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21"/>
  </p:notesMasterIdLst>
  <p:sldIdLst>
    <p:sldId id="256" r:id="rId2"/>
    <p:sldId id="259" r:id="rId3"/>
    <p:sldId id="306" r:id="rId4"/>
    <p:sldId id="262" r:id="rId5"/>
    <p:sldId id="308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9" r:id="rId14"/>
    <p:sldId id="304" r:id="rId15"/>
    <p:sldId id="300" r:id="rId16"/>
    <p:sldId id="301" r:id="rId17"/>
    <p:sldId id="302" r:id="rId18"/>
    <p:sldId id="303" r:id="rId19"/>
    <p:sldId id="307" r:id="rId20"/>
  </p:sldIdLst>
  <p:sldSz cx="9144000" cy="5143500" type="screen16x9"/>
  <p:notesSz cx="6858000" cy="9144000"/>
  <p:embeddedFontLst>
    <p:embeddedFont>
      <p:font typeface="Mali" panose="020B0604020202020204" charset="0"/>
      <p:regular r:id="rId22"/>
      <p:bold r:id="rId23"/>
      <p:italic r:id="rId24"/>
      <p:boldItalic r:id="rId25"/>
    </p:embeddedFont>
    <p:embeddedFont>
      <p:font typeface="Comic Sans MS" panose="030F0702030302020204" pitchFamily="66" charset="0"/>
      <p:regular r:id="rId26"/>
      <p:bold r:id="rId27"/>
      <p:italic r:id="rId28"/>
      <p:boldItalic r:id="rId29"/>
    </p:embeddedFont>
    <p:embeddedFont>
      <p:font typeface="Catamaran" panose="020B0604020202020204" charset="0"/>
      <p:regular r:id="rId30"/>
      <p:bold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D5D2EC-D822-1F06-4ECD-D2A247E4D588}" v="108" dt="2025-08-24T06:20:15.290"/>
  </p1510:revLst>
</p1510:revInfo>
</file>

<file path=ppt/tableStyles.xml><?xml version="1.0" encoding="utf-8"?>
<a:tblStyleLst xmlns:a="http://schemas.openxmlformats.org/drawingml/2006/main" def="{73B6E645-2D8D-4318-92C0-D36C59D7D7D3}">
  <a:tblStyle styleId="{73B6E645-2D8D-4318-92C0-D36C59D7D7D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7111467-1B4E-4570-8FB3-80E8BDB9ACFC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724590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" name="Google Shape;536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3503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>
          <a:extLst>
            <a:ext uri="{FF2B5EF4-FFF2-40B4-BE49-F238E27FC236}">
              <a16:creationId xmlns="" xmlns:a16="http://schemas.microsoft.com/office/drawing/2014/main" id="{66E08DD7-914F-2C0A-3ED5-3AA590F6E1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g54dda1946d_6_322:notes">
            <a:extLst>
              <a:ext uri="{FF2B5EF4-FFF2-40B4-BE49-F238E27FC236}">
                <a16:creationId xmlns="" xmlns:a16="http://schemas.microsoft.com/office/drawing/2014/main" id="{79890F78-7F9D-6999-DB1B-F5656B6C86F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" name="Google Shape;852;g54dda1946d_6_322:notes">
            <a:extLst>
              <a:ext uri="{FF2B5EF4-FFF2-40B4-BE49-F238E27FC236}">
                <a16:creationId xmlns="" xmlns:a16="http://schemas.microsoft.com/office/drawing/2014/main" id="{E03498DD-CA17-4B32-761F-4345B7CF2A3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1761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>
          <a:extLst>
            <a:ext uri="{FF2B5EF4-FFF2-40B4-BE49-F238E27FC236}">
              <a16:creationId xmlns="" xmlns:a16="http://schemas.microsoft.com/office/drawing/2014/main" id="{245526D1-96EE-3692-6762-A08784B6DE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g54dda1946d_6_322:notes">
            <a:extLst>
              <a:ext uri="{FF2B5EF4-FFF2-40B4-BE49-F238E27FC236}">
                <a16:creationId xmlns="" xmlns:a16="http://schemas.microsoft.com/office/drawing/2014/main" id="{7D85BF4D-50AB-2BE3-85D9-DE79B93845D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" name="Google Shape;852;g54dda1946d_6_322:notes">
            <a:extLst>
              <a:ext uri="{FF2B5EF4-FFF2-40B4-BE49-F238E27FC236}">
                <a16:creationId xmlns="" xmlns:a16="http://schemas.microsoft.com/office/drawing/2014/main" id="{703614EC-FD4E-82B6-466D-CF04648C3E3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68107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>
          <a:extLst>
            <a:ext uri="{FF2B5EF4-FFF2-40B4-BE49-F238E27FC236}">
              <a16:creationId xmlns="" xmlns:a16="http://schemas.microsoft.com/office/drawing/2014/main" id="{9AF9FD37-5DDB-593D-46EF-7CA1DCA030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g54dda1946d_6_322:notes">
            <a:extLst>
              <a:ext uri="{FF2B5EF4-FFF2-40B4-BE49-F238E27FC236}">
                <a16:creationId xmlns="" xmlns:a16="http://schemas.microsoft.com/office/drawing/2014/main" id="{6C7650EF-D555-E13B-6BAD-5AA0B3D2E30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" name="Google Shape;852;g54dda1946d_6_322:notes">
            <a:extLst>
              <a:ext uri="{FF2B5EF4-FFF2-40B4-BE49-F238E27FC236}">
                <a16:creationId xmlns="" xmlns:a16="http://schemas.microsoft.com/office/drawing/2014/main" id="{9A7DB858-A625-78D1-3CF7-C5DCBBE3EC7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85877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>
          <a:extLst>
            <a:ext uri="{FF2B5EF4-FFF2-40B4-BE49-F238E27FC236}">
              <a16:creationId xmlns="" xmlns:a16="http://schemas.microsoft.com/office/drawing/2014/main" id="{9514B59C-B0B4-6DAC-4EAD-5F95B337D0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g54dda1946d_6_322:notes">
            <a:extLst>
              <a:ext uri="{FF2B5EF4-FFF2-40B4-BE49-F238E27FC236}">
                <a16:creationId xmlns="" xmlns:a16="http://schemas.microsoft.com/office/drawing/2014/main" id="{237C04A4-7A64-54BD-9790-50AFF2F4682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" name="Google Shape;852;g54dda1946d_6_322:notes">
            <a:extLst>
              <a:ext uri="{FF2B5EF4-FFF2-40B4-BE49-F238E27FC236}">
                <a16:creationId xmlns="" xmlns:a16="http://schemas.microsoft.com/office/drawing/2014/main" id="{702BCB9E-FFD8-4795-34C5-74A35D56244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90443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4">
          <a:extLst>
            <a:ext uri="{FF2B5EF4-FFF2-40B4-BE49-F238E27FC236}">
              <a16:creationId xmlns="" xmlns:a16="http://schemas.microsoft.com/office/drawing/2014/main" id="{4C483708-27BE-B48A-B42D-4AA93F472D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g54dda1946d_6_332:notes">
            <a:extLst>
              <a:ext uri="{FF2B5EF4-FFF2-40B4-BE49-F238E27FC236}">
                <a16:creationId xmlns="" xmlns:a16="http://schemas.microsoft.com/office/drawing/2014/main" id="{41F464DC-3EB1-77F4-4AEC-B651F77FC23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6" name="Google Shape;876;g54dda1946d_6_332:notes">
            <a:extLst>
              <a:ext uri="{FF2B5EF4-FFF2-40B4-BE49-F238E27FC236}">
                <a16:creationId xmlns="" xmlns:a16="http://schemas.microsoft.com/office/drawing/2014/main" id="{927F0EE4-7AB7-C259-323E-27FCD8EE778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6361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6" name="Google Shape;656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5759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" name="Google Shape;852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9497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" name="Google Shape;852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8449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657666404c_0_7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657666404c_0_7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97391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>
          <a:extLst>
            <a:ext uri="{FF2B5EF4-FFF2-40B4-BE49-F238E27FC236}">
              <a16:creationId xmlns="" xmlns:a16="http://schemas.microsoft.com/office/drawing/2014/main" id="{6C0E7072-3CC7-A899-AF7E-09AFFDCB7D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g54dda1946d_6_322:notes">
            <a:extLst>
              <a:ext uri="{FF2B5EF4-FFF2-40B4-BE49-F238E27FC236}">
                <a16:creationId xmlns="" xmlns:a16="http://schemas.microsoft.com/office/drawing/2014/main" id="{126BDBA3-2EC8-7063-D012-B91747F7F65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" name="Google Shape;852;g54dda1946d_6_322:notes">
            <a:extLst>
              <a:ext uri="{FF2B5EF4-FFF2-40B4-BE49-F238E27FC236}">
                <a16:creationId xmlns="" xmlns:a16="http://schemas.microsoft.com/office/drawing/2014/main" id="{F02F3490-3DDA-25E1-51E0-0FEA09AC202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69349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>
          <a:extLst>
            <a:ext uri="{FF2B5EF4-FFF2-40B4-BE49-F238E27FC236}">
              <a16:creationId xmlns="" xmlns:a16="http://schemas.microsoft.com/office/drawing/2014/main" id="{D040249A-8CE4-2811-84D9-5E111E3CED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g54dda1946d_6_322:notes">
            <a:extLst>
              <a:ext uri="{FF2B5EF4-FFF2-40B4-BE49-F238E27FC236}">
                <a16:creationId xmlns="" xmlns:a16="http://schemas.microsoft.com/office/drawing/2014/main" id="{5FAFFA60-1B08-0C15-E1DC-0A2A04B60A2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" name="Google Shape;852;g54dda1946d_6_322:notes">
            <a:extLst>
              <a:ext uri="{FF2B5EF4-FFF2-40B4-BE49-F238E27FC236}">
                <a16:creationId xmlns="" xmlns:a16="http://schemas.microsoft.com/office/drawing/2014/main" id="{C8CDFC0B-1676-D47B-C2AC-80CC6E2928A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88569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>
          <a:extLst>
            <a:ext uri="{FF2B5EF4-FFF2-40B4-BE49-F238E27FC236}">
              <a16:creationId xmlns="" xmlns:a16="http://schemas.microsoft.com/office/drawing/2014/main" id="{F865224F-2C9D-6A45-94E0-E6ABE6D097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g54dda1946d_6_322:notes">
            <a:extLst>
              <a:ext uri="{FF2B5EF4-FFF2-40B4-BE49-F238E27FC236}">
                <a16:creationId xmlns="" xmlns:a16="http://schemas.microsoft.com/office/drawing/2014/main" id="{6CA7B164-262E-D724-94E7-8C5D637E61E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" name="Google Shape;852;g54dda1946d_6_322:notes">
            <a:extLst>
              <a:ext uri="{FF2B5EF4-FFF2-40B4-BE49-F238E27FC236}">
                <a16:creationId xmlns="" xmlns:a16="http://schemas.microsoft.com/office/drawing/2014/main" id="{20751C0B-3964-0BF3-9E08-E25234A3F98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80779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>
          <a:extLst>
            <a:ext uri="{FF2B5EF4-FFF2-40B4-BE49-F238E27FC236}">
              <a16:creationId xmlns="" xmlns:a16="http://schemas.microsoft.com/office/drawing/2014/main" id="{C024C6C3-38BF-B6F0-E91A-367A4924D3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g54dda1946d_6_322:notes">
            <a:extLst>
              <a:ext uri="{FF2B5EF4-FFF2-40B4-BE49-F238E27FC236}">
                <a16:creationId xmlns="" xmlns:a16="http://schemas.microsoft.com/office/drawing/2014/main" id="{2C3F8F32-980C-A7E3-B521-CCE916798CB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" name="Google Shape;852;g54dda1946d_6_322:notes">
            <a:extLst>
              <a:ext uri="{FF2B5EF4-FFF2-40B4-BE49-F238E27FC236}">
                <a16:creationId xmlns="" xmlns:a16="http://schemas.microsoft.com/office/drawing/2014/main" id="{F393B772-EA0C-AFF1-F7F5-7FDB474394F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0409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flipH="1">
            <a:off x="7771201" y="0"/>
            <a:ext cx="1562047" cy="4772134"/>
          </a:xfrm>
          <a:custGeom>
            <a:avLst/>
            <a:gdLst/>
            <a:ahLst/>
            <a:cxnLst/>
            <a:rect l="l" t="t" r="r" b="b"/>
            <a:pathLst>
              <a:path w="6583" h="32909" extrusionOk="0">
                <a:moveTo>
                  <a:pt x="1715" y="1"/>
                </a:moveTo>
                <a:cubicBezTo>
                  <a:pt x="2369" y="10953"/>
                  <a:pt x="1" y="22284"/>
                  <a:pt x="1741" y="32909"/>
                </a:cubicBezTo>
                <a:lnTo>
                  <a:pt x="6517" y="32909"/>
                </a:lnTo>
                <a:cubicBezTo>
                  <a:pt x="6583" y="30750"/>
                  <a:pt x="6360" y="28551"/>
                  <a:pt x="6020" y="26432"/>
                </a:cubicBezTo>
                <a:cubicBezTo>
                  <a:pt x="5444" y="22964"/>
                  <a:pt x="4528" y="19588"/>
                  <a:pt x="3992" y="16121"/>
                </a:cubicBezTo>
                <a:cubicBezTo>
                  <a:pt x="3154" y="10822"/>
                  <a:pt x="3181" y="5405"/>
                  <a:pt x="336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 flipH="1">
            <a:off x="-245226" y="-2"/>
            <a:ext cx="1518387" cy="4772134"/>
          </a:xfrm>
          <a:custGeom>
            <a:avLst/>
            <a:gdLst/>
            <a:ahLst/>
            <a:cxnLst/>
            <a:rect l="l" t="t" r="r" b="b"/>
            <a:pathLst>
              <a:path w="6399" h="32909" extrusionOk="0">
                <a:moveTo>
                  <a:pt x="890" y="1"/>
                </a:moveTo>
                <a:cubicBezTo>
                  <a:pt x="419" y="7171"/>
                  <a:pt x="53" y="14394"/>
                  <a:pt x="602" y="21551"/>
                </a:cubicBezTo>
                <a:cubicBezTo>
                  <a:pt x="798" y="24090"/>
                  <a:pt x="1126" y="26654"/>
                  <a:pt x="903" y="29193"/>
                </a:cubicBezTo>
                <a:cubicBezTo>
                  <a:pt x="772" y="30488"/>
                  <a:pt x="471" y="31757"/>
                  <a:pt x="0" y="32909"/>
                </a:cubicBezTo>
                <a:lnTo>
                  <a:pt x="6294" y="32909"/>
                </a:lnTo>
                <a:cubicBezTo>
                  <a:pt x="6399" y="30252"/>
                  <a:pt x="6006" y="27570"/>
                  <a:pt x="5443" y="25005"/>
                </a:cubicBezTo>
                <a:cubicBezTo>
                  <a:pt x="4698" y="21590"/>
                  <a:pt x="3651" y="18280"/>
                  <a:pt x="3049" y="14813"/>
                </a:cubicBezTo>
                <a:cubicBezTo>
                  <a:pt x="2198" y="9971"/>
                  <a:pt x="2264" y="4973"/>
                  <a:pt x="247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10" y="937"/>
            <a:ext cx="1027919" cy="4770249"/>
          </a:xfrm>
          <a:custGeom>
            <a:avLst/>
            <a:gdLst/>
            <a:ahLst/>
            <a:cxnLst/>
            <a:rect l="l" t="t" r="r" b="b"/>
            <a:pathLst>
              <a:path w="4332" h="32896" extrusionOk="0">
                <a:moveTo>
                  <a:pt x="2604" y="1"/>
                </a:moveTo>
                <a:cubicBezTo>
                  <a:pt x="3140" y="5378"/>
                  <a:pt x="2643" y="10926"/>
                  <a:pt x="1950" y="16304"/>
                </a:cubicBezTo>
                <a:cubicBezTo>
                  <a:pt x="1230" y="21813"/>
                  <a:pt x="275" y="27334"/>
                  <a:pt x="0" y="32895"/>
                </a:cubicBezTo>
                <a:lnTo>
                  <a:pt x="3428" y="32895"/>
                </a:lnTo>
                <a:cubicBezTo>
                  <a:pt x="4331" y="27321"/>
                  <a:pt x="4253" y="21538"/>
                  <a:pt x="4148" y="15833"/>
                </a:cubicBezTo>
                <a:cubicBezTo>
                  <a:pt x="4069" y="10547"/>
                  <a:pt x="3991" y="5274"/>
                  <a:pt x="391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-563161" y="-533400"/>
            <a:ext cx="9817841" cy="1730289"/>
          </a:xfrm>
          <a:custGeom>
            <a:avLst/>
            <a:gdLst/>
            <a:ahLst/>
            <a:cxnLst/>
            <a:rect l="l" t="t" r="r" b="b"/>
            <a:pathLst>
              <a:path w="90010" h="24051" extrusionOk="0">
                <a:moveTo>
                  <a:pt x="26824" y="14093"/>
                </a:moveTo>
                <a:lnTo>
                  <a:pt x="26824" y="14093"/>
                </a:lnTo>
                <a:cubicBezTo>
                  <a:pt x="26850" y="14158"/>
                  <a:pt x="26863" y="14211"/>
                  <a:pt x="26876" y="14276"/>
                </a:cubicBezTo>
                <a:cubicBezTo>
                  <a:pt x="26863" y="14211"/>
                  <a:pt x="26824" y="14158"/>
                  <a:pt x="26824" y="14093"/>
                </a:cubicBezTo>
                <a:close/>
                <a:moveTo>
                  <a:pt x="33994" y="14145"/>
                </a:moveTo>
                <a:cubicBezTo>
                  <a:pt x="33994" y="14237"/>
                  <a:pt x="33981" y="14342"/>
                  <a:pt x="33942" y="14420"/>
                </a:cubicBezTo>
                <a:cubicBezTo>
                  <a:pt x="33942" y="14328"/>
                  <a:pt x="33955" y="14224"/>
                  <a:pt x="33994" y="14145"/>
                </a:cubicBezTo>
                <a:close/>
                <a:moveTo>
                  <a:pt x="55126" y="16069"/>
                </a:moveTo>
                <a:lnTo>
                  <a:pt x="55126" y="16069"/>
                </a:lnTo>
                <a:cubicBezTo>
                  <a:pt x="55139" y="16134"/>
                  <a:pt x="55152" y="16186"/>
                  <a:pt x="55178" y="16252"/>
                </a:cubicBezTo>
                <a:cubicBezTo>
                  <a:pt x="55152" y="16186"/>
                  <a:pt x="55126" y="16134"/>
                  <a:pt x="55126" y="16069"/>
                </a:cubicBezTo>
                <a:close/>
                <a:moveTo>
                  <a:pt x="62283" y="16121"/>
                </a:moveTo>
                <a:cubicBezTo>
                  <a:pt x="62283" y="16226"/>
                  <a:pt x="62270" y="16317"/>
                  <a:pt x="62244" y="16396"/>
                </a:cubicBezTo>
                <a:cubicBezTo>
                  <a:pt x="62244" y="16304"/>
                  <a:pt x="62257" y="16200"/>
                  <a:pt x="62283" y="16121"/>
                </a:cubicBezTo>
                <a:close/>
                <a:moveTo>
                  <a:pt x="13451" y="17429"/>
                </a:moveTo>
                <a:cubicBezTo>
                  <a:pt x="13504" y="17521"/>
                  <a:pt x="13530" y="17613"/>
                  <a:pt x="13530" y="17704"/>
                </a:cubicBezTo>
                <a:cubicBezTo>
                  <a:pt x="13477" y="17626"/>
                  <a:pt x="13464" y="17521"/>
                  <a:pt x="13451" y="17429"/>
                </a:cubicBezTo>
                <a:close/>
                <a:moveTo>
                  <a:pt x="7118" y="20792"/>
                </a:moveTo>
                <a:lnTo>
                  <a:pt x="7249" y="20923"/>
                </a:lnTo>
                <a:cubicBezTo>
                  <a:pt x="7197" y="20884"/>
                  <a:pt x="7158" y="20845"/>
                  <a:pt x="7118" y="20792"/>
                </a:cubicBezTo>
                <a:close/>
                <a:moveTo>
                  <a:pt x="1073" y="21551"/>
                </a:moveTo>
                <a:cubicBezTo>
                  <a:pt x="1086" y="21682"/>
                  <a:pt x="1073" y="21800"/>
                  <a:pt x="982" y="21891"/>
                </a:cubicBezTo>
                <a:cubicBezTo>
                  <a:pt x="1008" y="21787"/>
                  <a:pt x="1034" y="21669"/>
                  <a:pt x="1073" y="21551"/>
                </a:cubicBezTo>
                <a:close/>
                <a:moveTo>
                  <a:pt x="2866" y="22467"/>
                </a:moveTo>
                <a:cubicBezTo>
                  <a:pt x="2944" y="22532"/>
                  <a:pt x="2997" y="22598"/>
                  <a:pt x="3010" y="22663"/>
                </a:cubicBezTo>
                <a:lnTo>
                  <a:pt x="2866" y="22467"/>
                </a:lnTo>
                <a:close/>
                <a:moveTo>
                  <a:pt x="89917" y="1"/>
                </a:moveTo>
                <a:lnTo>
                  <a:pt x="0" y="145"/>
                </a:lnTo>
                <a:lnTo>
                  <a:pt x="0" y="22389"/>
                </a:lnTo>
                <a:cubicBezTo>
                  <a:pt x="419" y="22349"/>
                  <a:pt x="825" y="22153"/>
                  <a:pt x="982" y="21891"/>
                </a:cubicBezTo>
                <a:lnTo>
                  <a:pt x="982" y="21891"/>
                </a:lnTo>
                <a:cubicBezTo>
                  <a:pt x="942" y="22179"/>
                  <a:pt x="955" y="22454"/>
                  <a:pt x="1086" y="22729"/>
                </a:cubicBezTo>
                <a:cubicBezTo>
                  <a:pt x="1265" y="23074"/>
                  <a:pt x="1715" y="23365"/>
                  <a:pt x="2199" y="23365"/>
                </a:cubicBezTo>
                <a:cubicBezTo>
                  <a:pt x="2246" y="23365"/>
                  <a:pt x="2294" y="23363"/>
                  <a:pt x="2342" y="23357"/>
                </a:cubicBezTo>
                <a:cubicBezTo>
                  <a:pt x="2787" y="23304"/>
                  <a:pt x="3088" y="22951"/>
                  <a:pt x="3010" y="22663"/>
                </a:cubicBezTo>
                <a:lnTo>
                  <a:pt x="3010" y="22663"/>
                </a:lnTo>
                <a:cubicBezTo>
                  <a:pt x="3507" y="23278"/>
                  <a:pt x="4305" y="23789"/>
                  <a:pt x="5260" y="24050"/>
                </a:cubicBezTo>
                <a:lnTo>
                  <a:pt x="5260" y="22088"/>
                </a:lnTo>
                <a:cubicBezTo>
                  <a:pt x="5705" y="22710"/>
                  <a:pt x="6654" y="23122"/>
                  <a:pt x="7631" y="23122"/>
                </a:cubicBezTo>
                <a:cubicBezTo>
                  <a:pt x="7660" y="23122"/>
                  <a:pt x="7690" y="23122"/>
                  <a:pt x="7720" y="23121"/>
                </a:cubicBezTo>
                <a:cubicBezTo>
                  <a:pt x="8021" y="22389"/>
                  <a:pt x="7825" y="21564"/>
                  <a:pt x="7249" y="20923"/>
                </a:cubicBezTo>
                <a:lnTo>
                  <a:pt x="7249" y="20923"/>
                </a:lnTo>
                <a:cubicBezTo>
                  <a:pt x="7500" y="21135"/>
                  <a:pt x="7899" y="21262"/>
                  <a:pt x="8285" y="21262"/>
                </a:cubicBezTo>
                <a:cubicBezTo>
                  <a:pt x="8424" y="21262"/>
                  <a:pt x="8561" y="21245"/>
                  <a:pt x="8688" y="21211"/>
                </a:cubicBezTo>
                <a:cubicBezTo>
                  <a:pt x="9264" y="21054"/>
                  <a:pt x="9644" y="20596"/>
                  <a:pt x="9526" y="20177"/>
                </a:cubicBezTo>
                <a:lnTo>
                  <a:pt x="9526" y="20177"/>
                </a:lnTo>
                <a:cubicBezTo>
                  <a:pt x="9651" y="20219"/>
                  <a:pt x="9779" y="20238"/>
                  <a:pt x="9907" y="20238"/>
                </a:cubicBezTo>
                <a:cubicBezTo>
                  <a:pt x="10742" y="20238"/>
                  <a:pt x="11536" y="19428"/>
                  <a:pt x="10991" y="18895"/>
                </a:cubicBezTo>
                <a:lnTo>
                  <a:pt x="10991" y="18895"/>
                </a:lnTo>
                <a:cubicBezTo>
                  <a:pt x="11209" y="18987"/>
                  <a:pt x="11444" y="19027"/>
                  <a:pt x="11680" y="19027"/>
                </a:cubicBezTo>
                <a:cubicBezTo>
                  <a:pt x="12625" y="19027"/>
                  <a:pt x="13593" y="18374"/>
                  <a:pt x="13530" y="17704"/>
                </a:cubicBezTo>
                <a:lnTo>
                  <a:pt x="13530" y="17704"/>
                </a:lnTo>
                <a:cubicBezTo>
                  <a:pt x="13832" y="18342"/>
                  <a:pt x="14833" y="18759"/>
                  <a:pt x="15783" y="18759"/>
                </a:cubicBezTo>
                <a:cubicBezTo>
                  <a:pt x="16275" y="18759"/>
                  <a:pt x="16754" y="18648"/>
                  <a:pt x="17115" y="18398"/>
                </a:cubicBezTo>
                <a:lnTo>
                  <a:pt x="17115" y="18398"/>
                </a:lnTo>
                <a:cubicBezTo>
                  <a:pt x="16578" y="18803"/>
                  <a:pt x="16683" y="19549"/>
                  <a:pt x="17337" y="19863"/>
                </a:cubicBezTo>
                <a:cubicBezTo>
                  <a:pt x="17548" y="19964"/>
                  <a:pt x="17797" y="20011"/>
                  <a:pt x="18048" y="20011"/>
                </a:cubicBezTo>
                <a:cubicBezTo>
                  <a:pt x="18575" y="20011"/>
                  <a:pt x="19111" y="19804"/>
                  <a:pt x="19325" y="19460"/>
                </a:cubicBezTo>
                <a:lnTo>
                  <a:pt x="19325" y="19460"/>
                </a:lnTo>
                <a:cubicBezTo>
                  <a:pt x="19279" y="19540"/>
                  <a:pt x="19589" y="19746"/>
                  <a:pt x="19666" y="19798"/>
                </a:cubicBezTo>
                <a:cubicBezTo>
                  <a:pt x="19823" y="19876"/>
                  <a:pt x="20020" y="19942"/>
                  <a:pt x="20216" y="19942"/>
                </a:cubicBezTo>
                <a:cubicBezTo>
                  <a:pt x="20399" y="19942"/>
                  <a:pt x="20674" y="19902"/>
                  <a:pt x="20792" y="19785"/>
                </a:cubicBezTo>
                <a:cubicBezTo>
                  <a:pt x="20923" y="19654"/>
                  <a:pt x="20988" y="19405"/>
                  <a:pt x="21053" y="19248"/>
                </a:cubicBezTo>
                <a:cubicBezTo>
                  <a:pt x="21141" y="19263"/>
                  <a:pt x="21228" y="19270"/>
                  <a:pt x="21313" y="19270"/>
                </a:cubicBezTo>
                <a:cubicBezTo>
                  <a:pt x="22350" y="19270"/>
                  <a:pt x="23170" y="18230"/>
                  <a:pt x="22493" y="17626"/>
                </a:cubicBezTo>
                <a:lnTo>
                  <a:pt x="22493" y="17626"/>
                </a:lnTo>
                <a:cubicBezTo>
                  <a:pt x="22664" y="17659"/>
                  <a:pt x="22841" y="17676"/>
                  <a:pt x="23018" y="17676"/>
                </a:cubicBezTo>
                <a:cubicBezTo>
                  <a:pt x="23664" y="17676"/>
                  <a:pt x="24311" y="17459"/>
                  <a:pt x="24691" y="17089"/>
                </a:cubicBezTo>
                <a:cubicBezTo>
                  <a:pt x="25162" y="16605"/>
                  <a:pt x="25149" y="15912"/>
                  <a:pt x="24652" y="15428"/>
                </a:cubicBezTo>
                <a:lnTo>
                  <a:pt x="24652" y="15428"/>
                </a:lnTo>
                <a:cubicBezTo>
                  <a:pt x="24724" y="15441"/>
                  <a:pt x="24792" y="15447"/>
                  <a:pt x="24863" y="15447"/>
                </a:cubicBezTo>
                <a:cubicBezTo>
                  <a:pt x="24933" y="15447"/>
                  <a:pt x="25005" y="15441"/>
                  <a:pt x="25083" y="15428"/>
                </a:cubicBezTo>
                <a:cubicBezTo>
                  <a:pt x="25371" y="15820"/>
                  <a:pt x="25803" y="16173"/>
                  <a:pt x="26274" y="16409"/>
                </a:cubicBezTo>
                <a:cubicBezTo>
                  <a:pt x="26876" y="15912"/>
                  <a:pt x="27112" y="15100"/>
                  <a:pt x="26876" y="14276"/>
                </a:cubicBezTo>
                <a:lnTo>
                  <a:pt x="26876" y="14276"/>
                </a:lnTo>
                <a:cubicBezTo>
                  <a:pt x="27046" y="14682"/>
                  <a:pt x="27517" y="15074"/>
                  <a:pt x="28001" y="15205"/>
                </a:cubicBezTo>
                <a:cubicBezTo>
                  <a:pt x="28120" y="15235"/>
                  <a:pt x="28237" y="15249"/>
                  <a:pt x="28351" y="15249"/>
                </a:cubicBezTo>
                <a:cubicBezTo>
                  <a:pt x="28788" y="15249"/>
                  <a:pt x="29158" y="15038"/>
                  <a:pt x="29231" y="14695"/>
                </a:cubicBezTo>
                <a:cubicBezTo>
                  <a:pt x="29499" y="14983"/>
                  <a:pt x="29883" y="15111"/>
                  <a:pt x="30239" y="15111"/>
                </a:cubicBezTo>
                <a:cubicBezTo>
                  <a:pt x="30802" y="15111"/>
                  <a:pt x="31294" y="14790"/>
                  <a:pt x="31142" y="14276"/>
                </a:cubicBezTo>
                <a:lnTo>
                  <a:pt x="31142" y="14276"/>
                </a:lnTo>
                <a:cubicBezTo>
                  <a:pt x="31532" y="14755"/>
                  <a:pt x="32190" y="14987"/>
                  <a:pt x="32777" y="14987"/>
                </a:cubicBezTo>
                <a:cubicBezTo>
                  <a:pt x="33311" y="14987"/>
                  <a:pt x="33786" y="14794"/>
                  <a:pt x="33942" y="14420"/>
                </a:cubicBezTo>
                <a:lnTo>
                  <a:pt x="33942" y="14420"/>
                </a:lnTo>
                <a:cubicBezTo>
                  <a:pt x="33892" y="15433"/>
                  <a:pt x="35346" y="16732"/>
                  <a:pt x="36594" y="16732"/>
                </a:cubicBezTo>
                <a:cubicBezTo>
                  <a:pt x="36653" y="16732"/>
                  <a:pt x="36711" y="16729"/>
                  <a:pt x="36768" y="16723"/>
                </a:cubicBezTo>
                <a:lnTo>
                  <a:pt x="36768" y="16723"/>
                </a:lnTo>
                <a:cubicBezTo>
                  <a:pt x="36101" y="16828"/>
                  <a:pt x="35852" y="17547"/>
                  <a:pt x="36284" y="18136"/>
                </a:cubicBezTo>
                <a:cubicBezTo>
                  <a:pt x="36588" y="18564"/>
                  <a:pt x="37202" y="18832"/>
                  <a:pt x="37716" y="18832"/>
                </a:cubicBezTo>
                <a:cubicBezTo>
                  <a:pt x="37907" y="18832"/>
                  <a:pt x="38084" y="18795"/>
                  <a:pt x="38226" y="18716"/>
                </a:cubicBezTo>
                <a:lnTo>
                  <a:pt x="38226" y="18716"/>
                </a:lnTo>
                <a:cubicBezTo>
                  <a:pt x="38151" y="18771"/>
                  <a:pt x="38313" y="19107"/>
                  <a:pt x="38364" y="19183"/>
                </a:cubicBezTo>
                <a:cubicBezTo>
                  <a:pt x="38456" y="19327"/>
                  <a:pt x="38600" y="19471"/>
                  <a:pt x="38783" y="19575"/>
                </a:cubicBezTo>
                <a:cubicBezTo>
                  <a:pt x="38922" y="19639"/>
                  <a:pt x="39122" y="19704"/>
                  <a:pt x="39276" y="19704"/>
                </a:cubicBezTo>
                <a:cubicBezTo>
                  <a:pt x="39311" y="19704"/>
                  <a:pt x="39343" y="19700"/>
                  <a:pt x="39372" y="19693"/>
                </a:cubicBezTo>
                <a:cubicBezTo>
                  <a:pt x="39555" y="19641"/>
                  <a:pt x="39712" y="19445"/>
                  <a:pt x="39869" y="19340"/>
                </a:cubicBezTo>
                <a:cubicBezTo>
                  <a:pt x="40165" y="19568"/>
                  <a:pt x="40516" y="19668"/>
                  <a:pt x="40845" y="19668"/>
                </a:cubicBezTo>
                <a:cubicBezTo>
                  <a:pt x="41537" y="19668"/>
                  <a:pt x="42132" y="19227"/>
                  <a:pt x="41910" y="18607"/>
                </a:cubicBezTo>
                <a:lnTo>
                  <a:pt x="41910" y="18607"/>
                </a:lnTo>
                <a:cubicBezTo>
                  <a:pt x="42380" y="19007"/>
                  <a:pt x="43024" y="19238"/>
                  <a:pt x="43594" y="19238"/>
                </a:cubicBezTo>
                <a:cubicBezTo>
                  <a:pt x="43771" y="19238"/>
                  <a:pt x="43941" y="19216"/>
                  <a:pt x="44095" y="19170"/>
                </a:cubicBezTo>
                <a:cubicBezTo>
                  <a:pt x="44750" y="18973"/>
                  <a:pt x="45064" y="18345"/>
                  <a:pt x="44867" y="17691"/>
                </a:cubicBezTo>
                <a:lnTo>
                  <a:pt x="44867" y="17691"/>
                </a:lnTo>
                <a:cubicBezTo>
                  <a:pt x="45219" y="17933"/>
                  <a:pt x="45621" y="18040"/>
                  <a:pt x="45998" y="18040"/>
                </a:cubicBezTo>
                <a:cubicBezTo>
                  <a:pt x="46826" y="18040"/>
                  <a:pt x="47536" y="17523"/>
                  <a:pt x="47341" y="16779"/>
                </a:cubicBezTo>
                <a:lnTo>
                  <a:pt x="47341" y="16779"/>
                </a:lnTo>
                <a:cubicBezTo>
                  <a:pt x="47363" y="16846"/>
                  <a:pt x="47656" y="17011"/>
                  <a:pt x="47733" y="17037"/>
                </a:cubicBezTo>
                <a:cubicBezTo>
                  <a:pt x="47877" y="17115"/>
                  <a:pt x="48021" y="17181"/>
                  <a:pt x="48165" y="17220"/>
                </a:cubicBezTo>
                <a:cubicBezTo>
                  <a:pt x="48227" y="17231"/>
                  <a:pt x="48284" y="17236"/>
                  <a:pt x="48336" y="17236"/>
                </a:cubicBezTo>
                <a:cubicBezTo>
                  <a:pt x="48658" y="17236"/>
                  <a:pt x="48807" y="17043"/>
                  <a:pt x="48976" y="16841"/>
                </a:cubicBezTo>
                <a:lnTo>
                  <a:pt x="49460" y="15899"/>
                </a:lnTo>
                <a:cubicBezTo>
                  <a:pt x="49538" y="15964"/>
                  <a:pt x="49643" y="16003"/>
                  <a:pt x="49735" y="16056"/>
                </a:cubicBezTo>
                <a:cubicBezTo>
                  <a:pt x="49854" y="16104"/>
                  <a:pt x="49974" y="16126"/>
                  <a:pt x="50086" y="16126"/>
                </a:cubicBezTo>
                <a:cubicBezTo>
                  <a:pt x="50369" y="16126"/>
                  <a:pt x="50604" y="15987"/>
                  <a:pt x="50651" y="15781"/>
                </a:cubicBezTo>
                <a:cubicBezTo>
                  <a:pt x="50638" y="15702"/>
                  <a:pt x="50624" y="15611"/>
                  <a:pt x="50624" y="15532"/>
                </a:cubicBezTo>
                <a:lnTo>
                  <a:pt x="50624" y="15532"/>
                </a:lnTo>
                <a:cubicBezTo>
                  <a:pt x="50677" y="15611"/>
                  <a:pt x="50677" y="15715"/>
                  <a:pt x="50651" y="15781"/>
                </a:cubicBezTo>
                <a:cubicBezTo>
                  <a:pt x="50782" y="16566"/>
                  <a:pt x="51266" y="17403"/>
                  <a:pt x="51959" y="18071"/>
                </a:cubicBezTo>
                <a:cubicBezTo>
                  <a:pt x="52273" y="17495"/>
                  <a:pt x="52587" y="16906"/>
                  <a:pt x="52888" y="16330"/>
                </a:cubicBezTo>
                <a:cubicBezTo>
                  <a:pt x="52980" y="17115"/>
                  <a:pt x="53673" y="17966"/>
                  <a:pt x="54563" y="18411"/>
                </a:cubicBezTo>
                <a:cubicBezTo>
                  <a:pt x="55178" y="17901"/>
                  <a:pt x="55387" y="17102"/>
                  <a:pt x="55178" y="16252"/>
                </a:cubicBezTo>
                <a:lnTo>
                  <a:pt x="55178" y="16252"/>
                </a:lnTo>
                <a:cubicBezTo>
                  <a:pt x="55335" y="16658"/>
                  <a:pt x="55806" y="17050"/>
                  <a:pt x="56303" y="17181"/>
                </a:cubicBezTo>
                <a:cubicBezTo>
                  <a:pt x="56425" y="17214"/>
                  <a:pt x="56546" y="17230"/>
                  <a:pt x="56662" y="17230"/>
                </a:cubicBezTo>
                <a:cubicBezTo>
                  <a:pt x="57092" y="17230"/>
                  <a:pt x="57451" y="17014"/>
                  <a:pt x="57533" y="16684"/>
                </a:cubicBezTo>
                <a:cubicBezTo>
                  <a:pt x="57794" y="16965"/>
                  <a:pt x="58171" y="17090"/>
                  <a:pt x="58523" y="17090"/>
                </a:cubicBezTo>
                <a:cubicBezTo>
                  <a:pt x="59088" y="17090"/>
                  <a:pt x="59589" y="16768"/>
                  <a:pt x="59443" y="16252"/>
                </a:cubicBezTo>
                <a:lnTo>
                  <a:pt x="59443" y="16252"/>
                </a:lnTo>
                <a:cubicBezTo>
                  <a:pt x="59827" y="16731"/>
                  <a:pt x="60486" y="16963"/>
                  <a:pt x="61074" y="16963"/>
                </a:cubicBezTo>
                <a:cubicBezTo>
                  <a:pt x="61610" y="16963"/>
                  <a:pt x="62088" y="16770"/>
                  <a:pt x="62244" y="16396"/>
                </a:cubicBezTo>
                <a:lnTo>
                  <a:pt x="62244" y="16396"/>
                </a:lnTo>
                <a:cubicBezTo>
                  <a:pt x="62194" y="17421"/>
                  <a:pt x="63636" y="18720"/>
                  <a:pt x="64895" y="18720"/>
                </a:cubicBezTo>
                <a:cubicBezTo>
                  <a:pt x="64954" y="18720"/>
                  <a:pt x="65012" y="18718"/>
                  <a:pt x="65070" y="18712"/>
                </a:cubicBezTo>
                <a:lnTo>
                  <a:pt x="65070" y="18712"/>
                </a:lnTo>
                <a:cubicBezTo>
                  <a:pt x="64403" y="18803"/>
                  <a:pt x="64154" y="19523"/>
                  <a:pt x="64573" y="20112"/>
                </a:cubicBezTo>
                <a:cubicBezTo>
                  <a:pt x="64885" y="20538"/>
                  <a:pt x="65494" y="20814"/>
                  <a:pt x="66004" y="20814"/>
                </a:cubicBezTo>
                <a:cubicBezTo>
                  <a:pt x="66198" y="20814"/>
                  <a:pt x="66378" y="20774"/>
                  <a:pt x="66522" y="20688"/>
                </a:cubicBezTo>
                <a:lnTo>
                  <a:pt x="66522" y="20688"/>
                </a:lnTo>
                <a:cubicBezTo>
                  <a:pt x="66444" y="20740"/>
                  <a:pt x="66601" y="21080"/>
                  <a:pt x="66653" y="21159"/>
                </a:cubicBezTo>
                <a:cubicBezTo>
                  <a:pt x="66758" y="21303"/>
                  <a:pt x="66902" y="21460"/>
                  <a:pt x="67085" y="21551"/>
                </a:cubicBezTo>
                <a:cubicBezTo>
                  <a:pt x="67210" y="21614"/>
                  <a:pt x="67401" y="21684"/>
                  <a:pt x="67559" y="21684"/>
                </a:cubicBezTo>
                <a:cubicBezTo>
                  <a:pt x="67600" y="21684"/>
                  <a:pt x="67639" y="21680"/>
                  <a:pt x="67674" y="21669"/>
                </a:cubicBezTo>
                <a:cubicBezTo>
                  <a:pt x="67844" y="21617"/>
                  <a:pt x="68014" y="21420"/>
                  <a:pt x="68158" y="21329"/>
                </a:cubicBezTo>
                <a:cubicBezTo>
                  <a:pt x="68450" y="21550"/>
                  <a:pt x="68798" y="21648"/>
                  <a:pt x="69125" y="21648"/>
                </a:cubicBezTo>
                <a:cubicBezTo>
                  <a:pt x="69820" y="21648"/>
                  <a:pt x="70422" y="21206"/>
                  <a:pt x="70199" y="20583"/>
                </a:cubicBezTo>
                <a:lnTo>
                  <a:pt x="70199" y="20583"/>
                </a:lnTo>
                <a:cubicBezTo>
                  <a:pt x="70678" y="20982"/>
                  <a:pt x="71326" y="21214"/>
                  <a:pt x="71896" y="21214"/>
                </a:cubicBezTo>
                <a:cubicBezTo>
                  <a:pt x="72073" y="21214"/>
                  <a:pt x="72242" y="21192"/>
                  <a:pt x="72397" y="21146"/>
                </a:cubicBezTo>
                <a:cubicBezTo>
                  <a:pt x="73051" y="20949"/>
                  <a:pt x="73365" y="20321"/>
                  <a:pt x="73169" y="19667"/>
                </a:cubicBezTo>
                <a:lnTo>
                  <a:pt x="73169" y="19667"/>
                </a:lnTo>
                <a:cubicBezTo>
                  <a:pt x="73521" y="19908"/>
                  <a:pt x="73923" y="20015"/>
                  <a:pt x="74299" y="20015"/>
                </a:cubicBezTo>
                <a:cubicBezTo>
                  <a:pt x="75128" y="20015"/>
                  <a:pt x="75836" y="19498"/>
                  <a:pt x="75629" y="18751"/>
                </a:cubicBezTo>
                <a:lnTo>
                  <a:pt x="75629" y="18751"/>
                </a:lnTo>
                <a:cubicBezTo>
                  <a:pt x="75655" y="18816"/>
                  <a:pt x="75943" y="18987"/>
                  <a:pt x="76022" y="19013"/>
                </a:cubicBezTo>
                <a:cubicBezTo>
                  <a:pt x="76179" y="19104"/>
                  <a:pt x="76323" y="19170"/>
                  <a:pt x="76467" y="19196"/>
                </a:cubicBezTo>
                <a:cubicBezTo>
                  <a:pt x="76529" y="19207"/>
                  <a:pt x="76585" y="19212"/>
                  <a:pt x="76637" y="19212"/>
                </a:cubicBezTo>
                <a:cubicBezTo>
                  <a:pt x="76956" y="19212"/>
                  <a:pt x="77096" y="19019"/>
                  <a:pt x="77265" y="18816"/>
                </a:cubicBezTo>
                <a:lnTo>
                  <a:pt x="77317" y="18738"/>
                </a:lnTo>
                <a:lnTo>
                  <a:pt x="77317" y="18751"/>
                </a:lnTo>
                <a:cubicBezTo>
                  <a:pt x="77630" y="19178"/>
                  <a:pt x="78238" y="19453"/>
                  <a:pt x="78748" y="19453"/>
                </a:cubicBezTo>
                <a:cubicBezTo>
                  <a:pt x="78942" y="19453"/>
                  <a:pt x="79121" y="19414"/>
                  <a:pt x="79265" y="19328"/>
                </a:cubicBezTo>
                <a:lnTo>
                  <a:pt x="79265" y="19328"/>
                </a:lnTo>
                <a:cubicBezTo>
                  <a:pt x="79177" y="19383"/>
                  <a:pt x="79345" y="19720"/>
                  <a:pt x="79397" y="19798"/>
                </a:cubicBezTo>
                <a:cubicBezTo>
                  <a:pt x="79489" y="19955"/>
                  <a:pt x="79633" y="20099"/>
                  <a:pt x="79816" y="20190"/>
                </a:cubicBezTo>
                <a:cubicBezTo>
                  <a:pt x="79948" y="20262"/>
                  <a:pt x="80136" y="20325"/>
                  <a:pt x="80287" y="20325"/>
                </a:cubicBezTo>
                <a:cubicBezTo>
                  <a:pt x="80330" y="20325"/>
                  <a:pt x="80370" y="20320"/>
                  <a:pt x="80405" y="20308"/>
                </a:cubicBezTo>
                <a:cubicBezTo>
                  <a:pt x="80588" y="20256"/>
                  <a:pt x="80758" y="20059"/>
                  <a:pt x="80902" y="19968"/>
                </a:cubicBezTo>
                <a:cubicBezTo>
                  <a:pt x="81198" y="20196"/>
                  <a:pt x="81549" y="20296"/>
                  <a:pt x="81879" y="20296"/>
                </a:cubicBezTo>
                <a:cubicBezTo>
                  <a:pt x="82570" y="20296"/>
                  <a:pt x="83165" y="19856"/>
                  <a:pt x="82943" y="19235"/>
                </a:cubicBezTo>
                <a:lnTo>
                  <a:pt x="82943" y="19235"/>
                </a:lnTo>
                <a:cubicBezTo>
                  <a:pt x="83409" y="19632"/>
                  <a:pt x="84055" y="19855"/>
                  <a:pt x="84625" y="19855"/>
                </a:cubicBezTo>
                <a:cubicBezTo>
                  <a:pt x="84808" y="19855"/>
                  <a:pt x="84983" y="19832"/>
                  <a:pt x="85142" y="19785"/>
                </a:cubicBezTo>
                <a:cubicBezTo>
                  <a:pt x="85796" y="19588"/>
                  <a:pt x="86097" y="18973"/>
                  <a:pt x="85901" y="18319"/>
                </a:cubicBezTo>
                <a:lnTo>
                  <a:pt x="85901" y="18319"/>
                </a:lnTo>
                <a:cubicBezTo>
                  <a:pt x="86254" y="18555"/>
                  <a:pt x="86655" y="18659"/>
                  <a:pt x="87031" y="18659"/>
                </a:cubicBezTo>
                <a:cubicBezTo>
                  <a:pt x="87866" y="18659"/>
                  <a:pt x="88578" y="18145"/>
                  <a:pt x="88375" y="17407"/>
                </a:cubicBezTo>
                <a:lnTo>
                  <a:pt x="88375" y="17407"/>
                </a:lnTo>
                <a:cubicBezTo>
                  <a:pt x="88398" y="17475"/>
                  <a:pt x="88689" y="17627"/>
                  <a:pt x="88766" y="17665"/>
                </a:cubicBezTo>
                <a:cubicBezTo>
                  <a:pt x="88910" y="17744"/>
                  <a:pt x="89067" y="17809"/>
                  <a:pt x="89211" y="17835"/>
                </a:cubicBezTo>
                <a:cubicBezTo>
                  <a:pt x="89279" y="17849"/>
                  <a:pt x="89340" y="17855"/>
                  <a:pt x="89395" y="17855"/>
                </a:cubicBezTo>
                <a:cubicBezTo>
                  <a:pt x="89704" y="17855"/>
                  <a:pt x="89843" y="17657"/>
                  <a:pt x="90009" y="17469"/>
                </a:cubicBezTo>
                <a:lnTo>
                  <a:pt x="8991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-12" y="3558828"/>
            <a:ext cx="5568528" cy="1190330"/>
          </a:xfrm>
          <a:custGeom>
            <a:avLst/>
            <a:gdLst/>
            <a:ahLst/>
            <a:cxnLst/>
            <a:rect l="l" t="t" r="r" b="b"/>
            <a:pathLst>
              <a:path w="38745" h="8282" extrusionOk="0">
                <a:moveTo>
                  <a:pt x="21781" y="0"/>
                </a:moveTo>
                <a:cubicBezTo>
                  <a:pt x="20731" y="0"/>
                  <a:pt x="19674" y="369"/>
                  <a:pt x="18882" y="1072"/>
                </a:cubicBezTo>
                <a:cubicBezTo>
                  <a:pt x="18283" y="532"/>
                  <a:pt x="17478" y="240"/>
                  <a:pt x="16677" y="240"/>
                </a:cubicBezTo>
                <a:cubicBezTo>
                  <a:pt x="16392" y="240"/>
                  <a:pt x="16107" y="277"/>
                  <a:pt x="15833" y="353"/>
                </a:cubicBezTo>
                <a:cubicBezTo>
                  <a:pt x="14786" y="654"/>
                  <a:pt x="13910" y="1504"/>
                  <a:pt x="13582" y="2551"/>
                </a:cubicBezTo>
                <a:cubicBezTo>
                  <a:pt x="12804" y="1998"/>
                  <a:pt x="11859" y="1733"/>
                  <a:pt x="10908" y="1733"/>
                </a:cubicBezTo>
                <a:cubicBezTo>
                  <a:pt x="9431" y="1733"/>
                  <a:pt x="7940" y="2372"/>
                  <a:pt x="7040" y="3558"/>
                </a:cubicBezTo>
                <a:cubicBezTo>
                  <a:pt x="6506" y="2827"/>
                  <a:pt x="5598" y="2436"/>
                  <a:pt x="4700" y="2436"/>
                </a:cubicBezTo>
                <a:cubicBezTo>
                  <a:pt x="4104" y="2436"/>
                  <a:pt x="3512" y="2609"/>
                  <a:pt x="3036" y="2970"/>
                </a:cubicBezTo>
                <a:cubicBezTo>
                  <a:pt x="2447" y="1674"/>
                  <a:pt x="1322" y="654"/>
                  <a:pt x="1" y="143"/>
                </a:cubicBezTo>
                <a:lnTo>
                  <a:pt x="1" y="8282"/>
                </a:lnTo>
                <a:lnTo>
                  <a:pt x="38744" y="8282"/>
                </a:lnTo>
                <a:cubicBezTo>
                  <a:pt x="37946" y="7418"/>
                  <a:pt x="36808" y="6843"/>
                  <a:pt x="35630" y="6764"/>
                </a:cubicBezTo>
                <a:cubicBezTo>
                  <a:pt x="35480" y="6754"/>
                  <a:pt x="35329" y="6750"/>
                  <a:pt x="35177" y="6750"/>
                </a:cubicBezTo>
                <a:cubicBezTo>
                  <a:pt x="34898" y="6750"/>
                  <a:pt x="34616" y="6762"/>
                  <a:pt x="34338" y="6762"/>
                </a:cubicBezTo>
                <a:cubicBezTo>
                  <a:pt x="33825" y="6762"/>
                  <a:pt x="33324" y="6723"/>
                  <a:pt x="32869" y="6502"/>
                </a:cubicBezTo>
                <a:cubicBezTo>
                  <a:pt x="32189" y="6162"/>
                  <a:pt x="31744" y="5495"/>
                  <a:pt x="31181" y="4972"/>
                </a:cubicBezTo>
                <a:cubicBezTo>
                  <a:pt x="30422" y="4277"/>
                  <a:pt x="29397" y="3923"/>
                  <a:pt x="28375" y="3923"/>
                </a:cubicBezTo>
                <a:cubicBezTo>
                  <a:pt x="27530" y="3923"/>
                  <a:pt x="26687" y="4166"/>
                  <a:pt x="26000" y="4658"/>
                </a:cubicBezTo>
                <a:cubicBezTo>
                  <a:pt x="26170" y="2957"/>
                  <a:pt x="25188" y="1203"/>
                  <a:pt x="23658" y="431"/>
                </a:cubicBezTo>
                <a:cubicBezTo>
                  <a:pt x="23078" y="141"/>
                  <a:pt x="22431" y="0"/>
                  <a:pt x="2178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1418875" y="1103115"/>
            <a:ext cx="6391800" cy="189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2393200" y="3012413"/>
            <a:ext cx="45288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3738550" y="3558828"/>
            <a:ext cx="5566516" cy="1190330"/>
          </a:xfrm>
          <a:custGeom>
            <a:avLst/>
            <a:gdLst/>
            <a:ahLst/>
            <a:cxnLst/>
            <a:rect l="l" t="t" r="r" b="b"/>
            <a:pathLst>
              <a:path w="38731" h="8282" extrusionOk="0">
                <a:moveTo>
                  <a:pt x="16953" y="0"/>
                </a:moveTo>
                <a:cubicBezTo>
                  <a:pt x="16302" y="0"/>
                  <a:pt x="15654" y="141"/>
                  <a:pt x="15074" y="431"/>
                </a:cubicBezTo>
                <a:cubicBezTo>
                  <a:pt x="13556" y="1203"/>
                  <a:pt x="12575" y="2957"/>
                  <a:pt x="12732" y="4658"/>
                </a:cubicBezTo>
                <a:cubicBezTo>
                  <a:pt x="12044" y="4166"/>
                  <a:pt x="11201" y="3923"/>
                  <a:pt x="10356" y="3923"/>
                </a:cubicBezTo>
                <a:cubicBezTo>
                  <a:pt x="9334" y="3923"/>
                  <a:pt x="8309" y="4277"/>
                  <a:pt x="7550" y="4972"/>
                </a:cubicBezTo>
                <a:cubicBezTo>
                  <a:pt x="7001" y="5495"/>
                  <a:pt x="6556" y="6162"/>
                  <a:pt x="5862" y="6502"/>
                </a:cubicBezTo>
                <a:cubicBezTo>
                  <a:pt x="5414" y="6723"/>
                  <a:pt x="4912" y="6762"/>
                  <a:pt x="4398" y="6762"/>
                </a:cubicBezTo>
                <a:cubicBezTo>
                  <a:pt x="4119" y="6762"/>
                  <a:pt x="3835" y="6750"/>
                  <a:pt x="3555" y="6750"/>
                </a:cubicBezTo>
                <a:cubicBezTo>
                  <a:pt x="3403" y="6750"/>
                  <a:pt x="3251" y="6754"/>
                  <a:pt x="3101" y="6764"/>
                </a:cubicBezTo>
                <a:cubicBezTo>
                  <a:pt x="1924" y="6843"/>
                  <a:pt x="799" y="7418"/>
                  <a:pt x="0" y="8282"/>
                </a:cubicBezTo>
                <a:lnTo>
                  <a:pt x="38731" y="8282"/>
                </a:lnTo>
                <a:lnTo>
                  <a:pt x="38731" y="143"/>
                </a:lnTo>
                <a:cubicBezTo>
                  <a:pt x="37422" y="654"/>
                  <a:pt x="36284" y="1674"/>
                  <a:pt x="35695" y="2970"/>
                </a:cubicBezTo>
                <a:cubicBezTo>
                  <a:pt x="35220" y="2609"/>
                  <a:pt x="34630" y="2436"/>
                  <a:pt x="34035" y="2436"/>
                </a:cubicBezTo>
                <a:cubicBezTo>
                  <a:pt x="33139" y="2436"/>
                  <a:pt x="32234" y="2827"/>
                  <a:pt x="31691" y="3558"/>
                </a:cubicBezTo>
                <a:cubicBezTo>
                  <a:pt x="30799" y="2372"/>
                  <a:pt x="29312" y="1733"/>
                  <a:pt x="27833" y="1733"/>
                </a:cubicBezTo>
                <a:cubicBezTo>
                  <a:pt x="26881" y="1733"/>
                  <a:pt x="25933" y="1998"/>
                  <a:pt x="25149" y="2551"/>
                </a:cubicBezTo>
                <a:cubicBezTo>
                  <a:pt x="24822" y="1504"/>
                  <a:pt x="23958" y="654"/>
                  <a:pt x="22911" y="353"/>
                </a:cubicBezTo>
                <a:cubicBezTo>
                  <a:pt x="22637" y="277"/>
                  <a:pt x="22353" y="240"/>
                  <a:pt x="22068" y="240"/>
                </a:cubicBezTo>
                <a:cubicBezTo>
                  <a:pt x="21265" y="240"/>
                  <a:pt x="20458" y="532"/>
                  <a:pt x="19850" y="1072"/>
                </a:cubicBezTo>
                <a:cubicBezTo>
                  <a:pt x="19065" y="369"/>
                  <a:pt x="18006" y="0"/>
                  <a:pt x="1695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-287000" y="4281425"/>
            <a:ext cx="10034733" cy="2480883"/>
          </a:xfrm>
          <a:custGeom>
            <a:avLst/>
            <a:gdLst/>
            <a:ahLst/>
            <a:cxnLst/>
            <a:rect l="l" t="t" r="r" b="b"/>
            <a:pathLst>
              <a:path w="69624" h="19948" extrusionOk="0">
                <a:moveTo>
                  <a:pt x="1913" y="1"/>
                </a:moveTo>
                <a:cubicBezTo>
                  <a:pt x="1488" y="1"/>
                  <a:pt x="1068" y="14"/>
                  <a:pt x="654" y="44"/>
                </a:cubicBezTo>
                <a:cubicBezTo>
                  <a:pt x="0" y="3655"/>
                  <a:pt x="1086" y="8326"/>
                  <a:pt x="1348" y="12042"/>
                </a:cubicBezTo>
                <a:cubicBezTo>
                  <a:pt x="1505" y="13979"/>
                  <a:pt x="1727" y="16099"/>
                  <a:pt x="3114" y="17459"/>
                </a:cubicBezTo>
                <a:cubicBezTo>
                  <a:pt x="4541" y="18846"/>
                  <a:pt x="6752" y="18964"/>
                  <a:pt x="8741" y="19016"/>
                </a:cubicBezTo>
                <a:cubicBezTo>
                  <a:pt x="22636" y="19304"/>
                  <a:pt x="36532" y="19618"/>
                  <a:pt x="50441" y="19906"/>
                </a:cubicBezTo>
                <a:cubicBezTo>
                  <a:pt x="51307" y="19928"/>
                  <a:pt x="52176" y="19947"/>
                  <a:pt x="53045" y="19947"/>
                </a:cubicBezTo>
                <a:cubicBezTo>
                  <a:pt x="55279" y="19947"/>
                  <a:pt x="57513" y="19822"/>
                  <a:pt x="59679" y="19304"/>
                </a:cubicBezTo>
                <a:cubicBezTo>
                  <a:pt x="62688" y="18585"/>
                  <a:pt x="65619" y="16975"/>
                  <a:pt x="67255" y="14332"/>
                </a:cubicBezTo>
                <a:cubicBezTo>
                  <a:pt x="69623" y="10538"/>
                  <a:pt x="68511" y="4911"/>
                  <a:pt x="64769" y="2464"/>
                </a:cubicBezTo>
                <a:cubicBezTo>
                  <a:pt x="62783" y="1154"/>
                  <a:pt x="60436" y="788"/>
                  <a:pt x="58022" y="788"/>
                </a:cubicBezTo>
                <a:cubicBezTo>
                  <a:pt x="56460" y="788"/>
                  <a:pt x="54870" y="941"/>
                  <a:pt x="53333" y="1091"/>
                </a:cubicBezTo>
                <a:cubicBezTo>
                  <a:pt x="46159" y="1786"/>
                  <a:pt x="38950" y="2122"/>
                  <a:pt x="31749" y="2122"/>
                </a:cubicBezTo>
                <a:cubicBezTo>
                  <a:pt x="30137" y="2122"/>
                  <a:pt x="28526" y="2105"/>
                  <a:pt x="26915" y="2072"/>
                </a:cubicBezTo>
                <a:cubicBezTo>
                  <a:pt x="22375" y="1967"/>
                  <a:pt x="17834" y="1719"/>
                  <a:pt x="13307" y="1326"/>
                </a:cubicBezTo>
                <a:cubicBezTo>
                  <a:pt x="9670" y="1021"/>
                  <a:pt x="5601" y="1"/>
                  <a:pt x="191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6923835" y="-200770"/>
            <a:ext cx="2326544" cy="1352277"/>
          </a:xfrm>
          <a:custGeom>
            <a:avLst/>
            <a:gdLst/>
            <a:ahLst/>
            <a:cxnLst/>
            <a:rect l="l" t="t" r="r" b="b"/>
            <a:pathLst>
              <a:path w="21917" h="12739" extrusionOk="0">
                <a:moveTo>
                  <a:pt x="7987" y="1"/>
                </a:moveTo>
                <a:cubicBezTo>
                  <a:pt x="6760" y="1"/>
                  <a:pt x="5525" y="54"/>
                  <a:pt x="4318" y="242"/>
                </a:cubicBezTo>
                <a:cubicBezTo>
                  <a:pt x="4137" y="271"/>
                  <a:pt x="3951" y="281"/>
                  <a:pt x="3760" y="281"/>
                </a:cubicBezTo>
                <a:cubicBezTo>
                  <a:pt x="3265" y="281"/>
                  <a:pt x="2745" y="211"/>
                  <a:pt x="2243" y="211"/>
                </a:cubicBezTo>
                <a:cubicBezTo>
                  <a:pt x="1707" y="211"/>
                  <a:pt x="1190" y="291"/>
                  <a:pt x="746" y="622"/>
                </a:cubicBezTo>
                <a:cubicBezTo>
                  <a:pt x="288" y="962"/>
                  <a:pt x="0" y="1551"/>
                  <a:pt x="131" y="2113"/>
                </a:cubicBezTo>
                <a:cubicBezTo>
                  <a:pt x="249" y="2545"/>
                  <a:pt x="615" y="2898"/>
                  <a:pt x="1021" y="3069"/>
                </a:cubicBezTo>
                <a:cubicBezTo>
                  <a:pt x="1353" y="3219"/>
                  <a:pt x="1730" y="3272"/>
                  <a:pt x="2107" y="3272"/>
                </a:cubicBezTo>
                <a:cubicBezTo>
                  <a:pt x="2190" y="3272"/>
                  <a:pt x="2273" y="3270"/>
                  <a:pt x="2355" y="3265"/>
                </a:cubicBezTo>
                <a:lnTo>
                  <a:pt x="2355" y="3265"/>
                </a:lnTo>
                <a:cubicBezTo>
                  <a:pt x="2264" y="4102"/>
                  <a:pt x="2892" y="4259"/>
                  <a:pt x="3350" y="4730"/>
                </a:cubicBezTo>
                <a:lnTo>
                  <a:pt x="3389" y="4783"/>
                </a:lnTo>
                <a:cubicBezTo>
                  <a:pt x="3821" y="5254"/>
                  <a:pt x="3913" y="5777"/>
                  <a:pt x="4567" y="6065"/>
                </a:cubicBezTo>
                <a:cubicBezTo>
                  <a:pt x="4686" y="6328"/>
                  <a:pt x="4977" y="6475"/>
                  <a:pt x="5259" y="6475"/>
                </a:cubicBezTo>
                <a:cubicBezTo>
                  <a:pt x="5439" y="6475"/>
                  <a:pt x="5617" y="6415"/>
                  <a:pt x="5744" y="6287"/>
                </a:cubicBezTo>
                <a:lnTo>
                  <a:pt x="5744" y="6287"/>
                </a:lnTo>
                <a:cubicBezTo>
                  <a:pt x="5980" y="6758"/>
                  <a:pt x="5666" y="7413"/>
                  <a:pt x="5156" y="7530"/>
                </a:cubicBezTo>
                <a:cubicBezTo>
                  <a:pt x="5362" y="7701"/>
                  <a:pt x="5627" y="7781"/>
                  <a:pt x="5896" y="7781"/>
                </a:cubicBezTo>
                <a:cubicBezTo>
                  <a:pt x="6308" y="7781"/>
                  <a:pt x="6726" y="7591"/>
                  <a:pt x="6948" y="7243"/>
                </a:cubicBezTo>
                <a:lnTo>
                  <a:pt x="6948" y="7243"/>
                </a:lnTo>
                <a:cubicBezTo>
                  <a:pt x="6556" y="7910"/>
                  <a:pt x="7027" y="8891"/>
                  <a:pt x="7786" y="9009"/>
                </a:cubicBezTo>
                <a:cubicBezTo>
                  <a:pt x="7498" y="8407"/>
                  <a:pt x="7969" y="7583"/>
                  <a:pt x="8636" y="7557"/>
                </a:cubicBezTo>
                <a:lnTo>
                  <a:pt x="8636" y="7557"/>
                </a:lnTo>
                <a:cubicBezTo>
                  <a:pt x="8531" y="8080"/>
                  <a:pt x="8505" y="8695"/>
                  <a:pt x="8885" y="9074"/>
                </a:cubicBezTo>
                <a:cubicBezTo>
                  <a:pt x="9013" y="9203"/>
                  <a:pt x="9196" y="9261"/>
                  <a:pt x="9380" y="9261"/>
                </a:cubicBezTo>
                <a:cubicBezTo>
                  <a:pt x="9713" y="9261"/>
                  <a:pt x="10048" y="9070"/>
                  <a:pt x="10064" y="8763"/>
                </a:cubicBezTo>
                <a:lnTo>
                  <a:pt x="10064" y="8763"/>
                </a:lnTo>
                <a:cubicBezTo>
                  <a:pt x="10094" y="9156"/>
                  <a:pt x="10469" y="9475"/>
                  <a:pt x="10848" y="9475"/>
                </a:cubicBezTo>
                <a:cubicBezTo>
                  <a:pt x="10918" y="9475"/>
                  <a:pt x="10989" y="9464"/>
                  <a:pt x="11057" y="9441"/>
                </a:cubicBezTo>
                <a:lnTo>
                  <a:pt x="11057" y="9441"/>
                </a:lnTo>
                <a:cubicBezTo>
                  <a:pt x="11031" y="9866"/>
                  <a:pt x="11424" y="10292"/>
                  <a:pt x="11861" y="10292"/>
                </a:cubicBezTo>
                <a:cubicBezTo>
                  <a:pt x="11868" y="10292"/>
                  <a:pt x="11874" y="10291"/>
                  <a:pt x="11881" y="10291"/>
                </a:cubicBezTo>
                <a:cubicBezTo>
                  <a:pt x="12211" y="10282"/>
                  <a:pt x="12497" y="10020"/>
                  <a:pt x="12602" y="9710"/>
                </a:cubicBezTo>
                <a:lnTo>
                  <a:pt x="12602" y="9710"/>
                </a:lnTo>
                <a:cubicBezTo>
                  <a:pt x="12631" y="9992"/>
                  <a:pt x="12802" y="10267"/>
                  <a:pt x="13072" y="10370"/>
                </a:cubicBezTo>
                <a:cubicBezTo>
                  <a:pt x="13160" y="10403"/>
                  <a:pt x="13254" y="10419"/>
                  <a:pt x="13347" y="10419"/>
                </a:cubicBezTo>
                <a:cubicBezTo>
                  <a:pt x="13654" y="10419"/>
                  <a:pt x="13962" y="10248"/>
                  <a:pt x="14092" y="9977"/>
                </a:cubicBezTo>
                <a:lnTo>
                  <a:pt x="14092" y="9977"/>
                </a:lnTo>
                <a:cubicBezTo>
                  <a:pt x="13961" y="10357"/>
                  <a:pt x="14184" y="10815"/>
                  <a:pt x="14563" y="10919"/>
                </a:cubicBezTo>
                <a:cubicBezTo>
                  <a:pt x="14626" y="10939"/>
                  <a:pt x="14690" y="10948"/>
                  <a:pt x="14754" y="10948"/>
                </a:cubicBezTo>
                <a:cubicBezTo>
                  <a:pt x="15083" y="10948"/>
                  <a:pt x="15414" y="10711"/>
                  <a:pt x="15479" y="10383"/>
                </a:cubicBezTo>
                <a:lnTo>
                  <a:pt x="15479" y="10383"/>
                </a:lnTo>
                <a:cubicBezTo>
                  <a:pt x="15885" y="10828"/>
                  <a:pt x="15819" y="11626"/>
                  <a:pt x="15348" y="12005"/>
                </a:cubicBezTo>
                <a:lnTo>
                  <a:pt x="17010" y="11508"/>
                </a:lnTo>
                <a:lnTo>
                  <a:pt x="17010" y="11508"/>
                </a:lnTo>
                <a:cubicBezTo>
                  <a:pt x="16775" y="12037"/>
                  <a:pt x="17279" y="12713"/>
                  <a:pt x="17839" y="12713"/>
                </a:cubicBezTo>
                <a:cubicBezTo>
                  <a:pt x="17902" y="12713"/>
                  <a:pt x="17967" y="12704"/>
                  <a:pt x="18031" y="12686"/>
                </a:cubicBezTo>
                <a:cubicBezTo>
                  <a:pt x="18043" y="12489"/>
                  <a:pt x="18059" y="12293"/>
                  <a:pt x="18075" y="12098"/>
                </a:cubicBezTo>
                <a:lnTo>
                  <a:pt x="18075" y="12098"/>
                </a:lnTo>
                <a:cubicBezTo>
                  <a:pt x="18120" y="12188"/>
                  <a:pt x="18189" y="12266"/>
                  <a:pt x="18279" y="12319"/>
                </a:cubicBezTo>
                <a:cubicBezTo>
                  <a:pt x="18363" y="12367"/>
                  <a:pt x="18458" y="12389"/>
                  <a:pt x="18554" y="12389"/>
                </a:cubicBezTo>
                <a:cubicBezTo>
                  <a:pt x="18775" y="12389"/>
                  <a:pt x="18999" y="12271"/>
                  <a:pt x="19091" y="12071"/>
                </a:cubicBezTo>
                <a:cubicBezTo>
                  <a:pt x="19483" y="12293"/>
                  <a:pt x="19876" y="12516"/>
                  <a:pt x="20268" y="12738"/>
                </a:cubicBezTo>
                <a:cubicBezTo>
                  <a:pt x="21760" y="10134"/>
                  <a:pt x="21851" y="6981"/>
                  <a:pt x="21904" y="3984"/>
                </a:cubicBezTo>
                <a:cubicBezTo>
                  <a:pt x="21917" y="3369"/>
                  <a:pt x="21904" y="2702"/>
                  <a:pt x="21524" y="2205"/>
                </a:cubicBezTo>
                <a:cubicBezTo>
                  <a:pt x="21171" y="1747"/>
                  <a:pt x="20569" y="1564"/>
                  <a:pt x="19993" y="1420"/>
                </a:cubicBezTo>
                <a:cubicBezTo>
                  <a:pt x="16539" y="556"/>
                  <a:pt x="12980" y="85"/>
                  <a:pt x="9408" y="20"/>
                </a:cubicBezTo>
                <a:cubicBezTo>
                  <a:pt x="8937" y="9"/>
                  <a:pt x="8463" y="1"/>
                  <a:pt x="798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-500525" y="-410637"/>
            <a:ext cx="2683535" cy="1679757"/>
          </a:xfrm>
          <a:custGeom>
            <a:avLst/>
            <a:gdLst/>
            <a:ahLst/>
            <a:cxnLst/>
            <a:rect l="l" t="t" r="r" b="b"/>
            <a:pathLst>
              <a:path w="25280" h="15824" extrusionOk="0">
                <a:moveTo>
                  <a:pt x="10264" y="1"/>
                </a:moveTo>
                <a:cubicBezTo>
                  <a:pt x="9799" y="1"/>
                  <a:pt x="9335" y="6"/>
                  <a:pt x="8871" y="17"/>
                </a:cubicBezTo>
                <a:cubicBezTo>
                  <a:pt x="7170" y="69"/>
                  <a:pt x="5339" y="239"/>
                  <a:pt x="3965" y="1286"/>
                </a:cubicBezTo>
                <a:cubicBezTo>
                  <a:pt x="2565" y="2346"/>
                  <a:pt x="1884" y="4099"/>
                  <a:pt x="1413" y="5800"/>
                </a:cubicBezTo>
                <a:cubicBezTo>
                  <a:pt x="1034" y="7135"/>
                  <a:pt x="0" y="9856"/>
                  <a:pt x="510" y="11165"/>
                </a:cubicBezTo>
                <a:cubicBezTo>
                  <a:pt x="811" y="11963"/>
                  <a:pt x="1858" y="12827"/>
                  <a:pt x="2395" y="13481"/>
                </a:cubicBezTo>
                <a:cubicBezTo>
                  <a:pt x="3010" y="14266"/>
                  <a:pt x="3651" y="15038"/>
                  <a:pt x="4279" y="15823"/>
                </a:cubicBezTo>
                <a:lnTo>
                  <a:pt x="4292" y="15221"/>
                </a:lnTo>
                <a:cubicBezTo>
                  <a:pt x="4515" y="15421"/>
                  <a:pt x="4799" y="15511"/>
                  <a:pt x="5088" y="15511"/>
                </a:cubicBezTo>
                <a:cubicBezTo>
                  <a:pt x="5747" y="15511"/>
                  <a:pt x="6438" y="15044"/>
                  <a:pt x="6529" y="14344"/>
                </a:cubicBezTo>
                <a:cubicBezTo>
                  <a:pt x="6687" y="14429"/>
                  <a:pt x="6863" y="14468"/>
                  <a:pt x="7040" y="14468"/>
                </a:cubicBezTo>
                <a:cubicBezTo>
                  <a:pt x="7526" y="14468"/>
                  <a:pt x="8026" y="14176"/>
                  <a:pt x="8217" y="13716"/>
                </a:cubicBezTo>
                <a:cubicBezTo>
                  <a:pt x="8352" y="13818"/>
                  <a:pt x="8519" y="13870"/>
                  <a:pt x="8685" y="13870"/>
                </a:cubicBezTo>
                <a:cubicBezTo>
                  <a:pt x="8840" y="13870"/>
                  <a:pt x="8994" y="13824"/>
                  <a:pt x="9120" y="13729"/>
                </a:cubicBezTo>
                <a:cubicBezTo>
                  <a:pt x="9369" y="13533"/>
                  <a:pt x="9513" y="13167"/>
                  <a:pt x="9421" y="12840"/>
                </a:cubicBezTo>
                <a:lnTo>
                  <a:pt x="9421" y="12840"/>
                </a:lnTo>
                <a:cubicBezTo>
                  <a:pt x="9853" y="13036"/>
                  <a:pt x="10141" y="13533"/>
                  <a:pt x="10101" y="14017"/>
                </a:cubicBezTo>
                <a:cubicBezTo>
                  <a:pt x="10559" y="13834"/>
                  <a:pt x="10782" y="13219"/>
                  <a:pt x="10572" y="12761"/>
                </a:cubicBezTo>
                <a:lnTo>
                  <a:pt x="10572" y="12761"/>
                </a:lnTo>
                <a:cubicBezTo>
                  <a:pt x="10723" y="12902"/>
                  <a:pt x="10919" y="12967"/>
                  <a:pt x="11118" y="12967"/>
                </a:cubicBezTo>
                <a:cubicBezTo>
                  <a:pt x="11454" y="12967"/>
                  <a:pt x="11798" y="12781"/>
                  <a:pt x="11946" y="12460"/>
                </a:cubicBezTo>
                <a:lnTo>
                  <a:pt x="11946" y="12460"/>
                </a:lnTo>
                <a:cubicBezTo>
                  <a:pt x="11894" y="12474"/>
                  <a:pt x="11841" y="12481"/>
                  <a:pt x="11788" y="12481"/>
                </a:cubicBezTo>
                <a:cubicBezTo>
                  <a:pt x="11496" y="12481"/>
                  <a:pt x="11209" y="12279"/>
                  <a:pt x="11109" y="12002"/>
                </a:cubicBezTo>
                <a:lnTo>
                  <a:pt x="11109" y="12002"/>
                </a:lnTo>
                <a:cubicBezTo>
                  <a:pt x="11165" y="12024"/>
                  <a:pt x="11221" y="12034"/>
                  <a:pt x="11276" y="12034"/>
                </a:cubicBezTo>
                <a:cubicBezTo>
                  <a:pt x="11726" y="12034"/>
                  <a:pt x="12117" y="11378"/>
                  <a:pt x="11802" y="10982"/>
                </a:cubicBezTo>
                <a:lnTo>
                  <a:pt x="11802" y="10982"/>
                </a:lnTo>
                <a:cubicBezTo>
                  <a:pt x="11863" y="10997"/>
                  <a:pt x="11924" y="11005"/>
                  <a:pt x="11984" y="11005"/>
                </a:cubicBezTo>
                <a:cubicBezTo>
                  <a:pt x="12384" y="11005"/>
                  <a:pt x="12770" y="10684"/>
                  <a:pt x="12849" y="10275"/>
                </a:cubicBezTo>
                <a:cubicBezTo>
                  <a:pt x="13056" y="10548"/>
                  <a:pt x="13381" y="10675"/>
                  <a:pt x="13713" y="10675"/>
                </a:cubicBezTo>
                <a:cubicBezTo>
                  <a:pt x="14177" y="10675"/>
                  <a:pt x="14655" y="10425"/>
                  <a:pt x="14838" y="9974"/>
                </a:cubicBezTo>
                <a:cubicBezTo>
                  <a:pt x="14995" y="10163"/>
                  <a:pt x="15225" y="10248"/>
                  <a:pt x="15459" y="10248"/>
                </a:cubicBezTo>
                <a:cubicBezTo>
                  <a:pt x="15808" y="10248"/>
                  <a:pt x="16165" y="10055"/>
                  <a:pt x="16290" y="9726"/>
                </a:cubicBezTo>
                <a:cubicBezTo>
                  <a:pt x="16338" y="9734"/>
                  <a:pt x="16385" y="9738"/>
                  <a:pt x="16433" y="9738"/>
                </a:cubicBezTo>
                <a:cubicBezTo>
                  <a:pt x="16751" y="9738"/>
                  <a:pt x="17058" y="9552"/>
                  <a:pt x="17206" y="9268"/>
                </a:cubicBezTo>
                <a:cubicBezTo>
                  <a:pt x="17320" y="9050"/>
                  <a:pt x="17334" y="8780"/>
                  <a:pt x="17258" y="8546"/>
                </a:cubicBezTo>
                <a:lnTo>
                  <a:pt x="17258" y="8546"/>
                </a:lnTo>
                <a:cubicBezTo>
                  <a:pt x="17358" y="8679"/>
                  <a:pt x="17481" y="8788"/>
                  <a:pt x="17625" y="8849"/>
                </a:cubicBezTo>
                <a:cubicBezTo>
                  <a:pt x="17707" y="8890"/>
                  <a:pt x="17802" y="8910"/>
                  <a:pt x="17899" y="8910"/>
                </a:cubicBezTo>
                <a:cubicBezTo>
                  <a:pt x="18082" y="8910"/>
                  <a:pt x="18268" y="8837"/>
                  <a:pt x="18371" y="8692"/>
                </a:cubicBezTo>
                <a:cubicBezTo>
                  <a:pt x="18483" y="8498"/>
                  <a:pt x="18420" y="8217"/>
                  <a:pt x="18257" y="8096"/>
                </a:cubicBezTo>
                <a:lnTo>
                  <a:pt x="18257" y="8096"/>
                </a:lnTo>
                <a:cubicBezTo>
                  <a:pt x="18357" y="8124"/>
                  <a:pt x="18460" y="8137"/>
                  <a:pt x="18563" y="8137"/>
                </a:cubicBezTo>
                <a:cubicBezTo>
                  <a:pt x="18900" y="8137"/>
                  <a:pt x="19239" y="7994"/>
                  <a:pt x="19470" y="7737"/>
                </a:cubicBezTo>
                <a:cubicBezTo>
                  <a:pt x="19025" y="7711"/>
                  <a:pt x="18619" y="7436"/>
                  <a:pt x="18423" y="7043"/>
                </a:cubicBezTo>
                <a:cubicBezTo>
                  <a:pt x="18606" y="6886"/>
                  <a:pt x="18803" y="6742"/>
                  <a:pt x="18973" y="6598"/>
                </a:cubicBezTo>
                <a:cubicBezTo>
                  <a:pt x="19156" y="6742"/>
                  <a:pt x="19339" y="6912"/>
                  <a:pt x="19535" y="7056"/>
                </a:cubicBezTo>
                <a:cubicBezTo>
                  <a:pt x="19823" y="6821"/>
                  <a:pt x="19980" y="6415"/>
                  <a:pt x="19876" y="6062"/>
                </a:cubicBezTo>
                <a:lnTo>
                  <a:pt x="19876" y="6062"/>
                </a:lnTo>
                <a:cubicBezTo>
                  <a:pt x="20063" y="6110"/>
                  <a:pt x="20254" y="6133"/>
                  <a:pt x="20444" y="6133"/>
                </a:cubicBezTo>
                <a:cubicBezTo>
                  <a:pt x="20823" y="6133"/>
                  <a:pt x="21201" y="6040"/>
                  <a:pt x="21550" y="5866"/>
                </a:cubicBezTo>
                <a:cubicBezTo>
                  <a:pt x="21792" y="5908"/>
                  <a:pt x="22037" y="5929"/>
                  <a:pt x="22281" y="5929"/>
                </a:cubicBezTo>
                <a:cubicBezTo>
                  <a:pt x="23026" y="5929"/>
                  <a:pt x="23768" y="5730"/>
                  <a:pt x="24429" y="5316"/>
                </a:cubicBezTo>
                <a:cubicBezTo>
                  <a:pt x="24691" y="5159"/>
                  <a:pt x="24926" y="4963"/>
                  <a:pt x="25044" y="4662"/>
                </a:cubicBezTo>
                <a:cubicBezTo>
                  <a:pt x="25280" y="4099"/>
                  <a:pt x="24848" y="3471"/>
                  <a:pt x="24390" y="3052"/>
                </a:cubicBezTo>
                <a:cubicBezTo>
                  <a:pt x="22492" y="1299"/>
                  <a:pt x="19849" y="736"/>
                  <a:pt x="17311" y="436"/>
                </a:cubicBezTo>
                <a:cubicBezTo>
                  <a:pt x="14973" y="140"/>
                  <a:pt x="12616" y="1"/>
                  <a:pt x="1026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8177715" y="539500"/>
            <a:ext cx="1127360" cy="1969762"/>
          </a:xfrm>
          <a:custGeom>
            <a:avLst/>
            <a:gdLst/>
            <a:ahLst/>
            <a:cxnLst/>
            <a:rect l="l" t="t" r="r" b="b"/>
            <a:pathLst>
              <a:path w="6936" h="12119" extrusionOk="0">
                <a:moveTo>
                  <a:pt x="5797" y="0"/>
                </a:moveTo>
                <a:cubicBezTo>
                  <a:pt x="5819" y="37"/>
                  <a:pt x="5840" y="75"/>
                  <a:pt x="5861" y="112"/>
                </a:cubicBezTo>
                <a:lnTo>
                  <a:pt x="5861" y="112"/>
                </a:lnTo>
                <a:cubicBezTo>
                  <a:pt x="5846" y="75"/>
                  <a:pt x="5824" y="38"/>
                  <a:pt x="5797" y="0"/>
                </a:cubicBezTo>
                <a:close/>
                <a:moveTo>
                  <a:pt x="5861" y="112"/>
                </a:moveTo>
                <a:cubicBezTo>
                  <a:pt x="6108" y="685"/>
                  <a:pt x="5086" y="1215"/>
                  <a:pt x="4607" y="1387"/>
                </a:cubicBezTo>
                <a:cubicBezTo>
                  <a:pt x="4358" y="1466"/>
                  <a:pt x="4057" y="1583"/>
                  <a:pt x="4018" y="1845"/>
                </a:cubicBezTo>
                <a:cubicBezTo>
                  <a:pt x="3992" y="2107"/>
                  <a:pt x="4280" y="2290"/>
                  <a:pt x="4554" y="2329"/>
                </a:cubicBezTo>
                <a:cubicBezTo>
                  <a:pt x="4619" y="2339"/>
                  <a:pt x="4684" y="2343"/>
                  <a:pt x="4749" y="2343"/>
                </a:cubicBezTo>
                <a:cubicBezTo>
                  <a:pt x="5315" y="2343"/>
                  <a:pt x="5877" y="1995"/>
                  <a:pt x="6111" y="1479"/>
                </a:cubicBezTo>
                <a:lnTo>
                  <a:pt x="6111" y="1479"/>
                </a:lnTo>
                <a:cubicBezTo>
                  <a:pt x="6131" y="1702"/>
                  <a:pt x="6075" y="1916"/>
                  <a:pt x="5969" y="2110"/>
                </a:cubicBezTo>
                <a:lnTo>
                  <a:pt x="5969" y="2110"/>
                </a:lnTo>
                <a:cubicBezTo>
                  <a:pt x="5969" y="2109"/>
                  <a:pt x="5968" y="2108"/>
                  <a:pt x="5967" y="2107"/>
                </a:cubicBezTo>
                <a:lnTo>
                  <a:pt x="5967" y="2107"/>
                </a:lnTo>
                <a:cubicBezTo>
                  <a:pt x="5968" y="2109"/>
                  <a:pt x="5968" y="2110"/>
                  <a:pt x="5968" y="2112"/>
                </a:cubicBezTo>
                <a:lnTo>
                  <a:pt x="5968" y="2112"/>
                </a:lnTo>
                <a:cubicBezTo>
                  <a:pt x="5968" y="2111"/>
                  <a:pt x="5969" y="2110"/>
                  <a:pt x="5969" y="2110"/>
                </a:cubicBezTo>
                <a:lnTo>
                  <a:pt x="5969" y="2110"/>
                </a:lnTo>
                <a:cubicBezTo>
                  <a:pt x="6098" y="2306"/>
                  <a:pt x="6086" y="2566"/>
                  <a:pt x="6151" y="2800"/>
                </a:cubicBezTo>
                <a:cubicBezTo>
                  <a:pt x="6209" y="2998"/>
                  <a:pt x="6370" y="3217"/>
                  <a:pt x="6562" y="3217"/>
                </a:cubicBezTo>
                <a:cubicBezTo>
                  <a:pt x="6586" y="3217"/>
                  <a:pt x="6610" y="3213"/>
                  <a:pt x="6635" y="3206"/>
                </a:cubicBezTo>
                <a:cubicBezTo>
                  <a:pt x="6883" y="3141"/>
                  <a:pt x="6936" y="2800"/>
                  <a:pt x="6883" y="2552"/>
                </a:cubicBezTo>
                <a:cubicBezTo>
                  <a:pt x="6759" y="1666"/>
                  <a:pt x="6301" y="875"/>
                  <a:pt x="5861" y="112"/>
                </a:cubicBezTo>
                <a:close/>
                <a:moveTo>
                  <a:pt x="5968" y="2112"/>
                </a:moveTo>
                <a:cubicBezTo>
                  <a:pt x="5863" y="2303"/>
                  <a:pt x="5711" y="2474"/>
                  <a:pt x="5536" y="2617"/>
                </a:cubicBezTo>
                <a:cubicBezTo>
                  <a:pt x="5195" y="2879"/>
                  <a:pt x="4777" y="3023"/>
                  <a:pt x="4358" y="3154"/>
                </a:cubicBezTo>
                <a:cubicBezTo>
                  <a:pt x="4162" y="3219"/>
                  <a:pt x="3952" y="3271"/>
                  <a:pt x="3795" y="3402"/>
                </a:cubicBezTo>
                <a:cubicBezTo>
                  <a:pt x="3625" y="3533"/>
                  <a:pt x="3494" y="3729"/>
                  <a:pt x="3534" y="3939"/>
                </a:cubicBezTo>
                <a:cubicBezTo>
                  <a:pt x="3564" y="4213"/>
                  <a:pt x="3871" y="4353"/>
                  <a:pt x="4165" y="4353"/>
                </a:cubicBezTo>
                <a:cubicBezTo>
                  <a:pt x="4250" y="4353"/>
                  <a:pt x="4334" y="4342"/>
                  <a:pt x="4410" y="4318"/>
                </a:cubicBezTo>
                <a:cubicBezTo>
                  <a:pt x="4751" y="4200"/>
                  <a:pt x="5038" y="3926"/>
                  <a:pt x="5366" y="3756"/>
                </a:cubicBezTo>
                <a:lnTo>
                  <a:pt x="5366" y="3756"/>
                </a:lnTo>
                <a:cubicBezTo>
                  <a:pt x="4816" y="4423"/>
                  <a:pt x="4031" y="4881"/>
                  <a:pt x="3180" y="5012"/>
                </a:cubicBezTo>
                <a:cubicBezTo>
                  <a:pt x="2997" y="5051"/>
                  <a:pt x="2827" y="5064"/>
                  <a:pt x="2657" y="5129"/>
                </a:cubicBezTo>
                <a:cubicBezTo>
                  <a:pt x="2500" y="5195"/>
                  <a:pt x="2356" y="5339"/>
                  <a:pt x="2330" y="5522"/>
                </a:cubicBezTo>
                <a:cubicBezTo>
                  <a:pt x="2304" y="5814"/>
                  <a:pt x="2588" y="6033"/>
                  <a:pt x="2880" y="6033"/>
                </a:cubicBezTo>
                <a:cubicBezTo>
                  <a:pt x="2889" y="6033"/>
                  <a:pt x="2897" y="6033"/>
                  <a:pt x="2906" y="6032"/>
                </a:cubicBezTo>
                <a:cubicBezTo>
                  <a:pt x="3087" y="6024"/>
                  <a:pt x="3249" y="5959"/>
                  <a:pt x="3401" y="5869"/>
                </a:cubicBezTo>
                <a:lnTo>
                  <a:pt x="3401" y="5869"/>
                </a:lnTo>
                <a:cubicBezTo>
                  <a:pt x="2858" y="6228"/>
                  <a:pt x="2253" y="6503"/>
                  <a:pt x="1610" y="6647"/>
                </a:cubicBezTo>
                <a:cubicBezTo>
                  <a:pt x="1322" y="6726"/>
                  <a:pt x="943" y="6830"/>
                  <a:pt x="891" y="7144"/>
                </a:cubicBezTo>
                <a:cubicBezTo>
                  <a:pt x="854" y="7411"/>
                  <a:pt x="1144" y="7633"/>
                  <a:pt x="1415" y="7633"/>
                </a:cubicBezTo>
                <a:cubicBezTo>
                  <a:pt x="1437" y="7633"/>
                  <a:pt x="1458" y="7631"/>
                  <a:pt x="1479" y="7629"/>
                </a:cubicBezTo>
                <a:cubicBezTo>
                  <a:pt x="1548" y="7623"/>
                  <a:pt x="1614" y="7608"/>
                  <a:pt x="1677" y="7586"/>
                </a:cubicBezTo>
                <a:lnTo>
                  <a:pt x="1677" y="7586"/>
                </a:lnTo>
                <a:cubicBezTo>
                  <a:pt x="1280" y="7853"/>
                  <a:pt x="886" y="8120"/>
                  <a:pt x="485" y="8387"/>
                </a:cubicBezTo>
                <a:cubicBezTo>
                  <a:pt x="263" y="8531"/>
                  <a:pt x="1" y="8767"/>
                  <a:pt x="40" y="9042"/>
                </a:cubicBezTo>
                <a:cubicBezTo>
                  <a:pt x="79" y="9245"/>
                  <a:pt x="296" y="9362"/>
                  <a:pt x="512" y="9362"/>
                </a:cubicBezTo>
                <a:cubicBezTo>
                  <a:pt x="589" y="9362"/>
                  <a:pt x="665" y="9347"/>
                  <a:pt x="734" y="9316"/>
                </a:cubicBezTo>
                <a:cubicBezTo>
                  <a:pt x="957" y="9227"/>
                  <a:pt x="1105" y="9032"/>
                  <a:pt x="1241" y="8822"/>
                </a:cubicBezTo>
                <a:lnTo>
                  <a:pt x="1241" y="8822"/>
                </a:lnTo>
                <a:lnTo>
                  <a:pt x="276" y="10337"/>
                </a:lnTo>
                <a:cubicBezTo>
                  <a:pt x="171" y="10494"/>
                  <a:pt x="79" y="10717"/>
                  <a:pt x="197" y="10860"/>
                </a:cubicBezTo>
                <a:cubicBezTo>
                  <a:pt x="243" y="10919"/>
                  <a:pt x="303" y="10943"/>
                  <a:pt x="368" y="10943"/>
                </a:cubicBezTo>
                <a:cubicBezTo>
                  <a:pt x="507" y="10943"/>
                  <a:pt x="666" y="10833"/>
                  <a:pt x="747" y="10717"/>
                </a:cubicBezTo>
                <a:cubicBezTo>
                  <a:pt x="864" y="10520"/>
                  <a:pt x="917" y="10285"/>
                  <a:pt x="1074" y="10141"/>
                </a:cubicBezTo>
                <a:lnTo>
                  <a:pt x="1074" y="10141"/>
                </a:lnTo>
                <a:cubicBezTo>
                  <a:pt x="851" y="10651"/>
                  <a:pt x="629" y="11214"/>
                  <a:pt x="851" y="11724"/>
                </a:cubicBezTo>
                <a:cubicBezTo>
                  <a:pt x="917" y="11894"/>
                  <a:pt x="1048" y="12025"/>
                  <a:pt x="1205" y="12090"/>
                </a:cubicBezTo>
                <a:cubicBezTo>
                  <a:pt x="1253" y="12109"/>
                  <a:pt x="1305" y="12118"/>
                  <a:pt x="1357" y="12118"/>
                </a:cubicBezTo>
                <a:cubicBezTo>
                  <a:pt x="1484" y="12118"/>
                  <a:pt x="1607" y="12062"/>
                  <a:pt x="1663" y="11960"/>
                </a:cubicBezTo>
                <a:cubicBezTo>
                  <a:pt x="1741" y="11829"/>
                  <a:pt x="1715" y="11646"/>
                  <a:pt x="1676" y="11502"/>
                </a:cubicBezTo>
                <a:cubicBezTo>
                  <a:pt x="1545" y="11004"/>
                  <a:pt x="1349" y="10546"/>
                  <a:pt x="1074" y="10128"/>
                </a:cubicBezTo>
                <a:lnTo>
                  <a:pt x="1074" y="10128"/>
                </a:lnTo>
                <a:cubicBezTo>
                  <a:pt x="1178" y="10272"/>
                  <a:pt x="1257" y="10416"/>
                  <a:pt x="1401" y="10520"/>
                </a:cubicBezTo>
                <a:cubicBezTo>
                  <a:pt x="1480" y="10575"/>
                  <a:pt x="1582" y="10612"/>
                  <a:pt x="1683" y="10612"/>
                </a:cubicBezTo>
                <a:cubicBezTo>
                  <a:pt x="1749" y="10612"/>
                  <a:pt x="1815" y="10596"/>
                  <a:pt x="1872" y="10559"/>
                </a:cubicBezTo>
                <a:cubicBezTo>
                  <a:pt x="2003" y="10481"/>
                  <a:pt x="2068" y="10298"/>
                  <a:pt x="2055" y="10141"/>
                </a:cubicBezTo>
                <a:cubicBezTo>
                  <a:pt x="2042" y="9971"/>
                  <a:pt x="1977" y="9827"/>
                  <a:pt x="1924" y="9670"/>
                </a:cubicBezTo>
                <a:cubicBezTo>
                  <a:pt x="1715" y="9042"/>
                  <a:pt x="1676" y="8335"/>
                  <a:pt x="1846" y="7707"/>
                </a:cubicBezTo>
                <a:lnTo>
                  <a:pt x="1846" y="7707"/>
                </a:lnTo>
                <a:cubicBezTo>
                  <a:pt x="1846" y="7929"/>
                  <a:pt x="1846" y="8165"/>
                  <a:pt x="1937" y="8374"/>
                </a:cubicBezTo>
                <a:cubicBezTo>
                  <a:pt x="2025" y="8549"/>
                  <a:pt x="2194" y="8678"/>
                  <a:pt x="2385" y="8678"/>
                </a:cubicBezTo>
                <a:cubicBezTo>
                  <a:pt x="2422" y="8678"/>
                  <a:pt x="2461" y="8673"/>
                  <a:pt x="2500" y="8662"/>
                </a:cubicBezTo>
                <a:cubicBezTo>
                  <a:pt x="2683" y="8623"/>
                  <a:pt x="2788" y="8440"/>
                  <a:pt x="2840" y="8257"/>
                </a:cubicBezTo>
                <a:cubicBezTo>
                  <a:pt x="2893" y="8073"/>
                  <a:pt x="2879" y="7903"/>
                  <a:pt x="2879" y="7707"/>
                </a:cubicBezTo>
                <a:cubicBezTo>
                  <a:pt x="2893" y="6961"/>
                  <a:pt x="3220" y="6268"/>
                  <a:pt x="3756" y="5771"/>
                </a:cubicBezTo>
                <a:lnTo>
                  <a:pt x="3756" y="5771"/>
                </a:lnTo>
                <a:cubicBezTo>
                  <a:pt x="3730" y="5954"/>
                  <a:pt x="3704" y="6137"/>
                  <a:pt x="3743" y="6307"/>
                </a:cubicBezTo>
                <a:cubicBezTo>
                  <a:pt x="3795" y="6490"/>
                  <a:pt x="3900" y="6647"/>
                  <a:pt x="4070" y="6700"/>
                </a:cubicBezTo>
                <a:cubicBezTo>
                  <a:pt x="4110" y="6713"/>
                  <a:pt x="4149" y="6720"/>
                  <a:pt x="4189" y="6720"/>
                </a:cubicBezTo>
                <a:cubicBezTo>
                  <a:pt x="4414" y="6720"/>
                  <a:pt x="4635" y="6516"/>
                  <a:pt x="4724" y="6294"/>
                </a:cubicBezTo>
                <a:cubicBezTo>
                  <a:pt x="4816" y="6032"/>
                  <a:pt x="4790" y="5744"/>
                  <a:pt x="4790" y="5457"/>
                </a:cubicBezTo>
                <a:cubicBezTo>
                  <a:pt x="4803" y="4972"/>
                  <a:pt x="4934" y="4475"/>
                  <a:pt x="5169" y="4056"/>
                </a:cubicBezTo>
                <a:lnTo>
                  <a:pt x="5169" y="4056"/>
                </a:lnTo>
                <a:cubicBezTo>
                  <a:pt x="5117" y="4266"/>
                  <a:pt x="5065" y="4475"/>
                  <a:pt x="5104" y="4698"/>
                </a:cubicBezTo>
                <a:cubicBezTo>
                  <a:pt x="5130" y="4907"/>
                  <a:pt x="5261" y="5116"/>
                  <a:pt x="5470" y="5182"/>
                </a:cubicBezTo>
                <a:cubicBezTo>
                  <a:pt x="5505" y="5190"/>
                  <a:pt x="5539" y="5194"/>
                  <a:pt x="5573" y="5194"/>
                </a:cubicBezTo>
                <a:cubicBezTo>
                  <a:pt x="5798" y="5194"/>
                  <a:pt x="6009" y="5016"/>
                  <a:pt x="6111" y="4789"/>
                </a:cubicBezTo>
                <a:cubicBezTo>
                  <a:pt x="6216" y="4541"/>
                  <a:pt x="6177" y="4266"/>
                  <a:pt x="6164" y="3991"/>
                </a:cubicBezTo>
                <a:cubicBezTo>
                  <a:pt x="6098" y="3365"/>
                  <a:pt x="6033" y="2738"/>
                  <a:pt x="5968" y="211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 rot="-1460524">
            <a:off x="7547972" y="-246270"/>
            <a:ext cx="1516469" cy="1258831"/>
          </a:xfrm>
          <a:custGeom>
            <a:avLst/>
            <a:gdLst/>
            <a:ahLst/>
            <a:cxnLst/>
            <a:rect l="l" t="t" r="r" b="b"/>
            <a:pathLst>
              <a:path w="9330" h="7745" extrusionOk="0">
                <a:moveTo>
                  <a:pt x="5317" y="1"/>
                </a:moveTo>
                <a:cubicBezTo>
                  <a:pt x="4817" y="1"/>
                  <a:pt x="4335" y="156"/>
                  <a:pt x="3991" y="506"/>
                </a:cubicBezTo>
                <a:cubicBezTo>
                  <a:pt x="4855" y="1357"/>
                  <a:pt x="5732" y="2234"/>
                  <a:pt x="6608" y="3071"/>
                </a:cubicBezTo>
                <a:cubicBezTo>
                  <a:pt x="6539" y="3085"/>
                  <a:pt x="6470" y="3091"/>
                  <a:pt x="6401" y="3091"/>
                </a:cubicBezTo>
                <a:cubicBezTo>
                  <a:pt x="5949" y="3091"/>
                  <a:pt x="5513" y="2810"/>
                  <a:pt x="5195" y="2469"/>
                </a:cubicBezTo>
                <a:cubicBezTo>
                  <a:pt x="4842" y="2077"/>
                  <a:pt x="4593" y="1605"/>
                  <a:pt x="4266" y="1174"/>
                </a:cubicBezTo>
                <a:cubicBezTo>
                  <a:pt x="3939" y="768"/>
                  <a:pt x="3481" y="402"/>
                  <a:pt x="2958" y="362"/>
                </a:cubicBezTo>
                <a:cubicBezTo>
                  <a:pt x="2946" y="362"/>
                  <a:pt x="2935" y="362"/>
                  <a:pt x="2924" y="362"/>
                </a:cubicBezTo>
                <a:cubicBezTo>
                  <a:pt x="2440" y="362"/>
                  <a:pt x="1996" y="633"/>
                  <a:pt x="1701" y="1004"/>
                </a:cubicBezTo>
                <a:cubicBezTo>
                  <a:pt x="1387" y="1370"/>
                  <a:pt x="1204" y="1828"/>
                  <a:pt x="1047" y="2312"/>
                </a:cubicBezTo>
                <a:cubicBezTo>
                  <a:pt x="1119" y="2298"/>
                  <a:pt x="1190" y="2292"/>
                  <a:pt x="1261" y="2292"/>
                </a:cubicBezTo>
                <a:cubicBezTo>
                  <a:pt x="1795" y="2292"/>
                  <a:pt x="2293" y="2662"/>
                  <a:pt x="2709" y="3032"/>
                </a:cubicBezTo>
                <a:cubicBezTo>
                  <a:pt x="3150" y="3411"/>
                  <a:pt x="3659" y="3836"/>
                  <a:pt x="4226" y="3836"/>
                </a:cubicBezTo>
                <a:cubicBezTo>
                  <a:pt x="4265" y="3836"/>
                  <a:pt x="4305" y="3834"/>
                  <a:pt x="4345" y="3830"/>
                </a:cubicBezTo>
                <a:lnTo>
                  <a:pt x="4345" y="3830"/>
                </a:lnTo>
                <a:cubicBezTo>
                  <a:pt x="4242" y="3862"/>
                  <a:pt x="4136" y="3876"/>
                  <a:pt x="4028" y="3876"/>
                </a:cubicBezTo>
                <a:cubicBezTo>
                  <a:pt x="3694" y="3876"/>
                  <a:pt x="3346" y="3743"/>
                  <a:pt x="3049" y="3594"/>
                </a:cubicBezTo>
                <a:cubicBezTo>
                  <a:pt x="2657" y="3385"/>
                  <a:pt x="2290" y="3123"/>
                  <a:pt x="1859" y="2992"/>
                </a:cubicBezTo>
                <a:cubicBezTo>
                  <a:pt x="1696" y="2936"/>
                  <a:pt x="1519" y="2904"/>
                  <a:pt x="1344" y="2904"/>
                </a:cubicBezTo>
                <a:cubicBezTo>
                  <a:pt x="1071" y="2904"/>
                  <a:pt x="802" y="2984"/>
                  <a:pt x="602" y="3176"/>
                </a:cubicBezTo>
                <a:cubicBezTo>
                  <a:pt x="393" y="3372"/>
                  <a:pt x="288" y="3647"/>
                  <a:pt x="223" y="3921"/>
                </a:cubicBezTo>
                <a:cubicBezTo>
                  <a:pt x="0" y="4811"/>
                  <a:pt x="27" y="5740"/>
                  <a:pt x="275" y="6630"/>
                </a:cubicBezTo>
                <a:cubicBezTo>
                  <a:pt x="786" y="6957"/>
                  <a:pt x="1283" y="7284"/>
                  <a:pt x="1859" y="7454"/>
                </a:cubicBezTo>
                <a:cubicBezTo>
                  <a:pt x="2126" y="7539"/>
                  <a:pt x="2407" y="7588"/>
                  <a:pt x="2684" y="7588"/>
                </a:cubicBezTo>
                <a:cubicBezTo>
                  <a:pt x="3004" y="7588"/>
                  <a:pt x="3318" y="7523"/>
                  <a:pt x="3599" y="7376"/>
                </a:cubicBezTo>
                <a:cubicBezTo>
                  <a:pt x="4475" y="6918"/>
                  <a:pt x="4750" y="5819"/>
                  <a:pt x="4973" y="4864"/>
                </a:cubicBezTo>
                <a:lnTo>
                  <a:pt x="4973" y="4864"/>
                </a:lnTo>
                <a:cubicBezTo>
                  <a:pt x="5077" y="5884"/>
                  <a:pt x="4593" y="6970"/>
                  <a:pt x="3743" y="7559"/>
                </a:cubicBezTo>
                <a:cubicBezTo>
                  <a:pt x="4001" y="7682"/>
                  <a:pt x="4292" y="7744"/>
                  <a:pt x="4585" y="7744"/>
                </a:cubicBezTo>
                <a:cubicBezTo>
                  <a:pt x="4913" y="7744"/>
                  <a:pt x="5245" y="7666"/>
                  <a:pt x="5535" y="7507"/>
                </a:cubicBezTo>
                <a:cubicBezTo>
                  <a:pt x="6098" y="7219"/>
                  <a:pt x="6490" y="6656"/>
                  <a:pt x="6582" y="6041"/>
                </a:cubicBezTo>
                <a:cubicBezTo>
                  <a:pt x="6647" y="5649"/>
                  <a:pt x="6582" y="5230"/>
                  <a:pt x="6674" y="4864"/>
                </a:cubicBezTo>
                <a:cubicBezTo>
                  <a:pt x="6752" y="4471"/>
                  <a:pt x="7014" y="4078"/>
                  <a:pt x="7419" y="4052"/>
                </a:cubicBezTo>
                <a:lnTo>
                  <a:pt x="7419" y="4052"/>
                </a:lnTo>
                <a:cubicBezTo>
                  <a:pt x="7066" y="4301"/>
                  <a:pt x="6935" y="4772"/>
                  <a:pt x="6935" y="5204"/>
                </a:cubicBezTo>
                <a:cubicBezTo>
                  <a:pt x="6935" y="5649"/>
                  <a:pt x="7027" y="6067"/>
                  <a:pt x="6975" y="6499"/>
                </a:cubicBezTo>
                <a:cubicBezTo>
                  <a:pt x="6935" y="6918"/>
                  <a:pt x="6700" y="7376"/>
                  <a:pt x="6294" y="7507"/>
                </a:cubicBezTo>
                <a:cubicBezTo>
                  <a:pt x="7027" y="7480"/>
                  <a:pt x="7864" y="7415"/>
                  <a:pt x="8335" y="6852"/>
                </a:cubicBezTo>
                <a:cubicBezTo>
                  <a:pt x="8662" y="6473"/>
                  <a:pt x="8741" y="5936"/>
                  <a:pt x="8767" y="5426"/>
                </a:cubicBezTo>
                <a:cubicBezTo>
                  <a:pt x="8767" y="4929"/>
                  <a:pt x="8702" y="4419"/>
                  <a:pt x="8793" y="3921"/>
                </a:cubicBezTo>
                <a:cubicBezTo>
                  <a:pt x="8924" y="3176"/>
                  <a:pt x="9330" y="2312"/>
                  <a:pt x="8545" y="1789"/>
                </a:cubicBezTo>
                <a:cubicBezTo>
                  <a:pt x="7799" y="1344"/>
                  <a:pt x="7262" y="663"/>
                  <a:pt x="6477" y="271"/>
                </a:cubicBezTo>
                <a:cubicBezTo>
                  <a:pt x="6119" y="98"/>
                  <a:pt x="5713" y="1"/>
                  <a:pt x="531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354860" y="-122098"/>
            <a:ext cx="1888686" cy="1010480"/>
          </a:xfrm>
          <a:custGeom>
            <a:avLst/>
            <a:gdLst/>
            <a:ahLst/>
            <a:cxnLst/>
            <a:rect l="l" t="t" r="r" b="b"/>
            <a:pathLst>
              <a:path w="11620" h="6217" extrusionOk="0">
                <a:moveTo>
                  <a:pt x="0" y="0"/>
                </a:moveTo>
                <a:cubicBezTo>
                  <a:pt x="197" y="903"/>
                  <a:pt x="393" y="1832"/>
                  <a:pt x="890" y="2617"/>
                </a:cubicBezTo>
                <a:cubicBezTo>
                  <a:pt x="996" y="2797"/>
                  <a:pt x="1187" y="2977"/>
                  <a:pt x="1381" y="2977"/>
                </a:cubicBezTo>
                <a:cubicBezTo>
                  <a:pt x="1427" y="2977"/>
                  <a:pt x="1473" y="2967"/>
                  <a:pt x="1518" y="2945"/>
                </a:cubicBezTo>
                <a:cubicBezTo>
                  <a:pt x="1728" y="2840"/>
                  <a:pt x="1728" y="2526"/>
                  <a:pt x="1610" y="2316"/>
                </a:cubicBezTo>
                <a:cubicBezTo>
                  <a:pt x="1508" y="2101"/>
                  <a:pt x="1333" y="1910"/>
                  <a:pt x="1287" y="1696"/>
                </a:cubicBezTo>
                <a:lnTo>
                  <a:pt x="1287" y="1696"/>
                </a:lnTo>
                <a:cubicBezTo>
                  <a:pt x="1293" y="1699"/>
                  <a:pt x="1299" y="1702"/>
                  <a:pt x="1305" y="1705"/>
                </a:cubicBezTo>
                <a:lnTo>
                  <a:pt x="1305" y="1705"/>
                </a:lnTo>
                <a:cubicBezTo>
                  <a:pt x="1297" y="1695"/>
                  <a:pt x="1290" y="1685"/>
                  <a:pt x="1283" y="1675"/>
                </a:cubicBezTo>
                <a:lnTo>
                  <a:pt x="1283" y="1675"/>
                </a:lnTo>
                <a:cubicBezTo>
                  <a:pt x="1284" y="1682"/>
                  <a:pt x="1285" y="1689"/>
                  <a:pt x="1287" y="1696"/>
                </a:cubicBezTo>
                <a:lnTo>
                  <a:pt x="1287" y="1696"/>
                </a:lnTo>
                <a:cubicBezTo>
                  <a:pt x="1138" y="1622"/>
                  <a:pt x="1005" y="1519"/>
                  <a:pt x="903" y="1387"/>
                </a:cubicBezTo>
                <a:lnTo>
                  <a:pt x="903" y="1387"/>
                </a:lnTo>
                <a:cubicBezTo>
                  <a:pt x="1086" y="1469"/>
                  <a:pt x="1284" y="1507"/>
                  <a:pt x="1481" y="1507"/>
                </a:cubicBezTo>
                <a:cubicBezTo>
                  <a:pt x="1916" y="1507"/>
                  <a:pt x="2351" y="1319"/>
                  <a:pt x="2630" y="995"/>
                </a:cubicBezTo>
                <a:cubicBezTo>
                  <a:pt x="2814" y="772"/>
                  <a:pt x="2905" y="445"/>
                  <a:pt x="2709" y="275"/>
                </a:cubicBezTo>
                <a:cubicBezTo>
                  <a:pt x="2637" y="208"/>
                  <a:pt x="2552" y="183"/>
                  <a:pt x="2462" y="183"/>
                </a:cubicBezTo>
                <a:cubicBezTo>
                  <a:pt x="2306" y="183"/>
                  <a:pt x="2133" y="257"/>
                  <a:pt x="1976" y="315"/>
                </a:cubicBezTo>
                <a:cubicBezTo>
                  <a:pt x="1733" y="413"/>
                  <a:pt x="1300" y="545"/>
                  <a:pt x="897" y="545"/>
                </a:cubicBezTo>
                <a:cubicBezTo>
                  <a:pt x="499" y="545"/>
                  <a:pt x="130" y="417"/>
                  <a:pt x="0" y="0"/>
                </a:cubicBezTo>
                <a:close/>
                <a:moveTo>
                  <a:pt x="3976" y="1251"/>
                </a:moveTo>
                <a:cubicBezTo>
                  <a:pt x="3946" y="1251"/>
                  <a:pt x="3916" y="1253"/>
                  <a:pt x="3887" y="1257"/>
                </a:cubicBezTo>
                <a:cubicBezTo>
                  <a:pt x="3677" y="1270"/>
                  <a:pt x="3494" y="1361"/>
                  <a:pt x="3298" y="1453"/>
                </a:cubicBezTo>
                <a:cubicBezTo>
                  <a:pt x="2905" y="1623"/>
                  <a:pt x="2500" y="1806"/>
                  <a:pt x="2055" y="1845"/>
                </a:cubicBezTo>
                <a:cubicBezTo>
                  <a:pt x="2023" y="1847"/>
                  <a:pt x="1990" y="1848"/>
                  <a:pt x="1958" y="1848"/>
                </a:cubicBezTo>
                <a:cubicBezTo>
                  <a:pt x="1737" y="1848"/>
                  <a:pt x="1507" y="1802"/>
                  <a:pt x="1305" y="1705"/>
                </a:cubicBezTo>
                <a:lnTo>
                  <a:pt x="1305" y="1705"/>
                </a:lnTo>
                <a:cubicBezTo>
                  <a:pt x="1676" y="2206"/>
                  <a:pt x="2036" y="2719"/>
                  <a:pt x="2395" y="3206"/>
                </a:cubicBezTo>
                <a:cubicBezTo>
                  <a:pt x="2565" y="3442"/>
                  <a:pt x="2722" y="3664"/>
                  <a:pt x="2971" y="3782"/>
                </a:cubicBezTo>
                <a:cubicBezTo>
                  <a:pt x="3064" y="3828"/>
                  <a:pt x="3173" y="3855"/>
                  <a:pt x="3280" y="3855"/>
                </a:cubicBezTo>
                <a:cubicBezTo>
                  <a:pt x="3444" y="3855"/>
                  <a:pt x="3603" y="3793"/>
                  <a:pt x="3690" y="3651"/>
                </a:cubicBezTo>
                <a:cubicBezTo>
                  <a:pt x="3821" y="3468"/>
                  <a:pt x="3769" y="3232"/>
                  <a:pt x="3664" y="3049"/>
                </a:cubicBezTo>
                <a:cubicBezTo>
                  <a:pt x="3546" y="2866"/>
                  <a:pt x="3363" y="2735"/>
                  <a:pt x="3180" y="2617"/>
                </a:cubicBezTo>
                <a:lnTo>
                  <a:pt x="3180" y="2617"/>
                </a:lnTo>
                <a:cubicBezTo>
                  <a:pt x="3638" y="2787"/>
                  <a:pt x="4070" y="3062"/>
                  <a:pt x="4410" y="3429"/>
                </a:cubicBezTo>
                <a:cubicBezTo>
                  <a:pt x="4606" y="3625"/>
                  <a:pt x="4789" y="3860"/>
                  <a:pt x="5038" y="3991"/>
                </a:cubicBezTo>
                <a:cubicBezTo>
                  <a:pt x="5133" y="4044"/>
                  <a:pt x="5249" y="4073"/>
                  <a:pt x="5363" y="4073"/>
                </a:cubicBezTo>
                <a:cubicBezTo>
                  <a:pt x="5533" y="4073"/>
                  <a:pt x="5698" y="4009"/>
                  <a:pt x="5784" y="3860"/>
                </a:cubicBezTo>
                <a:cubicBezTo>
                  <a:pt x="5888" y="3717"/>
                  <a:pt x="5849" y="3520"/>
                  <a:pt x="5771" y="3363"/>
                </a:cubicBezTo>
                <a:cubicBezTo>
                  <a:pt x="5692" y="3193"/>
                  <a:pt x="5535" y="3075"/>
                  <a:pt x="5404" y="2971"/>
                </a:cubicBezTo>
                <a:cubicBezTo>
                  <a:pt x="6124" y="2971"/>
                  <a:pt x="6844" y="3272"/>
                  <a:pt x="7354" y="3821"/>
                </a:cubicBezTo>
                <a:cubicBezTo>
                  <a:pt x="7485" y="3952"/>
                  <a:pt x="7603" y="4109"/>
                  <a:pt x="7746" y="4214"/>
                </a:cubicBezTo>
                <a:cubicBezTo>
                  <a:pt x="7842" y="4284"/>
                  <a:pt x="7973" y="4330"/>
                  <a:pt x="8096" y="4330"/>
                </a:cubicBezTo>
                <a:cubicBezTo>
                  <a:pt x="8158" y="4330"/>
                  <a:pt x="8218" y="4318"/>
                  <a:pt x="8270" y="4292"/>
                </a:cubicBezTo>
                <a:cubicBezTo>
                  <a:pt x="8466" y="4188"/>
                  <a:pt x="8545" y="3913"/>
                  <a:pt x="8479" y="3703"/>
                </a:cubicBezTo>
                <a:cubicBezTo>
                  <a:pt x="8440" y="3468"/>
                  <a:pt x="8270" y="3298"/>
                  <a:pt x="8126" y="3128"/>
                </a:cubicBezTo>
                <a:lnTo>
                  <a:pt x="8126" y="3128"/>
                </a:lnTo>
                <a:cubicBezTo>
                  <a:pt x="8662" y="3507"/>
                  <a:pt x="9107" y="4044"/>
                  <a:pt x="9369" y="4646"/>
                </a:cubicBezTo>
                <a:cubicBezTo>
                  <a:pt x="9434" y="4816"/>
                  <a:pt x="9487" y="4960"/>
                  <a:pt x="9578" y="5090"/>
                </a:cubicBezTo>
                <a:cubicBezTo>
                  <a:pt x="9668" y="5202"/>
                  <a:pt x="9796" y="5295"/>
                  <a:pt x="9937" y="5295"/>
                </a:cubicBezTo>
                <a:cubicBezTo>
                  <a:pt x="9961" y="5295"/>
                  <a:pt x="9985" y="5292"/>
                  <a:pt x="10010" y="5287"/>
                </a:cubicBezTo>
                <a:cubicBezTo>
                  <a:pt x="10167" y="5274"/>
                  <a:pt x="10298" y="5103"/>
                  <a:pt x="10337" y="4946"/>
                </a:cubicBezTo>
                <a:cubicBezTo>
                  <a:pt x="10352" y="4848"/>
                  <a:pt x="10354" y="4749"/>
                  <a:pt x="10346" y="4650"/>
                </a:cubicBezTo>
                <a:lnTo>
                  <a:pt x="10346" y="4650"/>
                </a:lnTo>
                <a:cubicBezTo>
                  <a:pt x="10426" y="5072"/>
                  <a:pt x="10579" y="5482"/>
                  <a:pt x="10769" y="5862"/>
                </a:cubicBezTo>
                <a:cubicBezTo>
                  <a:pt x="10834" y="6006"/>
                  <a:pt x="10939" y="6150"/>
                  <a:pt x="11083" y="6203"/>
                </a:cubicBezTo>
                <a:cubicBezTo>
                  <a:pt x="11116" y="6212"/>
                  <a:pt x="11148" y="6216"/>
                  <a:pt x="11181" y="6216"/>
                </a:cubicBezTo>
                <a:cubicBezTo>
                  <a:pt x="11328" y="6216"/>
                  <a:pt x="11463" y="6125"/>
                  <a:pt x="11528" y="6006"/>
                </a:cubicBezTo>
                <a:cubicBezTo>
                  <a:pt x="11619" y="5862"/>
                  <a:pt x="11606" y="5666"/>
                  <a:pt x="11554" y="5496"/>
                </a:cubicBezTo>
                <a:cubicBezTo>
                  <a:pt x="11397" y="4973"/>
                  <a:pt x="10861" y="4698"/>
                  <a:pt x="10350" y="4475"/>
                </a:cubicBezTo>
                <a:cubicBezTo>
                  <a:pt x="10573" y="4475"/>
                  <a:pt x="10769" y="4619"/>
                  <a:pt x="10991" y="4685"/>
                </a:cubicBezTo>
                <a:cubicBezTo>
                  <a:pt x="11036" y="4698"/>
                  <a:pt x="11083" y="4704"/>
                  <a:pt x="11130" y="4704"/>
                </a:cubicBezTo>
                <a:cubicBezTo>
                  <a:pt x="11321" y="4704"/>
                  <a:pt x="11515" y="4601"/>
                  <a:pt x="11515" y="4423"/>
                </a:cubicBezTo>
                <a:cubicBezTo>
                  <a:pt x="11515" y="4227"/>
                  <a:pt x="11279" y="4122"/>
                  <a:pt x="11096" y="4083"/>
                </a:cubicBezTo>
                <a:cubicBezTo>
                  <a:pt x="10522" y="3912"/>
                  <a:pt x="9960" y="3752"/>
                  <a:pt x="9376" y="3594"/>
                </a:cubicBezTo>
                <a:lnTo>
                  <a:pt x="9376" y="3594"/>
                </a:lnTo>
                <a:cubicBezTo>
                  <a:pt x="9526" y="3632"/>
                  <a:pt x="9680" y="3660"/>
                  <a:pt x="9828" y="3660"/>
                </a:cubicBezTo>
                <a:cubicBezTo>
                  <a:pt x="9918" y="3660"/>
                  <a:pt x="10005" y="3650"/>
                  <a:pt x="10089" y="3625"/>
                </a:cubicBezTo>
                <a:cubicBezTo>
                  <a:pt x="10350" y="3533"/>
                  <a:pt x="10560" y="3206"/>
                  <a:pt x="10416" y="2971"/>
                </a:cubicBezTo>
                <a:cubicBezTo>
                  <a:pt x="10326" y="2800"/>
                  <a:pt x="10137" y="2752"/>
                  <a:pt x="9934" y="2752"/>
                </a:cubicBezTo>
                <a:cubicBezTo>
                  <a:pt x="9842" y="2752"/>
                  <a:pt x="9747" y="2762"/>
                  <a:pt x="9657" y="2774"/>
                </a:cubicBezTo>
                <a:cubicBezTo>
                  <a:pt x="9189" y="2836"/>
                  <a:pt x="8721" y="2904"/>
                  <a:pt x="8249" y="2970"/>
                </a:cubicBezTo>
                <a:lnTo>
                  <a:pt x="8249" y="2970"/>
                </a:lnTo>
                <a:cubicBezTo>
                  <a:pt x="8307" y="2946"/>
                  <a:pt x="8362" y="2916"/>
                  <a:pt x="8414" y="2879"/>
                </a:cubicBezTo>
                <a:cubicBezTo>
                  <a:pt x="8662" y="2722"/>
                  <a:pt x="8767" y="2330"/>
                  <a:pt x="8532" y="2133"/>
                </a:cubicBezTo>
                <a:cubicBezTo>
                  <a:pt x="8449" y="2068"/>
                  <a:pt x="8356" y="2042"/>
                  <a:pt x="8258" y="2042"/>
                </a:cubicBezTo>
                <a:cubicBezTo>
                  <a:pt x="8063" y="2042"/>
                  <a:pt x="7851" y="2146"/>
                  <a:pt x="7668" y="2251"/>
                </a:cubicBezTo>
                <a:cubicBezTo>
                  <a:pt x="6974" y="2604"/>
                  <a:pt x="6229" y="2814"/>
                  <a:pt x="5457" y="2879"/>
                </a:cubicBezTo>
                <a:cubicBezTo>
                  <a:pt x="5731" y="2853"/>
                  <a:pt x="6045" y="2801"/>
                  <a:pt x="6281" y="2617"/>
                </a:cubicBezTo>
                <a:cubicBezTo>
                  <a:pt x="6503" y="2421"/>
                  <a:pt x="6595" y="2055"/>
                  <a:pt x="6359" y="1858"/>
                </a:cubicBezTo>
                <a:cubicBezTo>
                  <a:pt x="6281" y="1788"/>
                  <a:pt x="6174" y="1760"/>
                  <a:pt x="6065" y="1760"/>
                </a:cubicBezTo>
                <a:cubicBezTo>
                  <a:pt x="5992" y="1760"/>
                  <a:pt x="5917" y="1772"/>
                  <a:pt x="5849" y="1793"/>
                </a:cubicBezTo>
                <a:cubicBezTo>
                  <a:pt x="5692" y="1858"/>
                  <a:pt x="5548" y="1950"/>
                  <a:pt x="5391" y="2055"/>
                </a:cubicBezTo>
                <a:cubicBezTo>
                  <a:pt x="4829" y="2413"/>
                  <a:pt x="4170" y="2595"/>
                  <a:pt x="3504" y="2595"/>
                </a:cubicBezTo>
                <a:cubicBezTo>
                  <a:pt x="3317" y="2595"/>
                  <a:pt x="3130" y="2581"/>
                  <a:pt x="2944" y="2552"/>
                </a:cubicBezTo>
                <a:cubicBezTo>
                  <a:pt x="3298" y="2460"/>
                  <a:pt x="3677" y="2500"/>
                  <a:pt x="4017" y="2343"/>
                </a:cubicBezTo>
                <a:cubicBezTo>
                  <a:pt x="4358" y="2212"/>
                  <a:pt x="4632" y="1793"/>
                  <a:pt x="4423" y="1479"/>
                </a:cubicBezTo>
                <a:cubicBezTo>
                  <a:pt x="4344" y="1322"/>
                  <a:pt x="4159" y="1251"/>
                  <a:pt x="3976" y="125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-364650" y="103398"/>
            <a:ext cx="1380268" cy="1415355"/>
          </a:xfrm>
          <a:custGeom>
            <a:avLst/>
            <a:gdLst/>
            <a:ahLst/>
            <a:cxnLst/>
            <a:rect l="l" t="t" r="r" b="b"/>
            <a:pathLst>
              <a:path w="8492" h="8708" extrusionOk="0">
                <a:moveTo>
                  <a:pt x="5086" y="1"/>
                </a:moveTo>
                <a:cubicBezTo>
                  <a:pt x="4763" y="1"/>
                  <a:pt x="4438" y="81"/>
                  <a:pt x="4135" y="199"/>
                </a:cubicBezTo>
                <a:cubicBezTo>
                  <a:pt x="3664" y="382"/>
                  <a:pt x="3206" y="604"/>
                  <a:pt x="2709" y="709"/>
                </a:cubicBezTo>
                <a:cubicBezTo>
                  <a:pt x="1963" y="853"/>
                  <a:pt x="1008" y="775"/>
                  <a:pt x="798" y="1690"/>
                </a:cubicBezTo>
                <a:cubicBezTo>
                  <a:pt x="628" y="2515"/>
                  <a:pt x="170" y="3274"/>
                  <a:pt x="79" y="4124"/>
                </a:cubicBezTo>
                <a:cubicBezTo>
                  <a:pt x="0" y="5027"/>
                  <a:pt x="379" y="6008"/>
                  <a:pt x="1191" y="6375"/>
                </a:cubicBezTo>
                <a:cubicBezTo>
                  <a:pt x="1688" y="5263"/>
                  <a:pt x="2198" y="4137"/>
                  <a:pt x="2682" y="3025"/>
                </a:cubicBezTo>
                <a:lnTo>
                  <a:pt x="2682" y="3025"/>
                </a:lnTo>
                <a:cubicBezTo>
                  <a:pt x="2957" y="3483"/>
                  <a:pt x="2839" y="4072"/>
                  <a:pt x="2617" y="4543"/>
                </a:cubicBezTo>
                <a:cubicBezTo>
                  <a:pt x="2368" y="5027"/>
                  <a:pt x="2015" y="5420"/>
                  <a:pt x="1753" y="5864"/>
                </a:cubicBezTo>
                <a:cubicBezTo>
                  <a:pt x="1465" y="6322"/>
                  <a:pt x="1295" y="6885"/>
                  <a:pt x="1452" y="7395"/>
                </a:cubicBezTo>
                <a:cubicBezTo>
                  <a:pt x="1596" y="7853"/>
                  <a:pt x="2028" y="8194"/>
                  <a:pt x="2486" y="8337"/>
                </a:cubicBezTo>
                <a:cubicBezTo>
                  <a:pt x="2815" y="8460"/>
                  <a:pt x="3171" y="8494"/>
                  <a:pt x="3520" y="8494"/>
                </a:cubicBezTo>
                <a:cubicBezTo>
                  <a:pt x="3657" y="8494"/>
                  <a:pt x="3793" y="8489"/>
                  <a:pt x="3925" y="8481"/>
                </a:cubicBezTo>
                <a:cubicBezTo>
                  <a:pt x="3598" y="7945"/>
                  <a:pt x="3795" y="7265"/>
                  <a:pt x="4004" y="6676"/>
                </a:cubicBezTo>
                <a:cubicBezTo>
                  <a:pt x="4213" y="6087"/>
                  <a:pt x="4449" y="5433"/>
                  <a:pt x="4187" y="4857"/>
                </a:cubicBezTo>
                <a:lnTo>
                  <a:pt x="4187" y="4857"/>
                </a:lnTo>
                <a:cubicBezTo>
                  <a:pt x="4449" y="5223"/>
                  <a:pt x="4475" y="5707"/>
                  <a:pt x="4436" y="6152"/>
                </a:cubicBezTo>
                <a:cubicBezTo>
                  <a:pt x="4383" y="6597"/>
                  <a:pt x="4266" y="7029"/>
                  <a:pt x="4279" y="7474"/>
                </a:cubicBezTo>
                <a:cubicBezTo>
                  <a:pt x="4305" y="7919"/>
                  <a:pt x="4501" y="8403"/>
                  <a:pt x="4894" y="8599"/>
                </a:cubicBezTo>
                <a:cubicBezTo>
                  <a:pt x="5062" y="8683"/>
                  <a:pt x="5240" y="8708"/>
                  <a:pt x="5426" y="8708"/>
                </a:cubicBezTo>
                <a:cubicBezTo>
                  <a:pt x="5530" y="8708"/>
                  <a:pt x="5636" y="8700"/>
                  <a:pt x="5744" y="8691"/>
                </a:cubicBezTo>
                <a:cubicBezTo>
                  <a:pt x="6634" y="8586"/>
                  <a:pt x="7524" y="8233"/>
                  <a:pt x="8243" y="7683"/>
                </a:cubicBezTo>
                <a:cubicBezTo>
                  <a:pt x="8374" y="7094"/>
                  <a:pt x="8492" y="6506"/>
                  <a:pt x="8453" y="5917"/>
                </a:cubicBezTo>
                <a:cubicBezTo>
                  <a:pt x="8426" y="5328"/>
                  <a:pt x="8204" y="4713"/>
                  <a:pt x="7772" y="4320"/>
                </a:cubicBezTo>
                <a:cubicBezTo>
                  <a:pt x="7329" y="3932"/>
                  <a:pt x="6752" y="3815"/>
                  <a:pt x="6150" y="3815"/>
                </a:cubicBezTo>
                <a:cubicBezTo>
                  <a:pt x="5740" y="3815"/>
                  <a:pt x="5318" y="3870"/>
                  <a:pt x="4920" y="3928"/>
                </a:cubicBezTo>
                <a:cubicBezTo>
                  <a:pt x="5324" y="3723"/>
                  <a:pt x="5776" y="3622"/>
                  <a:pt x="6227" y="3622"/>
                </a:cubicBezTo>
                <a:cubicBezTo>
                  <a:pt x="6812" y="3622"/>
                  <a:pt x="7397" y="3792"/>
                  <a:pt x="7877" y="4124"/>
                </a:cubicBezTo>
                <a:cubicBezTo>
                  <a:pt x="7929" y="3496"/>
                  <a:pt x="7668" y="2868"/>
                  <a:pt x="7210" y="2449"/>
                </a:cubicBezTo>
                <a:cubicBezTo>
                  <a:pt x="6840" y="2131"/>
                  <a:pt x="6357" y="1950"/>
                  <a:pt x="5863" y="1950"/>
                </a:cubicBezTo>
                <a:cubicBezTo>
                  <a:pt x="5728" y="1950"/>
                  <a:pt x="5591" y="1963"/>
                  <a:pt x="5456" y="1991"/>
                </a:cubicBezTo>
                <a:cubicBezTo>
                  <a:pt x="5064" y="2083"/>
                  <a:pt x="4724" y="2279"/>
                  <a:pt x="4331" y="2345"/>
                </a:cubicBezTo>
                <a:cubicBezTo>
                  <a:pt x="4263" y="2356"/>
                  <a:pt x="4193" y="2362"/>
                  <a:pt x="4122" y="2362"/>
                </a:cubicBezTo>
                <a:cubicBezTo>
                  <a:pt x="3785" y="2362"/>
                  <a:pt x="3442" y="2229"/>
                  <a:pt x="3323" y="1926"/>
                </a:cubicBezTo>
                <a:lnTo>
                  <a:pt x="3323" y="1926"/>
                </a:lnTo>
                <a:cubicBezTo>
                  <a:pt x="3500" y="2050"/>
                  <a:pt x="3706" y="2099"/>
                  <a:pt x="3920" y="2099"/>
                </a:cubicBezTo>
                <a:cubicBezTo>
                  <a:pt x="4135" y="2099"/>
                  <a:pt x="4357" y="2050"/>
                  <a:pt x="4567" y="1978"/>
                </a:cubicBezTo>
                <a:cubicBezTo>
                  <a:pt x="4972" y="1834"/>
                  <a:pt x="5352" y="1586"/>
                  <a:pt x="5757" y="1468"/>
                </a:cubicBezTo>
                <a:cubicBezTo>
                  <a:pt x="5876" y="1438"/>
                  <a:pt x="6002" y="1422"/>
                  <a:pt x="6127" y="1422"/>
                </a:cubicBezTo>
                <a:cubicBezTo>
                  <a:pt x="6445" y="1422"/>
                  <a:pt x="6760" y="1525"/>
                  <a:pt x="6948" y="1769"/>
                </a:cubicBezTo>
                <a:cubicBezTo>
                  <a:pt x="6673" y="1076"/>
                  <a:pt x="6307" y="343"/>
                  <a:pt x="5613" y="81"/>
                </a:cubicBezTo>
                <a:cubicBezTo>
                  <a:pt x="5441" y="25"/>
                  <a:pt x="5264" y="1"/>
                  <a:pt x="508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1"/>
          <p:cNvSpPr txBox="1">
            <a:spLocks noGrp="1"/>
          </p:cNvSpPr>
          <p:nvPr>
            <p:ph type="title" hasCustomPrompt="1"/>
          </p:nvPr>
        </p:nvSpPr>
        <p:spPr>
          <a:xfrm>
            <a:off x="1726663" y="1641950"/>
            <a:ext cx="5114700" cy="105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87" name="Google Shape;187;p11"/>
          <p:cNvSpPr txBox="1">
            <a:spLocks noGrp="1"/>
          </p:cNvSpPr>
          <p:nvPr>
            <p:ph type="subTitle" idx="1"/>
          </p:nvPr>
        </p:nvSpPr>
        <p:spPr>
          <a:xfrm>
            <a:off x="1726663" y="2695200"/>
            <a:ext cx="51147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8" name="Google Shape;188;p11"/>
          <p:cNvSpPr/>
          <p:nvPr/>
        </p:nvSpPr>
        <p:spPr>
          <a:xfrm flipH="1">
            <a:off x="7771201" y="0"/>
            <a:ext cx="1562047" cy="4772134"/>
          </a:xfrm>
          <a:custGeom>
            <a:avLst/>
            <a:gdLst/>
            <a:ahLst/>
            <a:cxnLst/>
            <a:rect l="l" t="t" r="r" b="b"/>
            <a:pathLst>
              <a:path w="6583" h="32909" extrusionOk="0">
                <a:moveTo>
                  <a:pt x="1715" y="1"/>
                </a:moveTo>
                <a:cubicBezTo>
                  <a:pt x="2369" y="10953"/>
                  <a:pt x="1" y="22284"/>
                  <a:pt x="1741" y="32909"/>
                </a:cubicBezTo>
                <a:lnTo>
                  <a:pt x="6517" y="32909"/>
                </a:lnTo>
                <a:cubicBezTo>
                  <a:pt x="6583" y="30750"/>
                  <a:pt x="6360" y="28551"/>
                  <a:pt x="6020" y="26432"/>
                </a:cubicBezTo>
                <a:cubicBezTo>
                  <a:pt x="5444" y="22964"/>
                  <a:pt x="4528" y="19588"/>
                  <a:pt x="3992" y="16121"/>
                </a:cubicBezTo>
                <a:cubicBezTo>
                  <a:pt x="3154" y="10822"/>
                  <a:pt x="3181" y="5405"/>
                  <a:pt x="336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1"/>
          <p:cNvSpPr/>
          <p:nvPr/>
        </p:nvSpPr>
        <p:spPr>
          <a:xfrm flipH="1">
            <a:off x="-245226" y="-2"/>
            <a:ext cx="1518387" cy="4772134"/>
          </a:xfrm>
          <a:custGeom>
            <a:avLst/>
            <a:gdLst/>
            <a:ahLst/>
            <a:cxnLst/>
            <a:rect l="l" t="t" r="r" b="b"/>
            <a:pathLst>
              <a:path w="6399" h="32909" extrusionOk="0">
                <a:moveTo>
                  <a:pt x="890" y="1"/>
                </a:moveTo>
                <a:cubicBezTo>
                  <a:pt x="419" y="7171"/>
                  <a:pt x="53" y="14394"/>
                  <a:pt x="602" y="21551"/>
                </a:cubicBezTo>
                <a:cubicBezTo>
                  <a:pt x="798" y="24090"/>
                  <a:pt x="1126" y="26654"/>
                  <a:pt x="903" y="29193"/>
                </a:cubicBezTo>
                <a:cubicBezTo>
                  <a:pt x="772" y="30488"/>
                  <a:pt x="471" y="31757"/>
                  <a:pt x="0" y="32909"/>
                </a:cubicBezTo>
                <a:lnTo>
                  <a:pt x="6294" y="32909"/>
                </a:lnTo>
                <a:cubicBezTo>
                  <a:pt x="6399" y="30252"/>
                  <a:pt x="6006" y="27570"/>
                  <a:pt x="5443" y="25005"/>
                </a:cubicBezTo>
                <a:cubicBezTo>
                  <a:pt x="4698" y="21590"/>
                  <a:pt x="3651" y="18280"/>
                  <a:pt x="3049" y="14813"/>
                </a:cubicBezTo>
                <a:cubicBezTo>
                  <a:pt x="2198" y="9971"/>
                  <a:pt x="2264" y="4973"/>
                  <a:pt x="247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1"/>
          <p:cNvSpPr/>
          <p:nvPr/>
        </p:nvSpPr>
        <p:spPr>
          <a:xfrm flipH="1">
            <a:off x="10" y="937"/>
            <a:ext cx="1027919" cy="4770249"/>
          </a:xfrm>
          <a:custGeom>
            <a:avLst/>
            <a:gdLst/>
            <a:ahLst/>
            <a:cxnLst/>
            <a:rect l="l" t="t" r="r" b="b"/>
            <a:pathLst>
              <a:path w="4332" h="32896" extrusionOk="0">
                <a:moveTo>
                  <a:pt x="2604" y="1"/>
                </a:moveTo>
                <a:cubicBezTo>
                  <a:pt x="3140" y="5378"/>
                  <a:pt x="2643" y="10926"/>
                  <a:pt x="1950" y="16304"/>
                </a:cubicBezTo>
                <a:cubicBezTo>
                  <a:pt x="1230" y="21813"/>
                  <a:pt x="275" y="27334"/>
                  <a:pt x="0" y="32895"/>
                </a:cubicBezTo>
                <a:lnTo>
                  <a:pt x="3428" y="32895"/>
                </a:lnTo>
                <a:cubicBezTo>
                  <a:pt x="4331" y="27321"/>
                  <a:pt x="4253" y="21538"/>
                  <a:pt x="4148" y="15833"/>
                </a:cubicBezTo>
                <a:cubicBezTo>
                  <a:pt x="4069" y="10547"/>
                  <a:pt x="3991" y="5274"/>
                  <a:pt x="391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1"/>
          <p:cNvSpPr/>
          <p:nvPr/>
        </p:nvSpPr>
        <p:spPr>
          <a:xfrm>
            <a:off x="-563161" y="-533400"/>
            <a:ext cx="9817841" cy="1730289"/>
          </a:xfrm>
          <a:custGeom>
            <a:avLst/>
            <a:gdLst/>
            <a:ahLst/>
            <a:cxnLst/>
            <a:rect l="l" t="t" r="r" b="b"/>
            <a:pathLst>
              <a:path w="90010" h="24051" extrusionOk="0">
                <a:moveTo>
                  <a:pt x="26824" y="14093"/>
                </a:moveTo>
                <a:lnTo>
                  <a:pt x="26824" y="14093"/>
                </a:lnTo>
                <a:cubicBezTo>
                  <a:pt x="26850" y="14158"/>
                  <a:pt x="26863" y="14211"/>
                  <a:pt x="26876" y="14276"/>
                </a:cubicBezTo>
                <a:cubicBezTo>
                  <a:pt x="26863" y="14211"/>
                  <a:pt x="26824" y="14158"/>
                  <a:pt x="26824" y="14093"/>
                </a:cubicBezTo>
                <a:close/>
                <a:moveTo>
                  <a:pt x="33994" y="14145"/>
                </a:moveTo>
                <a:cubicBezTo>
                  <a:pt x="33994" y="14237"/>
                  <a:pt x="33981" y="14342"/>
                  <a:pt x="33942" y="14420"/>
                </a:cubicBezTo>
                <a:cubicBezTo>
                  <a:pt x="33942" y="14328"/>
                  <a:pt x="33955" y="14224"/>
                  <a:pt x="33994" y="14145"/>
                </a:cubicBezTo>
                <a:close/>
                <a:moveTo>
                  <a:pt x="55126" y="16069"/>
                </a:moveTo>
                <a:lnTo>
                  <a:pt x="55126" y="16069"/>
                </a:lnTo>
                <a:cubicBezTo>
                  <a:pt x="55139" y="16134"/>
                  <a:pt x="55152" y="16186"/>
                  <a:pt x="55178" y="16252"/>
                </a:cubicBezTo>
                <a:cubicBezTo>
                  <a:pt x="55152" y="16186"/>
                  <a:pt x="55126" y="16134"/>
                  <a:pt x="55126" y="16069"/>
                </a:cubicBezTo>
                <a:close/>
                <a:moveTo>
                  <a:pt x="62283" y="16121"/>
                </a:moveTo>
                <a:cubicBezTo>
                  <a:pt x="62283" y="16226"/>
                  <a:pt x="62270" y="16317"/>
                  <a:pt x="62244" y="16396"/>
                </a:cubicBezTo>
                <a:cubicBezTo>
                  <a:pt x="62244" y="16304"/>
                  <a:pt x="62257" y="16200"/>
                  <a:pt x="62283" y="16121"/>
                </a:cubicBezTo>
                <a:close/>
                <a:moveTo>
                  <a:pt x="13451" y="17429"/>
                </a:moveTo>
                <a:cubicBezTo>
                  <a:pt x="13504" y="17521"/>
                  <a:pt x="13530" y="17613"/>
                  <a:pt x="13530" y="17704"/>
                </a:cubicBezTo>
                <a:cubicBezTo>
                  <a:pt x="13477" y="17626"/>
                  <a:pt x="13464" y="17521"/>
                  <a:pt x="13451" y="17429"/>
                </a:cubicBezTo>
                <a:close/>
                <a:moveTo>
                  <a:pt x="7118" y="20792"/>
                </a:moveTo>
                <a:lnTo>
                  <a:pt x="7249" y="20923"/>
                </a:lnTo>
                <a:cubicBezTo>
                  <a:pt x="7197" y="20884"/>
                  <a:pt x="7158" y="20845"/>
                  <a:pt x="7118" y="20792"/>
                </a:cubicBezTo>
                <a:close/>
                <a:moveTo>
                  <a:pt x="1073" y="21551"/>
                </a:moveTo>
                <a:cubicBezTo>
                  <a:pt x="1086" y="21682"/>
                  <a:pt x="1073" y="21800"/>
                  <a:pt x="982" y="21891"/>
                </a:cubicBezTo>
                <a:cubicBezTo>
                  <a:pt x="1008" y="21787"/>
                  <a:pt x="1034" y="21669"/>
                  <a:pt x="1073" y="21551"/>
                </a:cubicBezTo>
                <a:close/>
                <a:moveTo>
                  <a:pt x="2866" y="22467"/>
                </a:moveTo>
                <a:cubicBezTo>
                  <a:pt x="2944" y="22532"/>
                  <a:pt x="2997" y="22598"/>
                  <a:pt x="3010" y="22663"/>
                </a:cubicBezTo>
                <a:lnTo>
                  <a:pt x="2866" y="22467"/>
                </a:lnTo>
                <a:close/>
                <a:moveTo>
                  <a:pt x="89917" y="1"/>
                </a:moveTo>
                <a:lnTo>
                  <a:pt x="0" y="145"/>
                </a:lnTo>
                <a:lnTo>
                  <a:pt x="0" y="22389"/>
                </a:lnTo>
                <a:cubicBezTo>
                  <a:pt x="419" y="22349"/>
                  <a:pt x="825" y="22153"/>
                  <a:pt x="982" y="21891"/>
                </a:cubicBezTo>
                <a:lnTo>
                  <a:pt x="982" y="21891"/>
                </a:lnTo>
                <a:cubicBezTo>
                  <a:pt x="942" y="22179"/>
                  <a:pt x="955" y="22454"/>
                  <a:pt x="1086" y="22729"/>
                </a:cubicBezTo>
                <a:cubicBezTo>
                  <a:pt x="1265" y="23074"/>
                  <a:pt x="1715" y="23365"/>
                  <a:pt x="2199" y="23365"/>
                </a:cubicBezTo>
                <a:cubicBezTo>
                  <a:pt x="2246" y="23365"/>
                  <a:pt x="2294" y="23363"/>
                  <a:pt x="2342" y="23357"/>
                </a:cubicBezTo>
                <a:cubicBezTo>
                  <a:pt x="2787" y="23304"/>
                  <a:pt x="3088" y="22951"/>
                  <a:pt x="3010" y="22663"/>
                </a:cubicBezTo>
                <a:lnTo>
                  <a:pt x="3010" y="22663"/>
                </a:lnTo>
                <a:cubicBezTo>
                  <a:pt x="3507" y="23278"/>
                  <a:pt x="4305" y="23789"/>
                  <a:pt x="5260" y="24050"/>
                </a:cubicBezTo>
                <a:lnTo>
                  <a:pt x="5260" y="22088"/>
                </a:lnTo>
                <a:cubicBezTo>
                  <a:pt x="5705" y="22710"/>
                  <a:pt x="6654" y="23122"/>
                  <a:pt x="7631" y="23122"/>
                </a:cubicBezTo>
                <a:cubicBezTo>
                  <a:pt x="7660" y="23122"/>
                  <a:pt x="7690" y="23122"/>
                  <a:pt x="7720" y="23121"/>
                </a:cubicBezTo>
                <a:cubicBezTo>
                  <a:pt x="8021" y="22389"/>
                  <a:pt x="7825" y="21564"/>
                  <a:pt x="7249" y="20923"/>
                </a:cubicBezTo>
                <a:lnTo>
                  <a:pt x="7249" y="20923"/>
                </a:lnTo>
                <a:cubicBezTo>
                  <a:pt x="7500" y="21135"/>
                  <a:pt x="7899" y="21262"/>
                  <a:pt x="8285" y="21262"/>
                </a:cubicBezTo>
                <a:cubicBezTo>
                  <a:pt x="8424" y="21262"/>
                  <a:pt x="8561" y="21245"/>
                  <a:pt x="8688" y="21211"/>
                </a:cubicBezTo>
                <a:cubicBezTo>
                  <a:pt x="9264" y="21054"/>
                  <a:pt x="9644" y="20596"/>
                  <a:pt x="9526" y="20177"/>
                </a:cubicBezTo>
                <a:lnTo>
                  <a:pt x="9526" y="20177"/>
                </a:lnTo>
                <a:cubicBezTo>
                  <a:pt x="9651" y="20219"/>
                  <a:pt x="9779" y="20238"/>
                  <a:pt x="9907" y="20238"/>
                </a:cubicBezTo>
                <a:cubicBezTo>
                  <a:pt x="10742" y="20238"/>
                  <a:pt x="11536" y="19428"/>
                  <a:pt x="10991" y="18895"/>
                </a:cubicBezTo>
                <a:lnTo>
                  <a:pt x="10991" y="18895"/>
                </a:lnTo>
                <a:cubicBezTo>
                  <a:pt x="11209" y="18987"/>
                  <a:pt x="11444" y="19027"/>
                  <a:pt x="11680" y="19027"/>
                </a:cubicBezTo>
                <a:cubicBezTo>
                  <a:pt x="12625" y="19027"/>
                  <a:pt x="13593" y="18374"/>
                  <a:pt x="13530" y="17704"/>
                </a:cubicBezTo>
                <a:lnTo>
                  <a:pt x="13530" y="17704"/>
                </a:lnTo>
                <a:cubicBezTo>
                  <a:pt x="13832" y="18342"/>
                  <a:pt x="14833" y="18759"/>
                  <a:pt x="15783" y="18759"/>
                </a:cubicBezTo>
                <a:cubicBezTo>
                  <a:pt x="16275" y="18759"/>
                  <a:pt x="16754" y="18648"/>
                  <a:pt x="17115" y="18398"/>
                </a:cubicBezTo>
                <a:lnTo>
                  <a:pt x="17115" y="18398"/>
                </a:lnTo>
                <a:cubicBezTo>
                  <a:pt x="16578" y="18803"/>
                  <a:pt x="16683" y="19549"/>
                  <a:pt x="17337" y="19863"/>
                </a:cubicBezTo>
                <a:cubicBezTo>
                  <a:pt x="17548" y="19964"/>
                  <a:pt x="17797" y="20011"/>
                  <a:pt x="18048" y="20011"/>
                </a:cubicBezTo>
                <a:cubicBezTo>
                  <a:pt x="18575" y="20011"/>
                  <a:pt x="19111" y="19804"/>
                  <a:pt x="19325" y="19460"/>
                </a:cubicBezTo>
                <a:lnTo>
                  <a:pt x="19325" y="19460"/>
                </a:lnTo>
                <a:cubicBezTo>
                  <a:pt x="19279" y="19540"/>
                  <a:pt x="19589" y="19746"/>
                  <a:pt x="19666" y="19798"/>
                </a:cubicBezTo>
                <a:cubicBezTo>
                  <a:pt x="19823" y="19876"/>
                  <a:pt x="20020" y="19942"/>
                  <a:pt x="20216" y="19942"/>
                </a:cubicBezTo>
                <a:cubicBezTo>
                  <a:pt x="20399" y="19942"/>
                  <a:pt x="20674" y="19902"/>
                  <a:pt x="20792" y="19785"/>
                </a:cubicBezTo>
                <a:cubicBezTo>
                  <a:pt x="20923" y="19654"/>
                  <a:pt x="20988" y="19405"/>
                  <a:pt x="21053" y="19248"/>
                </a:cubicBezTo>
                <a:cubicBezTo>
                  <a:pt x="21141" y="19263"/>
                  <a:pt x="21228" y="19270"/>
                  <a:pt x="21313" y="19270"/>
                </a:cubicBezTo>
                <a:cubicBezTo>
                  <a:pt x="22350" y="19270"/>
                  <a:pt x="23170" y="18230"/>
                  <a:pt x="22493" y="17626"/>
                </a:cubicBezTo>
                <a:lnTo>
                  <a:pt x="22493" y="17626"/>
                </a:lnTo>
                <a:cubicBezTo>
                  <a:pt x="22664" y="17659"/>
                  <a:pt x="22841" y="17676"/>
                  <a:pt x="23018" y="17676"/>
                </a:cubicBezTo>
                <a:cubicBezTo>
                  <a:pt x="23664" y="17676"/>
                  <a:pt x="24311" y="17459"/>
                  <a:pt x="24691" y="17089"/>
                </a:cubicBezTo>
                <a:cubicBezTo>
                  <a:pt x="25162" y="16605"/>
                  <a:pt x="25149" y="15912"/>
                  <a:pt x="24652" y="15428"/>
                </a:cubicBezTo>
                <a:lnTo>
                  <a:pt x="24652" y="15428"/>
                </a:lnTo>
                <a:cubicBezTo>
                  <a:pt x="24724" y="15441"/>
                  <a:pt x="24792" y="15447"/>
                  <a:pt x="24863" y="15447"/>
                </a:cubicBezTo>
                <a:cubicBezTo>
                  <a:pt x="24933" y="15447"/>
                  <a:pt x="25005" y="15441"/>
                  <a:pt x="25083" y="15428"/>
                </a:cubicBezTo>
                <a:cubicBezTo>
                  <a:pt x="25371" y="15820"/>
                  <a:pt x="25803" y="16173"/>
                  <a:pt x="26274" y="16409"/>
                </a:cubicBezTo>
                <a:cubicBezTo>
                  <a:pt x="26876" y="15912"/>
                  <a:pt x="27112" y="15100"/>
                  <a:pt x="26876" y="14276"/>
                </a:cubicBezTo>
                <a:lnTo>
                  <a:pt x="26876" y="14276"/>
                </a:lnTo>
                <a:cubicBezTo>
                  <a:pt x="27046" y="14682"/>
                  <a:pt x="27517" y="15074"/>
                  <a:pt x="28001" y="15205"/>
                </a:cubicBezTo>
                <a:cubicBezTo>
                  <a:pt x="28120" y="15235"/>
                  <a:pt x="28237" y="15249"/>
                  <a:pt x="28351" y="15249"/>
                </a:cubicBezTo>
                <a:cubicBezTo>
                  <a:pt x="28788" y="15249"/>
                  <a:pt x="29158" y="15038"/>
                  <a:pt x="29231" y="14695"/>
                </a:cubicBezTo>
                <a:cubicBezTo>
                  <a:pt x="29499" y="14983"/>
                  <a:pt x="29883" y="15111"/>
                  <a:pt x="30239" y="15111"/>
                </a:cubicBezTo>
                <a:cubicBezTo>
                  <a:pt x="30802" y="15111"/>
                  <a:pt x="31294" y="14790"/>
                  <a:pt x="31142" y="14276"/>
                </a:cubicBezTo>
                <a:lnTo>
                  <a:pt x="31142" y="14276"/>
                </a:lnTo>
                <a:cubicBezTo>
                  <a:pt x="31532" y="14755"/>
                  <a:pt x="32190" y="14987"/>
                  <a:pt x="32777" y="14987"/>
                </a:cubicBezTo>
                <a:cubicBezTo>
                  <a:pt x="33311" y="14987"/>
                  <a:pt x="33786" y="14794"/>
                  <a:pt x="33942" y="14420"/>
                </a:cubicBezTo>
                <a:lnTo>
                  <a:pt x="33942" y="14420"/>
                </a:lnTo>
                <a:cubicBezTo>
                  <a:pt x="33892" y="15433"/>
                  <a:pt x="35346" y="16732"/>
                  <a:pt x="36594" y="16732"/>
                </a:cubicBezTo>
                <a:cubicBezTo>
                  <a:pt x="36653" y="16732"/>
                  <a:pt x="36711" y="16729"/>
                  <a:pt x="36768" y="16723"/>
                </a:cubicBezTo>
                <a:lnTo>
                  <a:pt x="36768" y="16723"/>
                </a:lnTo>
                <a:cubicBezTo>
                  <a:pt x="36101" y="16828"/>
                  <a:pt x="35852" y="17547"/>
                  <a:pt x="36284" y="18136"/>
                </a:cubicBezTo>
                <a:cubicBezTo>
                  <a:pt x="36588" y="18564"/>
                  <a:pt x="37202" y="18832"/>
                  <a:pt x="37716" y="18832"/>
                </a:cubicBezTo>
                <a:cubicBezTo>
                  <a:pt x="37907" y="18832"/>
                  <a:pt x="38084" y="18795"/>
                  <a:pt x="38226" y="18716"/>
                </a:cubicBezTo>
                <a:lnTo>
                  <a:pt x="38226" y="18716"/>
                </a:lnTo>
                <a:cubicBezTo>
                  <a:pt x="38151" y="18771"/>
                  <a:pt x="38313" y="19107"/>
                  <a:pt x="38364" y="19183"/>
                </a:cubicBezTo>
                <a:cubicBezTo>
                  <a:pt x="38456" y="19327"/>
                  <a:pt x="38600" y="19471"/>
                  <a:pt x="38783" y="19575"/>
                </a:cubicBezTo>
                <a:cubicBezTo>
                  <a:pt x="38922" y="19639"/>
                  <a:pt x="39122" y="19704"/>
                  <a:pt x="39276" y="19704"/>
                </a:cubicBezTo>
                <a:cubicBezTo>
                  <a:pt x="39311" y="19704"/>
                  <a:pt x="39343" y="19700"/>
                  <a:pt x="39372" y="19693"/>
                </a:cubicBezTo>
                <a:cubicBezTo>
                  <a:pt x="39555" y="19641"/>
                  <a:pt x="39712" y="19445"/>
                  <a:pt x="39869" y="19340"/>
                </a:cubicBezTo>
                <a:cubicBezTo>
                  <a:pt x="40165" y="19568"/>
                  <a:pt x="40516" y="19668"/>
                  <a:pt x="40845" y="19668"/>
                </a:cubicBezTo>
                <a:cubicBezTo>
                  <a:pt x="41537" y="19668"/>
                  <a:pt x="42132" y="19227"/>
                  <a:pt x="41910" y="18607"/>
                </a:cubicBezTo>
                <a:lnTo>
                  <a:pt x="41910" y="18607"/>
                </a:lnTo>
                <a:cubicBezTo>
                  <a:pt x="42380" y="19007"/>
                  <a:pt x="43024" y="19238"/>
                  <a:pt x="43594" y="19238"/>
                </a:cubicBezTo>
                <a:cubicBezTo>
                  <a:pt x="43771" y="19238"/>
                  <a:pt x="43941" y="19216"/>
                  <a:pt x="44095" y="19170"/>
                </a:cubicBezTo>
                <a:cubicBezTo>
                  <a:pt x="44750" y="18973"/>
                  <a:pt x="45064" y="18345"/>
                  <a:pt x="44867" y="17691"/>
                </a:cubicBezTo>
                <a:lnTo>
                  <a:pt x="44867" y="17691"/>
                </a:lnTo>
                <a:cubicBezTo>
                  <a:pt x="45219" y="17933"/>
                  <a:pt x="45621" y="18040"/>
                  <a:pt x="45998" y="18040"/>
                </a:cubicBezTo>
                <a:cubicBezTo>
                  <a:pt x="46826" y="18040"/>
                  <a:pt x="47536" y="17523"/>
                  <a:pt x="47341" y="16779"/>
                </a:cubicBezTo>
                <a:lnTo>
                  <a:pt x="47341" y="16779"/>
                </a:lnTo>
                <a:cubicBezTo>
                  <a:pt x="47363" y="16846"/>
                  <a:pt x="47656" y="17011"/>
                  <a:pt x="47733" y="17037"/>
                </a:cubicBezTo>
                <a:cubicBezTo>
                  <a:pt x="47877" y="17115"/>
                  <a:pt x="48021" y="17181"/>
                  <a:pt x="48165" y="17220"/>
                </a:cubicBezTo>
                <a:cubicBezTo>
                  <a:pt x="48227" y="17231"/>
                  <a:pt x="48284" y="17236"/>
                  <a:pt x="48336" y="17236"/>
                </a:cubicBezTo>
                <a:cubicBezTo>
                  <a:pt x="48658" y="17236"/>
                  <a:pt x="48807" y="17043"/>
                  <a:pt x="48976" y="16841"/>
                </a:cubicBezTo>
                <a:lnTo>
                  <a:pt x="49460" y="15899"/>
                </a:lnTo>
                <a:cubicBezTo>
                  <a:pt x="49538" y="15964"/>
                  <a:pt x="49643" y="16003"/>
                  <a:pt x="49735" y="16056"/>
                </a:cubicBezTo>
                <a:cubicBezTo>
                  <a:pt x="49854" y="16104"/>
                  <a:pt x="49974" y="16126"/>
                  <a:pt x="50086" y="16126"/>
                </a:cubicBezTo>
                <a:cubicBezTo>
                  <a:pt x="50369" y="16126"/>
                  <a:pt x="50604" y="15987"/>
                  <a:pt x="50651" y="15781"/>
                </a:cubicBezTo>
                <a:cubicBezTo>
                  <a:pt x="50638" y="15702"/>
                  <a:pt x="50624" y="15611"/>
                  <a:pt x="50624" y="15532"/>
                </a:cubicBezTo>
                <a:lnTo>
                  <a:pt x="50624" y="15532"/>
                </a:lnTo>
                <a:cubicBezTo>
                  <a:pt x="50677" y="15611"/>
                  <a:pt x="50677" y="15715"/>
                  <a:pt x="50651" y="15781"/>
                </a:cubicBezTo>
                <a:cubicBezTo>
                  <a:pt x="50782" y="16566"/>
                  <a:pt x="51266" y="17403"/>
                  <a:pt x="51959" y="18071"/>
                </a:cubicBezTo>
                <a:cubicBezTo>
                  <a:pt x="52273" y="17495"/>
                  <a:pt x="52587" y="16906"/>
                  <a:pt x="52888" y="16330"/>
                </a:cubicBezTo>
                <a:cubicBezTo>
                  <a:pt x="52980" y="17115"/>
                  <a:pt x="53673" y="17966"/>
                  <a:pt x="54563" y="18411"/>
                </a:cubicBezTo>
                <a:cubicBezTo>
                  <a:pt x="55178" y="17901"/>
                  <a:pt x="55387" y="17102"/>
                  <a:pt x="55178" y="16252"/>
                </a:cubicBezTo>
                <a:lnTo>
                  <a:pt x="55178" y="16252"/>
                </a:lnTo>
                <a:cubicBezTo>
                  <a:pt x="55335" y="16658"/>
                  <a:pt x="55806" y="17050"/>
                  <a:pt x="56303" y="17181"/>
                </a:cubicBezTo>
                <a:cubicBezTo>
                  <a:pt x="56425" y="17214"/>
                  <a:pt x="56546" y="17230"/>
                  <a:pt x="56662" y="17230"/>
                </a:cubicBezTo>
                <a:cubicBezTo>
                  <a:pt x="57092" y="17230"/>
                  <a:pt x="57451" y="17014"/>
                  <a:pt x="57533" y="16684"/>
                </a:cubicBezTo>
                <a:cubicBezTo>
                  <a:pt x="57794" y="16965"/>
                  <a:pt x="58171" y="17090"/>
                  <a:pt x="58523" y="17090"/>
                </a:cubicBezTo>
                <a:cubicBezTo>
                  <a:pt x="59088" y="17090"/>
                  <a:pt x="59589" y="16768"/>
                  <a:pt x="59443" y="16252"/>
                </a:cubicBezTo>
                <a:lnTo>
                  <a:pt x="59443" y="16252"/>
                </a:lnTo>
                <a:cubicBezTo>
                  <a:pt x="59827" y="16731"/>
                  <a:pt x="60486" y="16963"/>
                  <a:pt x="61074" y="16963"/>
                </a:cubicBezTo>
                <a:cubicBezTo>
                  <a:pt x="61610" y="16963"/>
                  <a:pt x="62088" y="16770"/>
                  <a:pt x="62244" y="16396"/>
                </a:cubicBezTo>
                <a:lnTo>
                  <a:pt x="62244" y="16396"/>
                </a:lnTo>
                <a:cubicBezTo>
                  <a:pt x="62194" y="17421"/>
                  <a:pt x="63636" y="18720"/>
                  <a:pt x="64895" y="18720"/>
                </a:cubicBezTo>
                <a:cubicBezTo>
                  <a:pt x="64954" y="18720"/>
                  <a:pt x="65012" y="18718"/>
                  <a:pt x="65070" y="18712"/>
                </a:cubicBezTo>
                <a:lnTo>
                  <a:pt x="65070" y="18712"/>
                </a:lnTo>
                <a:cubicBezTo>
                  <a:pt x="64403" y="18803"/>
                  <a:pt x="64154" y="19523"/>
                  <a:pt x="64573" y="20112"/>
                </a:cubicBezTo>
                <a:cubicBezTo>
                  <a:pt x="64885" y="20538"/>
                  <a:pt x="65494" y="20814"/>
                  <a:pt x="66004" y="20814"/>
                </a:cubicBezTo>
                <a:cubicBezTo>
                  <a:pt x="66198" y="20814"/>
                  <a:pt x="66378" y="20774"/>
                  <a:pt x="66522" y="20688"/>
                </a:cubicBezTo>
                <a:lnTo>
                  <a:pt x="66522" y="20688"/>
                </a:lnTo>
                <a:cubicBezTo>
                  <a:pt x="66444" y="20740"/>
                  <a:pt x="66601" y="21080"/>
                  <a:pt x="66653" y="21159"/>
                </a:cubicBezTo>
                <a:cubicBezTo>
                  <a:pt x="66758" y="21303"/>
                  <a:pt x="66902" y="21460"/>
                  <a:pt x="67085" y="21551"/>
                </a:cubicBezTo>
                <a:cubicBezTo>
                  <a:pt x="67210" y="21614"/>
                  <a:pt x="67401" y="21684"/>
                  <a:pt x="67559" y="21684"/>
                </a:cubicBezTo>
                <a:cubicBezTo>
                  <a:pt x="67600" y="21684"/>
                  <a:pt x="67639" y="21680"/>
                  <a:pt x="67674" y="21669"/>
                </a:cubicBezTo>
                <a:cubicBezTo>
                  <a:pt x="67844" y="21617"/>
                  <a:pt x="68014" y="21420"/>
                  <a:pt x="68158" y="21329"/>
                </a:cubicBezTo>
                <a:cubicBezTo>
                  <a:pt x="68450" y="21550"/>
                  <a:pt x="68798" y="21648"/>
                  <a:pt x="69125" y="21648"/>
                </a:cubicBezTo>
                <a:cubicBezTo>
                  <a:pt x="69820" y="21648"/>
                  <a:pt x="70422" y="21206"/>
                  <a:pt x="70199" y="20583"/>
                </a:cubicBezTo>
                <a:lnTo>
                  <a:pt x="70199" y="20583"/>
                </a:lnTo>
                <a:cubicBezTo>
                  <a:pt x="70678" y="20982"/>
                  <a:pt x="71326" y="21214"/>
                  <a:pt x="71896" y="21214"/>
                </a:cubicBezTo>
                <a:cubicBezTo>
                  <a:pt x="72073" y="21214"/>
                  <a:pt x="72242" y="21192"/>
                  <a:pt x="72397" y="21146"/>
                </a:cubicBezTo>
                <a:cubicBezTo>
                  <a:pt x="73051" y="20949"/>
                  <a:pt x="73365" y="20321"/>
                  <a:pt x="73169" y="19667"/>
                </a:cubicBezTo>
                <a:lnTo>
                  <a:pt x="73169" y="19667"/>
                </a:lnTo>
                <a:cubicBezTo>
                  <a:pt x="73521" y="19908"/>
                  <a:pt x="73923" y="20015"/>
                  <a:pt x="74299" y="20015"/>
                </a:cubicBezTo>
                <a:cubicBezTo>
                  <a:pt x="75128" y="20015"/>
                  <a:pt x="75836" y="19498"/>
                  <a:pt x="75629" y="18751"/>
                </a:cubicBezTo>
                <a:lnTo>
                  <a:pt x="75629" y="18751"/>
                </a:lnTo>
                <a:cubicBezTo>
                  <a:pt x="75655" y="18816"/>
                  <a:pt x="75943" y="18987"/>
                  <a:pt x="76022" y="19013"/>
                </a:cubicBezTo>
                <a:cubicBezTo>
                  <a:pt x="76179" y="19104"/>
                  <a:pt x="76323" y="19170"/>
                  <a:pt x="76467" y="19196"/>
                </a:cubicBezTo>
                <a:cubicBezTo>
                  <a:pt x="76529" y="19207"/>
                  <a:pt x="76585" y="19212"/>
                  <a:pt x="76637" y="19212"/>
                </a:cubicBezTo>
                <a:cubicBezTo>
                  <a:pt x="76956" y="19212"/>
                  <a:pt x="77096" y="19019"/>
                  <a:pt x="77265" y="18816"/>
                </a:cubicBezTo>
                <a:lnTo>
                  <a:pt x="77317" y="18738"/>
                </a:lnTo>
                <a:lnTo>
                  <a:pt x="77317" y="18751"/>
                </a:lnTo>
                <a:cubicBezTo>
                  <a:pt x="77630" y="19178"/>
                  <a:pt x="78238" y="19453"/>
                  <a:pt x="78748" y="19453"/>
                </a:cubicBezTo>
                <a:cubicBezTo>
                  <a:pt x="78942" y="19453"/>
                  <a:pt x="79121" y="19414"/>
                  <a:pt x="79265" y="19328"/>
                </a:cubicBezTo>
                <a:lnTo>
                  <a:pt x="79265" y="19328"/>
                </a:lnTo>
                <a:cubicBezTo>
                  <a:pt x="79177" y="19383"/>
                  <a:pt x="79345" y="19720"/>
                  <a:pt x="79397" y="19798"/>
                </a:cubicBezTo>
                <a:cubicBezTo>
                  <a:pt x="79489" y="19955"/>
                  <a:pt x="79633" y="20099"/>
                  <a:pt x="79816" y="20190"/>
                </a:cubicBezTo>
                <a:cubicBezTo>
                  <a:pt x="79948" y="20262"/>
                  <a:pt x="80136" y="20325"/>
                  <a:pt x="80287" y="20325"/>
                </a:cubicBezTo>
                <a:cubicBezTo>
                  <a:pt x="80330" y="20325"/>
                  <a:pt x="80370" y="20320"/>
                  <a:pt x="80405" y="20308"/>
                </a:cubicBezTo>
                <a:cubicBezTo>
                  <a:pt x="80588" y="20256"/>
                  <a:pt x="80758" y="20059"/>
                  <a:pt x="80902" y="19968"/>
                </a:cubicBezTo>
                <a:cubicBezTo>
                  <a:pt x="81198" y="20196"/>
                  <a:pt x="81549" y="20296"/>
                  <a:pt x="81879" y="20296"/>
                </a:cubicBezTo>
                <a:cubicBezTo>
                  <a:pt x="82570" y="20296"/>
                  <a:pt x="83165" y="19856"/>
                  <a:pt x="82943" y="19235"/>
                </a:cubicBezTo>
                <a:lnTo>
                  <a:pt x="82943" y="19235"/>
                </a:lnTo>
                <a:cubicBezTo>
                  <a:pt x="83409" y="19632"/>
                  <a:pt x="84055" y="19855"/>
                  <a:pt x="84625" y="19855"/>
                </a:cubicBezTo>
                <a:cubicBezTo>
                  <a:pt x="84808" y="19855"/>
                  <a:pt x="84983" y="19832"/>
                  <a:pt x="85142" y="19785"/>
                </a:cubicBezTo>
                <a:cubicBezTo>
                  <a:pt x="85796" y="19588"/>
                  <a:pt x="86097" y="18973"/>
                  <a:pt x="85901" y="18319"/>
                </a:cubicBezTo>
                <a:lnTo>
                  <a:pt x="85901" y="18319"/>
                </a:lnTo>
                <a:cubicBezTo>
                  <a:pt x="86254" y="18555"/>
                  <a:pt x="86655" y="18659"/>
                  <a:pt x="87031" y="18659"/>
                </a:cubicBezTo>
                <a:cubicBezTo>
                  <a:pt x="87866" y="18659"/>
                  <a:pt x="88578" y="18145"/>
                  <a:pt x="88375" y="17407"/>
                </a:cubicBezTo>
                <a:lnTo>
                  <a:pt x="88375" y="17407"/>
                </a:lnTo>
                <a:cubicBezTo>
                  <a:pt x="88398" y="17475"/>
                  <a:pt x="88689" y="17627"/>
                  <a:pt x="88766" y="17665"/>
                </a:cubicBezTo>
                <a:cubicBezTo>
                  <a:pt x="88910" y="17744"/>
                  <a:pt x="89067" y="17809"/>
                  <a:pt x="89211" y="17835"/>
                </a:cubicBezTo>
                <a:cubicBezTo>
                  <a:pt x="89279" y="17849"/>
                  <a:pt x="89340" y="17855"/>
                  <a:pt x="89395" y="17855"/>
                </a:cubicBezTo>
                <a:cubicBezTo>
                  <a:pt x="89704" y="17855"/>
                  <a:pt x="89843" y="17657"/>
                  <a:pt x="90009" y="17469"/>
                </a:cubicBezTo>
                <a:lnTo>
                  <a:pt x="8991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1"/>
          <p:cNvSpPr/>
          <p:nvPr/>
        </p:nvSpPr>
        <p:spPr>
          <a:xfrm>
            <a:off x="-12" y="3558828"/>
            <a:ext cx="5568528" cy="1190330"/>
          </a:xfrm>
          <a:custGeom>
            <a:avLst/>
            <a:gdLst/>
            <a:ahLst/>
            <a:cxnLst/>
            <a:rect l="l" t="t" r="r" b="b"/>
            <a:pathLst>
              <a:path w="38745" h="8282" extrusionOk="0">
                <a:moveTo>
                  <a:pt x="21781" y="0"/>
                </a:moveTo>
                <a:cubicBezTo>
                  <a:pt x="20731" y="0"/>
                  <a:pt x="19674" y="369"/>
                  <a:pt x="18882" y="1072"/>
                </a:cubicBezTo>
                <a:cubicBezTo>
                  <a:pt x="18283" y="532"/>
                  <a:pt x="17478" y="240"/>
                  <a:pt x="16677" y="240"/>
                </a:cubicBezTo>
                <a:cubicBezTo>
                  <a:pt x="16392" y="240"/>
                  <a:pt x="16107" y="277"/>
                  <a:pt x="15833" y="353"/>
                </a:cubicBezTo>
                <a:cubicBezTo>
                  <a:pt x="14786" y="654"/>
                  <a:pt x="13910" y="1504"/>
                  <a:pt x="13582" y="2551"/>
                </a:cubicBezTo>
                <a:cubicBezTo>
                  <a:pt x="12804" y="1998"/>
                  <a:pt x="11859" y="1733"/>
                  <a:pt x="10908" y="1733"/>
                </a:cubicBezTo>
                <a:cubicBezTo>
                  <a:pt x="9431" y="1733"/>
                  <a:pt x="7940" y="2372"/>
                  <a:pt x="7040" y="3558"/>
                </a:cubicBezTo>
                <a:cubicBezTo>
                  <a:pt x="6506" y="2827"/>
                  <a:pt x="5598" y="2436"/>
                  <a:pt x="4700" y="2436"/>
                </a:cubicBezTo>
                <a:cubicBezTo>
                  <a:pt x="4104" y="2436"/>
                  <a:pt x="3512" y="2609"/>
                  <a:pt x="3036" y="2970"/>
                </a:cubicBezTo>
                <a:cubicBezTo>
                  <a:pt x="2447" y="1674"/>
                  <a:pt x="1322" y="654"/>
                  <a:pt x="1" y="143"/>
                </a:cubicBezTo>
                <a:lnTo>
                  <a:pt x="1" y="8282"/>
                </a:lnTo>
                <a:lnTo>
                  <a:pt x="38744" y="8282"/>
                </a:lnTo>
                <a:cubicBezTo>
                  <a:pt x="37946" y="7418"/>
                  <a:pt x="36808" y="6843"/>
                  <a:pt x="35630" y="6764"/>
                </a:cubicBezTo>
                <a:cubicBezTo>
                  <a:pt x="35480" y="6754"/>
                  <a:pt x="35329" y="6750"/>
                  <a:pt x="35177" y="6750"/>
                </a:cubicBezTo>
                <a:cubicBezTo>
                  <a:pt x="34898" y="6750"/>
                  <a:pt x="34616" y="6762"/>
                  <a:pt x="34338" y="6762"/>
                </a:cubicBezTo>
                <a:cubicBezTo>
                  <a:pt x="33825" y="6762"/>
                  <a:pt x="33324" y="6723"/>
                  <a:pt x="32869" y="6502"/>
                </a:cubicBezTo>
                <a:cubicBezTo>
                  <a:pt x="32189" y="6162"/>
                  <a:pt x="31744" y="5495"/>
                  <a:pt x="31181" y="4972"/>
                </a:cubicBezTo>
                <a:cubicBezTo>
                  <a:pt x="30422" y="4277"/>
                  <a:pt x="29397" y="3923"/>
                  <a:pt x="28375" y="3923"/>
                </a:cubicBezTo>
                <a:cubicBezTo>
                  <a:pt x="27530" y="3923"/>
                  <a:pt x="26687" y="4166"/>
                  <a:pt x="26000" y="4658"/>
                </a:cubicBezTo>
                <a:cubicBezTo>
                  <a:pt x="26170" y="2957"/>
                  <a:pt x="25188" y="1203"/>
                  <a:pt x="23658" y="431"/>
                </a:cubicBezTo>
                <a:cubicBezTo>
                  <a:pt x="23078" y="141"/>
                  <a:pt x="22431" y="0"/>
                  <a:pt x="2178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1"/>
          <p:cNvSpPr/>
          <p:nvPr/>
        </p:nvSpPr>
        <p:spPr>
          <a:xfrm>
            <a:off x="3738550" y="3558828"/>
            <a:ext cx="5566516" cy="1190330"/>
          </a:xfrm>
          <a:custGeom>
            <a:avLst/>
            <a:gdLst/>
            <a:ahLst/>
            <a:cxnLst/>
            <a:rect l="l" t="t" r="r" b="b"/>
            <a:pathLst>
              <a:path w="38731" h="8282" extrusionOk="0">
                <a:moveTo>
                  <a:pt x="16953" y="0"/>
                </a:moveTo>
                <a:cubicBezTo>
                  <a:pt x="16302" y="0"/>
                  <a:pt x="15654" y="141"/>
                  <a:pt x="15074" y="431"/>
                </a:cubicBezTo>
                <a:cubicBezTo>
                  <a:pt x="13556" y="1203"/>
                  <a:pt x="12575" y="2957"/>
                  <a:pt x="12732" y="4658"/>
                </a:cubicBezTo>
                <a:cubicBezTo>
                  <a:pt x="12044" y="4166"/>
                  <a:pt x="11201" y="3923"/>
                  <a:pt x="10356" y="3923"/>
                </a:cubicBezTo>
                <a:cubicBezTo>
                  <a:pt x="9334" y="3923"/>
                  <a:pt x="8309" y="4277"/>
                  <a:pt x="7550" y="4972"/>
                </a:cubicBezTo>
                <a:cubicBezTo>
                  <a:pt x="7001" y="5495"/>
                  <a:pt x="6556" y="6162"/>
                  <a:pt x="5862" y="6502"/>
                </a:cubicBezTo>
                <a:cubicBezTo>
                  <a:pt x="5414" y="6723"/>
                  <a:pt x="4912" y="6762"/>
                  <a:pt x="4398" y="6762"/>
                </a:cubicBezTo>
                <a:cubicBezTo>
                  <a:pt x="4119" y="6762"/>
                  <a:pt x="3835" y="6750"/>
                  <a:pt x="3555" y="6750"/>
                </a:cubicBezTo>
                <a:cubicBezTo>
                  <a:pt x="3403" y="6750"/>
                  <a:pt x="3251" y="6754"/>
                  <a:pt x="3101" y="6764"/>
                </a:cubicBezTo>
                <a:cubicBezTo>
                  <a:pt x="1924" y="6843"/>
                  <a:pt x="799" y="7418"/>
                  <a:pt x="0" y="8282"/>
                </a:cubicBezTo>
                <a:lnTo>
                  <a:pt x="38731" y="8282"/>
                </a:lnTo>
                <a:lnTo>
                  <a:pt x="38731" y="143"/>
                </a:lnTo>
                <a:cubicBezTo>
                  <a:pt x="37422" y="654"/>
                  <a:pt x="36284" y="1674"/>
                  <a:pt x="35695" y="2970"/>
                </a:cubicBezTo>
                <a:cubicBezTo>
                  <a:pt x="35220" y="2609"/>
                  <a:pt x="34630" y="2436"/>
                  <a:pt x="34035" y="2436"/>
                </a:cubicBezTo>
                <a:cubicBezTo>
                  <a:pt x="33139" y="2436"/>
                  <a:pt x="32234" y="2827"/>
                  <a:pt x="31691" y="3558"/>
                </a:cubicBezTo>
                <a:cubicBezTo>
                  <a:pt x="30799" y="2372"/>
                  <a:pt x="29312" y="1733"/>
                  <a:pt x="27833" y="1733"/>
                </a:cubicBezTo>
                <a:cubicBezTo>
                  <a:pt x="26881" y="1733"/>
                  <a:pt x="25933" y="1998"/>
                  <a:pt x="25149" y="2551"/>
                </a:cubicBezTo>
                <a:cubicBezTo>
                  <a:pt x="24822" y="1504"/>
                  <a:pt x="23958" y="654"/>
                  <a:pt x="22911" y="353"/>
                </a:cubicBezTo>
                <a:cubicBezTo>
                  <a:pt x="22637" y="277"/>
                  <a:pt x="22353" y="240"/>
                  <a:pt x="22068" y="240"/>
                </a:cubicBezTo>
                <a:cubicBezTo>
                  <a:pt x="21265" y="240"/>
                  <a:pt x="20458" y="532"/>
                  <a:pt x="19850" y="1072"/>
                </a:cubicBezTo>
                <a:cubicBezTo>
                  <a:pt x="19065" y="369"/>
                  <a:pt x="18006" y="0"/>
                  <a:pt x="1695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1"/>
          <p:cNvSpPr/>
          <p:nvPr/>
        </p:nvSpPr>
        <p:spPr>
          <a:xfrm>
            <a:off x="-287000" y="4281425"/>
            <a:ext cx="10034733" cy="2480883"/>
          </a:xfrm>
          <a:custGeom>
            <a:avLst/>
            <a:gdLst/>
            <a:ahLst/>
            <a:cxnLst/>
            <a:rect l="l" t="t" r="r" b="b"/>
            <a:pathLst>
              <a:path w="69624" h="19948" extrusionOk="0">
                <a:moveTo>
                  <a:pt x="1913" y="1"/>
                </a:moveTo>
                <a:cubicBezTo>
                  <a:pt x="1488" y="1"/>
                  <a:pt x="1068" y="14"/>
                  <a:pt x="654" y="44"/>
                </a:cubicBezTo>
                <a:cubicBezTo>
                  <a:pt x="0" y="3655"/>
                  <a:pt x="1086" y="8326"/>
                  <a:pt x="1348" y="12042"/>
                </a:cubicBezTo>
                <a:cubicBezTo>
                  <a:pt x="1505" y="13979"/>
                  <a:pt x="1727" y="16099"/>
                  <a:pt x="3114" y="17459"/>
                </a:cubicBezTo>
                <a:cubicBezTo>
                  <a:pt x="4541" y="18846"/>
                  <a:pt x="6752" y="18964"/>
                  <a:pt x="8741" y="19016"/>
                </a:cubicBezTo>
                <a:cubicBezTo>
                  <a:pt x="22636" y="19304"/>
                  <a:pt x="36532" y="19618"/>
                  <a:pt x="50441" y="19906"/>
                </a:cubicBezTo>
                <a:cubicBezTo>
                  <a:pt x="51307" y="19928"/>
                  <a:pt x="52176" y="19947"/>
                  <a:pt x="53045" y="19947"/>
                </a:cubicBezTo>
                <a:cubicBezTo>
                  <a:pt x="55279" y="19947"/>
                  <a:pt x="57513" y="19822"/>
                  <a:pt x="59679" y="19304"/>
                </a:cubicBezTo>
                <a:cubicBezTo>
                  <a:pt x="62688" y="18585"/>
                  <a:pt x="65619" y="16975"/>
                  <a:pt x="67255" y="14332"/>
                </a:cubicBezTo>
                <a:cubicBezTo>
                  <a:pt x="69623" y="10538"/>
                  <a:pt x="68511" y="4911"/>
                  <a:pt x="64769" y="2464"/>
                </a:cubicBezTo>
                <a:cubicBezTo>
                  <a:pt x="62783" y="1154"/>
                  <a:pt x="60436" y="788"/>
                  <a:pt x="58022" y="788"/>
                </a:cubicBezTo>
                <a:cubicBezTo>
                  <a:pt x="56460" y="788"/>
                  <a:pt x="54870" y="941"/>
                  <a:pt x="53333" y="1091"/>
                </a:cubicBezTo>
                <a:cubicBezTo>
                  <a:pt x="46159" y="1786"/>
                  <a:pt x="38950" y="2122"/>
                  <a:pt x="31749" y="2122"/>
                </a:cubicBezTo>
                <a:cubicBezTo>
                  <a:pt x="30137" y="2122"/>
                  <a:pt x="28526" y="2105"/>
                  <a:pt x="26915" y="2072"/>
                </a:cubicBezTo>
                <a:cubicBezTo>
                  <a:pt x="22375" y="1967"/>
                  <a:pt x="17834" y="1719"/>
                  <a:pt x="13307" y="1326"/>
                </a:cubicBezTo>
                <a:cubicBezTo>
                  <a:pt x="9670" y="1021"/>
                  <a:pt x="5601" y="1"/>
                  <a:pt x="191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1"/>
          <p:cNvSpPr/>
          <p:nvPr/>
        </p:nvSpPr>
        <p:spPr>
          <a:xfrm>
            <a:off x="6923835" y="-200770"/>
            <a:ext cx="2326544" cy="1352277"/>
          </a:xfrm>
          <a:custGeom>
            <a:avLst/>
            <a:gdLst/>
            <a:ahLst/>
            <a:cxnLst/>
            <a:rect l="l" t="t" r="r" b="b"/>
            <a:pathLst>
              <a:path w="21917" h="12739" extrusionOk="0">
                <a:moveTo>
                  <a:pt x="7987" y="1"/>
                </a:moveTo>
                <a:cubicBezTo>
                  <a:pt x="6760" y="1"/>
                  <a:pt x="5525" y="54"/>
                  <a:pt x="4318" y="242"/>
                </a:cubicBezTo>
                <a:cubicBezTo>
                  <a:pt x="4137" y="271"/>
                  <a:pt x="3951" y="281"/>
                  <a:pt x="3760" y="281"/>
                </a:cubicBezTo>
                <a:cubicBezTo>
                  <a:pt x="3265" y="281"/>
                  <a:pt x="2745" y="211"/>
                  <a:pt x="2243" y="211"/>
                </a:cubicBezTo>
                <a:cubicBezTo>
                  <a:pt x="1707" y="211"/>
                  <a:pt x="1190" y="291"/>
                  <a:pt x="746" y="622"/>
                </a:cubicBezTo>
                <a:cubicBezTo>
                  <a:pt x="288" y="962"/>
                  <a:pt x="0" y="1551"/>
                  <a:pt x="131" y="2113"/>
                </a:cubicBezTo>
                <a:cubicBezTo>
                  <a:pt x="249" y="2545"/>
                  <a:pt x="615" y="2898"/>
                  <a:pt x="1021" y="3069"/>
                </a:cubicBezTo>
                <a:cubicBezTo>
                  <a:pt x="1353" y="3219"/>
                  <a:pt x="1730" y="3272"/>
                  <a:pt x="2107" y="3272"/>
                </a:cubicBezTo>
                <a:cubicBezTo>
                  <a:pt x="2190" y="3272"/>
                  <a:pt x="2273" y="3270"/>
                  <a:pt x="2355" y="3265"/>
                </a:cubicBezTo>
                <a:lnTo>
                  <a:pt x="2355" y="3265"/>
                </a:lnTo>
                <a:cubicBezTo>
                  <a:pt x="2264" y="4102"/>
                  <a:pt x="2892" y="4259"/>
                  <a:pt x="3350" y="4730"/>
                </a:cubicBezTo>
                <a:lnTo>
                  <a:pt x="3389" y="4783"/>
                </a:lnTo>
                <a:cubicBezTo>
                  <a:pt x="3821" y="5254"/>
                  <a:pt x="3913" y="5777"/>
                  <a:pt x="4567" y="6065"/>
                </a:cubicBezTo>
                <a:cubicBezTo>
                  <a:pt x="4686" y="6328"/>
                  <a:pt x="4977" y="6475"/>
                  <a:pt x="5259" y="6475"/>
                </a:cubicBezTo>
                <a:cubicBezTo>
                  <a:pt x="5439" y="6475"/>
                  <a:pt x="5617" y="6415"/>
                  <a:pt x="5744" y="6287"/>
                </a:cubicBezTo>
                <a:lnTo>
                  <a:pt x="5744" y="6287"/>
                </a:lnTo>
                <a:cubicBezTo>
                  <a:pt x="5980" y="6758"/>
                  <a:pt x="5666" y="7413"/>
                  <a:pt x="5156" y="7530"/>
                </a:cubicBezTo>
                <a:cubicBezTo>
                  <a:pt x="5362" y="7701"/>
                  <a:pt x="5627" y="7781"/>
                  <a:pt x="5896" y="7781"/>
                </a:cubicBezTo>
                <a:cubicBezTo>
                  <a:pt x="6308" y="7781"/>
                  <a:pt x="6726" y="7591"/>
                  <a:pt x="6948" y="7243"/>
                </a:cubicBezTo>
                <a:lnTo>
                  <a:pt x="6948" y="7243"/>
                </a:lnTo>
                <a:cubicBezTo>
                  <a:pt x="6556" y="7910"/>
                  <a:pt x="7027" y="8891"/>
                  <a:pt x="7786" y="9009"/>
                </a:cubicBezTo>
                <a:cubicBezTo>
                  <a:pt x="7498" y="8407"/>
                  <a:pt x="7969" y="7583"/>
                  <a:pt x="8636" y="7557"/>
                </a:cubicBezTo>
                <a:lnTo>
                  <a:pt x="8636" y="7557"/>
                </a:lnTo>
                <a:cubicBezTo>
                  <a:pt x="8531" y="8080"/>
                  <a:pt x="8505" y="8695"/>
                  <a:pt x="8885" y="9074"/>
                </a:cubicBezTo>
                <a:cubicBezTo>
                  <a:pt x="9013" y="9203"/>
                  <a:pt x="9196" y="9261"/>
                  <a:pt x="9380" y="9261"/>
                </a:cubicBezTo>
                <a:cubicBezTo>
                  <a:pt x="9713" y="9261"/>
                  <a:pt x="10048" y="9070"/>
                  <a:pt x="10064" y="8763"/>
                </a:cubicBezTo>
                <a:lnTo>
                  <a:pt x="10064" y="8763"/>
                </a:lnTo>
                <a:cubicBezTo>
                  <a:pt x="10094" y="9156"/>
                  <a:pt x="10469" y="9475"/>
                  <a:pt x="10848" y="9475"/>
                </a:cubicBezTo>
                <a:cubicBezTo>
                  <a:pt x="10918" y="9475"/>
                  <a:pt x="10989" y="9464"/>
                  <a:pt x="11057" y="9441"/>
                </a:cubicBezTo>
                <a:lnTo>
                  <a:pt x="11057" y="9441"/>
                </a:lnTo>
                <a:cubicBezTo>
                  <a:pt x="11031" y="9866"/>
                  <a:pt x="11424" y="10292"/>
                  <a:pt x="11861" y="10292"/>
                </a:cubicBezTo>
                <a:cubicBezTo>
                  <a:pt x="11868" y="10292"/>
                  <a:pt x="11874" y="10291"/>
                  <a:pt x="11881" y="10291"/>
                </a:cubicBezTo>
                <a:cubicBezTo>
                  <a:pt x="12211" y="10282"/>
                  <a:pt x="12497" y="10020"/>
                  <a:pt x="12602" y="9710"/>
                </a:cubicBezTo>
                <a:lnTo>
                  <a:pt x="12602" y="9710"/>
                </a:lnTo>
                <a:cubicBezTo>
                  <a:pt x="12631" y="9992"/>
                  <a:pt x="12802" y="10267"/>
                  <a:pt x="13072" y="10370"/>
                </a:cubicBezTo>
                <a:cubicBezTo>
                  <a:pt x="13160" y="10403"/>
                  <a:pt x="13254" y="10419"/>
                  <a:pt x="13347" y="10419"/>
                </a:cubicBezTo>
                <a:cubicBezTo>
                  <a:pt x="13654" y="10419"/>
                  <a:pt x="13962" y="10248"/>
                  <a:pt x="14092" y="9977"/>
                </a:cubicBezTo>
                <a:lnTo>
                  <a:pt x="14092" y="9977"/>
                </a:lnTo>
                <a:cubicBezTo>
                  <a:pt x="13961" y="10357"/>
                  <a:pt x="14184" y="10815"/>
                  <a:pt x="14563" y="10919"/>
                </a:cubicBezTo>
                <a:cubicBezTo>
                  <a:pt x="14626" y="10939"/>
                  <a:pt x="14690" y="10948"/>
                  <a:pt x="14754" y="10948"/>
                </a:cubicBezTo>
                <a:cubicBezTo>
                  <a:pt x="15083" y="10948"/>
                  <a:pt x="15414" y="10711"/>
                  <a:pt x="15479" y="10383"/>
                </a:cubicBezTo>
                <a:lnTo>
                  <a:pt x="15479" y="10383"/>
                </a:lnTo>
                <a:cubicBezTo>
                  <a:pt x="15885" y="10828"/>
                  <a:pt x="15819" y="11626"/>
                  <a:pt x="15348" y="12005"/>
                </a:cubicBezTo>
                <a:lnTo>
                  <a:pt x="17010" y="11508"/>
                </a:lnTo>
                <a:lnTo>
                  <a:pt x="17010" y="11508"/>
                </a:lnTo>
                <a:cubicBezTo>
                  <a:pt x="16775" y="12037"/>
                  <a:pt x="17279" y="12713"/>
                  <a:pt x="17839" y="12713"/>
                </a:cubicBezTo>
                <a:cubicBezTo>
                  <a:pt x="17902" y="12713"/>
                  <a:pt x="17967" y="12704"/>
                  <a:pt x="18031" y="12686"/>
                </a:cubicBezTo>
                <a:cubicBezTo>
                  <a:pt x="18043" y="12489"/>
                  <a:pt x="18059" y="12293"/>
                  <a:pt x="18075" y="12098"/>
                </a:cubicBezTo>
                <a:lnTo>
                  <a:pt x="18075" y="12098"/>
                </a:lnTo>
                <a:cubicBezTo>
                  <a:pt x="18120" y="12188"/>
                  <a:pt x="18189" y="12266"/>
                  <a:pt x="18279" y="12319"/>
                </a:cubicBezTo>
                <a:cubicBezTo>
                  <a:pt x="18363" y="12367"/>
                  <a:pt x="18458" y="12389"/>
                  <a:pt x="18554" y="12389"/>
                </a:cubicBezTo>
                <a:cubicBezTo>
                  <a:pt x="18775" y="12389"/>
                  <a:pt x="18999" y="12271"/>
                  <a:pt x="19091" y="12071"/>
                </a:cubicBezTo>
                <a:cubicBezTo>
                  <a:pt x="19483" y="12293"/>
                  <a:pt x="19876" y="12516"/>
                  <a:pt x="20268" y="12738"/>
                </a:cubicBezTo>
                <a:cubicBezTo>
                  <a:pt x="21760" y="10134"/>
                  <a:pt x="21851" y="6981"/>
                  <a:pt x="21904" y="3984"/>
                </a:cubicBezTo>
                <a:cubicBezTo>
                  <a:pt x="21917" y="3369"/>
                  <a:pt x="21904" y="2702"/>
                  <a:pt x="21524" y="2205"/>
                </a:cubicBezTo>
                <a:cubicBezTo>
                  <a:pt x="21171" y="1747"/>
                  <a:pt x="20569" y="1564"/>
                  <a:pt x="19993" y="1420"/>
                </a:cubicBezTo>
                <a:cubicBezTo>
                  <a:pt x="16539" y="556"/>
                  <a:pt x="12980" y="85"/>
                  <a:pt x="9408" y="20"/>
                </a:cubicBezTo>
                <a:cubicBezTo>
                  <a:pt x="8937" y="9"/>
                  <a:pt x="8463" y="1"/>
                  <a:pt x="798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1"/>
          <p:cNvSpPr/>
          <p:nvPr/>
        </p:nvSpPr>
        <p:spPr>
          <a:xfrm>
            <a:off x="-500525" y="-410637"/>
            <a:ext cx="2683535" cy="1679757"/>
          </a:xfrm>
          <a:custGeom>
            <a:avLst/>
            <a:gdLst/>
            <a:ahLst/>
            <a:cxnLst/>
            <a:rect l="l" t="t" r="r" b="b"/>
            <a:pathLst>
              <a:path w="25280" h="15824" extrusionOk="0">
                <a:moveTo>
                  <a:pt x="10264" y="1"/>
                </a:moveTo>
                <a:cubicBezTo>
                  <a:pt x="9799" y="1"/>
                  <a:pt x="9335" y="6"/>
                  <a:pt x="8871" y="17"/>
                </a:cubicBezTo>
                <a:cubicBezTo>
                  <a:pt x="7170" y="69"/>
                  <a:pt x="5339" y="239"/>
                  <a:pt x="3965" y="1286"/>
                </a:cubicBezTo>
                <a:cubicBezTo>
                  <a:pt x="2565" y="2346"/>
                  <a:pt x="1884" y="4099"/>
                  <a:pt x="1413" y="5800"/>
                </a:cubicBezTo>
                <a:cubicBezTo>
                  <a:pt x="1034" y="7135"/>
                  <a:pt x="0" y="9856"/>
                  <a:pt x="510" y="11165"/>
                </a:cubicBezTo>
                <a:cubicBezTo>
                  <a:pt x="811" y="11963"/>
                  <a:pt x="1858" y="12827"/>
                  <a:pt x="2395" y="13481"/>
                </a:cubicBezTo>
                <a:cubicBezTo>
                  <a:pt x="3010" y="14266"/>
                  <a:pt x="3651" y="15038"/>
                  <a:pt x="4279" y="15823"/>
                </a:cubicBezTo>
                <a:lnTo>
                  <a:pt x="4292" y="15221"/>
                </a:lnTo>
                <a:cubicBezTo>
                  <a:pt x="4515" y="15421"/>
                  <a:pt x="4799" y="15511"/>
                  <a:pt x="5088" y="15511"/>
                </a:cubicBezTo>
                <a:cubicBezTo>
                  <a:pt x="5747" y="15511"/>
                  <a:pt x="6438" y="15044"/>
                  <a:pt x="6529" y="14344"/>
                </a:cubicBezTo>
                <a:cubicBezTo>
                  <a:pt x="6687" y="14429"/>
                  <a:pt x="6863" y="14468"/>
                  <a:pt x="7040" y="14468"/>
                </a:cubicBezTo>
                <a:cubicBezTo>
                  <a:pt x="7526" y="14468"/>
                  <a:pt x="8026" y="14176"/>
                  <a:pt x="8217" y="13716"/>
                </a:cubicBezTo>
                <a:cubicBezTo>
                  <a:pt x="8352" y="13818"/>
                  <a:pt x="8519" y="13870"/>
                  <a:pt x="8685" y="13870"/>
                </a:cubicBezTo>
                <a:cubicBezTo>
                  <a:pt x="8840" y="13870"/>
                  <a:pt x="8994" y="13824"/>
                  <a:pt x="9120" y="13729"/>
                </a:cubicBezTo>
                <a:cubicBezTo>
                  <a:pt x="9369" y="13533"/>
                  <a:pt x="9513" y="13167"/>
                  <a:pt x="9421" y="12840"/>
                </a:cubicBezTo>
                <a:lnTo>
                  <a:pt x="9421" y="12840"/>
                </a:lnTo>
                <a:cubicBezTo>
                  <a:pt x="9853" y="13036"/>
                  <a:pt x="10141" y="13533"/>
                  <a:pt x="10101" y="14017"/>
                </a:cubicBezTo>
                <a:cubicBezTo>
                  <a:pt x="10559" y="13834"/>
                  <a:pt x="10782" y="13219"/>
                  <a:pt x="10572" y="12761"/>
                </a:cubicBezTo>
                <a:lnTo>
                  <a:pt x="10572" y="12761"/>
                </a:lnTo>
                <a:cubicBezTo>
                  <a:pt x="10723" y="12902"/>
                  <a:pt x="10919" y="12967"/>
                  <a:pt x="11118" y="12967"/>
                </a:cubicBezTo>
                <a:cubicBezTo>
                  <a:pt x="11454" y="12967"/>
                  <a:pt x="11798" y="12781"/>
                  <a:pt x="11946" y="12460"/>
                </a:cubicBezTo>
                <a:lnTo>
                  <a:pt x="11946" y="12460"/>
                </a:lnTo>
                <a:cubicBezTo>
                  <a:pt x="11894" y="12474"/>
                  <a:pt x="11841" y="12481"/>
                  <a:pt x="11788" y="12481"/>
                </a:cubicBezTo>
                <a:cubicBezTo>
                  <a:pt x="11496" y="12481"/>
                  <a:pt x="11209" y="12279"/>
                  <a:pt x="11109" y="12002"/>
                </a:cubicBezTo>
                <a:lnTo>
                  <a:pt x="11109" y="12002"/>
                </a:lnTo>
                <a:cubicBezTo>
                  <a:pt x="11165" y="12024"/>
                  <a:pt x="11221" y="12034"/>
                  <a:pt x="11276" y="12034"/>
                </a:cubicBezTo>
                <a:cubicBezTo>
                  <a:pt x="11726" y="12034"/>
                  <a:pt x="12117" y="11378"/>
                  <a:pt x="11802" y="10982"/>
                </a:cubicBezTo>
                <a:lnTo>
                  <a:pt x="11802" y="10982"/>
                </a:lnTo>
                <a:cubicBezTo>
                  <a:pt x="11863" y="10997"/>
                  <a:pt x="11924" y="11005"/>
                  <a:pt x="11984" y="11005"/>
                </a:cubicBezTo>
                <a:cubicBezTo>
                  <a:pt x="12384" y="11005"/>
                  <a:pt x="12770" y="10684"/>
                  <a:pt x="12849" y="10275"/>
                </a:cubicBezTo>
                <a:cubicBezTo>
                  <a:pt x="13056" y="10548"/>
                  <a:pt x="13381" y="10675"/>
                  <a:pt x="13713" y="10675"/>
                </a:cubicBezTo>
                <a:cubicBezTo>
                  <a:pt x="14177" y="10675"/>
                  <a:pt x="14655" y="10425"/>
                  <a:pt x="14838" y="9974"/>
                </a:cubicBezTo>
                <a:cubicBezTo>
                  <a:pt x="14995" y="10163"/>
                  <a:pt x="15225" y="10248"/>
                  <a:pt x="15459" y="10248"/>
                </a:cubicBezTo>
                <a:cubicBezTo>
                  <a:pt x="15808" y="10248"/>
                  <a:pt x="16165" y="10055"/>
                  <a:pt x="16290" y="9726"/>
                </a:cubicBezTo>
                <a:cubicBezTo>
                  <a:pt x="16338" y="9734"/>
                  <a:pt x="16385" y="9738"/>
                  <a:pt x="16433" y="9738"/>
                </a:cubicBezTo>
                <a:cubicBezTo>
                  <a:pt x="16751" y="9738"/>
                  <a:pt x="17058" y="9552"/>
                  <a:pt x="17206" y="9268"/>
                </a:cubicBezTo>
                <a:cubicBezTo>
                  <a:pt x="17320" y="9050"/>
                  <a:pt x="17334" y="8780"/>
                  <a:pt x="17258" y="8546"/>
                </a:cubicBezTo>
                <a:lnTo>
                  <a:pt x="17258" y="8546"/>
                </a:lnTo>
                <a:cubicBezTo>
                  <a:pt x="17358" y="8679"/>
                  <a:pt x="17481" y="8788"/>
                  <a:pt x="17625" y="8849"/>
                </a:cubicBezTo>
                <a:cubicBezTo>
                  <a:pt x="17707" y="8890"/>
                  <a:pt x="17802" y="8910"/>
                  <a:pt x="17899" y="8910"/>
                </a:cubicBezTo>
                <a:cubicBezTo>
                  <a:pt x="18082" y="8910"/>
                  <a:pt x="18268" y="8837"/>
                  <a:pt x="18371" y="8692"/>
                </a:cubicBezTo>
                <a:cubicBezTo>
                  <a:pt x="18483" y="8498"/>
                  <a:pt x="18420" y="8217"/>
                  <a:pt x="18257" y="8096"/>
                </a:cubicBezTo>
                <a:lnTo>
                  <a:pt x="18257" y="8096"/>
                </a:lnTo>
                <a:cubicBezTo>
                  <a:pt x="18357" y="8124"/>
                  <a:pt x="18460" y="8137"/>
                  <a:pt x="18563" y="8137"/>
                </a:cubicBezTo>
                <a:cubicBezTo>
                  <a:pt x="18900" y="8137"/>
                  <a:pt x="19239" y="7994"/>
                  <a:pt x="19470" y="7737"/>
                </a:cubicBezTo>
                <a:cubicBezTo>
                  <a:pt x="19025" y="7711"/>
                  <a:pt x="18619" y="7436"/>
                  <a:pt x="18423" y="7043"/>
                </a:cubicBezTo>
                <a:cubicBezTo>
                  <a:pt x="18606" y="6886"/>
                  <a:pt x="18803" y="6742"/>
                  <a:pt x="18973" y="6598"/>
                </a:cubicBezTo>
                <a:cubicBezTo>
                  <a:pt x="19156" y="6742"/>
                  <a:pt x="19339" y="6912"/>
                  <a:pt x="19535" y="7056"/>
                </a:cubicBezTo>
                <a:cubicBezTo>
                  <a:pt x="19823" y="6821"/>
                  <a:pt x="19980" y="6415"/>
                  <a:pt x="19876" y="6062"/>
                </a:cubicBezTo>
                <a:lnTo>
                  <a:pt x="19876" y="6062"/>
                </a:lnTo>
                <a:cubicBezTo>
                  <a:pt x="20063" y="6110"/>
                  <a:pt x="20254" y="6133"/>
                  <a:pt x="20444" y="6133"/>
                </a:cubicBezTo>
                <a:cubicBezTo>
                  <a:pt x="20823" y="6133"/>
                  <a:pt x="21201" y="6040"/>
                  <a:pt x="21550" y="5866"/>
                </a:cubicBezTo>
                <a:cubicBezTo>
                  <a:pt x="21792" y="5908"/>
                  <a:pt x="22037" y="5929"/>
                  <a:pt x="22281" y="5929"/>
                </a:cubicBezTo>
                <a:cubicBezTo>
                  <a:pt x="23026" y="5929"/>
                  <a:pt x="23768" y="5730"/>
                  <a:pt x="24429" y="5316"/>
                </a:cubicBezTo>
                <a:cubicBezTo>
                  <a:pt x="24691" y="5159"/>
                  <a:pt x="24926" y="4963"/>
                  <a:pt x="25044" y="4662"/>
                </a:cubicBezTo>
                <a:cubicBezTo>
                  <a:pt x="25280" y="4099"/>
                  <a:pt x="24848" y="3471"/>
                  <a:pt x="24390" y="3052"/>
                </a:cubicBezTo>
                <a:cubicBezTo>
                  <a:pt x="22492" y="1299"/>
                  <a:pt x="19849" y="736"/>
                  <a:pt x="17311" y="436"/>
                </a:cubicBezTo>
                <a:cubicBezTo>
                  <a:pt x="14973" y="140"/>
                  <a:pt x="12616" y="1"/>
                  <a:pt x="1026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1"/>
          <p:cNvSpPr/>
          <p:nvPr/>
        </p:nvSpPr>
        <p:spPr>
          <a:xfrm rot="-1460524">
            <a:off x="7547972" y="-246270"/>
            <a:ext cx="1516469" cy="1258831"/>
          </a:xfrm>
          <a:custGeom>
            <a:avLst/>
            <a:gdLst/>
            <a:ahLst/>
            <a:cxnLst/>
            <a:rect l="l" t="t" r="r" b="b"/>
            <a:pathLst>
              <a:path w="9330" h="7745" extrusionOk="0">
                <a:moveTo>
                  <a:pt x="5317" y="1"/>
                </a:moveTo>
                <a:cubicBezTo>
                  <a:pt x="4817" y="1"/>
                  <a:pt x="4335" y="156"/>
                  <a:pt x="3991" y="506"/>
                </a:cubicBezTo>
                <a:cubicBezTo>
                  <a:pt x="4855" y="1357"/>
                  <a:pt x="5732" y="2234"/>
                  <a:pt x="6608" y="3071"/>
                </a:cubicBezTo>
                <a:cubicBezTo>
                  <a:pt x="6539" y="3085"/>
                  <a:pt x="6470" y="3091"/>
                  <a:pt x="6401" y="3091"/>
                </a:cubicBezTo>
                <a:cubicBezTo>
                  <a:pt x="5949" y="3091"/>
                  <a:pt x="5513" y="2810"/>
                  <a:pt x="5195" y="2469"/>
                </a:cubicBezTo>
                <a:cubicBezTo>
                  <a:pt x="4842" y="2077"/>
                  <a:pt x="4593" y="1605"/>
                  <a:pt x="4266" y="1174"/>
                </a:cubicBezTo>
                <a:cubicBezTo>
                  <a:pt x="3939" y="768"/>
                  <a:pt x="3481" y="402"/>
                  <a:pt x="2958" y="362"/>
                </a:cubicBezTo>
                <a:cubicBezTo>
                  <a:pt x="2946" y="362"/>
                  <a:pt x="2935" y="362"/>
                  <a:pt x="2924" y="362"/>
                </a:cubicBezTo>
                <a:cubicBezTo>
                  <a:pt x="2440" y="362"/>
                  <a:pt x="1996" y="633"/>
                  <a:pt x="1701" y="1004"/>
                </a:cubicBezTo>
                <a:cubicBezTo>
                  <a:pt x="1387" y="1370"/>
                  <a:pt x="1204" y="1828"/>
                  <a:pt x="1047" y="2312"/>
                </a:cubicBezTo>
                <a:cubicBezTo>
                  <a:pt x="1119" y="2298"/>
                  <a:pt x="1190" y="2292"/>
                  <a:pt x="1261" y="2292"/>
                </a:cubicBezTo>
                <a:cubicBezTo>
                  <a:pt x="1795" y="2292"/>
                  <a:pt x="2293" y="2662"/>
                  <a:pt x="2709" y="3032"/>
                </a:cubicBezTo>
                <a:cubicBezTo>
                  <a:pt x="3150" y="3411"/>
                  <a:pt x="3659" y="3836"/>
                  <a:pt x="4226" y="3836"/>
                </a:cubicBezTo>
                <a:cubicBezTo>
                  <a:pt x="4265" y="3836"/>
                  <a:pt x="4305" y="3834"/>
                  <a:pt x="4345" y="3830"/>
                </a:cubicBezTo>
                <a:lnTo>
                  <a:pt x="4345" y="3830"/>
                </a:lnTo>
                <a:cubicBezTo>
                  <a:pt x="4242" y="3862"/>
                  <a:pt x="4136" y="3876"/>
                  <a:pt x="4028" y="3876"/>
                </a:cubicBezTo>
                <a:cubicBezTo>
                  <a:pt x="3694" y="3876"/>
                  <a:pt x="3346" y="3743"/>
                  <a:pt x="3049" y="3594"/>
                </a:cubicBezTo>
                <a:cubicBezTo>
                  <a:pt x="2657" y="3385"/>
                  <a:pt x="2290" y="3123"/>
                  <a:pt x="1859" y="2992"/>
                </a:cubicBezTo>
                <a:cubicBezTo>
                  <a:pt x="1696" y="2936"/>
                  <a:pt x="1519" y="2904"/>
                  <a:pt x="1344" y="2904"/>
                </a:cubicBezTo>
                <a:cubicBezTo>
                  <a:pt x="1071" y="2904"/>
                  <a:pt x="802" y="2984"/>
                  <a:pt x="602" y="3176"/>
                </a:cubicBezTo>
                <a:cubicBezTo>
                  <a:pt x="393" y="3372"/>
                  <a:pt x="288" y="3647"/>
                  <a:pt x="223" y="3921"/>
                </a:cubicBezTo>
                <a:cubicBezTo>
                  <a:pt x="0" y="4811"/>
                  <a:pt x="27" y="5740"/>
                  <a:pt x="275" y="6630"/>
                </a:cubicBezTo>
                <a:cubicBezTo>
                  <a:pt x="786" y="6957"/>
                  <a:pt x="1283" y="7284"/>
                  <a:pt x="1859" y="7454"/>
                </a:cubicBezTo>
                <a:cubicBezTo>
                  <a:pt x="2126" y="7539"/>
                  <a:pt x="2407" y="7588"/>
                  <a:pt x="2684" y="7588"/>
                </a:cubicBezTo>
                <a:cubicBezTo>
                  <a:pt x="3004" y="7588"/>
                  <a:pt x="3318" y="7523"/>
                  <a:pt x="3599" y="7376"/>
                </a:cubicBezTo>
                <a:cubicBezTo>
                  <a:pt x="4475" y="6918"/>
                  <a:pt x="4750" y="5819"/>
                  <a:pt x="4973" y="4864"/>
                </a:cubicBezTo>
                <a:lnTo>
                  <a:pt x="4973" y="4864"/>
                </a:lnTo>
                <a:cubicBezTo>
                  <a:pt x="5077" y="5884"/>
                  <a:pt x="4593" y="6970"/>
                  <a:pt x="3743" y="7559"/>
                </a:cubicBezTo>
                <a:cubicBezTo>
                  <a:pt x="4001" y="7682"/>
                  <a:pt x="4292" y="7744"/>
                  <a:pt x="4585" y="7744"/>
                </a:cubicBezTo>
                <a:cubicBezTo>
                  <a:pt x="4913" y="7744"/>
                  <a:pt x="5245" y="7666"/>
                  <a:pt x="5535" y="7507"/>
                </a:cubicBezTo>
                <a:cubicBezTo>
                  <a:pt x="6098" y="7219"/>
                  <a:pt x="6490" y="6656"/>
                  <a:pt x="6582" y="6041"/>
                </a:cubicBezTo>
                <a:cubicBezTo>
                  <a:pt x="6647" y="5649"/>
                  <a:pt x="6582" y="5230"/>
                  <a:pt x="6674" y="4864"/>
                </a:cubicBezTo>
                <a:cubicBezTo>
                  <a:pt x="6752" y="4471"/>
                  <a:pt x="7014" y="4078"/>
                  <a:pt x="7419" y="4052"/>
                </a:cubicBezTo>
                <a:lnTo>
                  <a:pt x="7419" y="4052"/>
                </a:lnTo>
                <a:cubicBezTo>
                  <a:pt x="7066" y="4301"/>
                  <a:pt x="6935" y="4772"/>
                  <a:pt x="6935" y="5204"/>
                </a:cubicBezTo>
                <a:cubicBezTo>
                  <a:pt x="6935" y="5649"/>
                  <a:pt x="7027" y="6067"/>
                  <a:pt x="6975" y="6499"/>
                </a:cubicBezTo>
                <a:cubicBezTo>
                  <a:pt x="6935" y="6918"/>
                  <a:pt x="6700" y="7376"/>
                  <a:pt x="6294" y="7507"/>
                </a:cubicBezTo>
                <a:cubicBezTo>
                  <a:pt x="7027" y="7480"/>
                  <a:pt x="7864" y="7415"/>
                  <a:pt x="8335" y="6852"/>
                </a:cubicBezTo>
                <a:cubicBezTo>
                  <a:pt x="8662" y="6473"/>
                  <a:pt x="8741" y="5936"/>
                  <a:pt x="8767" y="5426"/>
                </a:cubicBezTo>
                <a:cubicBezTo>
                  <a:pt x="8767" y="4929"/>
                  <a:pt x="8702" y="4419"/>
                  <a:pt x="8793" y="3921"/>
                </a:cubicBezTo>
                <a:cubicBezTo>
                  <a:pt x="8924" y="3176"/>
                  <a:pt x="9330" y="2312"/>
                  <a:pt x="8545" y="1789"/>
                </a:cubicBezTo>
                <a:cubicBezTo>
                  <a:pt x="7799" y="1344"/>
                  <a:pt x="7262" y="663"/>
                  <a:pt x="6477" y="271"/>
                </a:cubicBezTo>
                <a:cubicBezTo>
                  <a:pt x="6119" y="98"/>
                  <a:pt x="5713" y="1"/>
                  <a:pt x="531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1"/>
          <p:cNvSpPr/>
          <p:nvPr/>
        </p:nvSpPr>
        <p:spPr>
          <a:xfrm>
            <a:off x="-364650" y="103398"/>
            <a:ext cx="1380268" cy="1415355"/>
          </a:xfrm>
          <a:custGeom>
            <a:avLst/>
            <a:gdLst/>
            <a:ahLst/>
            <a:cxnLst/>
            <a:rect l="l" t="t" r="r" b="b"/>
            <a:pathLst>
              <a:path w="8492" h="8708" extrusionOk="0">
                <a:moveTo>
                  <a:pt x="5086" y="1"/>
                </a:moveTo>
                <a:cubicBezTo>
                  <a:pt x="4763" y="1"/>
                  <a:pt x="4438" y="81"/>
                  <a:pt x="4135" y="199"/>
                </a:cubicBezTo>
                <a:cubicBezTo>
                  <a:pt x="3664" y="382"/>
                  <a:pt x="3206" y="604"/>
                  <a:pt x="2709" y="709"/>
                </a:cubicBezTo>
                <a:cubicBezTo>
                  <a:pt x="1963" y="853"/>
                  <a:pt x="1008" y="775"/>
                  <a:pt x="798" y="1690"/>
                </a:cubicBezTo>
                <a:cubicBezTo>
                  <a:pt x="628" y="2515"/>
                  <a:pt x="170" y="3274"/>
                  <a:pt x="79" y="4124"/>
                </a:cubicBezTo>
                <a:cubicBezTo>
                  <a:pt x="0" y="5027"/>
                  <a:pt x="379" y="6008"/>
                  <a:pt x="1191" y="6375"/>
                </a:cubicBezTo>
                <a:cubicBezTo>
                  <a:pt x="1688" y="5263"/>
                  <a:pt x="2198" y="4137"/>
                  <a:pt x="2682" y="3025"/>
                </a:cubicBezTo>
                <a:lnTo>
                  <a:pt x="2682" y="3025"/>
                </a:lnTo>
                <a:cubicBezTo>
                  <a:pt x="2957" y="3483"/>
                  <a:pt x="2839" y="4072"/>
                  <a:pt x="2617" y="4543"/>
                </a:cubicBezTo>
                <a:cubicBezTo>
                  <a:pt x="2368" y="5027"/>
                  <a:pt x="2015" y="5420"/>
                  <a:pt x="1753" y="5864"/>
                </a:cubicBezTo>
                <a:cubicBezTo>
                  <a:pt x="1465" y="6322"/>
                  <a:pt x="1295" y="6885"/>
                  <a:pt x="1452" y="7395"/>
                </a:cubicBezTo>
                <a:cubicBezTo>
                  <a:pt x="1596" y="7853"/>
                  <a:pt x="2028" y="8194"/>
                  <a:pt x="2486" y="8337"/>
                </a:cubicBezTo>
                <a:cubicBezTo>
                  <a:pt x="2815" y="8460"/>
                  <a:pt x="3171" y="8494"/>
                  <a:pt x="3520" y="8494"/>
                </a:cubicBezTo>
                <a:cubicBezTo>
                  <a:pt x="3657" y="8494"/>
                  <a:pt x="3793" y="8489"/>
                  <a:pt x="3925" y="8481"/>
                </a:cubicBezTo>
                <a:cubicBezTo>
                  <a:pt x="3598" y="7945"/>
                  <a:pt x="3795" y="7265"/>
                  <a:pt x="4004" y="6676"/>
                </a:cubicBezTo>
                <a:cubicBezTo>
                  <a:pt x="4213" y="6087"/>
                  <a:pt x="4449" y="5433"/>
                  <a:pt x="4187" y="4857"/>
                </a:cubicBezTo>
                <a:lnTo>
                  <a:pt x="4187" y="4857"/>
                </a:lnTo>
                <a:cubicBezTo>
                  <a:pt x="4449" y="5223"/>
                  <a:pt x="4475" y="5707"/>
                  <a:pt x="4436" y="6152"/>
                </a:cubicBezTo>
                <a:cubicBezTo>
                  <a:pt x="4383" y="6597"/>
                  <a:pt x="4266" y="7029"/>
                  <a:pt x="4279" y="7474"/>
                </a:cubicBezTo>
                <a:cubicBezTo>
                  <a:pt x="4305" y="7919"/>
                  <a:pt x="4501" y="8403"/>
                  <a:pt x="4894" y="8599"/>
                </a:cubicBezTo>
                <a:cubicBezTo>
                  <a:pt x="5062" y="8683"/>
                  <a:pt x="5240" y="8708"/>
                  <a:pt x="5426" y="8708"/>
                </a:cubicBezTo>
                <a:cubicBezTo>
                  <a:pt x="5530" y="8708"/>
                  <a:pt x="5636" y="8700"/>
                  <a:pt x="5744" y="8691"/>
                </a:cubicBezTo>
                <a:cubicBezTo>
                  <a:pt x="6634" y="8586"/>
                  <a:pt x="7524" y="8233"/>
                  <a:pt x="8243" y="7683"/>
                </a:cubicBezTo>
                <a:cubicBezTo>
                  <a:pt x="8374" y="7094"/>
                  <a:pt x="8492" y="6506"/>
                  <a:pt x="8453" y="5917"/>
                </a:cubicBezTo>
                <a:cubicBezTo>
                  <a:pt x="8426" y="5328"/>
                  <a:pt x="8204" y="4713"/>
                  <a:pt x="7772" y="4320"/>
                </a:cubicBezTo>
                <a:cubicBezTo>
                  <a:pt x="7329" y="3932"/>
                  <a:pt x="6752" y="3815"/>
                  <a:pt x="6150" y="3815"/>
                </a:cubicBezTo>
                <a:cubicBezTo>
                  <a:pt x="5740" y="3815"/>
                  <a:pt x="5318" y="3870"/>
                  <a:pt x="4920" y="3928"/>
                </a:cubicBezTo>
                <a:cubicBezTo>
                  <a:pt x="5324" y="3723"/>
                  <a:pt x="5776" y="3622"/>
                  <a:pt x="6227" y="3622"/>
                </a:cubicBezTo>
                <a:cubicBezTo>
                  <a:pt x="6812" y="3622"/>
                  <a:pt x="7397" y="3792"/>
                  <a:pt x="7877" y="4124"/>
                </a:cubicBezTo>
                <a:cubicBezTo>
                  <a:pt x="7929" y="3496"/>
                  <a:pt x="7668" y="2868"/>
                  <a:pt x="7210" y="2449"/>
                </a:cubicBezTo>
                <a:cubicBezTo>
                  <a:pt x="6840" y="2131"/>
                  <a:pt x="6357" y="1950"/>
                  <a:pt x="5863" y="1950"/>
                </a:cubicBezTo>
                <a:cubicBezTo>
                  <a:pt x="5728" y="1950"/>
                  <a:pt x="5591" y="1963"/>
                  <a:pt x="5456" y="1991"/>
                </a:cubicBezTo>
                <a:cubicBezTo>
                  <a:pt x="5064" y="2083"/>
                  <a:pt x="4724" y="2279"/>
                  <a:pt x="4331" y="2345"/>
                </a:cubicBezTo>
                <a:cubicBezTo>
                  <a:pt x="4263" y="2356"/>
                  <a:pt x="4193" y="2362"/>
                  <a:pt x="4122" y="2362"/>
                </a:cubicBezTo>
                <a:cubicBezTo>
                  <a:pt x="3785" y="2362"/>
                  <a:pt x="3442" y="2229"/>
                  <a:pt x="3323" y="1926"/>
                </a:cubicBezTo>
                <a:lnTo>
                  <a:pt x="3323" y="1926"/>
                </a:lnTo>
                <a:cubicBezTo>
                  <a:pt x="3500" y="2050"/>
                  <a:pt x="3706" y="2099"/>
                  <a:pt x="3920" y="2099"/>
                </a:cubicBezTo>
                <a:cubicBezTo>
                  <a:pt x="4135" y="2099"/>
                  <a:pt x="4357" y="2050"/>
                  <a:pt x="4567" y="1978"/>
                </a:cubicBezTo>
                <a:cubicBezTo>
                  <a:pt x="4972" y="1834"/>
                  <a:pt x="5352" y="1586"/>
                  <a:pt x="5757" y="1468"/>
                </a:cubicBezTo>
                <a:cubicBezTo>
                  <a:pt x="5876" y="1438"/>
                  <a:pt x="6002" y="1422"/>
                  <a:pt x="6127" y="1422"/>
                </a:cubicBezTo>
                <a:cubicBezTo>
                  <a:pt x="6445" y="1422"/>
                  <a:pt x="6760" y="1525"/>
                  <a:pt x="6948" y="1769"/>
                </a:cubicBezTo>
                <a:cubicBezTo>
                  <a:pt x="6673" y="1076"/>
                  <a:pt x="6307" y="343"/>
                  <a:pt x="5613" y="81"/>
                </a:cubicBezTo>
                <a:cubicBezTo>
                  <a:pt x="5441" y="25"/>
                  <a:pt x="5264" y="1"/>
                  <a:pt x="508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1"/>
          <p:cNvSpPr/>
          <p:nvPr/>
        </p:nvSpPr>
        <p:spPr>
          <a:xfrm>
            <a:off x="1199905" y="12535"/>
            <a:ext cx="2050582" cy="1376460"/>
          </a:xfrm>
          <a:custGeom>
            <a:avLst/>
            <a:gdLst/>
            <a:ahLst/>
            <a:cxnLst/>
            <a:rect l="l" t="t" r="r" b="b"/>
            <a:pathLst>
              <a:path w="14172" h="9513" extrusionOk="0">
                <a:moveTo>
                  <a:pt x="13936" y="0"/>
                </a:moveTo>
                <a:cubicBezTo>
                  <a:pt x="13923" y="92"/>
                  <a:pt x="13910" y="223"/>
                  <a:pt x="13897" y="393"/>
                </a:cubicBezTo>
                <a:cubicBezTo>
                  <a:pt x="13713" y="1989"/>
                  <a:pt x="13242" y="6255"/>
                  <a:pt x="9736" y="8688"/>
                </a:cubicBezTo>
                <a:cubicBezTo>
                  <a:pt x="9193" y="9058"/>
                  <a:pt x="8070" y="9206"/>
                  <a:pt x="6756" y="9206"/>
                </a:cubicBezTo>
                <a:cubicBezTo>
                  <a:pt x="4391" y="9206"/>
                  <a:pt x="1408" y="8725"/>
                  <a:pt x="79" y="8178"/>
                </a:cubicBezTo>
                <a:lnTo>
                  <a:pt x="1" y="8387"/>
                </a:lnTo>
                <a:cubicBezTo>
                  <a:pt x="1270" y="8911"/>
                  <a:pt x="4279" y="9513"/>
                  <a:pt x="6373" y="9513"/>
                </a:cubicBezTo>
                <a:cubicBezTo>
                  <a:pt x="7852" y="9513"/>
                  <a:pt x="9199" y="9316"/>
                  <a:pt x="9867" y="8858"/>
                </a:cubicBezTo>
                <a:cubicBezTo>
                  <a:pt x="13452" y="6372"/>
                  <a:pt x="13936" y="2041"/>
                  <a:pt x="14119" y="406"/>
                </a:cubicBezTo>
                <a:cubicBezTo>
                  <a:pt x="14132" y="262"/>
                  <a:pt x="14158" y="131"/>
                  <a:pt x="14171" y="26"/>
                </a:cubicBezTo>
                <a:lnTo>
                  <a:pt x="1393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1"/>
          <p:cNvSpPr/>
          <p:nvPr/>
        </p:nvSpPr>
        <p:spPr>
          <a:xfrm>
            <a:off x="4000437" y="-597486"/>
            <a:ext cx="4390115" cy="1214259"/>
          </a:xfrm>
          <a:custGeom>
            <a:avLst/>
            <a:gdLst/>
            <a:ahLst/>
            <a:cxnLst/>
            <a:rect l="l" t="t" r="r" b="b"/>
            <a:pathLst>
              <a:path w="30341" h="8392" extrusionOk="0">
                <a:moveTo>
                  <a:pt x="30073" y="0"/>
                </a:moveTo>
                <a:cubicBezTo>
                  <a:pt x="30032" y="0"/>
                  <a:pt x="29990" y="17"/>
                  <a:pt x="29951" y="55"/>
                </a:cubicBezTo>
                <a:cubicBezTo>
                  <a:pt x="29192" y="762"/>
                  <a:pt x="28459" y="1481"/>
                  <a:pt x="27674" y="2149"/>
                </a:cubicBezTo>
                <a:cubicBezTo>
                  <a:pt x="26889" y="2790"/>
                  <a:pt x="26091" y="3392"/>
                  <a:pt x="25241" y="3941"/>
                </a:cubicBezTo>
                <a:cubicBezTo>
                  <a:pt x="23553" y="5014"/>
                  <a:pt x="21747" y="5917"/>
                  <a:pt x="19850" y="6571"/>
                </a:cubicBezTo>
                <a:cubicBezTo>
                  <a:pt x="17277" y="7467"/>
                  <a:pt x="14556" y="7912"/>
                  <a:pt x="11838" y="7912"/>
                </a:cubicBezTo>
                <a:cubicBezTo>
                  <a:pt x="10188" y="7912"/>
                  <a:pt x="8538" y="7748"/>
                  <a:pt x="6922" y="7422"/>
                </a:cubicBezTo>
                <a:cubicBezTo>
                  <a:pt x="5705" y="7173"/>
                  <a:pt x="4528" y="6846"/>
                  <a:pt x="3389" y="6427"/>
                </a:cubicBezTo>
                <a:cubicBezTo>
                  <a:pt x="2277" y="6035"/>
                  <a:pt x="1113" y="5525"/>
                  <a:pt x="406" y="4543"/>
                </a:cubicBezTo>
                <a:cubicBezTo>
                  <a:pt x="367" y="4488"/>
                  <a:pt x="311" y="4465"/>
                  <a:pt x="255" y="4465"/>
                </a:cubicBezTo>
                <a:cubicBezTo>
                  <a:pt x="126" y="4465"/>
                  <a:pt x="1" y="4589"/>
                  <a:pt x="92" y="4726"/>
                </a:cubicBezTo>
                <a:cubicBezTo>
                  <a:pt x="655" y="5538"/>
                  <a:pt x="1466" y="6061"/>
                  <a:pt x="2356" y="6454"/>
                </a:cubicBezTo>
                <a:cubicBezTo>
                  <a:pt x="3389" y="6912"/>
                  <a:pt x="4462" y="7252"/>
                  <a:pt x="5548" y="7553"/>
                </a:cubicBezTo>
                <a:cubicBezTo>
                  <a:pt x="7651" y="8116"/>
                  <a:pt x="9861" y="8392"/>
                  <a:pt x="12054" y="8392"/>
                </a:cubicBezTo>
                <a:cubicBezTo>
                  <a:pt x="12153" y="8392"/>
                  <a:pt x="12253" y="8391"/>
                  <a:pt x="12352" y="8390"/>
                </a:cubicBezTo>
                <a:cubicBezTo>
                  <a:pt x="16709" y="8325"/>
                  <a:pt x="21014" y="7095"/>
                  <a:pt x="24756" y="4857"/>
                </a:cubicBezTo>
                <a:cubicBezTo>
                  <a:pt x="25777" y="4242"/>
                  <a:pt x="26745" y="3575"/>
                  <a:pt x="27661" y="2829"/>
                </a:cubicBezTo>
                <a:cubicBezTo>
                  <a:pt x="28577" y="2070"/>
                  <a:pt x="29506" y="1272"/>
                  <a:pt x="30239" y="343"/>
                </a:cubicBezTo>
                <a:cubicBezTo>
                  <a:pt x="30340" y="191"/>
                  <a:pt x="30214" y="0"/>
                  <a:pt x="3007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1"/>
          <p:cNvSpPr/>
          <p:nvPr/>
        </p:nvSpPr>
        <p:spPr>
          <a:xfrm>
            <a:off x="227290" y="-23783"/>
            <a:ext cx="2192236" cy="1350560"/>
          </a:xfrm>
          <a:custGeom>
            <a:avLst/>
            <a:gdLst/>
            <a:ahLst/>
            <a:cxnLst/>
            <a:rect l="l" t="t" r="r" b="b"/>
            <a:pathLst>
              <a:path w="15151" h="9334" extrusionOk="0">
                <a:moveTo>
                  <a:pt x="14928" y="1"/>
                </a:moveTo>
                <a:cubicBezTo>
                  <a:pt x="14847" y="1"/>
                  <a:pt x="14763" y="41"/>
                  <a:pt x="14731" y="133"/>
                </a:cubicBezTo>
                <a:cubicBezTo>
                  <a:pt x="13959" y="2371"/>
                  <a:pt x="12532" y="4373"/>
                  <a:pt x="10714" y="5891"/>
                </a:cubicBezTo>
                <a:cubicBezTo>
                  <a:pt x="8869" y="7448"/>
                  <a:pt x="6474" y="8625"/>
                  <a:pt x="4054" y="8821"/>
                </a:cubicBezTo>
                <a:cubicBezTo>
                  <a:pt x="3900" y="8835"/>
                  <a:pt x="3747" y="8842"/>
                  <a:pt x="3595" y="8842"/>
                </a:cubicBezTo>
                <a:cubicBezTo>
                  <a:pt x="2255" y="8842"/>
                  <a:pt x="994" y="8314"/>
                  <a:pt x="324" y="7068"/>
                </a:cubicBezTo>
                <a:cubicBezTo>
                  <a:pt x="299" y="7018"/>
                  <a:pt x="256" y="6997"/>
                  <a:pt x="210" y="6997"/>
                </a:cubicBezTo>
                <a:cubicBezTo>
                  <a:pt x="111" y="6997"/>
                  <a:pt x="1" y="7092"/>
                  <a:pt x="37" y="7199"/>
                </a:cubicBezTo>
                <a:cubicBezTo>
                  <a:pt x="416" y="8429"/>
                  <a:pt x="1725" y="9149"/>
                  <a:pt x="2928" y="9293"/>
                </a:cubicBezTo>
                <a:cubicBezTo>
                  <a:pt x="3160" y="9321"/>
                  <a:pt x="3393" y="9334"/>
                  <a:pt x="3626" y="9334"/>
                </a:cubicBezTo>
                <a:cubicBezTo>
                  <a:pt x="4801" y="9334"/>
                  <a:pt x="5980" y="9001"/>
                  <a:pt x="7050" y="8586"/>
                </a:cubicBezTo>
                <a:cubicBezTo>
                  <a:pt x="9457" y="7670"/>
                  <a:pt x="11590" y="6034"/>
                  <a:pt x="13121" y="3980"/>
                </a:cubicBezTo>
                <a:cubicBezTo>
                  <a:pt x="13972" y="2829"/>
                  <a:pt x="14639" y="1573"/>
                  <a:pt x="15097" y="212"/>
                </a:cubicBezTo>
                <a:cubicBezTo>
                  <a:pt x="15151" y="82"/>
                  <a:pt x="15043" y="1"/>
                  <a:pt x="1492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02;p11"/>
          <p:cNvGrpSpPr/>
          <p:nvPr/>
        </p:nvGrpSpPr>
        <p:grpSpPr>
          <a:xfrm flipH="1">
            <a:off x="7956897" y="4142584"/>
            <a:ext cx="433643" cy="414833"/>
            <a:chOff x="2412932" y="3938622"/>
            <a:chExt cx="433643" cy="414833"/>
          </a:xfrm>
        </p:grpSpPr>
        <p:sp>
          <p:nvSpPr>
            <p:cNvPr id="203" name="Google Shape;203;p11"/>
            <p:cNvSpPr/>
            <p:nvPr/>
          </p:nvSpPr>
          <p:spPr>
            <a:xfrm flipH="1">
              <a:off x="2412932" y="3938622"/>
              <a:ext cx="433643" cy="414833"/>
            </a:xfrm>
            <a:custGeom>
              <a:avLst/>
              <a:gdLst/>
              <a:ahLst/>
              <a:cxnLst/>
              <a:rect l="l" t="t" r="r" b="b"/>
              <a:pathLst>
                <a:path w="2997" h="2867" extrusionOk="0">
                  <a:moveTo>
                    <a:pt x="1244" y="0"/>
                  </a:moveTo>
                  <a:cubicBezTo>
                    <a:pt x="1244" y="0"/>
                    <a:pt x="1243" y="0"/>
                    <a:pt x="1243" y="1"/>
                  </a:cubicBezTo>
                  <a:cubicBezTo>
                    <a:pt x="1165" y="433"/>
                    <a:pt x="1099" y="891"/>
                    <a:pt x="1296" y="1283"/>
                  </a:cubicBezTo>
                  <a:cubicBezTo>
                    <a:pt x="1120" y="1139"/>
                    <a:pt x="893" y="1067"/>
                    <a:pt x="667" y="1067"/>
                  </a:cubicBezTo>
                  <a:cubicBezTo>
                    <a:pt x="422" y="1067"/>
                    <a:pt x="177" y="1152"/>
                    <a:pt x="0" y="1323"/>
                  </a:cubicBezTo>
                  <a:cubicBezTo>
                    <a:pt x="215" y="1528"/>
                    <a:pt x="509" y="1640"/>
                    <a:pt x="793" y="1640"/>
                  </a:cubicBezTo>
                  <a:cubicBezTo>
                    <a:pt x="908" y="1640"/>
                    <a:pt x="1020" y="1622"/>
                    <a:pt x="1125" y="1584"/>
                  </a:cubicBezTo>
                  <a:lnTo>
                    <a:pt x="1125" y="1584"/>
                  </a:lnTo>
                  <a:cubicBezTo>
                    <a:pt x="759" y="1885"/>
                    <a:pt x="628" y="2422"/>
                    <a:pt x="798" y="2867"/>
                  </a:cubicBezTo>
                  <a:cubicBezTo>
                    <a:pt x="1282" y="2710"/>
                    <a:pt x="1610" y="2225"/>
                    <a:pt x="1570" y="1754"/>
                  </a:cubicBezTo>
                  <a:lnTo>
                    <a:pt x="1570" y="1754"/>
                  </a:lnTo>
                  <a:cubicBezTo>
                    <a:pt x="1649" y="2016"/>
                    <a:pt x="1910" y="2199"/>
                    <a:pt x="2172" y="2265"/>
                  </a:cubicBezTo>
                  <a:cubicBezTo>
                    <a:pt x="2317" y="2294"/>
                    <a:pt x="2470" y="2302"/>
                    <a:pt x="2624" y="2302"/>
                  </a:cubicBezTo>
                  <a:cubicBezTo>
                    <a:pt x="2748" y="2302"/>
                    <a:pt x="2874" y="2297"/>
                    <a:pt x="2997" y="2291"/>
                  </a:cubicBezTo>
                  <a:cubicBezTo>
                    <a:pt x="2931" y="1820"/>
                    <a:pt x="2486" y="1427"/>
                    <a:pt x="2015" y="1427"/>
                  </a:cubicBezTo>
                  <a:cubicBezTo>
                    <a:pt x="2264" y="1388"/>
                    <a:pt x="2525" y="1309"/>
                    <a:pt x="2696" y="1126"/>
                  </a:cubicBezTo>
                  <a:cubicBezTo>
                    <a:pt x="2879" y="956"/>
                    <a:pt x="2944" y="655"/>
                    <a:pt x="2813" y="433"/>
                  </a:cubicBezTo>
                  <a:lnTo>
                    <a:pt x="2813" y="433"/>
                  </a:lnTo>
                  <a:cubicBezTo>
                    <a:pt x="2604" y="472"/>
                    <a:pt x="2316" y="498"/>
                    <a:pt x="2146" y="629"/>
                  </a:cubicBezTo>
                  <a:cubicBezTo>
                    <a:pt x="2041" y="694"/>
                    <a:pt x="1963" y="773"/>
                    <a:pt x="1884" y="851"/>
                  </a:cubicBezTo>
                  <a:cubicBezTo>
                    <a:pt x="1832" y="904"/>
                    <a:pt x="1662" y="1048"/>
                    <a:pt x="1662" y="1113"/>
                  </a:cubicBezTo>
                  <a:cubicBezTo>
                    <a:pt x="1662" y="851"/>
                    <a:pt x="1649" y="590"/>
                    <a:pt x="1557" y="367"/>
                  </a:cubicBezTo>
                  <a:cubicBezTo>
                    <a:pt x="1518" y="263"/>
                    <a:pt x="1453" y="210"/>
                    <a:pt x="1387" y="171"/>
                  </a:cubicBezTo>
                  <a:cubicBezTo>
                    <a:pt x="1387" y="121"/>
                    <a:pt x="1256" y="0"/>
                    <a:pt x="12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1"/>
            <p:cNvSpPr/>
            <p:nvPr/>
          </p:nvSpPr>
          <p:spPr>
            <a:xfrm flipH="1">
              <a:off x="2581350" y="4126138"/>
              <a:ext cx="96799" cy="52234"/>
            </a:xfrm>
            <a:custGeom>
              <a:avLst/>
              <a:gdLst/>
              <a:ahLst/>
              <a:cxnLst/>
              <a:rect l="l" t="t" r="r" b="b"/>
              <a:pathLst>
                <a:path w="669" h="361" extrusionOk="0">
                  <a:moveTo>
                    <a:pt x="506" y="1"/>
                  </a:moveTo>
                  <a:cubicBezTo>
                    <a:pt x="443" y="1"/>
                    <a:pt x="362" y="14"/>
                    <a:pt x="276" y="38"/>
                  </a:cubicBezTo>
                  <a:cubicBezTo>
                    <a:pt x="119" y="91"/>
                    <a:pt x="1" y="208"/>
                    <a:pt x="40" y="300"/>
                  </a:cubicBezTo>
                  <a:cubicBezTo>
                    <a:pt x="54" y="341"/>
                    <a:pt x="107" y="361"/>
                    <a:pt x="177" y="361"/>
                  </a:cubicBezTo>
                  <a:cubicBezTo>
                    <a:pt x="240" y="361"/>
                    <a:pt x="318" y="344"/>
                    <a:pt x="393" y="313"/>
                  </a:cubicBezTo>
                  <a:cubicBezTo>
                    <a:pt x="563" y="248"/>
                    <a:pt x="668" y="130"/>
                    <a:pt x="642" y="51"/>
                  </a:cubicBezTo>
                  <a:cubicBezTo>
                    <a:pt x="628" y="17"/>
                    <a:pt x="578" y="1"/>
                    <a:pt x="5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05;p11"/>
          <p:cNvGrpSpPr/>
          <p:nvPr/>
        </p:nvGrpSpPr>
        <p:grpSpPr>
          <a:xfrm flipH="1">
            <a:off x="4192885" y="4210156"/>
            <a:ext cx="292406" cy="279681"/>
            <a:chOff x="2412932" y="3938622"/>
            <a:chExt cx="433643" cy="414833"/>
          </a:xfrm>
        </p:grpSpPr>
        <p:sp>
          <p:nvSpPr>
            <p:cNvPr id="206" name="Google Shape;206;p11"/>
            <p:cNvSpPr/>
            <p:nvPr/>
          </p:nvSpPr>
          <p:spPr>
            <a:xfrm flipH="1">
              <a:off x="2412932" y="3938622"/>
              <a:ext cx="433643" cy="414833"/>
            </a:xfrm>
            <a:custGeom>
              <a:avLst/>
              <a:gdLst/>
              <a:ahLst/>
              <a:cxnLst/>
              <a:rect l="l" t="t" r="r" b="b"/>
              <a:pathLst>
                <a:path w="2997" h="2867" extrusionOk="0">
                  <a:moveTo>
                    <a:pt x="1244" y="0"/>
                  </a:moveTo>
                  <a:cubicBezTo>
                    <a:pt x="1244" y="0"/>
                    <a:pt x="1243" y="0"/>
                    <a:pt x="1243" y="1"/>
                  </a:cubicBezTo>
                  <a:cubicBezTo>
                    <a:pt x="1165" y="433"/>
                    <a:pt x="1099" y="891"/>
                    <a:pt x="1296" y="1283"/>
                  </a:cubicBezTo>
                  <a:cubicBezTo>
                    <a:pt x="1120" y="1139"/>
                    <a:pt x="893" y="1067"/>
                    <a:pt x="667" y="1067"/>
                  </a:cubicBezTo>
                  <a:cubicBezTo>
                    <a:pt x="422" y="1067"/>
                    <a:pt x="177" y="1152"/>
                    <a:pt x="0" y="1323"/>
                  </a:cubicBezTo>
                  <a:cubicBezTo>
                    <a:pt x="215" y="1528"/>
                    <a:pt x="509" y="1640"/>
                    <a:pt x="793" y="1640"/>
                  </a:cubicBezTo>
                  <a:cubicBezTo>
                    <a:pt x="908" y="1640"/>
                    <a:pt x="1020" y="1622"/>
                    <a:pt x="1125" y="1584"/>
                  </a:cubicBezTo>
                  <a:lnTo>
                    <a:pt x="1125" y="1584"/>
                  </a:lnTo>
                  <a:cubicBezTo>
                    <a:pt x="759" y="1885"/>
                    <a:pt x="628" y="2422"/>
                    <a:pt x="798" y="2867"/>
                  </a:cubicBezTo>
                  <a:cubicBezTo>
                    <a:pt x="1282" y="2710"/>
                    <a:pt x="1610" y="2225"/>
                    <a:pt x="1570" y="1754"/>
                  </a:cubicBezTo>
                  <a:lnTo>
                    <a:pt x="1570" y="1754"/>
                  </a:lnTo>
                  <a:cubicBezTo>
                    <a:pt x="1649" y="2016"/>
                    <a:pt x="1910" y="2199"/>
                    <a:pt x="2172" y="2265"/>
                  </a:cubicBezTo>
                  <a:cubicBezTo>
                    <a:pt x="2317" y="2294"/>
                    <a:pt x="2470" y="2302"/>
                    <a:pt x="2624" y="2302"/>
                  </a:cubicBezTo>
                  <a:cubicBezTo>
                    <a:pt x="2748" y="2302"/>
                    <a:pt x="2874" y="2297"/>
                    <a:pt x="2997" y="2291"/>
                  </a:cubicBezTo>
                  <a:cubicBezTo>
                    <a:pt x="2931" y="1820"/>
                    <a:pt x="2486" y="1427"/>
                    <a:pt x="2015" y="1427"/>
                  </a:cubicBezTo>
                  <a:cubicBezTo>
                    <a:pt x="2264" y="1388"/>
                    <a:pt x="2525" y="1309"/>
                    <a:pt x="2696" y="1126"/>
                  </a:cubicBezTo>
                  <a:cubicBezTo>
                    <a:pt x="2879" y="956"/>
                    <a:pt x="2944" y="655"/>
                    <a:pt x="2813" y="433"/>
                  </a:cubicBezTo>
                  <a:lnTo>
                    <a:pt x="2813" y="433"/>
                  </a:lnTo>
                  <a:cubicBezTo>
                    <a:pt x="2604" y="472"/>
                    <a:pt x="2316" y="498"/>
                    <a:pt x="2146" y="629"/>
                  </a:cubicBezTo>
                  <a:cubicBezTo>
                    <a:pt x="2041" y="694"/>
                    <a:pt x="1963" y="773"/>
                    <a:pt x="1884" y="851"/>
                  </a:cubicBezTo>
                  <a:cubicBezTo>
                    <a:pt x="1832" y="904"/>
                    <a:pt x="1662" y="1048"/>
                    <a:pt x="1662" y="1113"/>
                  </a:cubicBezTo>
                  <a:cubicBezTo>
                    <a:pt x="1662" y="851"/>
                    <a:pt x="1649" y="590"/>
                    <a:pt x="1557" y="367"/>
                  </a:cubicBezTo>
                  <a:cubicBezTo>
                    <a:pt x="1518" y="263"/>
                    <a:pt x="1453" y="210"/>
                    <a:pt x="1387" y="171"/>
                  </a:cubicBezTo>
                  <a:cubicBezTo>
                    <a:pt x="1387" y="121"/>
                    <a:pt x="1256" y="0"/>
                    <a:pt x="12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1"/>
            <p:cNvSpPr/>
            <p:nvPr/>
          </p:nvSpPr>
          <p:spPr>
            <a:xfrm flipH="1">
              <a:off x="2581350" y="4126138"/>
              <a:ext cx="96799" cy="52234"/>
            </a:xfrm>
            <a:custGeom>
              <a:avLst/>
              <a:gdLst/>
              <a:ahLst/>
              <a:cxnLst/>
              <a:rect l="l" t="t" r="r" b="b"/>
              <a:pathLst>
                <a:path w="669" h="361" extrusionOk="0">
                  <a:moveTo>
                    <a:pt x="506" y="1"/>
                  </a:moveTo>
                  <a:cubicBezTo>
                    <a:pt x="443" y="1"/>
                    <a:pt x="362" y="14"/>
                    <a:pt x="276" y="38"/>
                  </a:cubicBezTo>
                  <a:cubicBezTo>
                    <a:pt x="119" y="91"/>
                    <a:pt x="1" y="208"/>
                    <a:pt x="40" y="300"/>
                  </a:cubicBezTo>
                  <a:cubicBezTo>
                    <a:pt x="54" y="341"/>
                    <a:pt x="107" y="361"/>
                    <a:pt x="177" y="361"/>
                  </a:cubicBezTo>
                  <a:cubicBezTo>
                    <a:pt x="240" y="361"/>
                    <a:pt x="318" y="344"/>
                    <a:pt x="393" y="313"/>
                  </a:cubicBezTo>
                  <a:cubicBezTo>
                    <a:pt x="563" y="248"/>
                    <a:pt x="668" y="130"/>
                    <a:pt x="642" y="51"/>
                  </a:cubicBezTo>
                  <a:cubicBezTo>
                    <a:pt x="628" y="17"/>
                    <a:pt x="578" y="1"/>
                    <a:pt x="5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" name="Google Shape;208;p11"/>
          <p:cNvGrpSpPr/>
          <p:nvPr/>
        </p:nvGrpSpPr>
        <p:grpSpPr>
          <a:xfrm flipH="1">
            <a:off x="2063382" y="3750560"/>
            <a:ext cx="480520" cy="459594"/>
            <a:chOff x="2412932" y="3938622"/>
            <a:chExt cx="433643" cy="414833"/>
          </a:xfrm>
        </p:grpSpPr>
        <p:sp>
          <p:nvSpPr>
            <p:cNvPr id="209" name="Google Shape;209;p11"/>
            <p:cNvSpPr/>
            <p:nvPr/>
          </p:nvSpPr>
          <p:spPr>
            <a:xfrm flipH="1">
              <a:off x="2412932" y="3938622"/>
              <a:ext cx="433643" cy="414833"/>
            </a:xfrm>
            <a:custGeom>
              <a:avLst/>
              <a:gdLst/>
              <a:ahLst/>
              <a:cxnLst/>
              <a:rect l="l" t="t" r="r" b="b"/>
              <a:pathLst>
                <a:path w="2997" h="2867" extrusionOk="0">
                  <a:moveTo>
                    <a:pt x="1244" y="0"/>
                  </a:moveTo>
                  <a:cubicBezTo>
                    <a:pt x="1244" y="0"/>
                    <a:pt x="1243" y="0"/>
                    <a:pt x="1243" y="1"/>
                  </a:cubicBezTo>
                  <a:cubicBezTo>
                    <a:pt x="1165" y="433"/>
                    <a:pt x="1099" y="891"/>
                    <a:pt x="1296" y="1283"/>
                  </a:cubicBezTo>
                  <a:cubicBezTo>
                    <a:pt x="1120" y="1139"/>
                    <a:pt x="893" y="1067"/>
                    <a:pt x="667" y="1067"/>
                  </a:cubicBezTo>
                  <a:cubicBezTo>
                    <a:pt x="422" y="1067"/>
                    <a:pt x="177" y="1152"/>
                    <a:pt x="0" y="1323"/>
                  </a:cubicBezTo>
                  <a:cubicBezTo>
                    <a:pt x="215" y="1528"/>
                    <a:pt x="509" y="1640"/>
                    <a:pt x="793" y="1640"/>
                  </a:cubicBezTo>
                  <a:cubicBezTo>
                    <a:pt x="908" y="1640"/>
                    <a:pt x="1020" y="1622"/>
                    <a:pt x="1125" y="1584"/>
                  </a:cubicBezTo>
                  <a:lnTo>
                    <a:pt x="1125" y="1584"/>
                  </a:lnTo>
                  <a:cubicBezTo>
                    <a:pt x="759" y="1885"/>
                    <a:pt x="628" y="2422"/>
                    <a:pt x="798" y="2867"/>
                  </a:cubicBezTo>
                  <a:cubicBezTo>
                    <a:pt x="1282" y="2710"/>
                    <a:pt x="1610" y="2225"/>
                    <a:pt x="1570" y="1754"/>
                  </a:cubicBezTo>
                  <a:lnTo>
                    <a:pt x="1570" y="1754"/>
                  </a:lnTo>
                  <a:cubicBezTo>
                    <a:pt x="1649" y="2016"/>
                    <a:pt x="1910" y="2199"/>
                    <a:pt x="2172" y="2265"/>
                  </a:cubicBezTo>
                  <a:cubicBezTo>
                    <a:pt x="2317" y="2294"/>
                    <a:pt x="2470" y="2302"/>
                    <a:pt x="2624" y="2302"/>
                  </a:cubicBezTo>
                  <a:cubicBezTo>
                    <a:pt x="2748" y="2302"/>
                    <a:pt x="2874" y="2297"/>
                    <a:pt x="2997" y="2291"/>
                  </a:cubicBezTo>
                  <a:cubicBezTo>
                    <a:pt x="2931" y="1820"/>
                    <a:pt x="2486" y="1427"/>
                    <a:pt x="2015" y="1427"/>
                  </a:cubicBezTo>
                  <a:cubicBezTo>
                    <a:pt x="2264" y="1388"/>
                    <a:pt x="2525" y="1309"/>
                    <a:pt x="2696" y="1126"/>
                  </a:cubicBezTo>
                  <a:cubicBezTo>
                    <a:pt x="2879" y="956"/>
                    <a:pt x="2944" y="655"/>
                    <a:pt x="2813" y="433"/>
                  </a:cubicBezTo>
                  <a:lnTo>
                    <a:pt x="2813" y="433"/>
                  </a:lnTo>
                  <a:cubicBezTo>
                    <a:pt x="2604" y="472"/>
                    <a:pt x="2316" y="498"/>
                    <a:pt x="2146" y="629"/>
                  </a:cubicBezTo>
                  <a:cubicBezTo>
                    <a:pt x="2041" y="694"/>
                    <a:pt x="1963" y="773"/>
                    <a:pt x="1884" y="851"/>
                  </a:cubicBezTo>
                  <a:cubicBezTo>
                    <a:pt x="1832" y="904"/>
                    <a:pt x="1662" y="1048"/>
                    <a:pt x="1662" y="1113"/>
                  </a:cubicBezTo>
                  <a:cubicBezTo>
                    <a:pt x="1662" y="851"/>
                    <a:pt x="1649" y="590"/>
                    <a:pt x="1557" y="367"/>
                  </a:cubicBezTo>
                  <a:cubicBezTo>
                    <a:pt x="1518" y="263"/>
                    <a:pt x="1453" y="210"/>
                    <a:pt x="1387" y="171"/>
                  </a:cubicBezTo>
                  <a:cubicBezTo>
                    <a:pt x="1387" y="121"/>
                    <a:pt x="1256" y="0"/>
                    <a:pt x="12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1"/>
            <p:cNvSpPr/>
            <p:nvPr/>
          </p:nvSpPr>
          <p:spPr>
            <a:xfrm flipH="1">
              <a:off x="2581350" y="4126138"/>
              <a:ext cx="96799" cy="52234"/>
            </a:xfrm>
            <a:custGeom>
              <a:avLst/>
              <a:gdLst/>
              <a:ahLst/>
              <a:cxnLst/>
              <a:rect l="l" t="t" r="r" b="b"/>
              <a:pathLst>
                <a:path w="669" h="361" extrusionOk="0">
                  <a:moveTo>
                    <a:pt x="506" y="1"/>
                  </a:moveTo>
                  <a:cubicBezTo>
                    <a:pt x="443" y="1"/>
                    <a:pt x="362" y="14"/>
                    <a:pt x="276" y="38"/>
                  </a:cubicBezTo>
                  <a:cubicBezTo>
                    <a:pt x="119" y="91"/>
                    <a:pt x="1" y="208"/>
                    <a:pt x="40" y="300"/>
                  </a:cubicBezTo>
                  <a:cubicBezTo>
                    <a:pt x="54" y="341"/>
                    <a:pt x="107" y="361"/>
                    <a:pt x="177" y="361"/>
                  </a:cubicBezTo>
                  <a:cubicBezTo>
                    <a:pt x="240" y="361"/>
                    <a:pt x="318" y="344"/>
                    <a:pt x="393" y="313"/>
                  </a:cubicBezTo>
                  <a:cubicBezTo>
                    <a:pt x="563" y="248"/>
                    <a:pt x="668" y="130"/>
                    <a:pt x="642" y="51"/>
                  </a:cubicBezTo>
                  <a:cubicBezTo>
                    <a:pt x="628" y="17"/>
                    <a:pt x="578" y="1"/>
                    <a:pt x="5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3"/>
          <p:cNvSpPr/>
          <p:nvPr/>
        </p:nvSpPr>
        <p:spPr>
          <a:xfrm flipH="1">
            <a:off x="8473216" y="-61575"/>
            <a:ext cx="641355" cy="4482206"/>
          </a:xfrm>
          <a:custGeom>
            <a:avLst/>
            <a:gdLst/>
            <a:ahLst/>
            <a:cxnLst/>
            <a:rect l="l" t="t" r="r" b="b"/>
            <a:pathLst>
              <a:path w="4973" h="32909" extrusionOk="0">
                <a:moveTo>
                  <a:pt x="1819" y="1"/>
                </a:moveTo>
                <a:cubicBezTo>
                  <a:pt x="1963" y="10966"/>
                  <a:pt x="0" y="22114"/>
                  <a:pt x="942" y="32908"/>
                </a:cubicBezTo>
                <a:lnTo>
                  <a:pt x="4972" y="32908"/>
                </a:lnTo>
                <a:cubicBezTo>
                  <a:pt x="3781" y="27910"/>
                  <a:pt x="3624" y="22166"/>
                  <a:pt x="3664" y="16670"/>
                </a:cubicBezTo>
                <a:cubicBezTo>
                  <a:pt x="3716" y="11109"/>
                  <a:pt x="3925" y="5405"/>
                  <a:pt x="32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3"/>
          <p:cNvSpPr/>
          <p:nvPr/>
        </p:nvSpPr>
        <p:spPr>
          <a:xfrm flipH="1">
            <a:off x="784821" y="59063"/>
            <a:ext cx="631284" cy="4244109"/>
          </a:xfrm>
          <a:custGeom>
            <a:avLst/>
            <a:gdLst/>
            <a:ahLst/>
            <a:cxnLst/>
            <a:rect l="l" t="t" r="r" b="b"/>
            <a:pathLst>
              <a:path w="4895" h="32909" extrusionOk="0">
                <a:moveTo>
                  <a:pt x="2395" y="1"/>
                </a:moveTo>
                <a:cubicBezTo>
                  <a:pt x="2526" y="5405"/>
                  <a:pt x="2539" y="10822"/>
                  <a:pt x="1937" y="16121"/>
                </a:cubicBezTo>
                <a:cubicBezTo>
                  <a:pt x="1531" y="19588"/>
                  <a:pt x="851" y="22964"/>
                  <a:pt x="432" y="26432"/>
                </a:cubicBezTo>
                <a:cubicBezTo>
                  <a:pt x="171" y="28551"/>
                  <a:pt x="0" y="30750"/>
                  <a:pt x="53" y="32909"/>
                </a:cubicBezTo>
                <a:lnTo>
                  <a:pt x="3599" y="32909"/>
                </a:lnTo>
                <a:cubicBezTo>
                  <a:pt x="4894" y="22284"/>
                  <a:pt x="3128" y="10953"/>
                  <a:pt x="362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3"/>
          <p:cNvSpPr/>
          <p:nvPr/>
        </p:nvSpPr>
        <p:spPr>
          <a:xfrm flipH="1">
            <a:off x="1468065" y="-848"/>
            <a:ext cx="825247" cy="4244109"/>
          </a:xfrm>
          <a:custGeom>
            <a:avLst/>
            <a:gdLst/>
            <a:ahLst/>
            <a:cxnLst/>
            <a:rect l="l" t="t" r="r" b="b"/>
            <a:pathLst>
              <a:path w="6399" h="32909" extrusionOk="0">
                <a:moveTo>
                  <a:pt x="890" y="1"/>
                </a:moveTo>
                <a:cubicBezTo>
                  <a:pt x="419" y="7171"/>
                  <a:pt x="53" y="14394"/>
                  <a:pt x="602" y="21551"/>
                </a:cubicBezTo>
                <a:cubicBezTo>
                  <a:pt x="798" y="24090"/>
                  <a:pt x="1126" y="26654"/>
                  <a:pt x="903" y="29193"/>
                </a:cubicBezTo>
                <a:cubicBezTo>
                  <a:pt x="772" y="30488"/>
                  <a:pt x="471" y="31757"/>
                  <a:pt x="0" y="32909"/>
                </a:cubicBezTo>
                <a:lnTo>
                  <a:pt x="6294" y="32909"/>
                </a:lnTo>
                <a:cubicBezTo>
                  <a:pt x="6399" y="30252"/>
                  <a:pt x="6006" y="27570"/>
                  <a:pt x="5443" y="25005"/>
                </a:cubicBezTo>
                <a:cubicBezTo>
                  <a:pt x="4698" y="21590"/>
                  <a:pt x="3651" y="18280"/>
                  <a:pt x="3049" y="14813"/>
                </a:cubicBezTo>
                <a:cubicBezTo>
                  <a:pt x="2198" y="9971"/>
                  <a:pt x="2264" y="4973"/>
                  <a:pt x="247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3"/>
          <p:cNvSpPr/>
          <p:nvPr/>
        </p:nvSpPr>
        <p:spPr>
          <a:xfrm flipH="1">
            <a:off x="-5" y="299837"/>
            <a:ext cx="1620058" cy="4843667"/>
          </a:xfrm>
          <a:custGeom>
            <a:avLst/>
            <a:gdLst/>
            <a:ahLst/>
            <a:cxnLst/>
            <a:rect l="l" t="t" r="r" b="b"/>
            <a:pathLst>
              <a:path w="12562" h="37558" extrusionOk="0">
                <a:moveTo>
                  <a:pt x="736" y="1"/>
                </a:moveTo>
                <a:cubicBezTo>
                  <a:pt x="539" y="1"/>
                  <a:pt x="334" y="136"/>
                  <a:pt x="366" y="345"/>
                </a:cubicBezTo>
                <a:cubicBezTo>
                  <a:pt x="366" y="397"/>
                  <a:pt x="380" y="436"/>
                  <a:pt x="380" y="476"/>
                </a:cubicBezTo>
                <a:cubicBezTo>
                  <a:pt x="371" y="475"/>
                  <a:pt x="362" y="474"/>
                  <a:pt x="353" y="474"/>
                </a:cubicBezTo>
                <a:cubicBezTo>
                  <a:pt x="203" y="474"/>
                  <a:pt x="39" y="578"/>
                  <a:pt x="39" y="763"/>
                </a:cubicBezTo>
                <a:cubicBezTo>
                  <a:pt x="0" y="1849"/>
                  <a:pt x="314" y="2857"/>
                  <a:pt x="759" y="3851"/>
                </a:cubicBezTo>
                <a:cubicBezTo>
                  <a:pt x="968" y="4322"/>
                  <a:pt x="1230" y="4793"/>
                  <a:pt x="1492" y="5238"/>
                </a:cubicBezTo>
                <a:cubicBezTo>
                  <a:pt x="1623" y="5448"/>
                  <a:pt x="1740" y="5683"/>
                  <a:pt x="1884" y="5893"/>
                </a:cubicBezTo>
                <a:cubicBezTo>
                  <a:pt x="1989" y="6076"/>
                  <a:pt x="2081" y="6259"/>
                  <a:pt x="2198" y="6429"/>
                </a:cubicBezTo>
                <a:cubicBezTo>
                  <a:pt x="2395" y="6795"/>
                  <a:pt x="2591" y="7136"/>
                  <a:pt x="2787" y="7502"/>
                </a:cubicBezTo>
                <a:cubicBezTo>
                  <a:pt x="2944" y="7803"/>
                  <a:pt x="3088" y="8117"/>
                  <a:pt x="3297" y="8392"/>
                </a:cubicBezTo>
                <a:cubicBezTo>
                  <a:pt x="3114" y="8392"/>
                  <a:pt x="2931" y="8418"/>
                  <a:pt x="2748" y="8418"/>
                </a:cubicBezTo>
                <a:cubicBezTo>
                  <a:pt x="2447" y="8431"/>
                  <a:pt x="2146" y="8457"/>
                  <a:pt x="1832" y="8457"/>
                </a:cubicBezTo>
                <a:cubicBezTo>
                  <a:pt x="2081" y="8680"/>
                  <a:pt x="2329" y="8876"/>
                  <a:pt x="2617" y="8967"/>
                </a:cubicBezTo>
                <a:cubicBezTo>
                  <a:pt x="3036" y="9111"/>
                  <a:pt x="3454" y="9151"/>
                  <a:pt x="3886" y="9229"/>
                </a:cubicBezTo>
                <a:cubicBezTo>
                  <a:pt x="4671" y="9373"/>
                  <a:pt x="5273" y="9739"/>
                  <a:pt x="5561" y="10420"/>
                </a:cubicBezTo>
                <a:cubicBezTo>
                  <a:pt x="5666" y="10511"/>
                  <a:pt x="5757" y="10590"/>
                  <a:pt x="5862" y="10681"/>
                </a:cubicBezTo>
                <a:cubicBezTo>
                  <a:pt x="6333" y="11074"/>
                  <a:pt x="6817" y="11401"/>
                  <a:pt x="7288" y="11833"/>
                </a:cubicBezTo>
                <a:cubicBezTo>
                  <a:pt x="7733" y="12252"/>
                  <a:pt x="7982" y="12697"/>
                  <a:pt x="8165" y="13285"/>
                </a:cubicBezTo>
                <a:cubicBezTo>
                  <a:pt x="8374" y="14005"/>
                  <a:pt x="8701" y="14515"/>
                  <a:pt x="9316" y="14947"/>
                </a:cubicBezTo>
                <a:cubicBezTo>
                  <a:pt x="9395" y="15013"/>
                  <a:pt x="9473" y="15065"/>
                  <a:pt x="9552" y="15130"/>
                </a:cubicBezTo>
                <a:cubicBezTo>
                  <a:pt x="10010" y="16242"/>
                  <a:pt x="10180" y="17433"/>
                  <a:pt x="10180" y="18663"/>
                </a:cubicBezTo>
                <a:cubicBezTo>
                  <a:pt x="10193" y="20469"/>
                  <a:pt x="10049" y="22274"/>
                  <a:pt x="9971" y="24080"/>
                </a:cubicBezTo>
                <a:cubicBezTo>
                  <a:pt x="9879" y="25938"/>
                  <a:pt x="9866" y="27835"/>
                  <a:pt x="9408" y="29641"/>
                </a:cubicBezTo>
                <a:cubicBezTo>
                  <a:pt x="8963" y="31394"/>
                  <a:pt x="8021" y="32938"/>
                  <a:pt x="7615" y="34692"/>
                </a:cubicBezTo>
                <a:cubicBezTo>
                  <a:pt x="7393" y="35608"/>
                  <a:pt x="7236" y="36563"/>
                  <a:pt x="7013" y="37479"/>
                </a:cubicBezTo>
                <a:cubicBezTo>
                  <a:pt x="7013" y="37505"/>
                  <a:pt x="7000" y="37518"/>
                  <a:pt x="7000" y="37557"/>
                </a:cubicBezTo>
                <a:lnTo>
                  <a:pt x="12561" y="37557"/>
                </a:lnTo>
                <a:lnTo>
                  <a:pt x="12561" y="11310"/>
                </a:lnTo>
                <a:cubicBezTo>
                  <a:pt x="12234" y="10996"/>
                  <a:pt x="11959" y="10642"/>
                  <a:pt x="11737" y="10250"/>
                </a:cubicBezTo>
                <a:cubicBezTo>
                  <a:pt x="11410" y="8627"/>
                  <a:pt x="11017" y="7005"/>
                  <a:pt x="10572" y="5421"/>
                </a:cubicBezTo>
                <a:cubicBezTo>
                  <a:pt x="10525" y="5252"/>
                  <a:pt x="10410" y="5184"/>
                  <a:pt x="10286" y="5184"/>
                </a:cubicBezTo>
                <a:cubicBezTo>
                  <a:pt x="10237" y="5184"/>
                  <a:pt x="10188" y="5194"/>
                  <a:pt x="10141" y="5212"/>
                </a:cubicBezTo>
                <a:cubicBezTo>
                  <a:pt x="10122" y="5208"/>
                  <a:pt x="10102" y="5206"/>
                  <a:pt x="10083" y="5206"/>
                </a:cubicBezTo>
                <a:cubicBezTo>
                  <a:pt x="9904" y="5206"/>
                  <a:pt x="9727" y="5366"/>
                  <a:pt x="9774" y="5578"/>
                </a:cubicBezTo>
                <a:cubicBezTo>
                  <a:pt x="9997" y="7070"/>
                  <a:pt x="10167" y="8588"/>
                  <a:pt x="10258" y="10093"/>
                </a:cubicBezTo>
                <a:cubicBezTo>
                  <a:pt x="10298" y="10668"/>
                  <a:pt x="10324" y="11244"/>
                  <a:pt x="10324" y="11820"/>
                </a:cubicBezTo>
                <a:cubicBezTo>
                  <a:pt x="9879" y="11597"/>
                  <a:pt x="9473" y="11336"/>
                  <a:pt x="9081" y="11061"/>
                </a:cubicBezTo>
                <a:cubicBezTo>
                  <a:pt x="8976" y="10878"/>
                  <a:pt x="8898" y="10681"/>
                  <a:pt x="8819" y="10485"/>
                </a:cubicBezTo>
                <a:cubicBezTo>
                  <a:pt x="8623" y="9962"/>
                  <a:pt x="8492" y="9425"/>
                  <a:pt x="8034" y="9072"/>
                </a:cubicBezTo>
                <a:cubicBezTo>
                  <a:pt x="7628" y="8745"/>
                  <a:pt x="7118" y="8640"/>
                  <a:pt x="6608" y="8549"/>
                </a:cubicBezTo>
                <a:cubicBezTo>
                  <a:pt x="5469" y="8352"/>
                  <a:pt x="4514" y="7724"/>
                  <a:pt x="4017" y="6665"/>
                </a:cubicBezTo>
                <a:cubicBezTo>
                  <a:pt x="3991" y="6625"/>
                  <a:pt x="3978" y="6599"/>
                  <a:pt x="3952" y="6586"/>
                </a:cubicBezTo>
                <a:cubicBezTo>
                  <a:pt x="3925" y="6534"/>
                  <a:pt x="3899" y="6494"/>
                  <a:pt x="3886" y="6455"/>
                </a:cubicBezTo>
                <a:cubicBezTo>
                  <a:pt x="4213" y="6220"/>
                  <a:pt x="4501" y="5879"/>
                  <a:pt x="4750" y="5578"/>
                </a:cubicBezTo>
                <a:cubicBezTo>
                  <a:pt x="5077" y="5186"/>
                  <a:pt x="5365" y="4754"/>
                  <a:pt x="5626" y="4309"/>
                </a:cubicBezTo>
                <a:cubicBezTo>
                  <a:pt x="5823" y="3943"/>
                  <a:pt x="6163" y="3406"/>
                  <a:pt x="6058" y="2988"/>
                </a:cubicBezTo>
                <a:cubicBezTo>
                  <a:pt x="6137" y="2791"/>
                  <a:pt x="6176" y="2569"/>
                  <a:pt x="6084" y="2373"/>
                </a:cubicBezTo>
                <a:cubicBezTo>
                  <a:pt x="6028" y="2222"/>
                  <a:pt x="5910" y="2139"/>
                  <a:pt x="5770" y="2139"/>
                </a:cubicBezTo>
                <a:cubicBezTo>
                  <a:pt x="5716" y="2139"/>
                  <a:pt x="5659" y="2151"/>
                  <a:pt x="5600" y="2177"/>
                </a:cubicBezTo>
                <a:cubicBezTo>
                  <a:pt x="5299" y="2334"/>
                  <a:pt x="5195" y="2687"/>
                  <a:pt x="5012" y="2962"/>
                </a:cubicBezTo>
                <a:cubicBezTo>
                  <a:pt x="4815" y="3276"/>
                  <a:pt x="4606" y="3577"/>
                  <a:pt x="4357" y="3838"/>
                </a:cubicBezTo>
                <a:cubicBezTo>
                  <a:pt x="4017" y="4192"/>
                  <a:pt x="3625" y="4466"/>
                  <a:pt x="3206" y="4715"/>
                </a:cubicBezTo>
                <a:cubicBezTo>
                  <a:pt x="3167" y="4663"/>
                  <a:pt x="3114" y="4597"/>
                  <a:pt x="3062" y="4558"/>
                </a:cubicBezTo>
                <a:cubicBezTo>
                  <a:pt x="2735" y="4126"/>
                  <a:pt x="2473" y="3655"/>
                  <a:pt x="2224" y="3158"/>
                </a:cubicBezTo>
                <a:cubicBezTo>
                  <a:pt x="1753" y="2203"/>
                  <a:pt x="1479" y="1156"/>
                  <a:pt x="1034" y="175"/>
                </a:cubicBezTo>
                <a:cubicBezTo>
                  <a:pt x="978" y="54"/>
                  <a:pt x="859" y="1"/>
                  <a:pt x="73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3"/>
          <p:cNvSpPr/>
          <p:nvPr/>
        </p:nvSpPr>
        <p:spPr>
          <a:xfrm flipH="1">
            <a:off x="3325" y="-850"/>
            <a:ext cx="2207722" cy="1367877"/>
          </a:xfrm>
          <a:custGeom>
            <a:avLst/>
            <a:gdLst/>
            <a:ahLst/>
            <a:cxnLst/>
            <a:rect l="l" t="t" r="r" b="b"/>
            <a:pathLst>
              <a:path w="16776" h="10142" extrusionOk="0">
                <a:moveTo>
                  <a:pt x="1" y="1"/>
                </a:moveTo>
                <a:cubicBezTo>
                  <a:pt x="27" y="354"/>
                  <a:pt x="276" y="681"/>
                  <a:pt x="590" y="812"/>
                </a:cubicBezTo>
                <a:cubicBezTo>
                  <a:pt x="706" y="861"/>
                  <a:pt x="829" y="884"/>
                  <a:pt x="953" y="884"/>
                </a:cubicBezTo>
                <a:cubicBezTo>
                  <a:pt x="1193" y="884"/>
                  <a:pt x="1434" y="797"/>
                  <a:pt x="1623" y="642"/>
                </a:cubicBezTo>
                <a:lnTo>
                  <a:pt x="1623" y="642"/>
                </a:lnTo>
                <a:cubicBezTo>
                  <a:pt x="1571" y="982"/>
                  <a:pt x="1558" y="1375"/>
                  <a:pt x="1767" y="1662"/>
                </a:cubicBezTo>
                <a:cubicBezTo>
                  <a:pt x="1858" y="1769"/>
                  <a:pt x="2004" y="1821"/>
                  <a:pt x="2147" y="1821"/>
                </a:cubicBezTo>
                <a:cubicBezTo>
                  <a:pt x="2354" y="1821"/>
                  <a:pt x="2552" y="1710"/>
                  <a:pt x="2552" y="1492"/>
                </a:cubicBezTo>
                <a:cubicBezTo>
                  <a:pt x="2565" y="1872"/>
                  <a:pt x="2644" y="2264"/>
                  <a:pt x="2906" y="2526"/>
                </a:cubicBezTo>
                <a:cubicBezTo>
                  <a:pt x="3056" y="2676"/>
                  <a:pt x="3279" y="2766"/>
                  <a:pt x="3494" y="2766"/>
                </a:cubicBezTo>
                <a:cubicBezTo>
                  <a:pt x="3654" y="2766"/>
                  <a:pt x="3809" y="2716"/>
                  <a:pt x="3926" y="2605"/>
                </a:cubicBezTo>
                <a:cubicBezTo>
                  <a:pt x="3979" y="3076"/>
                  <a:pt x="4253" y="3507"/>
                  <a:pt x="4646" y="3756"/>
                </a:cubicBezTo>
                <a:cubicBezTo>
                  <a:pt x="4874" y="3888"/>
                  <a:pt x="5135" y="3955"/>
                  <a:pt x="5397" y="3955"/>
                </a:cubicBezTo>
                <a:cubicBezTo>
                  <a:pt x="5601" y="3955"/>
                  <a:pt x="5805" y="3915"/>
                  <a:pt x="5994" y="3834"/>
                </a:cubicBezTo>
                <a:cubicBezTo>
                  <a:pt x="6108" y="4247"/>
                  <a:pt x="6539" y="4500"/>
                  <a:pt x="6957" y="4500"/>
                </a:cubicBezTo>
                <a:cubicBezTo>
                  <a:pt x="7163" y="4500"/>
                  <a:pt x="7365" y="4439"/>
                  <a:pt x="7525" y="4306"/>
                </a:cubicBezTo>
                <a:cubicBezTo>
                  <a:pt x="7722" y="4423"/>
                  <a:pt x="7953" y="4483"/>
                  <a:pt x="8185" y="4483"/>
                </a:cubicBezTo>
                <a:cubicBezTo>
                  <a:pt x="8366" y="4483"/>
                  <a:pt x="8548" y="4446"/>
                  <a:pt x="8715" y="4371"/>
                </a:cubicBezTo>
                <a:lnTo>
                  <a:pt x="8715" y="4371"/>
                </a:lnTo>
                <a:cubicBezTo>
                  <a:pt x="8650" y="4934"/>
                  <a:pt x="8323" y="5431"/>
                  <a:pt x="7852" y="5719"/>
                </a:cubicBezTo>
                <a:cubicBezTo>
                  <a:pt x="7965" y="5757"/>
                  <a:pt x="8084" y="5775"/>
                  <a:pt x="8203" y="5775"/>
                </a:cubicBezTo>
                <a:cubicBezTo>
                  <a:pt x="8495" y="5775"/>
                  <a:pt x="8785" y="5665"/>
                  <a:pt x="8990" y="5470"/>
                </a:cubicBezTo>
                <a:lnTo>
                  <a:pt x="8990" y="5470"/>
                </a:lnTo>
                <a:cubicBezTo>
                  <a:pt x="8925" y="5745"/>
                  <a:pt x="8859" y="6072"/>
                  <a:pt x="9003" y="6321"/>
                </a:cubicBezTo>
                <a:cubicBezTo>
                  <a:pt x="9080" y="6442"/>
                  <a:pt x="9231" y="6507"/>
                  <a:pt x="9372" y="6507"/>
                </a:cubicBezTo>
                <a:cubicBezTo>
                  <a:pt x="9520" y="6507"/>
                  <a:pt x="9657" y="6435"/>
                  <a:pt x="9683" y="6281"/>
                </a:cubicBezTo>
                <a:cubicBezTo>
                  <a:pt x="9710" y="6543"/>
                  <a:pt x="9762" y="6831"/>
                  <a:pt x="9958" y="6988"/>
                </a:cubicBezTo>
                <a:cubicBezTo>
                  <a:pt x="10026" y="7047"/>
                  <a:pt x="10118" y="7074"/>
                  <a:pt x="10208" y="7074"/>
                </a:cubicBezTo>
                <a:cubicBezTo>
                  <a:pt x="10379" y="7074"/>
                  <a:pt x="10547" y="6976"/>
                  <a:pt x="10547" y="6805"/>
                </a:cubicBezTo>
                <a:cubicBezTo>
                  <a:pt x="10665" y="7093"/>
                  <a:pt x="10796" y="7380"/>
                  <a:pt x="11044" y="7564"/>
                </a:cubicBezTo>
                <a:cubicBezTo>
                  <a:pt x="11155" y="7650"/>
                  <a:pt x="11301" y="7698"/>
                  <a:pt x="11443" y="7698"/>
                </a:cubicBezTo>
                <a:cubicBezTo>
                  <a:pt x="11603" y="7698"/>
                  <a:pt x="11758" y="7637"/>
                  <a:pt x="11856" y="7498"/>
                </a:cubicBezTo>
                <a:lnTo>
                  <a:pt x="11856" y="7498"/>
                </a:lnTo>
                <a:cubicBezTo>
                  <a:pt x="11960" y="8113"/>
                  <a:pt x="11607" y="8794"/>
                  <a:pt x="11057" y="9068"/>
                </a:cubicBezTo>
                <a:cubicBezTo>
                  <a:pt x="11166" y="9116"/>
                  <a:pt x="11282" y="9138"/>
                  <a:pt x="11400" y="9138"/>
                </a:cubicBezTo>
                <a:cubicBezTo>
                  <a:pt x="11764" y="9138"/>
                  <a:pt x="12132" y="8924"/>
                  <a:pt x="12261" y="8597"/>
                </a:cubicBezTo>
                <a:cubicBezTo>
                  <a:pt x="12538" y="8997"/>
                  <a:pt x="13032" y="9236"/>
                  <a:pt x="13510" y="9236"/>
                </a:cubicBezTo>
                <a:cubicBezTo>
                  <a:pt x="13596" y="9236"/>
                  <a:pt x="13682" y="9228"/>
                  <a:pt x="13766" y="9212"/>
                </a:cubicBezTo>
                <a:cubicBezTo>
                  <a:pt x="13465" y="9068"/>
                  <a:pt x="13242" y="8754"/>
                  <a:pt x="13216" y="8414"/>
                </a:cubicBezTo>
                <a:lnTo>
                  <a:pt x="13216" y="8414"/>
                </a:lnTo>
                <a:cubicBezTo>
                  <a:pt x="13399" y="8558"/>
                  <a:pt x="13570" y="8702"/>
                  <a:pt x="13805" y="8741"/>
                </a:cubicBezTo>
                <a:cubicBezTo>
                  <a:pt x="13836" y="8747"/>
                  <a:pt x="13867" y="8749"/>
                  <a:pt x="13898" y="8749"/>
                </a:cubicBezTo>
                <a:cubicBezTo>
                  <a:pt x="14093" y="8749"/>
                  <a:pt x="14287" y="8643"/>
                  <a:pt x="14355" y="8440"/>
                </a:cubicBezTo>
                <a:cubicBezTo>
                  <a:pt x="14407" y="8780"/>
                  <a:pt x="14381" y="9147"/>
                  <a:pt x="14643" y="9422"/>
                </a:cubicBezTo>
                <a:cubicBezTo>
                  <a:pt x="14767" y="9562"/>
                  <a:pt x="14957" y="9642"/>
                  <a:pt x="15143" y="9642"/>
                </a:cubicBezTo>
                <a:cubicBezTo>
                  <a:pt x="15269" y="9642"/>
                  <a:pt x="15393" y="9605"/>
                  <a:pt x="15493" y="9526"/>
                </a:cubicBezTo>
                <a:cubicBezTo>
                  <a:pt x="15519" y="9762"/>
                  <a:pt x="15794" y="9919"/>
                  <a:pt x="16029" y="9997"/>
                </a:cubicBezTo>
                <a:cubicBezTo>
                  <a:pt x="16304" y="10089"/>
                  <a:pt x="16553" y="10141"/>
                  <a:pt x="16775" y="10141"/>
                </a:cubicBezTo>
                <a:lnTo>
                  <a:pt x="1677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3"/>
          <p:cNvSpPr/>
          <p:nvPr/>
        </p:nvSpPr>
        <p:spPr>
          <a:xfrm flipH="1">
            <a:off x="234914" y="2939566"/>
            <a:ext cx="1407395" cy="1190734"/>
          </a:xfrm>
          <a:custGeom>
            <a:avLst/>
            <a:gdLst/>
            <a:ahLst/>
            <a:cxnLst/>
            <a:rect l="l" t="t" r="r" b="b"/>
            <a:pathLst>
              <a:path w="10913" h="9233" extrusionOk="0">
                <a:moveTo>
                  <a:pt x="4649" y="1"/>
                </a:moveTo>
                <a:cubicBezTo>
                  <a:pt x="4499" y="1"/>
                  <a:pt x="4328" y="47"/>
                  <a:pt x="4135" y="152"/>
                </a:cubicBezTo>
                <a:cubicBezTo>
                  <a:pt x="3232" y="623"/>
                  <a:pt x="3272" y="2350"/>
                  <a:pt x="3363" y="3201"/>
                </a:cubicBezTo>
                <a:cubicBezTo>
                  <a:pt x="3507" y="4535"/>
                  <a:pt x="4135" y="5791"/>
                  <a:pt x="4083" y="7139"/>
                </a:cubicBezTo>
                <a:cubicBezTo>
                  <a:pt x="3559" y="5595"/>
                  <a:pt x="2905" y="4012"/>
                  <a:pt x="1623" y="3031"/>
                </a:cubicBezTo>
                <a:cubicBezTo>
                  <a:pt x="1427" y="2887"/>
                  <a:pt x="1217" y="2743"/>
                  <a:pt x="969" y="2690"/>
                </a:cubicBezTo>
                <a:cubicBezTo>
                  <a:pt x="900" y="2676"/>
                  <a:pt x="830" y="2669"/>
                  <a:pt x="760" y="2669"/>
                </a:cubicBezTo>
                <a:cubicBezTo>
                  <a:pt x="576" y="2669"/>
                  <a:pt x="395" y="2721"/>
                  <a:pt x="262" y="2834"/>
                </a:cubicBezTo>
                <a:cubicBezTo>
                  <a:pt x="53" y="3031"/>
                  <a:pt x="0" y="3345"/>
                  <a:pt x="0" y="3633"/>
                </a:cubicBezTo>
                <a:cubicBezTo>
                  <a:pt x="27" y="4784"/>
                  <a:pt x="707" y="5818"/>
                  <a:pt x="1400" y="6747"/>
                </a:cubicBezTo>
                <a:cubicBezTo>
                  <a:pt x="1989" y="7532"/>
                  <a:pt x="2604" y="8317"/>
                  <a:pt x="2905" y="9233"/>
                </a:cubicBezTo>
                <a:lnTo>
                  <a:pt x="7315" y="9233"/>
                </a:lnTo>
                <a:cubicBezTo>
                  <a:pt x="7485" y="8395"/>
                  <a:pt x="7838" y="7610"/>
                  <a:pt x="8283" y="6891"/>
                </a:cubicBezTo>
                <a:cubicBezTo>
                  <a:pt x="8898" y="5844"/>
                  <a:pt x="9696" y="4876"/>
                  <a:pt x="10324" y="3855"/>
                </a:cubicBezTo>
                <a:cubicBezTo>
                  <a:pt x="10638" y="3345"/>
                  <a:pt x="10913" y="2677"/>
                  <a:pt x="10586" y="2167"/>
                </a:cubicBezTo>
                <a:cubicBezTo>
                  <a:pt x="10416" y="1892"/>
                  <a:pt x="10062" y="1735"/>
                  <a:pt x="9735" y="1722"/>
                </a:cubicBezTo>
                <a:cubicBezTo>
                  <a:pt x="9719" y="1722"/>
                  <a:pt x="9702" y="1721"/>
                  <a:pt x="9685" y="1721"/>
                </a:cubicBezTo>
                <a:cubicBezTo>
                  <a:pt x="9375" y="1721"/>
                  <a:pt x="9065" y="1835"/>
                  <a:pt x="8767" y="1984"/>
                </a:cubicBezTo>
                <a:cubicBezTo>
                  <a:pt x="7877" y="2442"/>
                  <a:pt x="7197" y="3266"/>
                  <a:pt x="6752" y="4143"/>
                </a:cubicBezTo>
                <a:cubicBezTo>
                  <a:pt x="6294" y="5046"/>
                  <a:pt x="6006" y="6014"/>
                  <a:pt x="5744" y="6995"/>
                </a:cubicBezTo>
                <a:cubicBezTo>
                  <a:pt x="5941" y="5543"/>
                  <a:pt x="5993" y="4090"/>
                  <a:pt x="5823" y="2638"/>
                </a:cubicBezTo>
                <a:cubicBezTo>
                  <a:pt x="5744" y="1892"/>
                  <a:pt x="5606" y="1"/>
                  <a:pt x="464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3"/>
          <p:cNvSpPr/>
          <p:nvPr/>
        </p:nvSpPr>
        <p:spPr>
          <a:xfrm flipH="1">
            <a:off x="869294" y="2937889"/>
            <a:ext cx="356201" cy="1190734"/>
          </a:xfrm>
          <a:custGeom>
            <a:avLst/>
            <a:gdLst/>
            <a:ahLst/>
            <a:cxnLst/>
            <a:rect l="l" t="t" r="r" b="b"/>
            <a:pathLst>
              <a:path w="2762" h="9233" extrusionOk="0">
                <a:moveTo>
                  <a:pt x="1417" y="1"/>
                </a:moveTo>
                <a:cubicBezTo>
                  <a:pt x="1267" y="1"/>
                  <a:pt x="1096" y="47"/>
                  <a:pt x="903" y="152"/>
                </a:cubicBezTo>
                <a:cubicBezTo>
                  <a:pt x="0" y="623"/>
                  <a:pt x="40" y="2337"/>
                  <a:pt x="131" y="3188"/>
                </a:cubicBezTo>
                <a:cubicBezTo>
                  <a:pt x="262" y="4326"/>
                  <a:pt x="720" y="5399"/>
                  <a:pt x="825" y="6511"/>
                </a:cubicBezTo>
                <a:cubicBezTo>
                  <a:pt x="877" y="6747"/>
                  <a:pt x="929" y="6982"/>
                  <a:pt x="982" y="7218"/>
                </a:cubicBezTo>
                <a:cubicBezTo>
                  <a:pt x="1112" y="7885"/>
                  <a:pt x="1256" y="8552"/>
                  <a:pt x="1335" y="9233"/>
                </a:cubicBezTo>
                <a:lnTo>
                  <a:pt x="2395" y="9233"/>
                </a:lnTo>
                <a:cubicBezTo>
                  <a:pt x="2408" y="8461"/>
                  <a:pt x="2434" y="7676"/>
                  <a:pt x="2552" y="6891"/>
                </a:cubicBezTo>
                <a:lnTo>
                  <a:pt x="2552" y="6891"/>
                </a:lnTo>
                <a:cubicBezTo>
                  <a:pt x="2539" y="6917"/>
                  <a:pt x="2539" y="6956"/>
                  <a:pt x="2512" y="6982"/>
                </a:cubicBezTo>
                <a:cubicBezTo>
                  <a:pt x="2709" y="5543"/>
                  <a:pt x="2761" y="4090"/>
                  <a:pt x="2591" y="2638"/>
                </a:cubicBezTo>
                <a:cubicBezTo>
                  <a:pt x="2512" y="1891"/>
                  <a:pt x="2374" y="1"/>
                  <a:pt x="14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3"/>
          <p:cNvSpPr/>
          <p:nvPr/>
        </p:nvSpPr>
        <p:spPr>
          <a:xfrm flipH="1">
            <a:off x="-1" y="3543825"/>
            <a:ext cx="3490876" cy="1022694"/>
          </a:xfrm>
          <a:custGeom>
            <a:avLst/>
            <a:gdLst/>
            <a:ahLst/>
            <a:cxnLst/>
            <a:rect l="l" t="t" r="r" b="b"/>
            <a:pathLst>
              <a:path w="26262" h="5636" extrusionOk="0">
                <a:moveTo>
                  <a:pt x="11513" y="0"/>
                </a:moveTo>
                <a:cubicBezTo>
                  <a:pt x="11070" y="0"/>
                  <a:pt x="10628" y="97"/>
                  <a:pt x="10233" y="297"/>
                </a:cubicBezTo>
                <a:cubicBezTo>
                  <a:pt x="9212" y="821"/>
                  <a:pt x="8558" y="2011"/>
                  <a:pt x="8650" y="3163"/>
                </a:cubicBezTo>
                <a:cubicBezTo>
                  <a:pt x="8182" y="2831"/>
                  <a:pt x="7610" y="2668"/>
                  <a:pt x="7036" y="2668"/>
                </a:cubicBezTo>
                <a:cubicBezTo>
                  <a:pt x="6342" y="2668"/>
                  <a:pt x="5646" y="2907"/>
                  <a:pt x="5130" y="3372"/>
                </a:cubicBezTo>
                <a:cubicBezTo>
                  <a:pt x="4764" y="3712"/>
                  <a:pt x="4463" y="4197"/>
                  <a:pt x="3992" y="4419"/>
                </a:cubicBezTo>
                <a:cubicBezTo>
                  <a:pt x="3674" y="4571"/>
                  <a:pt x="3329" y="4595"/>
                  <a:pt x="2975" y="4595"/>
                </a:cubicBezTo>
                <a:cubicBezTo>
                  <a:pt x="2810" y="4595"/>
                  <a:pt x="2642" y="4589"/>
                  <a:pt x="2474" y="4589"/>
                </a:cubicBezTo>
                <a:cubicBezTo>
                  <a:pt x="2352" y="4589"/>
                  <a:pt x="2229" y="4592"/>
                  <a:pt x="2107" y="4602"/>
                </a:cubicBezTo>
                <a:cubicBezTo>
                  <a:pt x="1309" y="4655"/>
                  <a:pt x="537" y="5047"/>
                  <a:pt x="1" y="5636"/>
                </a:cubicBezTo>
                <a:lnTo>
                  <a:pt x="26262" y="5636"/>
                </a:lnTo>
                <a:lnTo>
                  <a:pt x="26262" y="101"/>
                </a:lnTo>
                <a:cubicBezTo>
                  <a:pt x="25529" y="415"/>
                  <a:pt x="24875" y="952"/>
                  <a:pt x="24430" y="1645"/>
                </a:cubicBezTo>
                <a:cubicBezTo>
                  <a:pt x="24273" y="1985"/>
                  <a:pt x="24142" y="2312"/>
                  <a:pt x="24011" y="2574"/>
                </a:cubicBezTo>
                <a:cubicBezTo>
                  <a:pt x="23946" y="2703"/>
                  <a:pt x="23815" y="2765"/>
                  <a:pt x="23683" y="2765"/>
                </a:cubicBezTo>
                <a:cubicBezTo>
                  <a:pt x="23547" y="2765"/>
                  <a:pt x="23410" y="2700"/>
                  <a:pt x="23344" y="2574"/>
                </a:cubicBezTo>
                <a:cubicBezTo>
                  <a:pt x="23215" y="2340"/>
                  <a:pt x="23101" y="2236"/>
                  <a:pt x="22946" y="2236"/>
                </a:cubicBezTo>
                <a:cubicBezTo>
                  <a:pt x="22850" y="2236"/>
                  <a:pt x="22739" y="2276"/>
                  <a:pt x="22598" y="2352"/>
                </a:cubicBezTo>
                <a:cubicBezTo>
                  <a:pt x="22310" y="2509"/>
                  <a:pt x="22048" y="2757"/>
                  <a:pt x="21761" y="2954"/>
                </a:cubicBezTo>
                <a:cubicBezTo>
                  <a:pt x="21710" y="2993"/>
                  <a:pt x="21652" y="3009"/>
                  <a:pt x="21593" y="3009"/>
                </a:cubicBezTo>
                <a:cubicBezTo>
                  <a:pt x="21454" y="3009"/>
                  <a:pt x="21307" y="2916"/>
                  <a:pt x="21224" y="2796"/>
                </a:cubicBezTo>
                <a:cubicBezTo>
                  <a:pt x="21017" y="2508"/>
                  <a:pt x="20797" y="2382"/>
                  <a:pt x="20553" y="2382"/>
                </a:cubicBezTo>
                <a:cubicBezTo>
                  <a:pt x="20365" y="2382"/>
                  <a:pt x="20163" y="2456"/>
                  <a:pt x="19942" y="2587"/>
                </a:cubicBezTo>
                <a:cubicBezTo>
                  <a:pt x="19882" y="2625"/>
                  <a:pt x="19816" y="2643"/>
                  <a:pt x="19749" y="2643"/>
                </a:cubicBezTo>
                <a:cubicBezTo>
                  <a:pt x="19611" y="2643"/>
                  <a:pt x="19472" y="2567"/>
                  <a:pt x="19392" y="2443"/>
                </a:cubicBezTo>
                <a:cubicBezTo>
                  <a:pt x="19154" y="2046"/>
                  <a:pt x="18552" y="1684"/>
                  <a:pt x="18021" y="1684"/>
                </a:cubicBezTo>
                <a:cubicBezTo>
                  <a:pt x="17765" y="1684"/>
                  <a:pt x="17525" y="1768"/>
                  <a:pt x="17351" y="1972"/>
                </a:cubicBezTo>
                <a:cubicBezTo>
                  <a:pt x="17287" y="2052"/>
                  <a:pt x="17194" y="2089"/>
                  <a:pt x="17099" y="2089"/>
                </a:cubicBezTo>
                <a:cubicBezTo>
                  <a:pt x="16962" y="2089"/>
                  <a:pt x="16819" y="2012"/>
                  <a:pt x="16749" y="1881"/>
                </a:cubicBezTo>
                <a:cubicBezTo>
                  <a:pt x="16501" y="1449"/>
                  <a:pt x="16291" y="965"/>
                  <a:pt x="15951" y="572"/>
                </a:cubicBezTo>
                <a:cubicBezTo>
                  <a:pt x="15742" y="350"/>
                  <a:pt x="15519" y="232"/>
                  <a:pt x="15271" y="166"/>
                </a:cubicBezTo>
                <a:cubicBezTo>
                  <a:pt x="15160" y="157"/>
                  <a:pt x="15042" y="148"/>
                  <a:pt x="14932" y="148"/>
                </a:cubicBezTo>
                <a:cubicBezTo>
                  <a:pt x="14886" y="148"/>
                  <a:pt x="14842" y="150"/>
                  <a:pt x="14800" y="153"/>
                </a:cubicBezTo>
                <a:cubicBezTo>
                  <a:pt x="14734" y="153"/>
                  <a:pt x="14682" y="166"/>
                  <a:pt x="14616" y="180"/>
                </a:cubicBezTo>
                <a:cubicBezTo>
                  <a:pt x="14590" y="180"/>
                  <a:pt x="14551" y="206"/>
                  <a:pt x="14525" y="206"/>
                </a:cubicBezTo>
                <a:cubicBezTo>
                  <a:pt x="14132" y="284"/>
                  <a:pt x="13766" y="467"/>
                  <a:pt x="13478" y="729"/>
                </a:cubicBezTo>
                <a:cubicBezTo>
                  <a:pt x="12945" y="252"/>
                  <a:pt x="12227" y="0"/>
                  <a:pt x="1151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3"/>
          <p:cNvSpPr/>
          <p:nvPr/>
        </p:nvSpPr>
        <p:spPr>
          <a:xfrm flipH="1">
            <a:off x="39151" y="4342500"/>
            <a:ext cx="9143970" cy="801003"/>
          </a:xfrm>
          <a:custGeom>
            <a:avLst/>
            <a:gdLst/>
            <a:ahLst/>
            <a:cxnLst/>
            <a:rect l="l" t="t" r="r" b="b"/>
            <a:pathLst>
              <a:path w="39595" h="8476" extrusionOk="0">
                <a:moveTo>
                  <a:pt x="6100" y="1"/>
                </a:moveTo>
                <a:cubicBezTo>
                  <a:pt x="4054" y="1"/>
                  <a:pt x="2015" y="149"/>
                  <a:pt x="1" y="507"/>
                </a:cubicBezTo>
                <a:lnTo>
                  <a:pt x="1" y="8476"/>
                </a:lnTo>
                <a:lnTo>
                  <a:pt x="39569" y="8476"/>
                </a:lnTo>
                <a:lnTo>
                  <a:pt x="39569" y="429"/>
                </a:lnTo>
                <a:lnTo>
                  <a:pt x="39595" y="429"/>
                </a:lnTo>
                <a:cubicBezTo>
                  <a:pt x="39460" y="411"/>
                  <a:pt x="39320" y="405"/>
                  <a:pt x="39177" y="405"/>
                </a:cubicBezTo>
                <a:cubicBezTo>
                  <a:pt x="38891" y="405"/>
                  <a:pt x="38592" y="429"/>
                  <a:pt x="38286" y="429"/>
                </a:cubicBezTo>
                <a:cubicBezTo>
                  <a:pt x="36742" y="442"/>
                  <a:pt x="35185" y="455"/>
                  <a:pt x="33615" y="481"/>
                </a:cubicBezTo>
                <a:cubicBezTo>
                  <a:pt x="32398" y="494"/>
                  <a:pt x="31181" y="494"/>
                  <a:pt x="29964" y="651"/>
                </a:cubicBezTo>
                <a:cubicBezTo>
                  <a:pt x="27492" y="965"/>
                  <a:pt x="25110" y="1829"/>
                  <a:pt x="22624" y="1829"/>
                </a:cubicBezTo>
                <a:cubicBezTo>
                  <a:pt x="21329" y="1829"/>
                  <a:pt x="20073" y="1606"/>
                  <a:pt x="18790" y="1371"/>
                </a:cubicBezTo>
                <a:cubicBezTo>
                  <a:pt x="14616" y="638"/>
                  <a:pt x="10340" y="1"/>
                  <a:pt x="61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3"/>
          <p:cNvSpPr/>
          <p:nvPr/>
        </p:nvSpPr>
        <p:spPr>
          <a:xfrm flipH="1">
            <a:off x="1807402" y="4759523"/>
            <a:ext cx="470980" cy="423650"/>
          </a:xfrm>
          <a:custGeom>
            <a:avLst/>
            <a:gdLst/>
            <a:ahLst/>
            <a:cxnLst/>
            <a:rect l="l" t="t" r="r" b="b"/>
            <a:pathLst>
              <a:path w="3652" h="3285" extrusionOk="0">
                <a:moveTo>
                  <a:pt x="2578" y="0"/>
                </a:moveTo>
                <a:cubicBezTo>
                  <a:pt x="2155" y="256"/>
                  <a:pt x="1858" y="764"/>
                  <a:pt x="1858" y="1276"/>
                </a:cubicBezTo>
                <a:lnTo>
                  <a:pt x="1858" y="1276"/>
                </a:lnTo>
                <a:cubicBezTo>
                  <a:pt x="1845" y="764"/>
                  <a:pt x="1522" y="271"/>
                  <a:pt x="1061" y="79"/>
                </a:cubicBezTo>
                <a:lnTo>
                  <a:pt x="1061" y="79"/>
                </a:lnTo>
                <a:cubicBezTo>
                  <a:pt x="995" y="497"/>
                  <a:pt x="1074" y="916"/>
                  <a:pt x="1296" y="1256"/>
                </a:cubicBezTo>
                <a:cubicBezTo>
                  <a:pt x="1015" y="1105"/>
                  <a:pt x="687" y="1024"/>
                  <a:pt x="367" y="1024"/>
                </a:cubicBezTo>
                <a:cubicBezTo>
                  <a:pt x="270" y="1024"/>
                  <a:pt x="173" y="1032"/>
                  <a:pt x="79" y="1047"/>
                </a:cubicBezTo>
                <a:cubicBezTo>
                  <a:pt x="324" y="1426"/>
                  <a:pt x="753" y="1680"/>
                  <a:pt x="1214" y="1711"/>
                </a:cubicBezTo>
                <a:lnTo>
                  <a:pt x="1214" y="1711"/>
                </a:lnTo>
                <a:cubicBezTo>
                  <a:pt x="1207" y="1711"/>
                  <a:pt x="1200" y="1711"/>
                  <a:pt x="1194" y="1711"/>
                </a:cubicBezTo>
                <a:cubicBezTo>
                  <a:pt x="773" y="1711"/>
                  <a:pt x="348" y="1841"/>
                  <a:pt x="1" y="2080"/>
                </a:cubicBezTo>
                <a:cubicBezTo>
                  <a:pt x="230" y="2211"/>
                  <a:pt x="495" y="2277"/>
                  <a:pt x="760" y="2277"/>
                </a:cubicBezTo>
                <a:cubicBezTo>
                  <a:pt x="1025" y="2277"/>
                  <a:pt x="1290" y="2211"/>
                  <a:pt x="1519" y="2080"/>
                </a:cubicBezTo>
                <a:lnTo>
                  <a:pt x="1519" y="2080"/>
                </a:lnTo>
                <a:cubicBezTo>
                  <a:pt x="1257" y="2421"/>
                  <a:pt x="1113" y="2852"/>
                  <a:pt x="1113" y="3284"/>
                </a:cubicBezTo>
                <a:cubicBezTo>
                  <a:pt x="1558" y="3127"/>
                  <a:pt x="1859" y="2682"/>
                  <a:pt x="1885" y="2211"/>
                </a:cubicBezTo>
                <a:cubicBezTo>
                  <a:pt x="1963" y="2630"/>
                  <a:pt x="2225" y="3023"/>
                  <a:pt x="2605" y="3245"/>
                </a:cubicBezTo>
                <a:cubicBezTo>
                  <a:pt x="2709" y="3049"/>
                  <a:pt x="2683" y="2800"/>
                  <a:pt x="2578" y="2604"/>
                </a:cubicBezTo>
                <a:cubicBezTo>
                  <a:pt x="2487" y="2408"/>
                  <a:pt x="2304" y="2237"/>
                  <a:pt x="2147" y="2094"/>
                </a:cubicBezTo>
                <a:lnTo>
                  <a:pt x="2147" y="2094"/>
                </a:lnTo>
                <a:cubicBezTo>
                  <a:pt x="2545" y="2335"/>
                  <a:pt x="3043" y="2476"/>
                  <a:pt x="3529" y="2476"/>
                </a:cubicBezTo>
                <a:cubicBezTo>
                  <a:pt x="3570" y="2476"/>
                  <a:pt x="3611" y="2475"/>
                  <a:pt x="3651" y="2473"/>
                </a:cubicBezTo>
                <a:cubicBezTo>
                  <a:pt x="3437" y="2045"/>
                  <a:pt x="2975" y="1758"/>
                  <a:pt x="2510" y="1758"/>
                </a:cubicBezTo>
                <a:cubicBezTo>
                  <a:pt x="2463" y="1758"/>
                  <a:pt x="2416" y="1760"/>
                  <a:pt x="2369" y="1766"/>
                </a:cubicBezTo>
                <a:cubicBezTo>
                  <a:pt x="2801" y="1583"/>
                  <a:pt x="3206" y="1413"/>
                  <a:pt x="3625" y="1230"/>
                </a:cubicBezTo>
                <a:cubicBezTo>
                  <a:pt x="3449" y="1095"/>
                  <a:pt x="3240" y="1034"/>
                  <a:pt x="3018" y="1034"/>
                </a:cubicBezTo>
                <a:cubicBezTo>
                  <a:pt x="2959" y="1034"/>
                  <a:pt x="2900" y="1039"/>
                  <a:pt x="2840" y="1047"/>
                </a:cubicBezTo>
                <a:cubicBezTo>
                  <a:pt x="2565" y="1086"/>
                  <a:pt x="2317" y="1230"/>
                  <a:pt x="2160" y="1439"/>
                </a:cubicBezTo>
                <a:cubicBezTo>
                  <a:pt x="2317" y="1230"/>
                  <a:pt x="2500" y="1021"/>
                  <a:pt x="2605" y="772"/>
                </a:cubicBezTo>
                <a:cubicBezTo>
                  <a:pt x="2696" y="523"/>
                  <a:pt x="2709" y="236"/>
                  <a:pt x="25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3"/>
          <p:cNvSpPr/>
          <p:nvPr/>
        </p:nvSpPr>
        <p:spPr>
          <a:xfrm flipH="1">
            <a:off x="928353" y="4782273"/>
            <a:ext cx="234716" cy="221175"/>
          </a:xfrm>
          <a:custGeom>
            <a:avLst/>
            <a:gdLst/>
            <a:ahLst/>
            <a:cxnLst/>
            <a:rect l="l" t="t" r="r" b="b"/>
            <a:pathLst>
              <a:path w="1820" h="1715" extrusionOk="0">
                <a:moveTo>
                  <a:pt x="799" y="1"/>
                </a:moveTo>
                <a:cubicBezTo>
                  <a:pt x="681" y="210"/>
                  <a:pt x="681" y="511"/>
                  <a:pt x="812" y="720"/>
                </a:cubicBezTo>
                <a:cubicBezTo>
                  <a:pt x="692" y="529"/>
                  <a:pt x="485" y="403"/>
                  <a:pt x="250" y="403"/>
                </a:cubicBezTo>
                <a:cubicBezTo>
                  <a:pt x="228" y="403"/>
                  <a:pt x="206" y="404"/>
                  <a:pt x="184" y="406"/>
                </a:cubicBezTo>
                <a:cubicBezTo>
                  <a:pt x="249" y="589"/>
                  <a:pt x="393" y="759"/>
                  <a:pt x="550" y="851"/>
                </a:cubicBezTo>
                <a:cubicBezTo>
                  <a:pt x="354" y="851"/>
                  <a:pt x="157" y="930"/>
                  <a:pt x="0" y="1047"/>
                </a:cubicBezTo>
                <a:cubicBezTo>
                  <a:pt x="102" y="1098"/>
                  <a:pt x="213" y="1124"/>
                  <a:pt x="324" y="1124"/>
                </a:cubicBezTo>
                <a:cubicBezTo>
                  <a:pt x="423" y="1124"/>
                  <a:pt x="523" y="1103"/>
                  <a:pt x="617" y="1060"/>
                </a:cubicBezTo>
                <a:lnTo>
                  <a:pt x="617" y="1060"/>
                </a:lnTo>
                <a:cubicBezTo>
                  <a:pt x="444" y="1156"/>
                  <a:pt x="305" y="1313"/>
                  <a:pt x="210" y="1492"/>
                </a:cubicBezTo>
                <a:cubicBezTo>
                  <a:pt x="471" y="1492"/>
                  <a:pt x="720" y="1335"/>
                  <a:pt x="851" y="1113"/>
                </a:cubicBezTo>
                <a:lnTo>
                  <a:pt x="851" y="1113"/>
                </a:lnTo>
                <a:cubicBezTo>
                  <a:pt x="812" y="1322"/>
                  <a:pt x="864" y="1531"/>
                  <a:pt x="969" y="1715"/>
                </a:cubicBezTo>
                <a:cubicBezTo>
                  <a:pt x="1113" y="1531"/>
                  <a:pt x="1126" y="1270"/>
                  <a:pt x="1034" y="1073"/>
                </a:cubicBezTo>
                <a:lnTo>
                  <a:pt x="1034" y="1073"/>
                </a:lnTo>
                <a:cubicBezTo>
                  <a:pt x="1165" y="1244"/>
                  <a:pt x="1374" y="1322"/>
                  <a:pt x="1571" y="1322"/>
                </a:cubicBezTo>
                <a:cubicBezTo>
                  <a:pt x="1571" y="1204"/>
                  <a:pt x="1505" y="1126"/>
                  <a:pt x="1400" y="1060"/>
                </a:cubicBezTo>
                <a:cubicBezTo>
                  <a:pt x="1309" y="1008"/>
                  <a:pt x="1204" y="982"/>
                  <a:pt x="1100" y="969"/>
                </a:cubicBezTo>
                <a:cubicBezTo>
                  <a:pt x="1335" y="969"/>
                  <a:pt x="1597" y="903"/>
                  <a:pt x="1819" y="773"/>
                </a:cubicBezTo>
                <a:cubicBezTo>
                  <a:pt x="1721" y="701"/>
                  <a:pt x="1597" y="665"/>
                  <a:pt x="1474" y="665"/>
                </a:cubicBezTo>
                <a:cubicBezTo>
                  <a:pt x="1351" y="665"/>
                  <a:pt x="1230" y="701"/>
                  <a:pt x="1139" y="773"/>
                </a:cubicBezTo>
                <a:cubicBezTo>
                  <a:pt x="1270" y="589"/>
                  <a:pt x="1414" y="406"/>
                  <a:pt x="1531" y="249"/>
                </a:cubicBezTo>
                <a:cubicBezTo>
                  <a:pt x="1510" y="244"/>
                  <a:pt x="1489" y="242"/>
                  <a:pt x="1467" y="242"/>
                </a:cubicBezTo>
                <a:cubicBezTo>
                  <a:pt x="1364" y="242"/>
                  <a:pt x="1253" y="289"/>
                  <a:pt x="1178" y="354"/>
                </a:cubicBezTo>
                <a:cubicBezTo>
                  <a:pt x="1073" y="445"/>
                  <a:pt x="995" y="550"/>
                  <a:pt x="982" y="681"/>
                </a:cubicBezTo>
                <a:cubicBezTo>
                  <a:pt x="995" y="550"/>
                  <a:pt x="1008" y="419"/>
                  <a:pt x="995" y="315"/>
                </a:cubicBezTo>
                <a:cubicBezTo>
                  <a:pt x="982" y="197"/>
                  <a:pt x="916" y="66"/>
                  <a:pt x="7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3"/>
          <p:cNvSpPr/>
          <p:nvPr/>
        </p:nvSpPr>
        <p:spPr>
          <a:xfrm flipH="1">
            <a:off x="12" y="4130306"/>
            <a:ext cx="626125" cy="1022692"/>
          </a:xfrm>
          <a:custGeom>
            <a:avLst/>
            <a:gdLst/>
            <a:ahLst/>
            <a:cxnLst/>
            <a:rect l="l" t="t" r="r" b="b"/>
            <a:pathLst>
              <a:path w="4855" h="7930" extrusionOk="0">
                <a:moveTo>
                  <a:pt x="4855" y="1"/>
                </a:moveTo>
                <a:cubicBezTo>
                  <a:pt x="4842" y="27"/>
                  <a:pt x="4842" y="66"/>
                  <a:pt x="4829" y="105"/>
                </a:cubicBezTo>
                <a:cubicBezTo>
                  <a:pt x="4541" y="1597"/>
                  <a:pt x="4449" y="3115"/>
                  <a:pt x="4528" y="4619"/>
                </a:cubicBezTo>
                <a:lnTo>
                  <a:pt x="4384" y="3638"/>
                </a:lnTo>
                <a:cubicBezTo>
                  <a:pt x="4305" y="3115"/>
                  <a:pt x="4214" y="2578"/>
                  <a:pt x="4004" y="2094"/>
                </a:cubicBezTo>
                <a:cubicBezTo>
                  <a:pt x="3782" y="1597"/>
                  <a:pt x="3402" y="1152"/>
                  <a:pt x="2879" y="1008"/>
                </a:cubicBezTo>
                <a:cubicBezTo>
                  <a:pt x="2801" y="1361"/>
                  <a:pt x="2814" y="1741"/>
                  <a:pt x="2840" y="2107"/>
                </a:cubicBezTo>
                <a:cubicBezTo>
                  <a:pt x="2892" y="2827"/>
                  <a:pt x="3010" y="3560"/>
                  <a:pt x="3167" y="4266"/>
                </a:cubicBezTo>
                <a:cubicBezTo>
                  <a:pt x="2735" y="3677"/>
                  <a:pt x="2238" y="3115"/>
                  <a:pt x="1767" y="2657"/>
                </a:cubicBezTo>
                <a:lnTo>
                  <a:pt x="1767" y="2657"/>
                </a:lnTo>
                <a:cubicBezTo>
                  <a:pt x="2120" y="3363"/>
                  <a:pt x="2486" y="4070"/>
                  <a:pt x="2866" y="4750"/>
                </a:cubicBezTo>
                <a:cubicBezTo>
                  <a:pt x="2958" y="4946"/>
                  <a:pt x="3324" y="5640"/>
                  <a:pt x="3677" y="6229"/>
                </a:cubicBezTo>
                <a:cubicBezTo>
                  <a:pt x="3625" y="6176"/>
                  <a:pt x="3586" y="6111"/>
                  <a:pt x="3520" y="6059"/>
                </a:cubicBezTo>
                <a:cubicBezTo>
                  <a:pt x="2905" y="5509"/>
                  <a:pt x="2055" y="5274"/>
                  <a:pt x="1243" y="5221"/>
                </a:cubicBezTo>
                <a:cubicBezTo>
                  <a:pt x="1212" y="5220"/>
                  <a:pt x="1179" y="5219"/>
                  <a:pt x="1146" y="5219"/>
                </a:cubicBezTo>
                <a:cubicBezTo>
                  <a:pt x="868" y="5219"/>
                  <a:pt x="562" y="5276"/>
                  <a:pt x="445" y="5522"/>
                </a:cubicBezTo>
                <a:cubicBezTo>
                  <a:pt x="1215" y="6407"/>
                  <a:pt x="2324" y="6802"/>
                  <a:pt x="3403" y="7261"/>
                </a:cubicBezTo>
                <a:lnTo>
                  <a:pt x="3403" y="7261"/>
                </a:lnTo>
                <a:cubicBezTo>
                  <a:pt x="2680" y="6957"/>
                  <a:pt x="1902" y="6792"/>
                  <a:pt x="1121" y="6792"/>
                </a:cubicBezTo>
                <a:cubicBezTo>
                  <a:pt x="746" y="6792"/>
                  <a:pt x="371" y="6830"/>
                  <a:pt x="0" y="6909"/>
                </a:cubicBezTo>
                <a:cubicBezTo>
                  <a:pt x="27" y="7145"/>
                  <a:pt x="262" y="7249"/>
                  <a:pt x="485" y="7341"/>
                </a:cubicBezTo>
                <a:cubicBezTo>
                  <a:pt x="1427" y="7681"/>
                  <a:pt x="2421" y="7877"/>
                  <a:pt x="3416" y="7930"/>
                </a:cubicBezTo>
                <a:lnTo>
                  <a:pt x="4318" y="7930"/>
                </a:lnTo>
                <a:cubicBezTo>
                  <a:pt x="4384" y="7930"/>
                  <a:pt x="4449" y="7930"/>
                  <a:pt x="4515" y="7904"/>
                </a:cubicBezTo>
                <a:lnTo>
                  <a:pt x="4515" y="7930"/>
                </a:lnTo>
                <a:lnTo>
                  <a:pt x="4541" y="7930"/>
                </a:lnTo>
                <a:lnTo>
                  <a:pt x="4541" y="7904"/>
                </a:lnTo>
                <a:lnTo>
                  <a:pt x="4580" y="7904"/>
                </a:lnTo>
                <a:cubicBezTo>
                  <a:pt x="4593" y="7904"/>
                  <a:pt x="4593" y="7930"/>
                  <a:pt x="4606" y="7930"/>
                </a:cubicBezTo>
                <a:lnTo>
                  <a:pt x="4724" y="7930"/>
                </a:lnTo>
                <a:cubicBezTo>
                  <a:pt x="4711" y="7930"/>
                  <a:pt x="4698" y="7904"/>
                  <a:pt x="4698" y="7904"/>
                </a:cubicBezTo>
                <a:lnTo>
                  <a:pt x="4698" y="7904"/>
                </a:lnTo>
                <a:cubicBezTo>
                  <a:pt x="4720" y="7912"/>
                  <a:pt x="4738" y="7915"/>
                  <a:pt x="4756" y="7915"/>
                </a:cubicBezTo>
                <a:cubicBezTo>
                  <a:pt x="4791" y="7915"/>
                  <a:pt x="4820" y="7904"/>
                  <a:pt x="4855" y="7904"/>
                </a:cubicBezTo>
                <a:lnTo>
                  <a:pt x="485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3"/>
          <p:cNvSpPr/>
          <p:nvPr/>
        </p:nvSpPr>
        <p:spPr>
          <a:xfrm flipH="1">
            <a:off x="1296289" y="1997923"/>
            <a:ext cx="108073" cy="104849"/>
          </a:xfrm>
          <a:custGeom>
            <a:avLst/>
            <a:gdLst/>
            <a:ahLst/>
            <a:cxnLst/>
            <a:rect l="l" t="t" r="r" b="b"/>
            <a:pathLst>
              <a:path w="838" h="813" extrusionOk="0">
                <a:moveTo>
                  <a:pt x="393" y="1"/>
                </a:moveTo>
                <a:cubicBezTo>
                  <a:pt x="301" y="1"/>
                  <a:pt x="183" y="53"/>
                  <a:pt x="118" y="119"/>
                </a:cubicBezTo>
                <a:cubicBezTo>
                  <a:pt x="53" y="197"/>
                  <a:pt x="0" y="276"/>
                  <a:pt x="0" y="393"/>
                </a:cubicBezTo>
                <a:cubicBezTo>
                  <a:pt x="0" y="485"/>
                  <a:pt x="40" y="603"/>
                  <a:pt x="118" y="668"/>
                </a:cubicBezTo>
                <a:cubicBezTo>
                  <a:pt x="131" y="681"/>
                  <a:pt x="157" y="707"/>
                  <a:pt x="170" y="707"/>
                </a:cubicBezTo>
                <a:cubicBezTo>
                  <a:pt x="223" y="734"/>
                  <a:pt x="249" y="773"/>
                  <a:pt x="301" y="786"/>
                </a:cubicBezTo>
                <a:cubicBezTo>
                  <a:pt x="354" y="799"/>
                  <a:pt x="393" y="812"/>
                  <a:pt x="458" y="812"/>
                </a:cubicBezTo>
                <a:cubicBezTo>
                  <a:pt x="655" y="812"/>
                  <a:pt x="838" y="642"/>
                  <a:pt x="838" y="446"/>
                </a:cubicBezTo>
                <a:cubicBezTo>
                  <a:pt x="825" y="407"/>
                  <a:pt x="812" y="380"/>
                  <a:pt x="812" y="341"/>
                </a:cubicBezTo>
                <a:cubicBezTo>
                  <a:pt x="785" y="276"/>
                  <a:pt x="746" y="236"/>
                  <a:pt x="707" y="171"/>
                </a:cubicBezTo>
                <a:cubicBezTo>
                  <a:pt x="694" y="145"/>
                  <a:pt x="681" y="132"/>
                  <a:pt x="681" y="119"/>
                </a:cubicBezTo>
                <a:cubicBezTo>
                  <a:pt x="615" y="53"/>
                  <a:pt x="498" y="1"/>
                  <a:pt x="39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3"/>
          <p:cNvSpPr txBox="1">
            <a:spLocks noGrp="1"/>
          </p:cNvSpPr>
          <p:nvPr>
            <p:ph type="title"/>
          </p:nvPr>
        </p:nvSpPr>
        <p:spPr>
          <a:xfrm>
            <a:off x="3261800" y="445025"/>
            <a:ext cx="5162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13"/>
          <p:cNvSpPr txBox="1">
            <a:spLocks noGrp="1"/>
          </p:cNvSpPr>
          <p:nvPr>
            <p:ph type="subTitle" idx="1"/>
          </p:nvPr>
        </p:nvSpPr>
        <p:spPr>
          <a:xfrm>
            <a:off x="3261800" y="1988090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13"/>
          <p:cNvSpPr txBox="1">
            <a:spLocks noGrp="1"/>
          </p:cNvSpPr>
          <p:nvPr>
            <p:ph type="subTitle" idx="2"/>
          </p:nvPr>
        </p:nvSpPr>
        <p:spPr>
          <a:xfrm>
            <a:off x="5961071" y="1988090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13"/>
          <p:cNvSpPr txBox="1">
            <a:spLocks noGrp="1"/>
          </p:cNvSpPr>
          <p:nvPr>
            <p:ph type="subTitle" idx="3"/>
          </p:nvPr>
        </p:nvSpPr>
        <p:spPr>
          <a:xfrm>
            <a:off x="5961075" y="3531750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13"/>
          <p:cNvSpPr txBox="1">
            <a:spLocks noGrp="1"/>
          </p:cNvSpPr>
          <p:nvPr>
            <p:ph type="subTitle" idx="4"/>
          </p:nvPr>
        </p:nvSpPr>
        <p:spPr>
          <a:xfrm>
            <a:off x="3261799" y="3531168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13"/>
          <p:cNvSpPr txBox="1">
            <a:spLocks noGrp="1"/>
          </p:cNvSpPr>
          <p:nvPr>
            <p:ph type="title" idx="5" hasCustomPrompt="1"/>
          </p:nvPr>
        </p:nvSpPr>
        <p:spPr>
          <a:xfrm>
            <a:off x="3261800" y="1181145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32" name="Google Shape;232;p13"/>
          <p:cNvSpPr txBox="1">
            <a:spLocks noGrp="1"/>
          </p:cNvSpPr>
          <p:nvPr>
            <p:ph type="title" idx="6" hasCustomPrompt="1"/>
          </p:nvPr>
        </p:nvSpPr>
        <p:spPr>
          <a:xfrm>
            <a:off x="5961075" y="2707491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33" name="Google Shape;233;p13"/>
          <p:cNvSpPr txBox="1">
            <a:spLocks noGrp="1"/>
          </p:cNvSpPr>
          <p:nvPr>
            <p:ph type="title" idx="7" hasCustomPrompt="1"/>
          </p:nvPr>
        </p:nvSpPr>
        <p:spPr>
          <a:xfrm>
            <a:off x="5961071" y="1181145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34" name="Google Shape;234;p13"/>
          <p:cNvSpPr txBox="1">
            <a:spLocks noGrp="1"/>
          </p:cNvSpPr>
          <p:nvPr>
            <p:ph type="title" idx="8" hasCustomPrompt="1"/>
          </p:nvPr>
        </p:nvSpPr>
        <p:spPr>
          <a:xfrm>
            <a:off x="3261799" y="2707495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35" name="Google Shape;235;p13"/>
          <p:cNvSpPr txBox="1">
            <a:spLocks noGrp="1"/>
          </p:cNvSpPr>
          <p:nvPr>
            <p:ph type="subTitle" idx="9"/>
          </p:nvPr>
        </p:nvSpPr>
        <p:spPr>
          <a:xfrm>
            <a:off x="3261800" y="1628762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36" name="Google Shape;236;p13"/>
          <p:cNvSpPr txBox="1">
            <a:spLocks noGrp="1"/>
          </p:cNvSpPr>
          <p:nvPr>
            <p:ph type="subTitle" idx="13"/>
          </p:nvPr>
        </p:nvSpPr>
        <p:spPr>
          <a:xfrm>
            <a:off x="5961071" y="1628762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37" name="Google Shape;237;p13"/>
          <p:cNvSpPr txBox="1">
            <a:spLocks noGrp="1"/>
          </p:cNvSpPr>
          <p:nvPr>
            <p:ph type="subTitle" idx="14"/>
          </p:nvPr>
        </p:nvSpPr>
        <p:spPr>
          <a:xfrm>
            <a:off x="3261799" y="3176587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38" name="Google Shape;238;p13"/>
          <p:cNvSpPr txBox="1">
            <a:spLocks noGrp="1"/>
          </p:cNvSpPr>
          <p:nvPr>
            <p:ph type="subTitle" idx="15"/>
          </p:nvPr>
        </p:nvSpPr>
        <p:spPr>
          <a:xfrm>
            <a:off x="5961075" y="3176650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39" name="Google Shape;239;p13"/>
          <p:cNvSpPr/>
          <p:nvPr/>
        </p:nvSpPr>
        <p:spPr>
          <a:xfrm flipH="1">
            <a:off x="8364601" y="4797237"/>
            <a:ext cx="294497" cy="264902"/>
          </a:xfrm>
          <a:custGeom>
            <a:avLst/>
            <a:gdLst/>
            <a:ahLst/>
            <a:cxnLst/>
            <a:rect l="l" t="t" r="r" b="b"/>
            <a:pathLst>
              <a:path w="3652" h="3285" extrusionOk="0">
                <a:moveTo>
                  <a:pt x="2578" y="0"/>
                </a:moveTo>
                <a:cubicBezTo>
                  <a:pt x="2155" y="256"/>
                  <a:pt x="1858" y="764"/>
                  <a:pt x="1858" y="1276"/>
                </a:cubicBezTo>
                <a:lnTo>
                  <a:pt x="1858" y="1276"/>
                </a:lnTo>
                <a:cubicBezTo>
                  <a:pt x="1845" y="764"/>
                  <a:pt x="1522" y="271"/>
                  <a:pt x="1061" y="79"/>
                </a:cubicBezTo>
                <a:lnTo>
                  <a:pt x="1061" y="79"/>
                </a:lnTo>
                <a:cubicBezTo>
                  <a:pt x="995" y="497"/>
                  <a:pt x="1074" y="916"/>
                  <a:pt x="1296" y="1256"/>
                </a:cubicBezTo>
                <a:cubicBezTo>
                  <a:pt x="1015" y="1105"/>
                  <a:pt x="687" y="1024"/>
                  <a:pt x="367" y="1024"/>
                </a:cubicBezTo>
                <a:cubicBezTo>
                  <a:pt x="270" y="1024"/>
                  <a:pt x="173" y="1032"/>
                  <a:pt x="79" y="1047"/>
                </a:cubicBezTo>
                <a:cubicBezTo>
                  <a:pt x="324" y="1426"/>
                  <a:pt x="753" y="1680"/>
                  <a:pt x="1214" y="1711"/>
                </a:cubicBezTo>
                <a:lnTo>
                  <a:pt x="1214" y="1711"/>
                </a:lnTo>
                <a:cubicBezTo>
                  <a:pt x="1207" y="1711"/>
                  <a:pt x="1200" y="1711"/>
                  <a:pt x="1194" y="1711"/>
                </a:cubicBezTo>
                <a:cubicBezTo>
                  <a:pt x="773" y="1711"/>
                  <a:pt x="348" y="1841"/>
                  <a:pt x="1" y="2080"/>
                </a:cubicBezTo>
                <a:cubicBezTo>
                  <a:pt x="230" y="2211"/>
                  <a:pt x="495" y="2277"/>
                  <a:pt x="760" y="2277"/>
                </a:cubicBezTo>
                <a:cubicBezTo>
                  <a:pt x="1025" y="2277"/>
                  <a:pt x="1290" y="2211"/>
                  <a:pt x="1519" y="2080"/>
                </a:cubicBezTo>
                <a:lnTo>
                  <a:pt x="1519" y="2080"/>
                </a:lnTo>
                <a:cubicBezTo>
                  <a:pt x="1257" y="2421"/>
                  <a:pt x="1113" y="2852"/>
                  <a:pt x="1113" y="3284"/>
                </a:cubicBezTo>
                <a:cubicBezTo>
                  <a:pt x="1558" y="3127"/>
                  <a:pt x="1859" y="2682"/>
                  <a:pt x="1885" y="2211"/>
                </a:cubicBezTo>
                <a:cubicBezTo>
                  <a:pt x="1963" y="2630"/>
                  <a:pt x="2225" y="3023"/>
                  <a:pt x="2605" y="3245"/>
                </a:cubicBezTo>
                <a:cubicBezTo>
                  <a:pt x="2709" y="3049"/>
                  <a:pt x="2683" y="2800"/>
                  <a:pt x="2578" y="2604"/>
                </a:cubicBezTo>
                <a:cubicBezTo>
                  <a:pt x="2487" y="2408"/>
                  <a:pt x="2304" y="2237"/>
                  <a:pt x="2147" y="2094"/>
                </a:cubicBezTo>
                <a:lnTo>
                  <a:pt x="2147" y="2094"/>
                </a:lnTo>
                <a:cubicBezTo>
                  <a:pt x="2545" y="2335"/>
                  <a:pt x="3043" y="2476"/>
                  <a:pt x="3529" y="2476"/>
                </a:cubicBezTo>
                <a:cubicBezTo>
                  <a:pt x="3570" y="2476"/>
                  <a:pt x="3611" y="2475"/>
                  <a:pt x="3651" y="2473"/>
                </a:cubicBezTo>
                <a:cubicBezTo>
                  <a:pt x="3437" y="2045"/>
                  <a:pt x="2975" y="1758"/>
                  <a:pt x="2510" y="1758"/>
                </a:cubicBezTo>
                <a:cubicBezTo>
                  <a:pt x="2463" y="1758"/>
                  <a:pt x="2416" y="1760"/>
                  <a:pt x="2369" y="1766"/>
                </a:cubicBezTo>
                <a:cubicBezTo>
                  <a:pt x="2801" y="1583"/>
                  <a:pt x="3206" y="1413"/>
                  <a:pt x="3625" y="1230"/>
                </a:cubicBezTo>
                <a:cubicBezTo>
                  <a:pt x="3449" y="1095"/>
                  <a:pt x="3240" y="1034"/>
                  <a:pt x="3018" y="1034"/>
                </a:cubicBezTo>
                <a:cubicBezTo>
                  <a:pt x="2959" y="1034"/>
                  <a:pt x="2900" y="1039"/>
                  <a:pt x="2840" y="1047"/>
                </a:cubicBezTo>
                <a:cubicBezTo>
                  <a:pt x="2565" y="1086"/>
                  <a:pt x="2317" y="1230"/>
                  <a:pt x="2160" y="1439"/>
                </a:cubicBezTo>
                <a:cubicBezTo>
                  <a:pt x="2317" y="1230"/>
                  <a:pt x="2500" y="1021"/>
                  <a:pt x="2605" y="772"/>
                </a:cubicBezTo>
                <a:cubicBezTo>
                  <a:pt x="2696" y="523"/>
                  <a:pt x="2709" y="236"/>
                  <a:pt x="25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3"/>
          <p:cNvSpPr/>
          <p:nvPr/>
        </p:nvSpPr>
        <p:spPr>
          <a:xfrm flipH="1">
            <a:off x="7040565" y="4749453"/>
            <a:ext cx="470975" cy="443786"/>
          </a:xfrm>
          <a:custGeom>
            <a:avLst/>
            <a:gdLst/>
            <a:ahLst/>
            <a:cxnLst/>
            <a:rect l="l" t="t" r="r" b="b"/>
            <a:pathLst>
              <a:path w="1820" h="1715" extrusionOk="0">
                <a:moveTo>
                  <a:pt x="799" y="1"/>
                </a:moveTo>
                <a:cubicBezTo>
                  <a:pt x="681" y="210"/>
                  <a:pt x="681" y="511"/>
                  <a:pt x="812" y="720"/>
                </a:cubicBezTo>
                <a:cubicBezTo>
                  <a:pt x="692" y="529"/>
                  <a:pt x="485" y="403"/>
                  <a:pt x="250" y="403"/>
                </a:cubicBezTo>
                <a:cubicBezTo>
                  <a:pt x="228" y="403"/>
                  <a:pt x="206" y="404"/>
                  <a:pt x="184" y="406"/>
                </a:cubicBezTo>
                <a:cubicBezTo>
                  <a:pt x="249" y="589"/>
                  <a:pt x="393" y="759"/>
                  <a:pt x="550" y="851"/>
                </a:cubicBezTo>
                <a:cubicBezTo>
                  <a:pt x="354" y="851"/>
                  <a:pt x="157" y="930"/>
                  <a:pt x="0" y="1047"/>
                </a:cubicBezTo>
                <a:cubicBezTo>
                  <a:pt x="102" y="1098"/>
                  <a:pt x="213" y="1124"/>
                  <a:pt x="324" y="1124"/>
                </a:cubicBezTo>
                <a:cubicBezTo>
                  <a:pt x="423" y="1124"/>
                  <a:pt x="523" y="1103"/>
                  <a:pt x="617" y="1060"/>
                </a:cubicBezTo>
                <a:lnTo>
                  <a:pt x="617" y="1060"/>
                </a:lnTo>
                <a:cubicBezTo>
                  <a:pt x="444" y="1156"/>
                  <a:pt x="305" y="1313"/>
                  <a:pt x="210" y="1492"/>
                </a:cubicBezTo>
                <a:cubicBezTo>
                  <a:pt x="471" y="1492"/>
                  <a:pt x="720" y="1335"/>
                  <a:pt x="851" y="1113"/>
                </a:cubicBezTo>
                <a:lnTo>
                  <a:pt x="851" y="1113"/>
                </a:lnTo>
                <a:cubicBezTo>
                  <a:pt x="812" y="1322"/>
                  <a:pt x="864" y="1531"/>
                  <a:pt x="969" y="1715"/>
                </a:cubicBezTo>
                <a:cubicBezTo>
                  <a:pt x="1113" y="1531"/>
                  <a:pt x="1126" y="1270"/>
                  <a:pt x="1034" y="1073"/>
                </a:cubicBezTo>
                <a:lnTo>
                  <a:pt x="1034" y="1073"/>
                </a:lnTo>
                <a:cubicBezTo>
                  <a:pt x="1165" y="1244"/>
                  <a:pt x="1374" y="1322"/>
                  <a:pt x="1571" y="1322"/>
                </a:cubicBezTo>
                <a:cubicBezTo>
                  <a:pt x="1571" y="1204"/>
                  <a:pt x="1505" y="1126"/>
                  <a:pt x="1400" y="1060"/>
                </a:cubicBezTo>
                <a:cubicBezTo>
                  <a:pt x="1309" y="1008"/>
                  <a:pt x="1204" y="982"/>
                  <a:pt x="1100" y="969"/>
                </a:cubicBezTo>
                <a:cubicBezTo>
                  <a:pt x="1335" y="969"/>
                  <a:pt x="1597" y="903"/>
                  <a:pt x="1819" y="773"/>
                </a:cubicBezTo>
                <a:cubicBezTo>
                  <a:pt x="1721" y="701"/>
                  <a:pt x="1597" y="665"/>
                  <a:pt x="1474" y="665"/>
                </a:cubicBezTo>
                <a:cubicBezTo>
                  <a:pt x="1351" y="665"/>
                  <a:pt x="1230" y="701"/>
                  <a:pt x="1139" y="773"/>
                </a:cubicBezTo>
                <a:cubicBezTo>
                  <a:pt x="1270" y="589"/>
                  <a:pt x="1414" y="406"/>
                  <a:pt x="1531" y="249"/>
                </a:cubicBezTo>
                <a:cubicBezTo>
                  <a:pt x="1510" y="244"/>
                  <a:pt x="1489" y="242"/>
                  <a:pt x="1467" y="242"/>
                </a:cubicBezTo>
                <a:cubicBezTo>
                  <a:pt x="1364" y="242"/>
                  <a:pt x="1253" y="289"/>
                  <a:pt x="1178" y="354"/>
                </a:cubicBezTo>
                <a:cubicBezTo>
                  <a:pt x="1073" y="445"/>
                  <a:pt x="995" y="550"/>
                  <a:pt x="982" y="681"/>
                </a:cubicBezTo>
                <a:cubicBezTo>
                  <a:pt x="995" y="550"/>
                  <a:pt x="1008" y="419"/>
                  <a:pt x="995" y="315"/>
                </a:cubicBezTo>
                <a:cubicBezTo>
                  <a:pt x="982" y="197"/>
                  <a:pt x="916" y="66"/>
                  <a:pt x="7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3"/>
          <p:cNvSpPr/>
          <p:nvPr/>
        </p:nvSpPr>
        <p:spPr>
          <a:xfrm flipH="1">
            <a:off x="5218447" y="4707799"/>
            <a:ext cx="470975" cy="443786"/>
          </a:xfrm>
          <a:custGeom>
            <a:avLst/>
            <a:gdLst/>
            <a:ahLst/>
            <a:cxnLst/>
            <a:rect l="l" t="t" r="r" b="b"/>
            <a:pathLst>
              <a:path w="1820" h="1715" extrusionOk="0">
                <a:moveTo>
                  <a:pt x="799" y="1"/>
                </a:moveTo>
                <a:cubicBezTo>
                  <a:pt x="681" y="210"/>
                  <a:pt x="681" y="511"/>
                  <a:pt x="812" y="720"/>
                </a:cubicBezTo>
                <a:cubicBezTo>
                  <a:pt x="692" y="529"/>
                  <a:pt x="485" y="403"/>
                  <a:pt x="250" y="403"/>
                </a:cubicBezTo>
                <a:cubicBezTo>
                  <a:pt x="228" y="403"/>
                  <a:pt x="206" y="404"/>
                  <a:pt x="184" y="406"/>
                </a:cubicBezTo>
                <a:cubicBezTo>
                  <a:pt x="249" y="589"/>
                  <a:pt x="393" y="759"/>
                  <a:pt x="550" y="851"/>
                </a:cubicBezTo>
                <a:cubicBezTo>
                  <a:pt x="354" y="851"/>
                  <a:pt x="157" y="930"/>
                  <a:pt x="0" y="1047"/>
                </a:cubicBezTo>
                <a:cubicBezTo>
                  <a:pt x="102" y="1098"/>
                  <a:pt x="213" y="1124"/>
                  <a:pt x="324" y="1124"/>
                </a:cubicBezTo>
                <a:cubicBezTo>
                  <a:pt x="423" y="1124"/>
                  <a:pt x="523" y="1103"/>
                  <a:pt x="617" y="1060"/>
                </a:cubicBezTo>
                <a:lnTo>
                  <a:pt x="617" y="1060"/>
                </a:lnTo>
                <a:cubicBezTo>
                  <a:pt x="444" y="1156"/>
                  <a:pt x="305" y="1313"/>
                  <a:pt x="210" y="1492"/>
                </a:cubicBezTo>
                <a:cubicBezTo>
                  <a:pt x="471" y="1492"/>
                  <a:pt x="720" y="1335"/>
                  <a:pt x="851" y="1113"/>
                </a:cubicBezTo>
                <a:lnTo>
                  <a:pt x="851" y="1113"/>
                </a:lnTo>
                <a:cubicBezTo>
                  <a:pt x="812" y="1322"/>
                  <a:pt x="864" y="1531"/>
                  <a:pt x="969" y="1715"/>
                </a:cubicBezTo>
                <a:cubicBezTo>
                  <a:pt x="1113" y="1531"/>
                  <a:pt x="1126" y="1270"/>
                  <a:pt x="1034" y="1073"/>
                </a:cubicBezTo>
                <a:lnTo>
                  <a:pt x="1034" y="1073"/>
                </a:lnTo>
                <a:cubicBezTo>
                  <a:pt x="1165" y="1244"/>
                  <a:pt x="1374" y="1322"/>
                  <a:pt x="1571" y="1322"/>
                </a:cubicBezTo>
                <a:cubicBezTo>
                  <a:pt x="1571" y="1204"/>
                  <a:pt x="1505" y="1126"/>
                  <a:pt x="1400" y="1060"/>
                </a:cubicBezTo>
                <a:cubicBezTo>
                  <a:pt x="1309" y="1008"/>
                  <a:pt x="1204" y="982"/>
                  <a:pt x="1100" y="969"/>
                </a:cubicBezTo>
                <a:cubicBezTo>
                  <a:pt x="1335" y="969"/>
                  <a:pt x="1597" y="903"/>
                  <a:pt x="1819" y="773"/>
                </a:cubicBezTo>
                <a:cubicBezTo>
                  <a:pt x="1721" y="701"/>
                  <a:pt x="1597" y="665"/>
                  <a:pt x="1474" y="665"/>
                </a:cubicBezTo>
                <a:cubicBezTo>
                  <a:pt x="1351" y="665"/>
                  <a:pt x="1230" y="701"/>
                  <a:pt x="1139" y="773"/>
                </a:cubicBezTo>
                <a:cubicBezTo>
                  <a:pt x="1270" y="589"/>
                  <a:pt x="1414" y="406"/>
                  <a:pt x="1531" y="249"/>
                </a:cubicBezTo>
                <a:cubicBezTo>
                  <a:pt x="1510" y="244"/>
                  <a:pt x="1489" y="242"/>
                  <a:pt x="1467" y="242"/>
                </a:cubicBezTo>
                <a:cubicBezTo>
                  <a:pt x="1364" y="242"/>
                  <a:pt x="1253" y="289"/>
                  <a:pt x="1178" y="354"/>
                </a:cubicBezTo>
                <a:cubicBezTo>
                  <a:pt x="1073" y="445"/>
                  <a:pt x="995" y="550"/>
                  <a:pt x="982" y="681"/>
                </a:cubicBezTo>
                <a:cubicBezTo>
                  <a:pt x="995" y="550"/>
                  <a:pt x="1008" y="419"/>
                  <a:pt x="995" y="315"/>
                </a:cubicBezTo>
                <a:cubicBezTo>
                  <a:pt x="982" y="197"/>
                  <a:pt x="916" y="66"/>
                  <a:pt x="79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3"/>
          <p:cNvSpPr/>
          <p:nvPr/>
        </p:nvSpPr>
        <p:spPr>
          <a:xfrm flipH="1">
            <a:off x="3207515" y="4862390"/>
            <a:ext cx="470975" cy="443786"/>
          </a:xfrm>
          <a:custGeom>
            <a:avLst/>
            <a:gdLst/>
            <a:ahLst/>
            <a:cxnLst/>
            <a:rect l="l" t="t" r="r" b="b"/>
            <a:pathLst>
              <a:path w="1820" h="1715" extrusionOk="0">
                <a:moveTo>
                  <a:pt x="799" y="1"/>
                </a:moveTo>
                <a:cubicBezTo>
                  <a:pt x="681" y="210"/>
                  <a:pt x="681" y="511"/>
                  <a:pt x="812" y="720"/>
                </a:cubicBezTo>
                <a:cubicBezTo>
                  <a:pt x="692" y="529"/>
                  <a:pt x="485" y="403"/>
                  <a:pt x="250" y="403"/>
                </a:cubicBezTo>
                <a:cubicBezTo>
                  <a:pt x="228" y="403"/>
                  <a:pt x="206" y="404"/>
                  <a:pt x="184" y="406"/>
                </a:cubicBezTo>
                <a:cubicBezTo>
                  <a:pt x="249" y="589"/>
                  <a:pt x="393" y="759"/>
                  <a:pt x="550" y="851"/>
                </a:cubicBezTo>
                <a:cubicBezTo>
                  <a:pt x="354" y="851"/>
                  <a:pt x="157" y="930"/>
                  <a:pt x="0" y="1047"/>
                </a:cubicBezTo>
                <a:cubicBezTo>
                  <a:pt x="102" y="1098"/>
                  <a:pt x="213" y="1124"/>
                  <a:pt x="324" y="1124"/>
                </a:cubicBezTo>
                <a:cubicBezTo>
                  <a:pt x="423" y="1124"/>
                  <a:pt x="523" y="1103"/>
                  <a:pt x="617" y="1060"/>
                </a:cubicBezTo>
                <a:lnTo>
                  <a:pt x="617" y="1060"/>
                </a:lnTo>
                <a:cubicBezTo>
                  <a:pt x="444" y="1156"/>
                  <a:pt x="305" y="1313"/>
                  <a:pt x="210" y="1492"/>
                </a:cubicBezTo>
                <a:cubicBezTo>
                  <a:pt x="471" y="1492"/>
                  <a:pt x="720" y="1335"/>
                  <a:pt x="851" y="1113"/>
                </a:cubicBezTo>
                <a:lnTo>
                  <a:pt x="851" y="1113"/>
                </a:lnTo>
                <a:cubicBezTo>
                  <a:pt x="812" y="1322"/>
                  <a:pt x="864" y="1531"/>
                  <a:pt x="969" y="1715"/>
                </a:cubicBezTo>
                <a:cubicBezTo>
                  <a:pt x="1113" y="1531"/>
                  <a:pt x="1126" y="1270"/>
                  <a:pt x="1034" y="1073"/>
                </a:cubicBezTo>
                <a:lnTo>
                  <a:pt x="1034" y="1073"/>
                </a:lnTo>
                <a:cubicBezTo>
                  <a:pt x="1165" y="1244"/>
                  <a:pt x="1374" y="1322"/>
                  <a:pt x="1571" y="1322"/>
                </a:cubicBezTo>
                <a:cubicBezTo>
                  <a:pt x="1571" y="1204"/>
                  <a:pt x="1505" y="1126"/>
                  <a:pt x="1400" y="1060"/>
                </a:cubicBezTo>
                <a:cubicBezTo>
                  <a:pt x="1309" y="1008"/>
                  <a:pt x="1204" y="982"/>
                  <a:pt x="1100" y="969"/>
                </a:cubicBezTo>
                <a:cubicBezTo>
                  <a:pt x="1335" y="969"/>
                  <a:pt x="1597" y="903"/>
                  <a:pt x="1819" y="773"/>
                </a:cubicBezTo>
                <a:cubicBezTo>
                  <a:pt x="1721" y="701"/>
                  <a:pt x="1597" y="665"/>
                  <a:pt x="1474" y="665"/>
                </a:cubicBezTo>
                <a:cubicBezTo>
                  <a:pt x="1351" y="665"/>
                  <a:pt x="1230" y="701"/>
                  <a:pt x="1139" y="773"/>
                </a:cubicBezTo>
                <a:cubicBezTo>
                  <a:pt x="1270" y="589"/>
                  <a:pt x="1414" y="406"/>
                  <a:pt x="1531" y="249"/>
                </a:cubicBezTo>
                <a:cubicBezTo>
                  <a:pt x="1510" y="244"/>
                  <a:pt x="1489" y="242"/>
                  <a:pt x="1467" y="242"/>
                </a:cubicBezTo>
                <a:cubicBezTo>
                  <a:pt x="1364" y="242"/>
                  <a:pt x="1253" y="289"/>
                  <a:pt x="1178" y="354"/>
                </a:cubicBezTo>
                <a:cubicBezTo>
                  <a:pt x="1073" y="445"/>
                  <a:pt x="995" y="550"/>
                  <a:pt x="982" y="681"/>
                </a:cubicBezTo>
                <a:cubicBezTo>
                  <a:pt x="995" y="550"/>
                  <a:pt x="1008" y="419"/>
                  <a:pt x="995" y="315"/>
                </a:cubicBezTo>
                <a:cubicBezTo>
                  <a:pt x="982" y="197"/>
                  <a:pt x="916" y="66"/>
                  <a:pt x="7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3"/>
          <p:cNvSpPr/>
          <p:nvPr/>
        </p:nvSpPr>
        <p:spPr>
          <a:xfrm flipH="1">
            <a:off x="4173578" y="4641223"/>
            <a:ext cx="234716" cy="221175"/>
          </a:xfrm>
          <a:custGeom>
            <a:avLst/>
            <a:gdLst/>
            <a:ahLst/>
            <a:cxnLst/>
            <a:rect l="l" t="t" r="r" b="b"/>
            <a:pathLst>
              <a:path w="1820" h="1715" extrusionOk="0">
                <a:moveTo>
                  <a:pt x="799" y="1"/>
                </a:moveTo>
                <a:cubicBezTo>
                  <a:pt x="681" y="210"/>
                  <a:pt x="681" y="511"/>
                  <a:pt x="812" y="720"/>
                </a:cubicBezTo>
                <a:cubicBezTo>
                  <a:pt x="692" y="529"/>
                  <a:pt x="485" y="403"/>
                  <a:pt x="250" y="403"/>
                </a:cubicBezTo>
                <a:cubicBezTo>
                  <a:pt x="228" y="403"/>
                  <a:pt x="206" y="404"/>
                  <a:pt x="184" y="406"/>
                </a:cubicBezTo>
                <a:cubicBezTo>
                  <a:pt x="249" y="589"/>
                  <a:pt x="393" y="759"/>
                  <a:pt x="550" y="851"/>
                </a:cubicBezTo>
                <a:cubicBezTo>
                  <a:pt x="354" y="851"/>
                  <a:pt x="157" y="930"/>
                  <a:pt x="0" y="1047"/>
                </a:cubicBezTo>
                <a:cubicBezTo>
                  <a:pt x="102" y="1098"/>
                  <a:pt x="213" y="1124"/>
                  <a:pt x="324" y="1124"/>
                </a:cubicBezTo>
                <a:cubicBezTo>
                  <a:pt x="423" y="1124"/>
                  <a:pt x="523" y="1103"/>
                  <a:pt x="617" y="1060"/>
                </a:cubicBezTo>
                <a:lnTo>
                  <a:pt x="617" y="1060"/>
                </a:lnTo>
                <a:cubicBezTo>
                  <a:pt x="444" y="1156"/>
                  <a:pt x="305" y="1313"/>
                  <a:pt x="210" y="1492"/>
                </a:cubicBezTo>
                <a:cubicBezTo>
                  <a:pt x="471" y="1492"/>
                  <a:pt x="720" y="1335"/>
                  <a:pt x="851" y="1113"/>
                </a:cubicBezTo>
                <a:lnTo>
                  <a:pt x="851" y="1113"/>
                </a:lnTo>
                <a:cubicBezTo>
                  <a:pt x="812" y="1322"/>
                  <a:pt x="864" y="1531"/>
                  <a:pt x="969" y="1715"/>
                </a:cubicBezTo>
                <a:cubicBezTo>
                  <a:pt x="1113" y="1531"/>
                  <a:pt x="1126" y="1270"/>
                  <a:pt x="1034" y="1073"/>
                </a:cubicBezTo>
                <a:lnTo>
                  <a:pt x="1034" y="1073"/>
                </a:lnTo>
                <a:cubicBezTo>
                  <a:pt x="1165" y="1244"/>
                  <a:pt x="1374" y="1322"/>
                  <a:pt x="1571" y="1322"/>
                </a:cubicBezTo>
                <a:cubicBezTo>
                  <a:pt x="1571" y="1204"/>
                  <a:pt x="1505" y="1126"/>
                  <a:pt x="1400" y="1060"/>
                </a:cubicBezTo>
                <a:cubicBezTo>
                  <a:pt x="1309" y="1008"/>
                  <a:pt x="1204" y="982"/>
                  <a:pt x="1100" y="969"/>
                </a:cubicBezTo>
                <a:cubicBezTo>
                  <a:pt x="1335" y="969"/>
                  <a:pt x="1597" y="903"/>
                  <a:pt x="1819" y="773"/>
                </a:cubicBezTo>
                <a:cubicBezTo>
                  <a:pt x="1721" y="701"/>
                  <a:pt x="1597" y="665"/>
                  <a:pt x="1474" y="665"/>
                </a:cubicBezTo>
                <a:cubicBezTo>
                  <a:pt x="1351" y="665"/>
                  <a:pt x="1230" y="701"/>
                  <a:pt x="1139" y="773"/>
                </a:cubicBezTo>
                <a:cubicBezTo>
                  <a:pt x="1270" y="589"/>
                  <a:pt x="1414" y="406"/>
                  <a:pt x="1531" y="249"/>
                </a:cubicBezTo>
                <a:cubicBezTo>
                  <a:pt x="1510" y="244"/>
                  <a:pt x="1489" y="242"/>
                  <a:pt x="1467" y="242"/>
                </a:cubicBezTo>
                <a:cubicBezTo>
                  <a:pt x="1364" y="242"/>
                  <a:pt x="1253" y="289"/>
                  <a:pt x="1178" y="354"/>
                </a:cubicBezTo>
                <a:cubicBezTo>
                  <a:pt x="1073" y="445"/>
                  <a:pt x="995" y="550"/>
                  <a:pt x="982" y="681"/>
                </a:cubicBezTo>
                <a:cubicBezTo>
                  <a:pt x="995" y="550"/>
                  <a:pt x="1008" y="419"/>
                  <a:pt x="995" y="315"/>
                </a:cubicBezTo>
                <a:cubicBezTo>
                  <a:pt x="982" y="197"/>
                  <a:pt x="916" y="66"/>
                  <a:pt x="7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0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4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  <p:sp>
        <p:nvSpPr>
          <p:cNvPr id="246" name="Google Shape;246;p14"/>
          <p:cNvSpPr/>
          <p:nvPr/>
        </p:nvSpPr>
        <p:spPr>
          <a:xfrm>
            <a:off x="-377926" y="0"/>
            <a:ext cx="1562047" cy="4772134"/>
          </a:xfrm>
          <a:custGeom>
            <a:avLst/>
            <a:gdLst/>
            <a:ahLst/>
            <a:cxnLst/>
            <a:rect l="l" t="t" r="r" b="b"/>
            <a:pathLst>
              <a:path w="6583" h="32909" extrusionOk="0">
                <a:moveTo>
                  <a:pt x="1715" y="1"/>
                </a:moveTo>
                <a:cubicBezTo>
                  <a:pt x="2369" y="10953"/>
                  <a:pt x="1" y="22284"/>
                  <a:pt x="1741" y="32909"/>
                </a:cubicBezTo>
                <a:lnTo>
                  <a:pt x="6517" y="32909"/>
                </a:lnTo>
                <a:cubicBezTo>
                  <a:pt x="6583" y="30750"/>
                  <a:pt x="6360" y="28551"/>
                  <a:pt x="6020" y="26432"/>
                </a:cubicBezTo>
                <a:cubicBezTo>
                  <a:pt x="5444" y="22964"/>
                  <a:pt x="4528" y="19588"/>
                  <a:pt x="3992" y="16121"/>
                </a:cubicBezTo>
                <a:cubicBezTo>
                  <a:pt x="3154" y="10822"/>
                  <a:pt x="3181" y="5405"/>
                  <a:pt x="336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4"/>
          <p:cNvSpPr/>
          <p:nvPr/>
        </p:nvSpPr>
        <p:spPr>
          <a:xfrm>
            <a:off x="8195043" y="-66563"/>
            <a:ext cx="1027919" cy="4770249"/>
          </a:xfrm>
          <a:custGeom>
            <a:avLst/>
            <a:gdLst/>
            <a:ahLst/>
            <a:cxnLst/>
            <a:rect l="l" t="t" r="r" b="b"/>
            <a:pathLst>
              <a:path w="4332" h="32896" extrusionOk="0">
                <a:moveTo>
                  <a:pt x="2604" y="1"/>
                </a:moveTo>
                <a:cubicBezTo>
                  <a:pt x="3140" y="5378"/>
                  <a:pt x="2643" y="10926"/>
                  <a:pt x="1950" y="16304"/>
                </a:cubicBezTo>
                <a:cubicBezTo>
                  <a:pt x="1230" y="21813"/>
                  <a:pt x="275" y="27334"/>
                  <a:pt x="0" y="32895"/>
                </a:cubicBezTo>
                <a:lnTo>
                  <a:pt x="3428" y="32895"/>
                </a:lnTo>
                <a:cubicBezTo>
                  <a:pt x="4331" y="27321"/>
                  <a:pt x="4253" y="21538"/>
                  <a:pt x="4148" y="15833"/>
                </a:cubicBezTo>
                <a:cubicBezTo>
                  <a:pt x="4069" y="10547"/>
                  <a:pt x="3991" y="5274"/>
                  <a:pt x="391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4"/>
          <p:cNvSpPr/>
          <p:nvPr/>
        </p:nvSpPr>
        <p:spPr>
          <a:xfrm>
            <a:off x="-269875" y="4512500"/>
            <a:ext cx="10034733" cy="2480883"/>
          </a:xfrm>
          <a:custGeom>
            <a:avLst/>
            <a:gdLst/>
            <a:ahLst/>
            <a:cxnLst/>
            <a:rect l="l" t="t" r="r" b="b"/>
            <a:pathLst>
              <a:path w="69624" h="19948" extrusionOk="0">
                <a:moveTo>
                  <a:pt x="1913" y="1"/>
                </a:moveTo>
                <a:cubicBezTo>
                  <a:pt x="1488" y="1"/>
                  <a:pt x="1068" y="14"/>
                  <a:pt x="654" y="44"/>
                </a:cubicBezTo>
                <a:cubicBezTo>
                  <a:pt x="0" y="3655"/>
                  <a:pt x="1086" y="8326"/>
                  <a:pt x="1348" y="12042"/>
                </a:cubicBezTo>
                <a:cubicBezTo>
                  <a:pt x="1505" y="13979"/>
                  <a:pt x="1727" y="16099"/>
                  <a:pt x="3114" y="17459"/>
                </a:cubicBezTo>
                <a:cubicBezTo>
                  <a:pt x="4541" y="18846"/>
                  <a:pt x="6752" y="18964"/>
                  <a:pt x="8741" y="19016"/>
                </a:cubicBezTo>
                <a:cubicBezTo>
                  <a:pt x="22636" y="19304"/>
                  <a:pt x="36532" y="19618"/>
                  <a:pt x="50441" y="19906"/>
                </a:cubicBezTo>
                <a:cubicBezTo>
                  <a:pt x="51307" y="19928"/>
                  <a:pt x="52176" y="19947"/>
                  <a:pt x="53045" y="19947"/>
                </a:cubicBezTo>
                <a:cubicBezTo>
                  <a:pt x="55279" y="19947"/>
                  <a:pt x="57513" y="19822"/>
                  <a:pt x="59679" y="19304"/>
                </a:cubicBezTo>
                <a:cubicBezTo>
                  <a:pt x="62688" y="18585"/>
                  <a:pt x="65619" y="16975"/>
                  <a:pt x="67255" y="14332"/>
                </a:cubicBezTo>
                <a:cubicBezTo>
                  <a:pt x="69623" y="10538"/>
                  <a:pt x="68511" y="4911"/>
                  <a:pt x="64769" y="2464"/>
                </a:cubicBezTo>
                <a:cubicBezTo>
                  <a:pt x="62783" y="1154"/>
                  <a:pt x="60436" y="788"/>
                  <a:pt x="58022" y="788"/>
                </a:cubicBezTo>
                <a:cubicBezTo>
                  <a:pt x="56460" y="788"/>
                  <a:pt x="54870" y="941"/>
                  <a:pt x="53333" y="1091"/>
                </a:cubicBezTo>
                <a:cubicBezTo>
                  <a:pt x="46159" y="1786"/>
                  <a:pt x="38950" y="2122"/>
                  <a:pt x="31749" y="2122"/>
                </a:cubicBezTo>
                <a:cubicBezTo>
                  <a:pt x="30137" y="2122"/>
                  <a:pt x="28526" y="2105"/>
                  <a:pt x="26915" y="2072"/>
                </a:cubicBezTo>
                <a:cubicBezTo>
                  <a:pt x="22375" y="1967"/>
                  <a:pt x="17834" y="1719"/>
                  <a:pt x="13307" y="1326"/>
                </a:cubicBezTo>
                <a:cubicBezTo>
                  <a:pt x="9670" y="1021"/>
                  <a:pt x="5601" y="1"/>
                  <a:pt x="191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4"/>
          <p:cNvSpPr/>
          <p:nvPr/>
        </p:nvSpPr>
        <p:spPr>
          <a:xfrm>
            <a:off x="6018568" y="3804607"/>
            <a:ext cx="6412786" cy="1376227"/>
          </a:xfrm>
          <a:custGeom>
            <a:avLst/>
            <a:gdLst/>
            <a:ahLst/>
            <a:cxnLst/>
            <a:rect l="l" t="t" r="r" b="b"/>
            <a:pathLst>
              <a:path w="26262" h="5636" extrusionOk="0">
                <a:moveTo>
                  <a:pt x="11513" y="0"/>
                </a:moveTo>
                <a:cubicBezTo>
                  <a:pt x="11070" y="0"/>
                  <a:pt x="10628" y="97"/>
                  <a:pt x="10233" y="297"/>
                </a:cubicBezTo>
                <a:cubicBezTo>
                  <a:pt x="9212" y="821"/>
                  <a:pt x="8558" y="2011"/>
                  <a:pt x="8650" y="3163"/>
                </a:cubicBezTo>
                <a:cubicBezTo>
                  <a:pt x="8182" y="2831"/>
                  <a:pt x="7610" y="2668"/>
                  <a:pt x="7036" y="2668"/>
                </a:cubicBezTo>
                <a:cubicBezTo>
                  <a:pt x="6342" y="2668"/>
                  <a:pt x="5646" y="2907"/>
                  <a:pt x="5130" y="3372"/>
                </a:cubicBezTo>
                <a:cubicBezTo>
                  <a:pt x="4764" y="3712"/>
                  <a:pt x="4463" y="4197"/>
                  <a:pt x="3992" y="4419"/>
                </a:cubicBezTo>
                <a:cubicBezTo>
                  <a:pt x="3674" y="4571"/>
                  <a:pt x="3329" y="4595"/>
                  <a:pt x="2975" y="4595"/>
                </a:cubicBezTo>
                <a:cubicBezTo>
                  <a:pt x="2810" y="4595"/>
                  <a:pt x="2642" y="4589"/>
                  <a:pt x="2474" y="4589"/>
                </a:cubicBezTo>
                <a:cubicBezTo>
                  <a:pt x="2352" y="4589"/>
                  <a:pt x="2229" y="4592"/>
                  <a:pt x="2107" y="4602"/>
                </a:cubicBezTo>
                <a:cubicBezTo>
                  <a:pt x="1309" y="4655"/>
                  <a:pt x="537" y="5047"/>
                  <a:pt x="1" y="5636"/>
                </a:cubicBezTo>
                <a:lnTo>
                  <a:pt x="26262" y="5636"/>
                </a:lnTo>
                <a:lnTo>
                  <a:pt x="26262" y="101"/>
                </a:lnTo>
                <a:cubicBezTo>
                  <a:pt x="25529" y="415"/>
                  <a:pt x="24875" y="952"/>
                  <a:pt x="24430" y="1645"/>
                </a:cubicBezTo>
                <a:cubicBezTo>
                  <a:pt x="24273" y="1985"/>
                  <a:pt x="24142" y="2312"/>
                  <a:pt x="24011" y="2574"/>
                </a:cubicBezTo>
                <a:cubicBezTo>
                  <a:pt x="23946" y="2703"/>
                  <a:pt x="23815" y="2765"/>
                  <a:pt x="23683" y="2765"/>
                </a:cubicBezTo>
                <a:cubicBezTo>
                  <a:pt x="23547" y="2765"/>
                  <a:pt x="23410" y="2700"/>
                  <a:pt x="23344" y="2574"/>
                </a:cubicBezTo>
                <a:cubicBezTo>
                  <a:pt x="23215" y="2340"/>
                  <a:pt x="23101" y="2236"/>
                  <a:pt x="22946" y="2236"/>
                </a:cubicBezTo>
                <a:cubicBezTo>
                  <a:pt x="22850" y="2236"/>
                  <a:pt x="22739" y="2276"/>
                  <a:pt x="22598" y="2352"/>
                </a:cubicBezTo>
                <a:cubicBezTo>
                  <a:pt x="22310" y="2509"/>
                  <a:pt x="22048" y="2757"/>
                  <a:pt x="21761" y="2954"/>
                </a:cubicBezTo>
                <a:cubicBezTo>
                  <a:pt x="21710" y="2993"/>
                  <a:pt x="21652" y="3009"/>
                  <a:pt x="21593" y="3009"/>
                </a:cubicBezTo>
                <a:cubicBezTo>
                  <a:pt x="21454" y="3009"/>
                  <a:pt x="21307" y="2916"/>
                  <a:pt x="21224" y="2796"/>
                </a:cubicBezTo>
                <a:cubicBezTo>
                  <a:pt x="21017" y="2508"/>
                  <a:pt x="20797" y="2382"/>
                  <a:pt x="20553" y="2382"/>
                </a:cubicBezTo>
                <a:cubicBezTo>
                  <a:pt x="20365" y="2382"/>
                  <a:pt x="20163" y="2456"/>
                  <a:pt x="19942" y="2587"/>
                </a:cubicBezTo>
                <a:cubicBezTo>
                  <a:pt x="19882" y="2625"/>
                  <a:pt x="19816" y="2643"/>
                  <a:pt x="19749" y="2643"/>
                </a:cubicBezTo>
                <a:cubicBezTo>
                  <a:pt x="19611" y="2643"/>
                  <a:pt x="19472" y="2567"/>
                  <a:pt x="19392" y="2443"/>
                </a:cubicBezTo>
                <a:cubicBezTo>
                  <a:pt x="19154" y="2046"/>
                  <a:pt x="18552" y="1684"/>
                  <a:pt x="18021" y="1684"/>
                </a:cubicBezTo>
                <a:cubicBezTo>
                  <a:pt x="17765" y="1684"/>
                  <a:pt x="17525" y="1768"/>
                  <a:pt x="17351" y="1972"/>
                </a:cubicBezTo>
                <a:cubicBezTo>
                  <a:pt x="17287" y="2052"/>
                  <a:pt x="17194" y="2089"/>
                  <a:pt x="17099" y="2089"/>
                </a:cubicBezTo>
                <a:cubicBezTo>
                  <a:pt x="16962" y="2089"/>
                  <a:pt x="16819" y="2012"/>
                  <a:pt x="16749" y="1881"/>
                </a:cubicBezTo>
                <a:cubicBezTo>
                  <a:pt x="16501" y="1449"/>
                  <a:pt x="16291" y="965"/>
                  <a:pt x="15951" y="572"/>
                </a:cubicBezTo>
                <a:cubicBezTo>
                  <a:pt x="15742" y="350"/>
                  <a:pt x="15519" y="232"/>
                  <a:pt x="15271" y="166"/>
                </a:cubicBezTo>
                <a:cubicBezTo>
                  <a:pt x="15160" y="157"/>
                  <a:pt x="15042" y="148"/>
                  <a:pt x="14932" y="148"/>
                </a:cubicBezTo>
                <a:cubicBezTo>
                  <a:pt x="14886" y="148"/>
                  <a:pt x="14842" y="150"/>
                  <a:pt x="14800" y="153"/>
                </a:cubicBezTo>
                <a:cubicBezTo>
                  <a:pt x="14734" y="153"/>
                  <a:pt x="14682" y="166"/>
                  <a:pt x="14616" y="180"/>
                </a:cubicBezTo>
                <a:cubicBezTo>
                  <a:pt x="14590" y="180"/>
                  <a:pt x="14551" y="206"/>
                  <a:pt x="14525" y="206"/>
                </a:cubicBezTo>
                <a:cubicBezTo>
                  <a:pt x="14132" y="284"/>
                  <a:pt x="13766" y="467"/>
                  <a:pt x="13478" y="729"/>
                </a:cubicBezTo>
                <a:cubicBezTo>
                  <a:pt x="12945" y="252"/>
                  <a:pt x="12227" y="0"/>
                  <a:pt x="1151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4"/>
          <p:cNvSpPr/>
          <p:nvPr/>
        </p:nvSpPr>
        <p:spPr>
          <a:xfrm>
            <a:off x="-3526950" y="3769466"/>
            <a:ext cx="6418891" cy="1374029"/>
          </a:xfrm>
          <a:custGeom>
            <a:avLst/>
            <a:gdLst/>
            <a:ahLst/>
            <a:cxnLst/>
            <a:rect l="l" t="t" r="r" b="b"/>
            <a:pathLst>
              <a:path w="26287" h="5627" extrusionOk="0">
                <a:moveTo>
                  <a:pt x="14759" y="0"/>
                </a:moveTo>
                <a:cubicBezTo>
                  <a:pt x="14050" y="0"/>
                  <a:pt x="13339" y="247"/>
                  <a:pt x="12810" y="720"/>
                </a:cubicBezTo>
                <a:cubicBezTo>
                  <a:pt x="12409" y="348"/>
                  <a:pt x="11869" y="157"/>
                  <a:pt x="11326" y="157"/>
                </a:cubicBezTo>
                <a:cubicBezTo>
                  <a:pt x="11125" y="157"/>
                  <a:pt x="10924" y="183"/>
                  <a:pt x="10729" y="236"/>
                </a:cubicBezTo>
                <a:cubicBezTo>
                  <a:pt x="10036" y="432"/>
                  <a:pt x="9421" y="1021"/>
                  <a:pt x="9212" y="1715"/>
                </a:cubicBezTo>
                <a:cubicBezTo>
                  <a:pt x="8691" y="1347"/>
                  <a:pt x="8055" y="1171"/>
                  <a:pt x="7413" y="1171"/>
                </a:cubicBezTo>
                <a:cubicBezTo>
                  <a:pt x="6409" y="1171"/>
                  <a:pt x="5390" y="1602"/>
                  <a:pt x="4776" y="2408"/>
                </a:cubicBezTo>
                <a:cubicBezTo>
                  <a:pt x="4416" y="1915"/>
                  <a:pt x="3808" y="1656"/>
                  <a:pt x="3204" y="1656"/>
                </a:cubicBezTo>
                <a:cubicBezTo>
                  <a:pt x="2798" y="1656"/>
                  <a:pt x="2394" y="1774"/>
                  <a:pt x="2067" y="2016"/>
                </a:cubicBezTo>
                <a:cubicBezTo>
                  <a:pt x="1662" y="1152"/>
                  <a:pt x="903" y="445"/>
                  <a:pt x="0" y="105"/>
                </a:cubicBezTo>
                <a:lnTo>
                  <a:pt x="0" y="5627"/>
                </a:lnTo>
                <a:lnTo>
                  <a:pt x="26287" y="5627"/>
                </a:lnTo>
                <a:cubicBezTo>
                  <a:pt x="25750" y="5038"/>
                  <a:pt x="24978" y="4646"/>
                  <a:pt x="24180" y="4593"/>
                </a:cubicBezTo>
                <a:cubicBezTo>
                  <a:pt x="24091" y="4588"/>
                  <a:pt x="24002" y="4586"/>
                  <a:pt x="23912" y="4586"/>
                </a:cubicBezTo>
                <a:cubicBezTo>
                  <a:pt x="23698" y="4586"/>
                  <a:pt x="23483" y="4597"/>
                  <a:pt x="23271" y="4597"/>
                </a:cubicBezTo>
                <a:cubicBezTo>
                  <a:pt x="22932" y="4597"/>
                  <a:pt x="22601" y="4569"/>
                  <a:pt x="22296" y="4423"/>
                </a:cubicBezTo>
                <a:cubicBezTo>
                  <a:pt x="21825" y="4188"/>
                  <a:pt x="21524" y="3717"/>
                  <a:pt x="21158" y="3376"/>
                </a:cubicBezTo>
                <a:cubicBezTo>
                  <a:pt x="20638" y="2907"/>
                  <a:pt x="19936" y="2665"/>
                  <a:pt x="19236" y="2665"/>
                </a:cubicBezTo>
                <a:cubicBezTo>
                  <a:pt x="18668" y="2665"/>
                  <a:pt x="18102" y="2825"/>
                  <a:pt x="17638" y="3154"/>
                </a:cubicBezTo>
                <a:cubicBezTo>
                  <a:pt x="17730" y="2016"/>
                  <a:pt x="17075" y="825"/>
                  <a:pt x="16055" y="302"/>
                </a:cubicBezTo>
                <a:cubicBezTo>
                  <a:pt x="15654" y="99"/>
                  <a:pt x="15207" y="0"/>
                  <a:pt x="1475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1" name="Google Shape;251;p14"/>
          <p:cNvGrpSpPr/>
          <p:nvPr/>
        </p:nvGrpSpPr>
        <p:grpSpPr>
          <a:xfrm flipH="1">
            <a:off x="7760047" y="4471434"/>
            <a:ext cx="433643" cy="414833"/>
            <a:chOff x="2412932" y="3938622"/>
            <a:chExt cx="433643" cy="414833"/>
          </a:xfrm>
        </p:grpSpPr>
        <p:sp>
          <p:nvSpPr>
            <p:cNvPr id="252" name="Google Shape;252;p14"/>
            <p:cNvSpPr/>
            <p:nvPr/>
          </p:nvSpPr>
          <p:spPr>
            <a:xfrm flipH="1">
              <a:off x="2412932" y="3938622"/>
              <a:ext cx="433643" cy="414833"/>
            </a:xfrm>
            <a:custGeom>
              <a:avLst/>
              <a:gdLst/>
              <a:ahLst/>
              <a:cxnLst/>
              <a:rect l="l" t="t" r="r" b="b"/>
              <a:pathLst>
                <a:path w="2997" h="2867" extrusionOk="0">
                  <a:moveTo>
                    <a:pt x="1244" y="0"/>
                  </a:moveTo>
                  <a:cubicBezTo>
                    <a:pt x="1244" y="0"/>
                    <a:pt x="1243" y="0"/>
                    <a:pt x="1243" y="1"/>
                  </a:cubicBezTo>
                  <a:cubicBezTo>
                    <a:pt x="1165" y="433"/>
                    <a:pt x="1099" y="891"/>
                    <a:pt x="1296" y="1283"/>
                  </a:cubicBezTo>
                  <a:cubicBezTo>
                    <a:pt x="1120" y="1139"/>
                    <a:pt x="893" y="1067"/>
                    <a:pt x="667" y="1067"/>
                  </a:cubicBezTo>
                  <a:cubicBezTo>
                    <a:pt x="422" y="1067"/>
                    <a:pt x="177" y="1152"/>
                    <a:pt x="0" y="1323"/>
                  </a:cubicBezTo>
                  <a:cubicBezTo>
                    <a:pt x="215" y="1528"/>
                    <a:pt x="509" y="1640"/>
                    <a:pt x="793" y="1640"/>
                  </a:cubicBezTo>
                  <a:cubicBezTo>
                    <a:pt x="908" y="1640"/>
                    <a:pt x="1020" y="1622"/>
                    <a:pt x="1125" y="1584"/>
                  </a:cubicBezTo>
                  <a:lnTo>
                    <a:pt x="1125" y="1584"/>
                  </a:lnTo>
                  <a:cubicBezTo>
                    <a:pt x="759" y="1885"/>
                    <a:pt x="628" y="2422"/>
                    <a:pt x="798" y="2867"/>
                  </a:cubicBezTo>
                  <a:cubicBezTo>
                    <a:pt x="1282" y="2710"/>
                    <a:pt x="1610" y="2225"/>
                    <a:pt x="1570" y="1754"/>
                  </a:cubicBezTo>
                  <a:lnTo>
                    <a:pt x="1570" y="1754"/>
                  </a:lnTo>
                  <a:cubicBezTo>
                    <a:pt x="1649" y="2016"/>
                    <a:pt x="1910" y="2199"/>
                    <a:pt x="2172" y="2265"/>
                  </a:cubicBezTo>
                  <a:cubicBezTo>
                    <a:pt x="2317" y="2294"/>
                    <a:pt x="2470" y="2302"/>
                    <a:pt x="2624" y="2302"/>
                  </a:cubicBezTo>
                  <a:cubicBezTo>
                    <a:pt x="2748" y="2302"/>
                    <a:pt x="2874" y="2297"/>
                    <a:pt x="2997" y="2291"/>
                  </a:cubicBezTo>
                  <a:cubicBezTo>
                    <a:pt x="2931" y="1820"/>
                    <a:pt x="2486" y="1427"/>
                    <a:pt x="2015" y="1427"/>
                  </a:cubicBezTo>
                  <a:cubicBezTo>
                    <a:pt x="2264" y="1388"/>
                    <a:pt x="2525" y="1309"/>
                    <a:pt x="2696" y="1126"/>
                  </a:cubicBezTo>
                  <a:cubicBezTo>
                    <a:pt x="2879" y="956"/>
                    <a:pt x="2944" y="655"/>
                    <a:pt x="2813" y="433"/>
                  </a:cubicBezTo>
                  <a:lnTo>
                    <a:pt x="2813" y="433"/>
                  </a:lnTo>
                  <a:cubicBezTo>
                    <a:pt x="2604" y="472"/>
                    <a:pt x="2316" y="498"/>
                    <a:pt x="2146" y="629"/>
                  </a:cubicBezTo>
                  <a:cubicBezTo>
                    <a:pt x="2041" y="694"/>
                    <a:pt x="1963" y="773"/>
                    <a:pt x="1884" y="851"/>
                  </a:cubicBezTo>
                  <a:cubicBezTo>
                    <a:pt x="1832" y="904"/>
                    <a:pt x="1662" y="1048"/>
                    <a:pt x="1662" y="1113"/>
                  </a:cubicBezTo>
                  <a:cubicBezTo>
                    <a:pt x="1662" y="851"/>
                    <a:pt x="1649" y="590"/>
                    <a:pt x="1557" y="367"/>
                  </a:cubicBezTo>
                  <a:cubicBezTo>
                    <a:pt x="1518" y="263"/>
                    <a:pt x="1453" y="210"/>
                    <a:pt x="1387" y="171"/>
                  </a:cubicBezTo>
                  <a:cubicBezTo>
                    <a:pt x="1387" y="121"/>
                    <a:pt x="1256" y="0"/>
                    <a:pt x="12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4"/>
            <p:cNvSpPr/>
            <p:nvPr/>
          </p:nvSpPr>
          <p:spPr>
            <a:xfrm flipH="1">
              <a:off x="2581350" y="4126138"/>
              <a:ext cx="96799" cy="52234"/>
            </a:xfrm>
            <a:custGeom>
              <a:avLst/>
              <a:gdLst/>
              <a:ahLst/>
              <a:cxnLst/>
              <a:rect l="l" t="t" r="r" b="b"/>
              <a:pathLst>
                <a:path w="669" h="361" extrusionOk="0">
                  <a:moveTo>
                    <a:pt x="506" y="1"/>
                  </a:moveTo>
                  <a:cubicBezTo>
                    <a:pt x="443" y="1"/>
                    <a:pt x="362" y="14"/>
                    <a:pt x="276" y="38"/>
                  </a:cubicBezTo>
                  <a:cubicBezTo>
                    <a:pt x="119" y="91"/>
                    <a:pt x="1" y="208"/>
                    <a:pt x="40" y="300"/>
                  </a:cubicBezTo>
                  <a:cubicBezTo>
                    <a:pt x="54" y="341"/>
                    <a:pt x="107" y="361"/>
                    <a:pt x="177" y="361"/>
                  </a:cubicBezTo>
                  <a:cubicBezTo>
                    <a:pt x="240" y="361"/>
                    <a:pt x="318" y="344"/>
                    <a:pt x="393" y="313"/>
                  </a:cubicBezTo>
                  <a:cubicBezTo>
                    <a:pt x="563" y="248"/>
                    <a:pt x="668" y="130"/>
                    <a:pt x="642" y="51"/>
                  </a:cubicBezTo>
                  <a:cubicBezTo>
                    <a:pt x="628" y="17"/>
                    <a:pt x="578" y="1"/>
                    <a:pt x="5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4" name="Google Shape;254;p14"/>
          <p:cNvGrpSpPr/>
          <p:nvPr/>
        </p:nvGrpSpPr>
        <p:grpSpPr>
          <a:xfrm flipH="1">
            <a:off x="1514960" y="4757893"/>
            <a:ext cx="292406" cy="279681"/>
            <a:chOff x="2412932" y="3938622"/>
            <a:chExt cx="433643" cy="414833"/>
          </a:xfrm>
        </p:grpSpPr>
        <p:sp>
          <p:nvSpPr>
            <p:cNvPr id="255" name="Google Shape;255;p14"/>
            <p:cNvSpPr/>
            <p:nvPr/>
          </p:nvSpPr>
          <p:spPr>
            <a:xfrm flipH="1">
              <a:off x="2412932" y="3938622"/>
              <a:ext cx="433643" cy="414833"/>
            </a:xfrm>
            <a:custGeom>
              <a:avLst/>
              <a:gdLst/>
              <a:ahLst/>
              <a:cxnLst/>
              <a:rect l="l" t="t" r="r" b="b"/>
              <a:pathLst>
                <a:path w="2997" h="2867" extrusionOk="0">
                  <a:moveTo>
                    <a:pt x="1244" y="0"/>
                  </a:moveTo>
                  <a:cubicBezTo>
                    <a:pt x="1244" y="0"/>
                    <a:pt x="1243" y="0"/>
                    <a:pt x="1243" y="1"/>
                  </a:cubicBezTo>
                  <a:cubicBezTo>
                    <a:pt x="1165" y="433"/>
                    <a:pt x="1099" y="891"/>
                    <a:pt x="1296" y="1283"/>
                  </a:cubicBezTo>
                  <a:cubicBezTo>
                    <a:pt x="1120" y="1139"/>
                    <a:pt x="893" y="1067"/>
                    <a:pt x="667" y="1067"/>
                  </a:cubicBezTo>
                  <a:cubicBezTo>
                    <a:pt x="422" y="1067"/>
                    <a:pt x="177" y="1152"/>
                    <a:pt x="0" y="1323"/>
                  </a:cubicBezTo>
                  <a:cubicBezTo>
                    <a:pt x="215" y="1528"/>
                    <a:pt x="509" y="1640"/>
                    <a:pt x="793" y="1640"/>
                  </a:cubicBezTo>
                  <a:cubicBezTo>
                    <a:pt x="908" y="1640"/>
                    <a:pt x="1020" y="1622"/>
                    <a:pt x="1125" y="1584"/>
                  </a:cubicBezTo>
                  <a:lnTo>
                    <a:pt x="1125" y="1584"/>
                  </a:lnTo>
                  <a:cubicBezTo>
                    <a:pt x="759" y="1885"/>
                    <a:pt x="628" y="2422"/>
                    <a:pt x="798" y="2867"/>
                  </a:cubicBezTo>
                  <a:cubicBezTo>
                    <a:pt x="1282" y="2710"/>
                    <a:pt x="1610" y="2225"/>
                    <a:pt x="1570" y="1754"/>
                  </a:cubicBezTo>
                  <a:lnTo>
                    <a:pt x="1570" y="1754"/>
                  </a:lnTo>
                  <a:cubicBezTo>
                    <a:pt x="1649" y="2016"/>
                    <a:pt x="1910" y="2199"/>
                    <a:pt x="2172" y="2265"/>
                  </a:cubicBezTo>
                  <a:cubicBezTo>
                    <a:pt x="2317" y="2294"/>
                    <a:pt x="2470" y="2302"/>
                    <a:pt x="2624" y="2302"/>
                  </a:cubicBezTo>
                  <a:cubicBezTo>
                    <a:pt x="2748" y="2302"/>
                    <a:pt x="2874" y="2297"/>
                    <a:pt x="2997" y="2291"/>
                  </a:cubicBezTo>
                  <a:cubicBezTo>
                    <a:pt x="2931" y="1820"/>
                    <a:pt x="2486" y="1427"/>
                    <a:pt x="2015" y="1427"/>
                  </a:cubicBezTo>
                  <a:cubicBezTo>
                    <a:pt x="2264" y="1388"/>
                    <a:pt x="2525" y="1309"/>
                    <a:pt x="2696" y="1126"/>
                  </a:cubicBezTo>
                  <a:cubicBezTo>
                    <a:pt x="2879" y="956"/>
                    <a:pt x="2944" y="655"/>
                    <a:pt x="2813" y="433"/>
                  </a:cubicBezTo>
                  <a:lnTo>
                    <a:pt x="2813" y="433"/>
                  </a:lnTo>
                  <a:cubicBezTo>
                    <a:pt x="2604" y="472"/>
                    <a:pt x="2316" y="498"/>
                    <a:pt x="2146" y="629"/>
                  </a:cubicBezTo>
                  <a:cubicBezTo>
                    <a:pt x="2041" y="694"/>
                    <a:pt x="1963" y="773"/>
                    <a:pt x="1884" y="851"/>
                  </a:cubicBezTo>
                  <a:cubicBezTo>
                    <a:pt x="1832" y="904"/>
                    <a:pt x="1662" y="1048"/>
                    <a:pt x="1662" y="1113"/>
                  </a:cubicBezTo>
                  <a:cubicBezTo>
                    <a:pt x="1662" y="851"/>
                    <a:pt x="1649" y="590"/>
                    <a:pt x="1557" y="367"/>
                  </a:cubicBezTo>
                  <a:cubicBezTo>
                    <a:pt x="1518" y="263"/>
                    <a:pt x="1453" y="210"/>
                    <a:pt x="1387" y="171"/>
                  </a:cubicBezTo>
                  <a:cubicBezTo>
                    <a:pt x="1387" y="121"/>
                    <a:pt x="1256" y="0"/>
                    <a:pt x="12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4"/>
            <p:cNvSpPr/>
            <p:nvPr/>
          </p:nvSpPr>
          <p:spPr>
            <a:xfrm flipH="1">
              <a:off x="2581350" y="4126138"/>
              <a:ext cx="96799" cy="52234"/>
            </a:xfrm>
            <a:custGeom>
              <a:avLst/>
              <a:gdLst/>
              <a:ahLst/>
              <a:cxnLst/>
              <a:rect l="l" t="t" r="r" b="b"/>
              <a:pathLst>
                <a:path w="669" h="361" extrusionOk="0">
                  <a:moveTo>
                    <a:pt x="506" y="1"/>
                  </a:moveTo>
                  <a:cubicBezTo>
                    <a:pt x="443" y="1"/>
                    <a:pt x="362" y="14"/>
                    <a:pt x="276" y="38"/>
                  </a:cubicBezTo>
                  <a:cubicBezTo>
                    <a:pt x="119" y="91"/>
                    <a:pt x="1" y="208"/>
                    <a:pt x="40" y="300"/>
                  </a:cubicBezTo>
                  <a:cubicBezTo>
                    <a:pt x="54" y="341"/>
                    <a:pt x="107" y="361"/>
                    <a:pt x="177" y="361"/>
                  </a:cubicBezTo>
                  <a:cubicBezTo>
                    <a:pt x="240" y="361"/>
                    <a:pt x="318" y="344"/>
                    <a:pt x="393" y="313"/>
                  </a:cubicBezTo>
                  <a:cubicBezTo>
                    <a:pt x="563" y="248"/>
                    <a:pt x="668" y="130"/>
                    <a:pt x="642" y="51"/>
                  </a:cubicBezTo>
                  <a:cubicBezTo>
                    <a:pt x="628" y="17"/>
                    <a:pt x="578" y="1"/>
                    <a:pt x="5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" name="Google Shape;257;p14"/>
          <p:cNvGrpSpPr/>
          <p:nvPr/>
        </p:nvGrpSpPr>
        <p:grpSpPr>
          <a:xfrm flipH="1">
            <a:off x="86457" y="4238460"/>
            <a:ext cx="480520" cy="459594"/>
            <a:chOff x="2412932" y="3938622"/>
            <a:chExt cx="433643" cy="414833"/>
          </a:xfrm>
        </p:grpSpPr>
        <p:sp>
          <p:nvSpPr>
            <p:cNvPr id="258" name="Google Shape;258;p14"/>
            <p:cNvSpPr/>
            <p:nvPr/>
          </p:nvSpPr>
          <p:spPr>
            <a:xfrm flipH="1">
              <a:off x="2412932" y="3938622"/>
              <a:ext cx="433643" cy="414833"/>
            </a:xfrm>
            <a:custGeom>
              <a:avLst/>
              <a:gdLst/>
              <a:ahLst/>
              <a:cxnLst/>
              <a:rect l="l" t="t" r="r" b="b"/>
              <a:pathLst>
                <a:path w="2997" h="2867" extrusionOk="0">
                  <a:moveTo>
                    <a:pt x="1244" y="0"/>
                  </a:moveTo>
                  <a:cubicBezTo>
                    <a:pt x="1244" y="0"/>
                    <a:pt x="1243" y="0"/>
                    <a:pt x="1243" y="1"/>
                  </a:cubicBezTo>
                  <a:cubicBezTo>
                    <a:pt x="1165" y="433"/>
                    <a:pt x="1099" y="891"/>
                    <a:pt x="1296" y="1283"/>
                  </a:cubicBezTo>
                  <a:cubicBezTo>
                    <a:pt x="1120" y="1139"/>
                    <a:pt x="893" y="1067"/>
                    <a:pt x="667" y="1067"/>
                  </a:cubicBezTo>
                  <a:cubicBezTo>
                    <a:pt x="422" y="1067"/>
                    <a:pt x="177" y="1152"/>
                    <a:pt x="0" y="1323"/>
                  </a:cubicBezTo>
                  <a:cubicBezTo>
                    <a:pt x="215" y="1528"/>
                    <a:pt x="509" y="1640"/>
                    <a:pt x="793" y="1640"/>
                  </a:cubicBezTo>
                  <a:cubicBezTo>
                    <a:pt x="908" y="1640"/>
                    <a:pt x="1020" y="1622"/>
                    <a:pt x="1125" y="1584"/>
                  </a:cubicBezTo>
                  <a:lnTo>
                    <a:pt x="1125" y="1584"/>
                  </a:lnTo>
                  <a:cubicBezTo>
                    <a:pt x="759" y="1885"/>
                    <a:pt x="628" y="2422"/>
                    <a:pt x="798" y="2867"/>
                  </a:cubicBezTo>
                  <a:cubicBezTo>
                    <a:pt x="1282" y="2710"/>
                    <a:pt x="1610" y="2225"/>
                    <a:pt x="1570" y="1754"/>
                  </a:cubicBezTo>
                  <a:lnTo>
                    <a:pt x="1570" y="1754"/>
                  </a:lnTo>
                  <a:cubicBezTo>
                    <a:pt x="1649" y="2016"/>
                    <a:pt x="1910" y="2199"/>
                    <a:pt x="2172" y="2265"/>
                  </a:cubicBezTo>
                  <a:cubicBezTo>
                    <a:pt x="2317" y="2294"/>
                    <a:pt x="2470" y="2302"/>
                    <a:pt x="2624" y="2302"/>
                  </a:cubicBezTo>
                  <a:cubicBezTo>
                    <a:pt x="2748" y="2302"/>
                    <a:pt x="2874" y="2297"/>
                    <a:pt x="2997" y="2291"/>
                  </a:cubicBezTo>
                  <a:cubicBezTo>
                    <a:pt x="2931" y="1820"/>
                    <a:pt x="2486" y="1427"/>
                    <a:pt x="2015" y="1427"/>
                  </a:cubicBezTo>
                  <a:cubicBezTo>
                    <a:pt x="2264" y="1388"/>
                    <a:pt x="2525" y="1309"/>
                    <a:pt x="2696" y="1126"/>
                  </a:cubicBezTo>
                  <a:cubicBezTo>
                    <a:pt x="2879" y="956"/>
                    <a:pt x="2944" y="655"/>
                    <a:pt x="2813" y="433"/>
                  </a:cubicBezTo>
                  <a:lnTo>
                    <a:pt x="2813" y="433"/>
                  </a:lnTo>
                  <a:cubicBezTo>
                    <a:pt x="2604" y="472"/>
                    <a:pt x="2316" y="498"/>
                    <a:pt x="2146" y="629"/>
                  </a:cubicBezTo>
                  <a:cubicBezTo>
                    <a:pt x="2041" y="694"/>
                    <a:pt x="1963" y="773"/>
                    <a:pt x="1884" y="851"/>
                  </a:cubicBezTo>
                  <a:cubicBezTo>
                    <a:pt x="1832" y="904"/>
                    <a:pt x="1662" y="1048"/>
                    <a:pt x="1662" y="1113"/>
                  </a:cubicBezTo>
                  <a:cubicBezTo>
                    <a:pt x="1662" y="851"/>
                    <a:pt x="1649" y="590"/>
                    <a:pt x="1557" y="367"/>
                  </a:cubicBezTo>
                  <a:cubicBezTo>
                    <a:pt x="1518" y="263"/>
                    <a:pt x="1453" y="210"/>
                    <a:pt x="1387" y="171"/>
                  </a:cubicBezTo>
                  <a:cubicBezTo>
                    <a:pt x="1387" y="121"/>
                    <a:pt x="1256" y="0"/>
                    <a:pt x="12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4"/>
            <p:cNvSpPr/>
            <p:nvPr/>
          </p:nvSpPr>
          <p:spPr>
            <a:xfrm flipH="1">
              <a:off x="2581350" y="4126138"/>
              <a:ext cx="96799" cy="52234"/>
            </a:xfrm>
            <a:custGeom>
              <a:avLst/>
              <a:gdLst/>
              <a:ahLst/>
              <a:cxnLst/>
              <a:rect l="l" t="t" r="r" b="b"/>
              <a:pathLst>
                <a:path w="669" h="361" extrusionOk="0">
                  <a:moveTo>
                    <a:pt x="506" y="1"/>
                  </a:moveTo>
                  <a:cubicBezTo>
                    <a:pt x="443" y="1"/>
                    <a:pt x="362" y="14"/>
                    <a:pt x="276" y="38"/>
                  </a:cubicBezTo>
                  <a:cubicBezTo>
                    <a:pt x="119" y="91"/>
                    <a:pt x="1" y="208"/>
                    <a:pt x="40" y="300"/>
                  </a:cubicBezTo>
                  <a:cubicBezTo>
                    <a:pt x="54" y="341"/>
                    <a:pt x="107" y="361"/>
                    <a:pt x="177" y="361"/>
                  </a:cubicBezTo>
                  <a:cubicBezTo>
                    <a:pt x="240" y="361"/>
                    <a:pt x="318" y="344"/>
                    <a:pt x="393" y="313"/>
                  </a:cubicBezTo>
                  <a:cubicBezTo>
                    <a:pt x="563" y="248"/>
                    <a:pt x="668" y="130"/>
                    <a:pt x="642" y="51"/>
                  </a:cubicBezTo>
                  <a:cubicBezTo>
                    <a:pt x="628" y="17"/>
                    <a:pt x="578" y="1"/>
                    <a:pt x="5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0" name="Google Shape;260;p14"/>
          <p:cNvSpPr/>
          <p:nvPr/>
        </p:nvSpPr>
        <p:spPr>
          <a:xfrm flipH="1">
            <a:off x="6008680" y="4676187"/>
            <a:ext cx="294497" cy="264902"/>
          </a:xfrm>
          <a:custGeom>
            <a:avLst/>
            <a:gdLst/>
            <a:ahLst/>
            <a:cxnLst/>
            <a:rect l="l" t="t" r="r" b="b"/>
            <a:pathLst>
              <a:path w="3652" h="3285" extrusionOk="0">
                <a:moveTo>
                  <a:pt x="2578" y="0"/>
                </a:moveTo>
                <a:cubicBezTo>
                  <a:pt x="2155" y="256"/>
                  <a:pt x="1858" y="764"/>
                  <a:pt x="1858" y="1276"/>
                </a:cubicBezTo>
                <a:lnTo>
                  <a:pt x="1858" y="1276"/>
                </a:lnTo>
                <a:cubicBezTo>
                  <a:pt x="1845" y="764"/>
                  <a:pt x="1522" y="271"/>
                  <a:pt x="1061" y="79"/>
                </a:cubicBezTo>
                <a:lnTo>
                  <a:pt x="1061" y="79"/>
                </a:lnTo>
                <a:cubicBezTo>
                  <a:pt x="995" y="497"/>
                  <a:pt x="1074" y="916"/>
                  <a:pt x="1296" y="1256"/>
                </a:cubicBezTo>
                <a:cubicBezTo>
                  <a:pt x="1015" y="1105"/>
                  <a:pt x="687" y="1024"/>
                  <a:pt x="367" y="1024"/>
                </a:cubicBezTo>
                <a:cubicBezTo>
                  <a:pt x="270" y="1024"/>
                  <a:pt x="173" y="1032"/>
                  <a:pt x="79" y="1047"/>
                </a:cubicBezTo>
                <a:cubicBezTo>
                  <a:pt x="324" y="1426"/>
                  <a:pt x="753" y="1680"/>
                  <a:pt x="1214" y="1711"/>
                </a:cubicBezTo>
                <a:lnTo>
                  <a:pt x="1214" y="1711"/>
                </a:lnTo>
                <a:cubicBezTo>
                  <a:pt x="1207" y="1711"/>
                  <a:pt x="1200" y="1711"/>
                  <a:pt x="1194" y="1711"/>
                </a:cubicBezTo>
                <a:cubicBezTo>
                  <a:pt x="773" y="1711"/>
                  <a:pt x="348" y="1841"/>
                  <a:pt x="1" y="2080"/>
                </a:cubicBezTo>
                <a:cubicBezTo>
                  <a:pt x="230" y="2211"/>
                  <a:pt x="495" y="2277"/>
                  <a:pt x="760" y="2277"/>
                </a:cubicBezTo>
                <a:cubicBezTo>
                  <a:pt x="1025" y="2277"/>
                  <a:pt x="1290" y="2211"/>
                  <a:pt x="1519" y="2080"/>
                </a:cubicBezTo>
                <a:lnTo>
                  <a:pt x="1519" y="2080"/>
                </a:lnTo>
                <a:cubicBezTo>
                  <a:pt x="1257" y="2421"/>
                  <a:pt x="1113" y="2852"/>
                  <a:pt x="1113" y="3284"/>
                </a:cubicBezTo>
                <a:cubicBezTo>
                  <a:pt x="1558" y="3127"/>
                  <a:pt x="1859" y="2682"/>
                  <a:pt x="1885" y="2211"/>
                </a:cubicBezTo>
                <a:cubicBezTo>
                  <a:pt x="1963" y="2630"/>
                  <a:pt x="2225" y="3023"/>
                  <a:pt x="2605" y="3245"/>
                </a:cubicBezTo>
                <a:cubicBezTo>
                  <a:pt x="2709" y="3049"/>
                  <a:pt x="2683" y="2800"/>
                  <a:pt x="2578" y="2604"/>
                </a:cubicBezTo>
                <a:cubicBezTo>
                  <a:pt x="2487" y="2408"/>
                  <a:pt x="2304" y="2237"/>
                  <a:pt x="2147" y="2094"/>
                </a:cubicBezTo>
                <a:lnTo>
                  <a:pt x="2147" y="2094"/>
                </a:lnTo>
                <a:cubicBezTo>
                  <a:pt x="2545" y="2335"/>
                  <a:pt x="3043" y="2476"/>
                  <a:pt x="3529" y="2476"/>
                </a:cubicBezTo>
                <a:cubicBezTo>
                  <a:pt x="3570" y="2476"/>
                  <a:pt x="3611" y="2475"/>
                  <a:pt x="3651" y="2473"/>
                </a:cubicBezTo>
                <a:cubicBezTo>
                  <a:pt x="3437" y="2045"/>
                  <a:pt x="2975" y="1758"/>
                  <a:pt x="2510" y="1758"/>
                </a:cubicBezTo>
                <a:cubicBezTo>
                  <a:pt x="2463" y="1758"/>
                  <a:pt x="2416" y="1760"/>
                  <a:pt x="2369" y="1766"/>
                </a:cubicBezTo>
                <a:cubicBezTo>
                  <a:pt x="2801" y="1583"/>
                  <a:pt x="3206" y="1413"/>
                  <a:pt x="3625" y="1230"/>
                </a:cubicBezTo>
                <a:cubicBezTo>
                  <a:pt x="3449" y="1095"/>
                  <a:pt x="3240" y="1034"/>
                  <a:pt x="3018" y="1034"/>
                </a:cubicBezTo>
                <a:cubicBezTo>
                  <a:pt x="2959" y="1034"/>
                  <a:pt x="2900" y="1039"/>
                  <a:pt x="2840" y="1047"/>
                </a:cubicBezTo>
                <a:cubicBezTo>
                  <a:pt x="2565" y="1086"/>
                  <a:pt x="2317" y="1230"/>
                  <a:pt x="2160" y="1439"/>
                </a:cubicBezTo>
                <a:cubicBezTo>
                  <a:pt x="2317" y="1230"/>
                  <a:pt x="2500" y="1021"/>
                  <a:pt x="2605" y="772"/>
                </a:cubicBezTo>
                <a:cubicBezTo>
                  <a:pt x="2696" y="523"/>
                  <a:pt x="2709" y="236"/>
                  <a:pt x="25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4"/>
          <p:cNvSpPr/>
          <p:nvPr/>
        </p:nvSpPr>
        <p:spPr>
          <a:xfrm flipH="1">
            <a:off x="4009301" y="4941112"/>
            <a:ext cx="470975" cy="443786"/>
          </a:xfrm>
          <a:custGeom>
            <a:avLst/>
            <a:gdLst/>
            <a:ahLst/>
            <a:cxnLst/>
            <a:rect l="l" t="t" r="r" b="b"/>
            <a:pathLst>
              <a:path w="1820" h="1715" extrusionOk="0">
                <a:moveTo>
                  <a:pt x="799" y="1"/>
                </a:moveTo>
                <a:cubicBezTo>
                  <a:pt x="681" y="210"/>
                  <a:pt x="681" y="511"/>
                  <a:pt x="812" y="720"/>
                </a:cubicBezTo>
                <a:cubicBezTo>
                  <a:pt x="692" y="529"/>
                  <a:pt x="485" y="403"/>
                  <a:pt x="250" y="403"/>
                </a:cubicBezTo>
                <a:cubicBezTo>
                  <a:pt x="228" y="403"/>
                  <a:pt x="206" y="404"/>
                  <a:pt x="184" y="406"/>
                </a:cubicBezTo>
                <a:cubicBezTo>
                  <a:pt x="249" y="589"/>
                  <a:pt x="393" y="759"/>
                  <a:pt x="550" y="851"/>
                </a:cubicBezTo>
                <a:cubicBezTo>
                  <a:pt x="354" y="851"/>
                  <a:pt x="157" y="930"/>
                  <a:pt x="0" y="1047"/>
                </a:cubicBezTo>
                <a:cubicBezTo>
                  <a:pt x="102" y="1098"/>
                  <a:pt x="213" y="1124"/>
                  <a:pt x="324" y="1124"/>
                </a:cubicBezTo>
                <a:cubicBezTo>
                  <a:pt x="423" y="1124"/>
                  <a:pt x="523" y="1103"/>
                  <a:pt x="617" y="1060"/>
                </a:cubicBezTo>
                <a:lnTo>
                  <a:pt x="617" y="1060"/>
                </a:lnTo>
                <a:cubicBezTo>
                  <a:pt x="444" y="1156"/>
                  <a:pt x="305" y="1313"/>
                  <a:pt x="210" y="1492"/>
                </a:cubicBezTo>
                <a:cubicBezTo>
                  <a:pt x="471" y="1492"/>
                  <a:pt x="720" y="1335"/>
                  <a:pt x="851" y="1113"/>
                </a:cubicBezTo>
                <a:lnTo>
                  <a:pt x="851" y="1113"/>
                </a:lnTo>
                <a:cubicBezTo>
                  <a:pt x="812" y="1322"/>
                  <a:pt x="864" y="1531"/>
                  <a:pt x="969" y="1715"/>
                </a:cubicBezTo>
                <a:cubicBezTo>
                  <a:pt x="1113" y="1531"/>
                  <a:pt x="1126" y="1270"/>
                  <a:pt x="1034" y="1073"/>
                </a:cubicBezTo>
                <a:lnTo>
                  <a:pt x="1034" y="1073"/>
                </a:lnTo>
                <a:cubicBezTo>
                  <a:pt x="1165" y="1244"/>
                  <a:pt x="1374" y="1322"/>
                  <a:pt x="1571" y="1322"/>
                </a:cubicBezTo>
                <a:cubicBezTo>
                  <a:pt x="1571" y="1204"/>
                  <a:pt x="1505" y="1126"/>
                  <a:pt x="1400" y="1060"/>
                </a:cubicBezTo>
                <a:cubicBezTo>
                  <a:pt x="1309" y="1008"/>
                  <a:pt x="1204" y="982"/>
                  <a:pt x="1100" y="969"/>
                </a:cubicBezTo>
                <a:cubicBezTo>
                  <a:pt x="1335" y="969"/>
                  <a:pt x="1597" y="903"/>
                  <a:pt x="1819" y="773"/>
                </a:cubicBezTo>
                <a:cubicBezTo>
                  <a:pt x="1721" y="701"/>
                  <a:pt x="1597" y="665"/>
                  <a:pt x="1474" y="665"/>
                </a:cubicBezTo>
                <a:cubicBezTo>
                  <a:pt x="1351" y="665"/>
                  <a:pt x="1230" y="701"/>
                  <a:pt x="1139" y="773"/>
                </a:cubicBezTo>
                <a:cubicBezTo>
                  <a:pt x="1270" y="589"/>
                  <a:pt x="1414" y="406"/>
                  <a:pt x="1531" y="249"/>
                </a:cubicBezTo>
                <a:cubicBezTo>
                  <a:pt x="1510" y="244"/>
                  <a:pt x="1489" y="242"/>
                  <a:pt x="1467" y="242"/>
                </a:cubicBezTo>
                <a:cubicBezTo>
                  <a:pt x="1364" y="242"/>
                  <a:pt x="1253" y="289"/>
                  <a:pt x="1178" y="354"/>
                </a:cubicBezTo>
                <a:cubicBezTo>
                  <a:pt x="1073" y="445"/>
                  <a:pt x="995" y="550"/>
                  <a:pt x="982" y="681"/>
                </a:cubicBezTo>
                <a:cubicBezTo>
                  <a:pt x="995" y="550"/>
                  <a:pt x="1008" y="419"/>
                  <a:pt x="995" y="315"/>
                </a:cubicBezTo>
                <a:cubicBezTo>
                  <a:pt x="982" y="197"/>
                  <a:pt x="916" y="66"/>
                  <a:pt x="79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4"/>
          <p:cNvSpPr/>
          <p:nvPr/>
        </p:nvSpPr>
        <p:spPr>
          <a:xfrm flipH="1">
            <a:off x="2673481" y="4698061"/>
            <a:ext cx="234716" cy="221175"/>
          </a:xfrm>
          <a:custGeom>
            <a:avLst/>
            <a:gdLst/>
            <a:ahLst/>
            <a:cxnLst/>
            <a:rect l="l" t="t" r="r" b="b"/>
            <a:pathLst>
              <a:path w="1820" h="1715" extrusionOk="0">
                <a:moveTo>
                  <a:pt x="799" y="1"/>
                </a:moveTo>
                <a:cubicBezTo>
                  <a:pt x="681" y="210"/>
                  <a:pt x="681" y="511"/>
                  <a:pt x="812" y="720"/>
                </a:cubicBezTo>
                <a:cubicBezTo>
                  <a:pt x="692" y="529"/>
                  <a:pt x="485" y="403"/>
                  <a:pt x="250" y="403"/>
                </a:cubicBezTo>
                <a:cubicBezTo>
                  <a:pt x="228" y="403"/>
                  <a:pt x="206" y="404"/>
                  <a:pt x="184" y="406"/>
                </a:cubicBezTo>
                <a:cubicBezTo>
                  <a:pt x="249" y="589"/>
                  <a:pt x="393" y="759"/>
                  <a:pt x="550" y="851"/>
                </a:cubicBezTo>
                <a:cubicBezTo>
                  <a:pt x="354" y="851"/>
                  <a:pt x="157" y="930"/>
                  <a:pt x="0" y="1047"/>
                </a:cubicBezTo>
                <a:cubicBezTo>
                  <a:pt x="102" y="1098"/>
                  <a:pt x="213" y="1124"/>
                  <a:pt x="324" y="1124"/>
                </a:cubicBezTo>
                <a:cubicBezTo>
                  <a:pt x="423" y="1124"/>
                  <a:pt x="523" y="1103"/>
                  <a:pt x="617" y="1060"/>
                </a:cubicBezTo>
                <a:lnTo>
                  <a:pt x="617" y="1060"/>
                </a:lnTo>
                <a:cubicBezTo>
                  <a:pt x="444" y="1156"/>
                  <a:pt x="305" y="1313"/>
                  <a:pt x="210" y="1492"/>
                </a:cubicBezTo>
                <a:cubicBezTo>
                  <a:pt x="471" y="1492"/>
                  <a:pt x="720" y="1335"/>
                  <a:pt x="851" y="1113"/>
                </a:cubicBezTo>
                <a:lnTo>
                  <a:pt x="851" y="1113"/>
                </a:lnTo>
                <a:cubicBezTo>
                  <a:pt x="812" y="1322"/>
                  <a:pt x="864" y="1531"/>
                  <a:pt x="969" y="1715"/>
                </a:cubicBezTo>
                <a:cubicBezTo>
                  <a:pt x="1113" y="1531"/>
                  <a:pt x="1126" y="1270"/>
                  <a:pt x="1034" y="1073"/>
                </a:cubicBezTo>
                <a:lnTo>
                  <a:pt x="1034" y="1073"/>
                </a:lnTo>
                <a:cubicBezTo>
                  <a:pt x="1165" y="1244"/>
                  <a:pt x="1374" y="1322"/>
                  <a:pt x="1571" y="1322"/>
                </a:cubicBezTo>
                <a:cubicBezTo>
                  <a:pt x="1571" y="1204"/>
                  <a:pt x="1505" y="1126"/>
                  <a:pt x="1400" y="1060"/>
                </a:cubicBezTo>
                <a:cubicBezTo>
                  <a:pt x="1309" y="1008"/>
                  <a:pt x="1204" y="982"/>
                  <a:pt x="1100" y="969"/>
                </a:cubicBezTo>
                <a:cubicBezTo>
                  <a:pt x="1335" y="969"/>
                  <a:pt x="1597" y="903"/>
                  <a:pt x="1819" y="773"/>
                </a:cubicBezTo>
                <a:cubicBezTo>
                  <a:pt x="1721" y="701"/>
                  <a:pt x="1597" y="665"/>
                  <a:pt x="1474" y="665"/>
                </a:cubicBezTo>
                <a:cubicBezTo>
                  <a:pt x="1351" y="665"/>
                  <a:pt x="1230" y="701"/>
                  <a:pt x="1139" y="773"/>
                </a:cubicBezTo>
                <a:cubicBezTo>
                  <a:pt x="1270" y="589"/>
                  <a:pt x="1414" y="406"/>
                  <a:pt x="1531" y="249"/>
                </a:cubicBezTo>
                <a:cubicBezTo>
                  <a:pt x="1510" y="244"/>
                  <a:pt x="1489" y="242"/>
                  <a:pt x="1467" y="242"/>
                </a:cubicBezTo>
                <a:cubicBezTo>
                  <a:pt x="1364" y="242"/>
                  <a:pt x="1253" y="289"/>
                  <a:pt x="1178" y="354"/>
                </a:cubicBezTo>
                <a:cubicBezTo>
                  <a:pt x="1073" y="445"/>
                  <a:pt x="995" y="550"/>
                  <a:pt x="982" y="681"/>
                </a:cubicBezTo>
                <a:cubicBezTo>
                  <a:pt x="995" y="550"/>
                  <a:pt x="1008" y="419"/>
                  <a:pt x="995" y="315"/>
                </a:cubicBezTo>
                <a:cubicBezTo>
                  <a:pt x="982" y="197"/>
                  <a:pt x="916" y="66"/>
                  <a:pt x="7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5"/>
          <p:cNvSpPr/>
          <p:nvPr/>
        </p:nvSpPr>
        <p:spPr>
          <a:xfrm flipH="1">
            <a:off x="7771201" y="0"/>
            <a:ext cx="1562047" cy="4772134"/>
          </a:xfrm>
          <a:custGeom>
            <a:avLst/>
            <a:gdLst/>
            <a:ahLst/>
            <a:cxnLst/>
            <a:rect l="l" t="t" r="r" b="b"/>
            <a:pathLst>
              <a:path w="6583" h="32909" extrusionOk="0">
                <a:moveTo>
                  <a:pt x="1715" y="1"/>
                </a:moveTo>
                <a:cubicBezTo>
                  <a:pt x="2369" y="10953"/>
                  <a:pt x="1" y="22284"/>
                  <a:pt x="1741" y="32909"/>
                </a:cubicBezTo>
                <a:lnTo>
                  <a:pt x="6517" y="32909"/>
                </a:lnTo>
                <a:cubicBezTo>
                  <a:pt x="6583" y="30750"/>
                  <a:pt x="6360" y="28551"/>
                  <a:pt x="6020" y="26432"/>
                </a:cubicBezTo>
                <a:cubicBezTo>
                  <a:pt x="5444" y="22964"/>
                  <a:pt x="4528" y="19588"/>
                  <a:pt x="3992" y="16121"/>
                </a:cubicBezTo>
                <a:cubicBezTo>
                  <a:pt x="3154" y="10822"/>
                  <a:pt x="3181" y="5405"/>
                  <a:pt x="336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5"/>
          <p:cNvSpPr/>
          <p:nvPr/>
        </p:nvSpPr>
        <p:spPr>
          <a:xfrm flipH="1">
            <a:off x="-116851" y="-2"/>
            <a:ext cx="1518387" cy="4772134"/>
          </a:xfrm>
          <a:custGeom>
            <a:avLst/>
            <a:gdLst/>
            <a:ahLst/>
            <a:cxnLst/>
            <a:rect l="l" t="t" r="r" b="b"/>
            <a:pathLst>
              <a:path w="6399" h="32909" extrusionOk="0">
                <a:moveTo>
                  <a:pt x="890" y="1"/>
                </a:moveTo>
                <a:cubicBezTo>
                  <a:pt x="419" y="7171"/>
                  <a:pt x="53" y="14394"/>
                  <a:pt x="602" y="21551"/>
                </a:cubicBezTo>
                <a:cubicBezTo>
                  <a:pt x="798" y="24090"/>
                  <a:pt x="1126" y="26654"/>
                  <a:pt x="903" y="29193"/>
                </a:cubicBezTo>
                <a:cubicBezTo>
                  <a:pt x="772" y="30488"/>
                  <a:pt x="471" y="31757"/>
                  <a:pt x="0" y="32909"/>
                </a:cubicBezTo>
                <a:lnTo>
                  <a:pt x="6294" y="32909"/>
                </a:lnTo>
                <a:cubicBezTo>
                  <a:pt x="6399" y="30252"/>
                  <a:pt x="6006" y="27570"/>
                  <a:pt x="5443" y="25005"/>
                </a:cubicBezTo>
                <a:cubicBezTo>
                  <a:pt x="4698" y="21590"/>
                  <a:pt x="3651" y="18280"/>
                  <a:pt x="3049" y="14813"/>
                </a:cubicBezTo>
                <a:cubicBezTo>
                  <a:pt x="2198" y="9971"/>
                  <a:pt x="2264" y="4973"/>
                  <a:pt x="247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15"/>
          <p:cNvSpPr/>
          <p:nvPr/>
        </p:nvSpPr>
        <p:spPr>
          <a:xfrm flipH="1">
            <a:off x="10" y="937"/>
            <a:ext cx="1027919" cy="4770249"/>
          </a:xfrm>
          <a:custGeom>
            <a:avLst/>
            <a:gdLst/>
            <a:ahLst/>
            <a:cxnLst/>
            <a:rect l="l" t="t" r="r" b="b"/>
            <a:pathLst>
              <a:path w="4332" h="32896" extrusionOk="0">
                <a:moveTo>
                  <a:pt x="2604" y="1"/>
                </a:moveTo>
                <a:cubicBezTo>
                  <a:pt x="3140" y="5378"/>
                  <a:pt x="2643" y="10926"/>
                  <a:pt x="1950" y="16304"/>
                </a:cubicBezTo>
                <a:cubicBezTo>
                  <a:pt x="1230" y="21813"/>
                  <a:pt x="275" y="27334"/>
                  <a:pt x="0" y="32895"/>
                </a:cubicBezTo>
                <a:lnTo>
                  <a:pt x="3428" y="32895"/>
                </a:lnTo>
                <a:cubicBezTo>
                  <a:pt x="4331" y="27321"/>
                  <a:pt x="4253" y="21538"/>
                  <a:pt x="4148" y="15833"/>
                </a:cubicBezTo>
                <a:cubicBezTo>
                  <a:pt x="4069" y="10547"/>
                  <a:pt x="3991" y="5274"/>
                  <a:pt x="391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5"/>
          <p:cNvSpPr/>
          <p:nvPr/>
        </p:nvSpPr>
        <p:spPr>
          <a:xfrm rot="10800000">
            <a:off x="-23" y="-2024623"/>
            <a:ext cx="9144030" cy="3499758"/>
          </a:xfrm>
          <a:custGeom>
            <a:avLst/>
            <a:gdLst/>
            <a:ahLst/>
            <a:cxnLst/>
            <a:rect l="l" t="t" r="r" b="b"/>
            <a:pathLst>
              <a:path w="54681" h="29585" extrusionOk="0">
                <a:moveTo>
                  <a:pt x="51488" y="0"/>
                </a:moveTo>
                <a:lnTo>
                  <a:pt x="51488" y="0"/>
                </a:lnTo>
                <a:cubicBezTo>
                  <a:pt x="51370" y="341"/>
                  <a:pt x="51383" y="720"/>
                  <a:pt x="51527" y="1047"/>
                </a:cubicBezTo>
                <a:cubicBezTo>
                  <a:pt x="51426" y="1000"/>
                  <a:pt x="51312" y="970"/>
                  <a:pt x="51201" y="970"/>
                </a:cubicBezTo>
                <a:cubicBezTo>
                  <a:pt x="51096" y="970"/>
                  <a:pt x="50995" y="997"/>
                  <a:pt x="50912" y="1060"/>
                </a:cubicBezTo>
                <a:cubicBezTo>
                  <a:pt x="50585" y="1309"/>
                  <a:pt x="50559" y="1832"/>
                  <a:pt x="50729" y="2212"/>
                </a:cubicBezTo>
                <a:cubicBezTo>
                  <a:pt x="50912" y="2591"/>
                  <a:pt x="51253" y="2853"/>
                  <a:pt x="51606" y="3088"/>
                </a:cubicBezTo>
                <a:cubicBezTo>
                  <a:pt x="51548" y="3080"/>
                  <a:pt x="51491" y="3076"/>
                  <a:pt x="51434" y="3076"/>
                </a:cubicBezTo>
                <a:cubicBezTo>
                  <a:pt x="50621" y="3076"/>
                  <a:pt x="49877" y="3917"/>
                  <a:pt x="50036" y="4724"/>
                </a:cubicBezTo>
                <a:cubicBezTo>
                  <a:pt x="49784" y="4574"/>
                  <a:pt x="49499" y="4503"/>
                  <a:pt x="49215" y="4503"/>
                </a:cubicBezTo>
                <a:cubicBezTo>
                  <a:pt x="48730" y="4503"/>
                  <a:pt x="48248" y="4711"/>
                  <a:pt x="47942" y="5090"/>
                </a:cubicBezTo>
                <a:cubicBezTo>
                  <a:pt x="47981" y="4554"/>
                  <a:pt x="47759" y="3991"/>
                  <a:pt x="47327" y="3638"/>
                </a:cubicBezTo>
                <a:cubicBezTo>
                  <a:pt x="46843" y="4358"/>
                  <a:pt x="46778" y="5365"/>
                  <a:pt x="47196" y="6137"/>
                </a:cubicBezTo>
                <a:cubicBezTo>
                  <a:pt x="46926" y="5928"/>
                  <a:pt x="46580" y="5823"/>
                  <a:pt x="46236" y="5823"/>
                </a:cubicBezTo>
                <a:cubicBezTo>
                  <a:pt x="46064" y="5823"/>
                  <a:pt x="45892" y="5849"/>
                  <a:pt x="45731" y="5902"/>
                </a:cubicBezTo>
                <a:lnTo>
                  <a:pt x="45731" y="2146"/>
                </a:lnTo>
                <a:cubicBezTo>
                  <a:pt x="45535" y="2238"/>
                  <a:pt x="45351" y="2356"/>
                  <a:pt x="45168" y="2500"/>
                </a:cubicBezTo>
                <a:cubicBezTo>
                  <a:pt x="44977" y="2292"/>
                  <a:pt x="44701" y="2194"/>
                  <a:pt x="44422" y="2194"/>
                </a:cubicBezTo>
                <a:cubicBezTo>
                  <a:pt x="44033" y="2194"/>
                  <a:pt x="43637" y="2385"/>
                  <a:pt x="43454" y="2735"/>
                </a:cubicBezTo>
                <a:cubicBezTo>
                  <a:pt x="43520" y="2173"/>
                  <a:pt x="43114" y="1610"/>
                  <a:pt x="42551" y="1505"/>
                </a:cubicBezTo>
                <a:lnTo>
                  <a:pt x="42551" y="1505"/>
                </a:lnTo>
                <a:cubicBezTo>
                  <a:pt x="42447" y="1845"/>
                  <a:pt x="42460" y="2225"/>
                  <a:pt x="42591" y="2552"/>
                </a:cubicBezTo>
                <a:cubicBezTo>
                  <a:pt x="42490" y="2505"/>
                  <a:pt x="42375" y="2475"/>
                  <a:pt x="42266" y="2475"/>
                </a:cubicBezTo>
                <a:cubicBezTo>
                  <a:pt x="42163" y="2475"/>
                  <a:pt x="42065" y="2502"/>
                  <a:pt x="41989" y="2565"/>
                </a:cubicBezTo>
                <a:cubicBezTo>
                  <a:pt x="41662" y="2814"/>
                  <a:pt x="41622" y="3337"/>
                  <a:pt x="41806" y="3717"/>
                </a:cubicBezTo>
                <a:cubicBezTo>
                  <a:pt x="41989" y="4096"/>
                  <a:pt x="42329" y="4358"/>
                  <a:pt x="42669" y="4593"/>
                </a:cubicBezTo>
                <a:cubicBezTo>
                  <a:pt x="42613" y="4585"/>
                  <a:pt x="42556" y="4580"/>
                  <a:pt x="42500" y="4580"/>
                </a:cubicBezTo>
                <a:cubicBezTo>
                  <a:pt x="41697" y="4580"/>
                  <a:pt x="40952" y="5422"/>
                  <a:pt x="41099" y="6229"/>
                </a:cubicBezTo>
                <a:cubicBezTo>
                  <a:pt x="40853" y="6079"/>
                  <a:pt x="40570" y="6008"/>
                  <a:pt x="40287" y="6008"/>
                </a:cubicBezTo>
                <a:cubicBezTo>
                  <a:pt x="39804" y="6008"/>
                  <a:pt x="39319" y="6216"/>
                  <a:pt x="39005" y="6595"/>
                </a:cubicBezTo>
                <a:cubicBezTo>
                  <a:pt x="39058" y="6059"/>
                  <a:pt x="38822" y="5496"/>
                  <a:pt x="38404" y="5143"/>
                </a:cubicBezTo>
                <a:cubicBezTo>
                  <a:pt x="37906" y="5862"/>
                  <a:pt x="37867" y="6870"/>
                  <a:pt x="38273" y="7642"/>
                </a:cubicBezTo>
                <a:cubicBezTo>
                  <a:pt x="38006" y="7434"/>
                  <a:pt x="37664" y="7332"/>
                  <a:pt x="37322" y="7332"/>
                </a:cubicBezTo>
                <a:cubicBezTo>
                  <a:pt x="37060" y="7332"/>
                  <a:pt x="36799" y="7392"/>
                  <a:pt x="36572" y="7511"/>
                </a:cubicBezTo>
                <a:cubicBezTo>
                  <a:pt x="36454" y="7904"/>
                  <a:pt x="36690" y="8375"/>
                  <a:pt x="37082" y="8519"/>
                </a:cubicBezTo>
                <a:cubicBezTo>
                  <a:pt x="36703" y="8571"/>
                  <a:pt x="36192" y="8545"/>
                  <a:pt x="35970" y="8911"/>
                </a:cubicBezTo>
                <a:cubicBezTo>
                  <a:pt x="35865" y="9081"/>
                  <a:pt x="35865" y="9264"/>
                  <a:pt x="35931" y="9434"/>
                </a:cubicBezTo>
                <a:cubicBezTo>
                  <a:pt x="35944" y="9487"/>
                  <a:pt x="35970" y="9539"/>
                  <a:pt x="35983" y="9605"/>
                </a:cubicBezTo>
                <a:cubicBezTo>
                  <a:pt x="35708" y="9618"/>
                  <a:pt x="35460" y="9722"/>
                  <a:pt x="35250" y="9879"/>
                </a:cubicBezTo>
                <a:cubicBezTo>
                  <a:pt x="35211" y="9500"/>
                  <a:pt x="35276" y="8950"/>
                  <a:pt x="35067" y="8623"/>
                </a:cubicBezTo>
                <a:cubicBezTo>
                  <a:pt x="34930" y="8401"/>
                  <a:pt x="34733" y="8342"/>
                  <a:pt x="34521" y="8342"/>
                </a:cubicBezTo>
                <a:cubicBezTo>
                  <a:pt x="34308" y="8342"/>
                  <a:pt x="34079" y="8401"/>
                  <a:pt x="33876" y="8414"/>
                </a:cubicBezTo>
                <a:cubicBezTo>
                  <a:pt x="34609" y="8087"/>
                  <a:pt x="35002" y="7040"/>
                  <a:pt x="34478" y="6412"/>
                </a:cubicBezTo>
                <a:cubicBezTo>
                  <a:pt x="34310" y="6215"/>
                  <a:pt x="34062" y="6128"/>
                  <a:pt x="33808" y="6128"/>
                </a:cubicBezTo>
                <a:cubicBezTo>
                  <a:pt x="33490" y="6128"/>
                  <a:pt x="33163" y="6265"/>
                  <a:pt x="32973" y="6490"/>
                </a:cubicBezTo>
                <a:cubicBezTo>
                  <a:pt x="32908" y="6268"/>
                  <a:pt x="32725" y="6059"/>
                  <a:pt x="32476" y="6006"/>
                </a:cubicBezTo>
                <a:cubicBezTo>
                  <a:pt x="32434" y="5999"/>
                  <a:pt x="32392" y="5996"/>
                  <a:pt x="32351" y="5996"/>
                </a:cubicBezTo>
                <a:cubicBezTo>
                  <a:pt x="31937" y="5996"/>
                  <a:pt x="31548" y="6336"/>
                  <a:pt x="31429" y="6752"/>
                </a:cubicBezTo>
                <a:cubicBezTo>
                  <a:pt x="31364" y="6988"/>
                  <a:pt x="31364" y="7197"/>
                  <a:pt x="31403" y="7433"/>
                </a:cubicBezTo>
                <a:cubicBezTo>
                  <a:pt x="31291" y="7341"/>
                  <a:pt x="31155" y="7289"/>
                  <a:pt x="31014" y="7289"/>
                </a:cubicBezTo>
                <a:cubicBezTo>
                  <a:pt x="30974" y="7289"/>
                  <a:pt x="30934" y="7293"/>
                  <a:pt x="30893" y="7302"/>
                </a:cubicBezTo>
                <a:cubicBezTo>
                  <a:pt x="30461" y="7393"/>
                  <a:pt x="30200" y="7930"/>
                  <a:pt x="30226" y="8388"/>
                </a:cubicBezTo>
                <a:cubicBezTo>
                  <a:pt x="30252" y="8846"/>
                  <a:pt x="30500" y="9277"/>
                  <a:pt x="30749" y="9670"/>
                </a:cubicBezTo>
                <a:cubicBezTo>
                  <a:pt x="30669" y="9652"/>
                  <a:pt x="30589" y="9644"/>
                  <a:pt x="30510" y="9644"/>
                </a:cubicBezTo>
                <a:cubicBezTo>
                  <a:pt x="29549" y="9644"/>
                  <a:pt x="28750" y="10904"/>
                  <a:pt x="29257" y="11750"/>
                </a:cubicBezTo>
                <a:cubicBezTo>
                  <a:pt x="29138" y="11613"/>
                  <a:pt x="28980" y="11554"/>
                  <a:pt x="28816" y="11554"/>
                </a:cubicBezTo>
                <a:cubicBezTo>
                  <a:pt x="28604" y="11554"/>
                  <a:pt x="28380" y="11654"/>
                  <a:pt x="28211" y="11816"/>
                </a:cubicBezTo>
                <a:cubicBezTo>
                  <a:pt x="28132" y="11633"/>
                  <a:pt x="28014" y="11489"/>
                  <a:pt x="27870" y="11371"/>
                </a:cubicBezTo>
                <a:cubicBezTo>
                  <a:pt x="27654" y="11206"/>
                  <a:pt x="27383" y="11124"/>
                  <a:pt x="27109" y="11124"/>
                </a:cubicBezTo>
                <a:cubicBezTo>
                  <a:pt x="26820" y="11124"/>
                  <a:pt x="26529" y="11216"/>
                  <a:pt x="26300" y="11397"/>
                </a:cubicBezTo>
                <a:cubicBezTo>
                  <a:pt x="26274" y="11031"/>
                  <a:pt x="26340" y="10468"/>
                  <a:pt x="26117" y="10141"/>
                </a:cubicBezTo>
                <a:cubicBezTo>
                  <a:pt x="25982" y="9922"/>
                  <a:pt x="25789" y="9865"/>
                  <a:pt x="25580" y="9865"/>
                </a:cubicBezTo>
                <a:cubicBezTo>
                  <a:pt x="25365" y="9865"/>
                  <a:pt x="25132" y="9925"/>
                  <a:pt x="24926" y="9932"/>
                </a:cubicBezTo>
                <a:cubicBezTo>
                  <a:pt x="25659" y="9605"/>
                  <a:pt x="26052" y="8558"/>
                  <a:pt x="25528" y="7930"/>
                </a:cubicBezTo>
                <a:cubicBezTo>
                  <a:pt x="25360" y="7738"/>
                  <a:pt x="25112" y="7652"/>
                  <a:pt x="24859" y="7652"/>
                </a:cubicBezTo>
                <a:cubicBezTo>
                  <a:pt x="24540" y="7652"/>
                  <a:pt x="24213" y="7788"/>
                  <a:pt x="24024" y="8021"/>
                </a:cubicBezTo>
                <a:cubicBezTo>
                  <a:pt x="23958" y="7786"/>
                  <a:pt x="23775" y="7576"/>
                  <a:pt x="23540" y="7524"/>
                </a:cubicBezTo>
                <a:cubicBezTo>
                  <a:pt x="23499" y="7517"/>
                  <a:pt x="23458" y="7514"/>
                  <a:pt x="23417" y="7514"/>
                </a:cubicBezTo>
                <a:cubicBezTo>
                  <a:pt x="23003" y="7514"/>
                  <a:pt x="22612" y="7866"/>
                  <a:pt x="22493" y="8283"/>
                </a:cubicBezTo>
                <a:cubicBezTo>
                  <a:pt x="22427" y="8505"/>
                  <a:pt x="22427" y="8715"/>
                  <a:pt x="22453" y="8950"/>
                </a:cubicBezTo>
                <a:cubicBezTo>
                  <a:pt x="22341" y="8859"/>
                  <a:pt x="22206" y="8807"/>
                  <a:pt x="22071" y="8807"/>
                </a:cubicBezTo>
                <a:cubicBezTo>
                  <a:pt x="22032" y="8807"/>
                  <a:pt x="21994" y="8811"/>
                  <a:pt x="21956" y="8820"/>
                </a:cubicBezTo>
                <a:cubicBezTo>
                  <a:pt x="21511" y="8911"/>
                  <a:pt x="21250" y="9461"/>
                  <a:pt x="21276" y="9919"/>
                </a:cubicBezTo>
                <a:cubicBezTo>
                  <a:pt x="21315" y="10377"/>
                  <a:pt x="21551" y="10795"/>
                  <a:pt x="21799" y="11188"/>
                </a:cubicBezTo>
                <a:cubicBezTo>
                  <a:pt x="21721" y="11171"/>
                  <a:pt x="21643" y="11164"/>
                  <a:pt x="21566" y="11164"/>
                </a:cubicBezTo>
                <a:cubicBezTo>
                  <a:pt x="20911" y="11164"/>
                  <a:pt x="20329" y="11733"/>
                  <a:pt x="20177" y="12365"/>
                </a:cubicBezTo>
                <a:cubicBezTo>
                  <a:pt x="20124" y="12359"/>
                  <a:pt x="20066" y="12356"/>
                  <a:pt x="20005" y="12356"/>
                </a:cubicBezTo>
                <a:cubicBezTo>
                  <a:pt x="19945" y="12356"/>
                  <a:pt x="19882" y="12359"/>
                  <a:pt x="19823" y="12365"/>
                </a:cubicBezTo>
                <a:cubicBezTo>
                  <a:pt x="20216" y="11829"/>
                  <a:pt x="20216" y="11044"/>
                  <a:pt x="19837" y="10507"/>
                </a:cubicBezTo>
                <a:cubicBezTo>
                  <a:pt x="19530" y="10068"/>
                  <a:pt x="19015" y="9820"/>
                  <a:pt x="18499" y="9820"/>
                </a:cubicBezTo>
                <a:cubicBezTo>
                  <a:pt x="18355" y="9820"/>
                  <a:pt x="18210" y="9839"/>
                  <a:pt x="18070" y="9879"/>
                </a:cubicBezTo>
                <a:cubicBezTo>
                  <a:pt x="18616" y="9200"/>
                  <a:pt x="17936" y="8025"/>
                  <a:pt x="17103" y="8025"/>
                </a:cubicBezTo>
                <a:cubicBezTo>
                  <a:pt x="17038" y="8025"/>
                  <a:pt x="16972" y="8032"/>
                  <a:pt x="16906" y="8048"/>
                </a:cubicBezTo>
                <a:cubicBezTo>
                  <a:pt x="16840" y="7864"/>
                  <a:pt x="16814" y="7590"/>
                  <a:pt x="16696" y="7446"/>
                </a:cubicBezTo>
                <a:cubicBezTo>
                  <a:pt x="16605" y="7315"/>
                  <a:pt x="16382" y="7249"/>
                  <a:pt x="16238" y="7249"/>
                </a:cubicBezTo>
                <a:cubicBezTo>
                  <a:pt x="16081" y="7249"/>
                  <a:pt x="15924" y="7315"/>
                  <a:pt x="15793" y="7406"/>
                </a:cubicBezTo>
                <a:cubicBezTo>
                  <a:pt x="15728" y="7459"/>
                  <a:pt x="15492" y="7707"/>
                  <a:pt x="15519" y="7799"/>
                </a:cubicBezTo>
                <a:cubicBezTo>
                  <a:pt x="15341" y="7399"/>
                  <a:pt x="14909" y="7168"/>
                  <a:pt x="14486" y="7168"/>
                </a:cubicBezTo>
                <a:cubicBezTo>
                  <a:pt x="14287" y="7168"/>
                  <a:pt x="14090" y="7219"/>
                  <a:pt x="13922" y="7328"/>
                </a:cubicBezTo>
                <a:cubicBezTo>
                  <a:pt x="13399" y="7668"/>
                  <a:pt x="13294" y="8519"/>
                  <a:pt x="13739" y="8977"/>
                </a:cubicBezTo>
                <a:cubicBezTo>
                  <a:pt x="13442" y="8693"/>
                  <a:pt x="13053" y="8566"/>
                  <a:pt x="12656" y="8566"/>
                </a:cubicBezTo>
                <a:cubicBezTo>
                  <a:pt x="11899" y="8566"/>
                  <a:pt x="11109" y="9028"/>
                  <a:pt x="10861" y="9749"/>
                </a:cubicBezTo>
                <a:cubicBezTo>
                  <a:pt x="10913" y="8975"/>
                  <a:pt x="10139" y="8235"/>
                  <a:pt x="9385" y="8235"/>
                </a:cubicBezTo>
                <a:cubicBezTo>
                  <a:pt x="9195" y="8235"/>
                  <a:pt x="9006" y="8282"/>
                  <a:pt x="8832" y="8388"/>
                </a:cubicBezTo>
                <a:cubicBezTo>
                  <a:pt x="9253" y="7797"/>
                  <a:pt x="8618" y="6881"/>
                  <a:pt x="7946" y="6881"/>
                </a:cubicBezTo>
                <a:cubicBezTo>
                  <a:pt x="7844" y="6881"/>
                  <a:pt x="7742" y="6902"/>
                  <a:pt x="7642" y="6948"/>
                </a:cubicBezTo>
                <a:cubicBezTo>
                  <a:pt x="7720" y="6477"/>
                  <a:pt x="7419" y="5954"/>
                  <a:pt x="6961" y="5797"/>
                </a:cubicBezTo>
                <a:cubicBezTo>
                  <a:pt x="6857" y="5763"/>
                  <a:pt x="6747" y="5747"/>
                  <a:pt x="6638" y="5747"/>
                </a:cubicBezTo>
                <a:cubicBezTo>
                  <a:pt x="6325" y="5747"/>
                  <a:pt x="6014" y="5881"/>
                  <a:pt x="5810" y="6124"/>
                </a:cubicBezTo>
                <a:cubicBezTo>
                  <a:pt x="6281" y="5404"/>
                  <a:pt x="6425" y="4462"/>
                  <a:pt x="6202" y="3651"/>
                </a:cubicBezTo>
                <a:cubicBezTo>
                  <a:pt x="6172" y="3650"/>
                  <a:pt x="6142" y="3649"/>
                  <a:pt x="6112" y="3649"/>
                </a:cubicBezTo>
                <a:cubicBezTo>
                  <a:pt x="5343" y="3649"/>
                  <a:pt x="4567" y="4124"/>
                  <a:pt x="4227" y="4829"/>
                </a:cubicBezTo>
                <a:lnTo>
                  <a:pt x="4227" y="2617"/>
                </a:lnTo>
                <a:cubicBezTo>
                  <a:pt x="3468" y="2905"/>
                  <a:pt x="2814" y="3481"/>
                  <a:pt x="2421" y="4188"/>
                </a:cubicBezTo>
                <a:cubicBezTo>
                  <a:pt x="2486" y="3860"/>
                  <a:pt x="2225" y="3468"/>
                  <a:pt x="1885" y="3416"/>
                </a:cubicBezTo>
                <a:cubicBezTo>
                  <a:pt x="1849" y="3410"/>
                  <a:pt x="1813" y="3408"/>
                  <a:pt x="1777" y="3408"/>
                </a:cubicBezTo>
                <a:cubicBezTo>
                  <a:pt x="1374" y="3408"/>
                  <a:pt x="1008" y="3737"/>
                  <a:pt x="864" y="4122"/>
                </a:cubicBezTo>
                <a:cubicBezTo>
                  <a:pt x="746" y="4423"/>
                  <a:pt x="746" y="4750"/>
                  <a:pt x="785" y="5051"/>
                </a:cubicBezTo>
                <a:cubicBezTo>
                  <a:pt x="655" y="4763"/>
                  <a:pt x="327" y="4528"/>
                  <a:pt x="0" y="4502"/>
                </a:cubicBezTo>
                <a:lnTo>
                  <a:pt x="0" y="29585"/>
                </a:lnTo>
                <a:lnTo>
                  <a:pt x="54681" y="29585"/>
                </a:lnTo>
                <a:lnTo>
                  <a:pt x="54681" y="576"/>
                </a:lnTo>
                <a:cubicBezTo>
                  <a:pt x="54471" y="668"/>
                  <a:pt x="54288" y="786"/>
                  <a:pt x="54105" y="995"/>
                </a:cubicBezTo>
                <a:cubicBezTo>
                  <a:pt x="53914" y="787"/>
                  <a:pt x="53636" y="689"/>
                  <a:pt x="53355" y="689"/>
                </a:cubicBezTo>
                <a:cubicBezTo>
                  <a:pt x="52963" y="689"/>
                  <a:pt x="52566" y="880"/>
                  <a:pt x="52391" y="1230"/>
                </a:cubicBezTo>
                <a:cubicBezTo>
                  <a:pt x="52456" y="668"/>
                  <a:pt x="52038" y="105"/>
                  <a:pt x="5148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15"/>
          <p:cNvSpPr txBox="1">
            <a:spLocks noGrp="1"/>
          </p:cNvSpPr>
          <p:nvPr>
            <p:ph type="title"/>
          </p:nvPr>
        </p:nvSpPr>
        <p:spPr>
          <a:xfrm>
            <a:off x="1682699" y="2877325"/>
            <a:ext cx="5778600" cy="67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69" name="Google Shape;269;p15"/>
          <p:cNvSpPr txBox="1">
            <a:spLocks noGrp="1"/>
          </p:cNvSpPr>
          <p:nvPr>
            <p:ph type="subTitle" idx="1"/>
          </p:nvPr>
        </p:nvSpPr>
        <p:spPr>
          <a:xfrm>
            <a:off x="1682700" y="1175975"/>
            <a:ext cx="5778600" cy="156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70" name="Google Shape;270;p15"/>
          <p:cNvSpPr/>
          <p:nvPr/>
        </p:nvSpPr>
        <p:spPr>
          <a:xfrm rot="-757873" flipH="1">
            <a:off x="279832" y="3555200"/>
            <a:ext cx="1234674" cy="1377712"/>
          </a:xfrm>
          <a:custGeom>
            <a:avLst/>
            <a:gdLst/>
            <a:ahLst/>
            <a:cxnLst/>
            <a:rect l="l" t="t" r="r" b="b"/>
            <a:pathLst>
              <a:path w="15297" h="13877" extrusionOk="0">
                <a:moveTo>
                  <a:pt x="6606" y="1"/>
                </a:moveTo>
                <a:cubicBezTo>
                  <a:pt x="6564" y="1"/>
                  <a:pt x="6521" y="3"/>
                  <a:pt x="6477" y="6"/>
                </a:cubicBezTo>
                <a:cubicBezTo>
                  <a:pt x="4070" y="203"/>
                  <a:pt x="5758" y="3330"/>
                  <a:pt x="6333" y="4468"/>
                </a:cubicBezTo>
                <a:cubicBezTo>
                  <a:pt x="7289" y="6405"/>
                  <a:pt x="8506" y="8184"/>
                  <a:pt x="9893" y="9833"/>
                </a:cubicBezTo>
                <a:cubicBezTo>
                  <a:pt x="8793" y="8839"/>
                  <a:pt x="7681" y="7831"/>
                  <a:pt x="6399" y="7072"/>
                </a:cubicBezTo>
                <a:cubicBezTo>
                  <a:pt x="5257" y="6408"/>
                  <a:pt x="3950" y="5952"/>
                  <a:pt x="2634" y="5952"/>
                </a:cubicBezTo>
                <a:cubicBezTo>
                  <a:pt x="2471" y="5952"/>
                  <a:pt x="2309" y="5959"/>
                  <a:pt x="2146" y="5973"/>
                </a:cubicBezTo>
                <a:cubicBezTo>
                  <a:pt x="1636" y="6025"/>
                  <a:pt x="1139" y="6143"/>
                  <a:pt x="733" y="6418"/>
                </a:cubicBezTo>
                <a:cubicBezTo>
                  <a:pt x="328" y="6693"/>
                  <a:pt x="14" y="7151"/>
                  <a:pt x="14" y="7648"/>
                </a:cubicBezTo>
                <a:cubicBezTo>
                  <a:pt x="1" y="8525"/>
                  <a:pt x="877" y="9139"/>
                  <a:pt x="1688" y="9532"/>
                </a:cubicBezTo>
                <a:cubicBezTo>
                  <a:pt x="3298" y="10330"/>
                  <a:pt x="5038" y="10906"/>
                  <a:pt x="6661" y="11717"/>
                </a:cubicBezTo>
                <a:cubicBezTo>
                  <a:pt x="7786" y="12293"/>
                  <a:pt x="8859" y="12973"/>
                  <a:pt x="9735" y="13876"/>
                </a:cubicBezTo>
                <a:lnTo>
                  <a:pt x="15231" y="10396"/>
                </a:lnTo>
                <a:cubicBezTo>
                  <a:pt x="14878" y="9022"/>
                  <a:pt x="15009" y="7530"/>
                  <a:pt x="15126" y="6091"/>
                </a:cubicBezTo>
                <a:cubicBezTo>
                  <a:pt x="15257" y="4377"/>
                  <a:pt x="15296" y="2558"/>
                  <a:pt x="14394" y="1106"/>
                </a:cubicBezTo>
                <a:cubicBezTo>
                  <a:pt x="14158" y="739"/>
                  <a:pt x="13857" y="386"/>
                  <a:pt x="13425" y="320"/>
                </a:cubicBezTo>
                <a:cubicBezTo>
                  <a:pt x="13380" y="314"/>
                  <a:pt x="13334" y="310"/>
                  <a:pt x="13288" y="310"/>
                </a:cubicBezTo>
                <a:cubicBezTo>
                  <a:pt x="12976" y="310"/>
                  <a:pt x="12659" y="460"/>
                  <a:pt x="12431" y="700"/>
                </a:cubicBezTo>
                <a:cubicBezTo>
                  <a:pt x="12182" y="962"/>
                  <a:pt x="12025" y="1302"/>
                  <a:pt x="11894" y="1642"/>
                </a:cubicBezTo>
                <a:cubicBezTo>
                  <a:pt x="11057" y="3906"/>
                  <a:pt x="11515" y="6392"/>
                  <a:pt x="12065" y="8721"/>
                </a:cubicBezTo>
                <a:cubicBezTo>
                  <a:pt x="10952" y="7085"/>
                  <a:pt x="10717" y="4992"/>
                  <a:pt x="9840" y="3212"/>
                </a:cubicBezTo>
                <a:cubicBezTo>
                  <a:pt x="9306" y="2106"/>
                  <a:pt x="8057" y="1"/>
                  <a:pt x="660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5"/>
          <p:cNvSpPr/>
          <p:nvPr/>
        </p:nvSpPr>
        <p:spPr>
          <a:xfrm flipH="1">
            <a:off x="-1843995" y="2901475"/>
            <a:ext cx="11201380" cy="4502252"/>
          </a:xfrm>
          <a:custGeom>
            <a:avLst/>
            <a:gdLst/>
            <a:ahLst/>
            <a:cxnLst/>
            <a:rect l="l" t="t" r="r" b="b"/>
            <a:pathLst>
              <a:path w="57547" h="31116" extrusionOk="0">
                <a:moveTo>
                  <a:pt x="54164" y="1115"/>
                </a:moveTo>
                <a:cubicBezTo>
                  <a:pt x="54357" y="1207"/>
                  <a:pt x="54485" y="1389"/>
                  <a:pt x="54459" y="1596"/>
                </a:cubicBezTo>
                <a:cubicBezTo>
                  <a:pt x="54332" y="1457"/>
                  <a:pt x="54229" y="1292"/>
                  <a:pt x="54164" y="1115"/>
                </a:cubicBezTo>
                <a:close/>
                <a:moveTo>
                  <a:pt x="2552" y="4396"/>
                </a:moveTo>
                <a:cubicBezTo>
                  <a:pt x="2539" y="4475"/>
                  <a:pt x="2513" y="4580"/>
                  <a:pt x="2422" y="4645"/>
                </a:cubicBezTo>
                <a:cubicBezTo>
                  <a:pt x="2461" y="4553"/>
                  <a:pt x="2513" y="4475"/>
                  <a:pt x="2552" y="4396"/>
                </a:cubicBezTo>
                <a:close/>
                <a:moveTo>
                  <a:pt x="838" y="5299"/>
                </a:moveTo>
                <a:lnTo>
                  <a:pt x="838" y="5299"/>
                </a:lnTo>
                <a:cubicBezTo>
                  <a:pt x="904" y="5430"/>
                  <a:pt x="917" y="5561"/>
                  <a:pt x="904" y="5705"/>
                </a:cubicBezTo>
                <a:cubicBezTo>
                  <a:pt x="878" y="5574"/>
                  <a:pt x="851" y="5430"/>
                  <a:pt x="838" y="5299"/>
                </a:cubicBezTo>
                <a:close/>
                <a:moveTo>
                  <a:pt x="6138" y="6425"/>
                </a:moveTo>
                <a:lnTo>
                  <a:pt x="6138" y="6425"/>
                </a:lnTo>
                <a:cubicBezTo>
                  <a:pt x="6111" y="6477"/>
                  <a:pt x="6072" y="6542"/>
                  <a:pt x="6020" y="6582"/>
                </a:cubicBezTo>
                <a:cubicBezTo>
                  <a:pt x="6059" y="6542"/>
                  <a:pt x="6085" y="6477"/>
                  <a:pt x="6138" y="6425"/>
                </a:cubicBezTo>
                <a:close/>
                <a:moveTo>
                  <a:pt x="11437" y="10245"/>
                </a:moveTo>
                <a:cubicBezTo>
                  <a:pt x="11437" y="10363"/>
                  <a:pt x="11411" y="10468"/>
                  <a:pt x="11371" y="10572"/>
                </a:cubicBezTo>
                <a:cubicBezTo>
                  <a:pt x="11384" y="10468"/>
                  <a:pt x="11411" y="10350"/>
                  <a:pt x="11437" y="10245"/>
                </a:cubicBezTo>
                <a:close/>
                <a:moveTo>
                  <a:pt x="28251" y="14406"/>
                </a:moveTo>
                <a:cubicBezTo>
                  <a:pt x="28264" y="14432"/>
                  <a:pt x="28303" y="14485"/>
                  <a:pt x="28316" y="14524"/>
                </a:cubicBezTo>
                <a:cubicBezTo>
                  <a:pt x="28290" y="14485"/>
                  <a:pt x="28264" y="14432"/>
                  <a:pt x="28251" y="14406"/>
                </a:cubicBezTo>
                <a:close/>
                <a:moveTo>
                  <a:pt x="54132" y="0"/>
                </a:moveTo>
                <a:lnTo>
                  <a:pt x="54132" y="0"/>
                </a:lnTo>
                <a:cubicBezTo>
                  <a:pt x="54003" y="348"/>
                  <a:pt x="54026" y="735"/>
                  <a:pt x="54152" y="1097"/>
                </a:cubicBezTo>
                <a:lnTo>
                  <a:pt x="54152" y="1097"/>
                </a:lnTo>
                <a:cubicBezTo>
                  <a:pt x="54064" y="1056"/>
                  <a:pt x="53966" y="1035"/>
                  <a:pt x="53870" y="1035"/>
                </a:cubicBezTo>
                <a:cubicBezTo>
                  <a:pt x="53751" y="1035"/>
                  <a:pt x="53636" y="1067"/>
                  <a:pt x="53543" y="1138"/>
                </a:cubicBezTo>
                <a:cubicBezTo>
                  <a:pt x="53177" y="1400"/>
                  <a:pt x="53150" y="1937"/>
                  <a:pt x="53347" y="2329"/>
                </a:cubicBezTo>
                <a:cubicBezTo>
                  <a:pt x="53543" y="2722"/>
                  <a:pt x="53896" y="3009"/>
                  <a:pt x="54263" y="3271"/>
                </a:cubicBezTo>
                <a:cubicBezTo>
                  <a:pt x="54195" y="3260"/>
                  <a:pt x="54128" y="3254"/>
                  <a:pt x="54061" y="3254"/>
                </a:cubicBezTo>
                <a:cubicBezTo>
                  <a:pt x="53218" y="3254"/>
                  <a:pt x="52443" y="4137"/>
                  <a:pt x="52601" y="4985"/>
                </a:cubicBezTo>
                <a:cubicBezTo>
                  <a:pt x="52348" y="4825"/>
                  <a:pt x="52052" y="4749"/>
                  <a:pt x="51753" y="4749"/>
                </a:cubicBezTo>
                <a:cubicBezTo>
                  <a:pt x="51248" y="4749"/>
                  <a:pt x="50736" y="4965"/>
                  <a:pt x="50416" y="5352"/>
                </a:cubicBezTo>
                <a:cubicBezTo>
                  <a:pt x="50468" y="4789"/>
                  <a:pt x="50219" y="4200"/>
                  <a:pt x="49788" y="3821"/>
                </a:cubicBezTo>
                <a:cubicBezTo>
                  <a:pt x="49264" y="4593"/>
                  <a:pt x="49225" y="5639"/>
                  <a:pt x="49644" y="6451"/>
                </a:cubicBezTo>
                <a:cubicBezTo>
                  <a:pt x="49353" y="6242"/>
                  <a:pt x="48994" y="6135"/>
                  <a:pt x="48635" y="6135"/>
                </a:cubicBezTo>
                <a:cubicBezTo>
                  <a:pt x="48364" y="6135"/>
                  <a:pt x="48093" y="6196"/>
                  <a:pt x="47851" y="6320"/>
                </a:cubicBezTo>
                <a:cubicBezTo>
                  <a:pt x="47720" y="6752"/>
                  <a:pt x="47956" y="7236"/>
                  <a:pt x="48388" y="7393"/>
                </a:cubicBezTo>
                <a:cubicBezTo>
                  <a:pt x="47995" y="7432"/>
                  <a:pt x="47459" y="7406"/>
                  <a:pt x="47223" y="7798"/>
                </a:cubicBezTo>
                <a:cubicBezTo>
                  <a:pt x="47105" y="7982"/>
                  <a:pt x="47105" y="8152"/>
                  <a:pt x="47197" y="8348"/>
                </a:cubicBezTo>
                <a:cubicBezTo>
                  <a:pt x="47275" y="8570"/>
                  <a:pt x="47302" y="8806"/>
                  <a:pt x="47354" y="9028"/>
                </a:cubicBezTo>
                <a:cubicBezTo>
                  <a:pt x="47226" y="8905"/>
                  <a:pt x="47056" y="8849"/>
                  <a:pt x="46884" y="8849"/>
                </a:cubicBezTo>
                <a:cubicBezTo>
                  <a:pt x="46618" y="8849"/>
                  <a:pt x="46348" y="8986"/>
                  <a:pt x="46229" y="9225"/>
                </a:cubicBezTo>
                <a:cubicBezTo>
                  <a:pt x="46035" y="9612"/>
                  <a:pt x="46300" y="10153"/>
                  <a:pt x="46735" y="10229"/>
                </a:cubicBezTo>
                <a:lnTo>
                  <a:pt x="46735" y="10229"/>
                </a:lnTo>
                <a:cubicBezTo>
                  <a:pt x="46690" y="10223"/>
                  <a:pt x="46644" y="10219"/>
                  <a:pt x="46598" y="10219"/>
                </a:cubicBezTo>
                <a:cubicBezTo>
                  <a:pt x="46185" y="10219"/>
                  <a:pt x="45766" y="10489"/>
                  <a:pt x="45627" y="10873"/>
                </a:cubicBezTo>
                <a:cubicBezTo>
                  <a:pt x="45457" y="11318"/>
                  <a:pt x="45640" y="11855"/>
                  <a:pt x="46046" y="12103"/>
                </a:cubicBezTo>
                <a:cubicBezTo>
                  <a:pt x="45905" y="12044"/>
                  <a:pt x="45755" y="12017"/>
                  <a:pt x="45606" y="12017"/>
                </a:cubicBezTo>
                <a:cubicBezTo>
                  <a:pt x="44992" y="12017"/>
                  <a:pt x="44371" y="12477"/>
                  <a:pt x="44266" y="13098"/>
                </a:cubicBezTo>
                <a:cubicBezTo>
                  <a:pt x="44244" y="12746"/>
                  <a:pt x="43892" y="12552"/>
                  <a:pt x="43550" y="12552"/>
                </a:cubicBezTo>
                <a:cubicBezTo>
                  <a:pt x="43269" y="12552"/>
                  <a:pt x="42995" y="12683"/>
                  <a:pt x="42918" y="12967"/>
                </a:cubicBezTo>
                <a:cubicBezTo>
                  <a:pt x="42597" y="12012"/>
                  <a:pt x="41583" y="11444"/>
                  <a:pt x="40591" y="11444"/>
                </a:cubicBezTo>
                <a:cubicBezTo>
                  <a:pt x="40047" y="11444"/>
                  <a:pt x="39510" y="11615"/>
                  <a:pt x="39098" y="11986"/>
                </a:cubicBezTo>
                <a:cubicBezTo>
                  <a:pt x="39359" y="11449"/>
                  <a:pt x="39189" y="10742"/>
                  <a:pt x="38718" y="10363"/>
                </a:cubicBezTo>
                <a:cubicBezTo>
                  <a:pt x="38489" y="10191"/>
                  <a:pt x="38201" y="10103"/>
                  <a:pt x="37912" y="10103"/>
                </a:cubicBezTo>
                <a:cubicBezTo>
                  <a:pt x="37608" y="10103"/>
                  <a:pt x="37305" y="10201"/>
                  <a:pt x="37070" y="10402"/>
                </a:cubicBezTo>
                <a:cubicBezTo>
                  <a:pt x="37030" y="10010"/>
                  <a:pt x="37096" y="9434"/>
                  <a:pt x="36873" y="9068"/>
                </a:cubicBezTo>
                <a:cubicBezTo>
                  <a:pt x="36736" y="8852"/>
                  <a:pt x="36530" y="8796"/>
                  <a:pt x="36304" y="8796"/>
                </a:cubicBezTo>
                <a:cubicBezTo>
                  <a:pt x="36078" y="8796"/>
                  <a:pt x="35833" y="8852"/>
                  <a:pt x="35617" y="8858"/>
                </a:cubicBezTo>
                <a:cubicBezTo>
                  <a:pt x="36402" y="8518"/>
                  <a:pt x="36808" y="7406"/>
                  <a:pt x="36245" y="6752"/>
                </a:cubicBezTo>
                <a:cubicBezTo>
                  <a:pt x="36073" y="6545"/>
                  <a:pt x="35821" y="6457"/>
                  <a:pt x="35561" y="6457"/>
                </a:cubicBezTo>
                <a:cubicBezTo>
                  <a:pt x="35227" y="6457"/>
                  <a:pt x="34881" y="6602"/>
                  <a:pt x="34675" y="6830"/>
                </a:cubicBezTo>
                <a:cubicBezTo>
                  <a:pt x="34610" y="6582"/>
                  <a:pt x="34413" y="6359"/>
                  <a:pt x="34178" y="6307"/>
                </a:cubicBezTo>
                <a:cubicBezTo>
                  <a:pt x="34130" y="6298"/>
                  <a:pt x="34082" y="6294"/>
                  <a:pt x="34035" y="6294"/>
                </a:cubicBezTo>
                <a:cubicBezTo>
                  <a:pt x="33593" y="6294"/>
                  <a:pt x="33197" y="6666"/>
                  <a:pt x="33079" y="7092"/>
                </a:cubicBezTo>
                <a:cubicBezTo>
                  <a:pt x="33013" y="7327"/>
                  <a:pt x="33013" y="7550"/>
                  <a:pt x="33039" y="7798"/>
                </a:cubicBezTo>
                <a:cubicBezTo>
                  <a:pt x="32930" y="7709"/>
                  <a:pt x="32790" y="7649"/>
                  <a:pt x="32648" y="7649"/>
                </a:cubicBezTo>
                <a:cubicBezTo>
                  <a:pt x="32604" y="7649"/>
                  <a:pt x="32560" y="7655"/>
                  <a:pt x="32516" y="7668"/>
                </a:cubicBezTo>
                <a:cubicBezTo>
                  <a:pt x="32045" y="7785"/>
                  <a:pt x="31770" y="8322"/>
                  <a:pt x="31823" y="8806"/>
                </a:cubicBezTo>
                <a:cubicBezTo>
                  <a:pt x="31849" y="9303"/>
                  <a:pt x="32110" y="9748"/>
                  <a:pt x="32372" y="10154"/>
                </a:cubicBezTo>
                <a:cubicBezTo>
                  <a:pt x="32287" y="10135"/>
                  <a:pt x="32202" y="10126"/>
                  <a:pt x="32118" y="10126"/>
                </a:cubicBezTo>
                <a:cubicBezTo>
                  <a:pt x="31109" y="10126"/>
                  <a:pt x="30259" y="11432"/>
                  <a:pt x="30815" y="12326"/>
                </a:cubicBezTo>
                <a:cubicBezTo>
                  <a:pt x="30695" y="12189"/>
                  <a:pt x="30535" y="12131"/>
                  <a:pt x="30367" y="12131"/>
                </a:cubicBezTo>
                <a:cubicBezTo>
                  <a:pt x="29859" y="12131"/>
                  <a:pt x="29277" y="12665"/>
                  <a:pt x="29494" y="13176"/>
                </a:cubicBezTo>
                <a:cubicBezTo>
                  <a:pt x="29391" y="13125"/>
                  <a:pt x="29285" y="13102"/>
                  <a:pt x="29180" y="13102"/>
                </a:cubicBezTo>
                <a:cubicBezTo>
                  <a:pt x="28583" y="13102"/>
                  <a:pt x="28006" y="13839"/>
                  <a:pt x="28250" y="14406"/>
                </a:cubicBezTo>
                <a:cubicBezTo>
                  <a:pt x="28040" y="14063"/>
                  <a:pt x="27634" y="13862"/>
                  <a:pt x="27232" y="13862"/>
                </a:cubicBezTo>
                <a:cubicBezTo>
                  <a:pt x="27035" y="13862"/>
                  <a:pt x="26839" y="13910"/>
                  <a:pt x="26667" y="14014"/>
                </a:cubicBezTo>
                <a:cubicBezTo>
                  <a:pt x="26105" y="14354"/>
                  <a:pt x="25961" y="15191"/>
                  <a:pt x="26353" y="15702"/>
                </a:cubicBezTo>
                <a:cubicBezTo>
                  <a:pt x="26027" y="15476"/>
                  <a:pt x="25634" y="15367"/>
                  <a:pt x="25239" y="15367"/>
                </a:cubicBezTo>
                <a:cubicBezTo>
                  <a:pt x="24603" y="15367"/>
                  <a:pt x="23964" y="15648"/>
                  <a:pt x="23592" y="16173"/>
                </a:cubicBezTo>
                <a:cubicBezTo>
                  <a:pt x="23540" y="15832"/>
                  <a:pt x="23514" y="15479"/>
                  <a:pt x="23148" y="15335"/>
                </a:cubicBezTo>
                <a:cubicBezTo>
                  <a:pt x="23017" y="15283"/>
                  <a:pt x="22886" y="15270"/>
                  <a:pt x="22742" y="15270"/>
                </a:cubicBezTo>
                <a:cubicBezTo>
                  <a:pt x="22678" y="15270"/>
                  <a:pt x="22393" y="15270"/>
                  <a:pt x="22352" y="15318"/>
                </a:cubicBezTo>
                <a:lnTo>
                  <a:pt x="22352" y="15318"/>
                </a:lnTo>
                <a:cubicBezTo>
                  <a:pt x="22965" y="14402"/>
                  <a:pt x="22135" y="12965"/>
                  <a:pt x="21060" y="12965"/>
                </a:cubicBezTo>
                <a:cubicBezTo>
                  <a:pt x="20997" y="12965"/>
                  <a:pt x="20934" y="12970"/>
                  <a:pt x="20871" y="12980"/>
                </a:cubicBezTo>
                <a:cubicBezTo>
                  <a:pt x="21290" y="12430"/>
                  <a:pt x="21303" y="11593"/>
                  <a:pt x="20897" y="11017"/>
                </a:cubicBezTo>
                <a:cubicBezTo>
                  <a:pt x="20569" y="10566"/>
                  <a:pt x="20032" y="10300"/>
                  <a:pt x="19488" y="10300"/>
                </a:cubicBezTo>
                <a:cubicBezTo>
                  <a:pt x="19338" y="10300"/>
                  <a:pt x="19186" y="10320"/>
                  <a:pt x="19039" y="10363"/>
                </a:cubicBezTo>
                <a:cubicBezTo>
                  <a:pt x="19621" y="9636"/>
                  <a:pt x="18901" y="8415"/>
                  <a:pt x="18032" y="8415"/>
                </a:cubicBezTo>
                <a:cubicBezTo>
                  <a:pt x="17963" y="8415"/>
                  <a:pt x="17893" y="8423"/>
                  <a:pt x="17822" y="8440"/>
                </a:cubicBezTo>
                <a:cubicBezTo>
                  <a:pt x="17757" y="8243"/>
                  <a:pt x="17704" y="7955"/>
                  <a:pt x="17587" y="7798"/>
                </a:cubicBezTo>
                <a:cubicBezTo>
                  <a:pt x="17495" y="7668"/>
                  <a:pt x="17259" y="7602"/>
                  <a:pt x="17116" y="7602"/>
                </a:cubicBezTo>
                <a:cubicBezTo>
                  <a:pt x="16932" y="7602"/>
                  <a:pt x="16775" y="7668"/>
                  <a:pt x="16644" y="7785"/>
                </a:cubicBezTo>
                <a:cubicBezTo>
                  <a:pt x="16579" y="7825"/>
                  <a:pt x="16317" y="8086"/>
                  <a:pt x="16344" y="8191"/>
                </a:cubicBezTo>
                <a:cubicBezTo>
                  <a:pt x="16164" y="7778"/>
                  <a:pt x="15702" y="7526"/>
                  <a:pt x="15247" y="7526"/>
                </a:cubicBezTo>
                <a:cubicBezTo>
                  <a:pt x="15039" y="7526"/>
                  <a:pt x="14832" y="7579"/>
                  <a:pt x="14656" y="7694"/>
                </a:cubicBezTo>
                <a:cubicBezTo>
                  <a:pt x="14106" y="8073"/>
                  <a:pt x="14001" y="8963"/>
                  <a:pt x="14459" y="9434"/>
                </a:cubicBezTo>
                <a:cubicBezTo>
                  <a:pt x="14155" y="9139"/>
                  <a:pt x="13752" y="9007"/>
                  <a:pt x="13337" y="9007"/>
                </a:cubicBezTo>
                <a:cubicBezTo>
                  <a:pt x="12538" y="9007"/>
                  <a:pt x="11695" y="9496"/>
                  <a:pt x="11437" y="10245"/>
                </a:cubicBezTo>
                <a:cubicBezTo>
                  <a:pt x="11489" y="9451"/>
                  <a:pt x="10672" y="8673"/>
                  <a:pt x="9875" y="8673"/>
                </a:cubicBezTo>
                <a:cubicBezTo>
                  <a:pt x="9674" y="8673"/>
                  <a:pt x="9475" y="8722"/>
                  <a:pt x="9291" y="8832"/>
                </a:cubicBezTo>
                <a:cubicBezTo>
                  <a:pt x="9747" y="8206"/>
                  <a:pt x="9082" y="7232"/>
                  <a:pt x="8367" y="7232"/>
                </a:cubicBezTo>
                <a:cubicBezTo>
                  <a:pt x="8260" y="7232"/>
                  <a:pt x="8153" y="7254"/>
                  <a:pt x="8048" y="7301"/>
                </a:cubicBezTo>
                <a:cubicBezTo>
                  <a:pt x="8153" y="6804"/>
                  <a:pt x="7825" y="6254"/>
                  <a:pt x="7354" y="6084"/>
                </a:cubicBezTo>
                <a:cubicBezTo>
                  <a:pt x="7240" y="6043"/>
                  <a:pt x="7120" y="6023"/>
                  <a:pt x="7001" y="6023"/>
                </a:cubicBezTo>
                <a:cubicBezTo>
                  <a:pt x="6669" y="6023"/>
                  <a:pt x="6340" y="6174"/>
                  <a:pt x="6138" y="6425"/>
                </a:cubicBezTo>
                <a:cubicBezTo>
                  <a:pt x="6635" y="5666"/>
                  <a:pt x="6792" y="4710"/>
                  <a:pt x="6543" y="3834"/>
                </a:cubicBezTo>
                <a:cubicBezTo>
                  <a:pt x="6521" y="3833"/>
                  <a:pt x="6499" y="3833"/>
                  <a:pt x="6477" y="3833"/>
                </a:cubicBezTo>
                <a:cubicBezTo>
                  <a:pt x="5649" y="3833"/>
                  <a:pt x="4832" y="4312"/>
                  <a:pt x="4450" y="5064"/>
                </a:cubicBezTo>
                <a:lnTo>
                  <a:pt x="4450" y="2748"/>
                </a:lnTo>
                <a:cubicBezTo>
                  <a:pt x="3651" y="3049"/>
                  <a:pt x="2984" y="3664"/>
                  <a:pt x="2552" y="4396"/>
                </a:cubicBezTo>
                <a:cubicBezTo>
                  <a:pt x="2618" y="4056"/>
                  <a:pt x="2356" y="3638"/>
                  <a:pt x="1990" y="3572"/>
                </a:cubicBezTo>
                <a:cubicBezTo>
                  <a:pt x="1954" y="3567"/>
                  <a:pt x="1918" y="3565"/>
                  <a:pt x="1883" y="3565"/>
                </a:cubicBezTo>
                <a:cubicBezTo>
                  <a:pt x="1464" y="3565"/>
                  <a:pt x="1074" y="3908"/>
                  <a:pt x="917" y="4318"/>
                </a:cubicBezTo>
                <a:cubicBezTo>
                  <a:pt x="812" y="4619"/>
                  <a:pt x="812" y="4972"/>
                  <a:pt x="838" y="5299"/>
                </a:cubicBezTo>
                <a:cubicBezTo>
                  <a:pt x="694" y="4985"/>
                  <a:pt x="354" y="4750"/>
                  <a:pt x="1" y="4724"/>
                </a:cubicBezTo>
                <a:lnTo>
                  <a:pt x="1" y="31115"/>
                </a:lnTo>
                <a:lnTo>
                  <a:pt x="57547" y="31115"/>
                </a:lnTo>
                <a:lnTo>
                  <a:pt x="57547" y="667"/>
                </a:lnTo>
                <a:cubicBezTo>
                  <a:pt x="57272" y="759"/>
                  <a:pt x="57076" y="890"/>
                  <a:pt x="56893" y="1047"/>
                </a:cubicBezTo>
                <a:cubicBezTo>
                  <a:pt x="56685" y="828"/>
                  <a:pt x="56390" y="726"/>
                  <a:pt x="56094" y="726"/>
                </a:cubicBezTo>
                <a:cubicBezTo>
                  <a:pt x="55681" y="726"/>
                  <a:pt x="55264" y="924"/>
                  <a:pt x="55074" y="1282"/>
                </a:cubicBezTo>
                <a:cubicBezTo>
                  <a:pt x="55139" y="694"/>
                  <a:pt x="54694" y="105"/>
                  <a:pt x="5413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2" name="Google Shape;272;p15"/>
          <p:cNvGrpSpPr/>
          <p:nvPr/>
        </p:nvGrpSpPr>
        <p:grpSpPr>
          <a:xfrm>
            <a:off x="2412932" y="4340847"/>
            <a:ext cx="433643" cy="414833"/>
            <a:chOff x="2412932" y="3938622"/>
            <a:chExt cx="433643" cy="414833"/>
          </a:xfrm>
        </p:grpSpPr>
        <p:sp>
          <p:nvSpPr>
            <p:cNvPr id="273" name="Google Shape;273;p15"/>
            <p:cNvSpPr/>
            <p:nvPr/>
          </p:nvSpPr>
          <p:spPr>
            <a:xfrm flipH="1">
              <a:off x="2412932" y="3938622"/>
              <a:ext cx="433643" cy="414833"/>
            </a:xfrm>
            <a:custGeom>
              <a:avLst/>
              <a:gdLst/>
              <a:ahLst/>
              <a:cxnLst/>
              <a:rect l="l" t="t" r="r" b="b"/>
              <a:pathLst>
                <a:path w="2997" h="2867" extrusionOk="0">
                  <a:moveTo>
                    <a:pt x="1244" y="0"/>
                  </a:moveTo>
                  <a:cubicBezTo>
                    <a:pt x="1244" y="0"/>
                    <a:pt x="1243" y="0"/>
                    <a:pt x="1243" y="1"/>
                  </a:cubicBezTo>
                  <a:cubicBezTo>
                    <a:pt x="1165" y="433"/>
                    <a:pt x="1099" y="891"/>
                    <a:pt x="1296" y="1283"/>
                  </a:cubicBezTo>
                  <a:cubicBezTo>
                    <a:pt x="1120" y="1139"/>
                    <a:pt x="893" y="1067"/>
                    <a:pt x="667" y="1067"/>
                  </a:cubicBezTo>
                  <a:cubicBezTo>
                    <a:pt x="422" y="1067"/>
                    <a:pt x="177" y="1152"/>
                    <a:pt x="0" y="1323"/>
                  </a:cubicBezTo>
                  <a:cubicBezTo>
                    <a:pt x="215" y="1528"/>
                    <a:pt x="509" y="1640"/>
                    <a:pt x="793" y="1640"/>
                  </a:cubicBezTo>
                  <a:cubicBezTo>
                    <a:pt x="908" y="1640"/>
                    <a:pt x="1020" y="1622"/>
                    <a:pt x="1125" y="1584"/>
                  </a:cubicBezTo>
                  <a:lnTo>
                    <a:pt x="1125" y="1584"/>
                  </a:lnTo>
                  <a:cubicBezTo>
                    <a:pt x="759" y="1885"/>
                    <a:pt x="628" y="2422"/>
                    <a:pt x="798" y="2867"/>
                  </a:cubicBezTo>
                  <a:cubicBezTo>
                    <a:pt x="1282" y="2710"/>
                    <a:pt x="1610" y="2225"/>
                    <a:pt x="1570" y="1754"/>
                  </a:cubicBezTo>
                  <a:lnTo>
                    <a:pt x="1570" y="1754"/>
                  </a:lnTo>
                  <a:cubicBezTo>
                    <a:pt x="1649" y="2016"/>
                    <a:pt x="1910" y="2199"/>
                    <a:pt x="2172" y="2265"/>
                  </a:cubicBezTo>
                  <a:cubicBezTo>
                    <a:pt x="2317" y="2294"/>
                    <a:pt x="2470" y="2302"/>
                    <a:pt x="2624" y="2302"/>
                  </a:cubicBezTo>
                  <a:cubicBezTo>
                    <a:pt x="2748" y="2302"/>
                    <a:pt x="2874" y="2297"/>
                    <a:pt x="2997" y="2291"/>
                  </a:cubicBezTo>
                  <a:cubicBezTo>
                    <a:pt x="2931" y="1820"/>
                    <a:pt x="2486" y="1427"/>
                    <a:pt x="2015" y="1427"/>
                  </a:cubicBezTo>
                  <a:cubicBezTo>
                    <a:pt x="2264" y="1388"/>
                    <a:pt x="2525" y="1309"/>
                    <a:pt x="2696" y="1126"/>
                  </a:cubicBezTo>
                  <a:cubicBezTo>
                    <a:pt x="2879" y="956"/>
                    <a:pt x="2944" y="655"/>
                    <a:pt x="2813" y="433"/>
                  </a:cubicBezTo>
                  <a:lnTo>
                    <a:pt x="2813" y="433"/>
                  </a:lnTo>
                  <a:cubicBezTo>
                    <a:pt x="2604" y="472"/>
                    <a:pt x="2316" y="498"/>
                    <a:pt x="2146" y="629"/>
                  </a:cubicBezTo>
                  <a:cubicBezTo>
                    <a:pt x="2041" y="694"/>
                    <a:pt x="1963" y="773"/>
                    <a:pt x="1884" y="851"/>
                  </a:cubicBezTo>
                  <a:cubicBezTo>
                    <a:pt x="1832" y="904"/>
                    <a:pt x="1662" y="1048"/>
                    <a:pt x="1662" y="1113"/>
                  </a:cubicBezTo>
                  <a:cubicBezTo>
                    <a:pt x="1662" y="851"/>
                    <a:pt x="1649" y="590"/>
                    <a:pt x="1557" y="367"/>
                  </a:cubicBezTo>
                  <a:cubicBezTo>
                    <a:pt x="1518" y="263"/>
                    <a:pt x="1453" y="210"/>
                    <a:pt x="1387" y="171"/>
                  </a:cubicBezTo>
                  <a:cubicBezTo>
                    <a:pt x="1387" y="121"/>
                    <a:pt x="1256" y="0"/>
                    <a:pt x="12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5"/>
            <p:cNvSpPr/>
            <p:nvPr/>
          </p:nvSpPr>
          <p:spPr>
            <a:xfrm flipH="1">
              <a:off x="2581350" y="4126138"/>
              <a:ext cx="96799" cy="52234"/>
            </a:xfrm>
            <a:custGeom>
              <a:avLst/>
              <a:gdLst/>
              <a:ahLst/>
              <a:cxnLst/>
              <a:rect l="l" t="t" r="r" b="b"/>
              <a:pathLst>
                <a:path w="669" h="361" extrusionOk="0">
                  <a:moveTo>
                    <a:pt x="506" y="1"/>
                  </a:moveTo>
                  <a:cubicBezTo>
                    <a:pt x="443" y="1"/>
                    <a:pt x="362" y="14"/>
                    <a:pt x="276" y="38"/>
                  </a:cubicBezTo>
                  <a:cubicBezTo>
                    <a:pt x="119" y="91"/>
                    <a:pt x="1" y="208"/>
                    <a:pt x="40" y="300"/>
                  </a:cubicBezTo>
                  <a:cubicBezTo>
                    <a:pt x="54" y="341"/>
                    <a:pt x="107" y="361"/>
                    <a:pt x="177" y="361"/>
                  </a:cubicBezTo>
                  <a:cubicBezTo>
                    <a:pt x="240" y="361"/>
                    <a:pt x="318" y="344"/>
                    <a:pt x="393" y="313"/>
                  </a:cubicBezTo>
                  <a:cubicBezTo>
                    <a:pt x="563" y="248"/>
                    <a:pt x="668" y="130"/>
                    <a:pt x="642" y="51"/>
                  </a:cubicBezTo>
                  <a:cubicBezTo>
                    <a:pt x="628" y="17"/>
                    <a:pt x="578" y="1"/>
                    <a:pt x="5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5" name="Google Shape;275;p15"/>
          <p:cNvSpPr/>
          <p:nvPr/>
        </p:nvSpPr>
        <p:spPr>
          <a:xfrm flipH="1">
            <a:off x="154159" y="4817050"/>
            <a:ext cx="9203226" cy="1784038"/>
          </a:xfrm>
          <a:custGeom>
            <a:avLst/>
            <a:gdLst/>
            <a:ahLst/>
            <a:cxnLst/>
            <a:rect l="l" t="t" r="r" b="b"/>
            <a:pathLst>
              <a:path w="58410" h="19251" extrusionOk="0">
                <a:moveTo>
                  <a:pt x="32002" y="0"/>
                </a:moveTo>
                <a:cubicBezTo>
                  <a:pt x="31047" y="0"/>
                  <a:pt x="30092" y="43"/>
                  <a:pt x="29140" y="147"/>
                </a:cubicBezTo>
                <a:cubicBezTo>
                  <a:pt x="24887" y="578"/>
                  <a:pt x="20648" y="1128"/>
                  <a:pt x="16356" y="1128"/>
                </a:cubicBezTo>
                <a:cubicBezTo>
                  <a:pt x="15510" y="1128"/>
                  <a:pt x="14665" y="1135"/>
                  <a:pt x="13820" y="1135"/>
                </a:cubicBezTo>
                <a:cubicBezTo>
                  <a:pt x="11649" y="1135"/>
                  <a:pt x="9485" y="1088"/>
                  <a:pt x="7328" y="749"/>
                </a:cubicBezTo>
                <a:cubicBezTo>
                  <a:pt x="6674" y="644"/>
                  <a:pt x="694" y="408"/>
                  <a:pt x="0" y="186"/>
                </a:cubicBezTo>
                <a:lnTo>
                  <a:pt x="0" y="19250"/>
                </a:lnTo>
                <a:lnTo>
                  <a:pt x="58410" y="19250"/>
                </a:lnTo>
                <a:lnTo>
                  <a:pt x="58410" y="1350"/>
                </a:lnTo>
                <a:cubicBezTo>
                  <a:pt x="57446" y="1396"/>
                  <a:pt x="55883" y="1424"/>
                  <a:pt x="54139" y="1424"/>
                </a:cubicBezTo>
                <a:cubicBezTo>
                  <a:pt x="50889" y="1424"/>
                  <a:pt x="47008" y="1327"/>
                  <a:pt x="45195" y="1063"/>
                </a:cubicBezTo>
                <a:cubicBezTo>
                  <a:pt x="42643" y="683"/>
                  <a:pt x="40039" y="618"/>
                  <a:pt x="37475" y="356"/>
                </a:cubicBezTo>
                <a:cubicBezTo>
                  <a:pt x="35661" y="158"/>
                  <a:pt x="33831" y="0"/>
                  <a:pt x="3200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5"/>
          <p:cNvSpPr/>
          <p:nvPr/>
        </p:nvSpPr>
        <p:spPr>
          <a:xfrm flipH="1">
            <a:off x="15223" y="4329227"/>
            <a:ext cx="1804315" cy="1473114"/>
          </a:xfrm>
          <a:custGeom>
            <a:avLst/>
            <a:gdLst/>
            <a:ahLst/>
            <a:cxnLst/>
            <a:rect l="l" t="t" r="r" b="b"/>
            <a:pathLst>
              <a:path w="12470" h="10181" extrusionOk="0">
                <a:moveTo>
                  <a:pt x="12156" y="1"/>
                </a:moveTo>
                <a:cubicBezTo>
                  <a:pt x="11462" y="2134"/>
                  <a:pt x="11122" y="4031"/>
                  <a:pt x="11083" y="6229"/>
                </a:cubicBezTo>
                <a:cubicBezTo>
                  <a:pt x="11070" y="5470"/>
                  <a:pt x="10952" y="4567"/>
                  <a:pt x="10664" y="3913"/>
                </a:cubicBezTo>
                <a:cubicBezTo>
                  <a:pt x="10350" y="4489"/>
                  <a:pt x="10298" y="5222"/>
                  <a:pt x="10272" y="5863"/>
                </a:cubicBezTo>
                <a:cubicBezTo>
                  <a:pt x="10102" y="5431"/>
                  <a:pt x="10128" y="4907"/>
                  <a:pt x="9958" y="4450"/>
                </a:cubicBezTo>
                <a:cubicBezTo>
                  <a:pt x="9892" y="5064"/>
                  <a:pt x="9905" y="5706"/>
                  <a:pt x="9879" y="6334"/>
                </a:cubicBezTo>
                <a:cubicBezTo>
                  <a:pt x="9094" y="4790"/>
                  <a:pt x="9264" y="2618"/>
                  <a:pt x="9238" y="956"/>
                </a:cubicBezTo>
                <a:lnTo>
                  <a:pt x="9238" y="956"/>
                </a:lnTo>
                <a:cubicBezTo>
                  <a:pt x="8388" y="2892"/>
                  <a:pt x="8531" y="5104"/>
                  <a:pt x="8623" y="7184"/>
                </a:cubicBezTo>
                <a:cubicBezTo>
                  <a:pt x="8026" y="6450"/>
                  <a:pt x="6636" y="5858"/>
                  <a:pt x="5646" y="5858"/>
                </a:cubicBezTo>
                <a:cubicBezTo>
                  <a:pt x="5595" y="5858"/>
                  <a:pt x="5545" y="5859"/>
                  <a:pt x="5496" y="5863"/>
                </a:cubicBezTo>
                <a:cubicBezTo>
                  <a:pt x="6373" y="6360"/>
                  <a:pt x="6935" y="7132"/>
                  <a:pt x="7393" y="8022"/>
                </a:cubicBezTo>
                <a:cubicBezTo>
                  <a:pt x="6534" y="7828"/>
                  <a:pt x="5732" y="7737"/>
                  <a:pt x="4937" y="7737"/>
                </a:cubicBezTo>
                <a:cubicBezTo>
                  <a:pt x="4172" y="7737"/>
                  <a:pt x="3413" y="7822"/>
                  <a:pt x="2617" y="7982"/>
                </a:cubicBezTo>
                <a:cubicBezTo>
                  <a:pt x="2660" y="7980"/>
                  <a:pt x="2702" y="7979"/>
                  <a:pt x="2745" y="7979"/>
                </a:cubicBezTo>
                <a:cubicBezTo>
                  <a:pt x="4004" y="7979"/>
                  <a:pt x="5346" y="8891"/>
                  <a:pt x="6320" y="9461"/>
                </a:cubicBezTo>
                <a:cubicBezTo>
                  <a:pt x="5444" y="9225"/>
                  <a:pt x="4475" y="8964"/>
                  <a:pt x="3599" y="8885"/>
                </a:cubicBezTo>
                <a:lnTo>
                  <a:pt x="3599" y="8885"/>
                </a:lnTo>
                <a:cubicBezTo>
                  <a:pt x="3664" y="9016"/>
                  <a:pt x="3703" y="9199"/>
                  <a:pt x="3782" y="9304"/>
                </a:cubicBezTo>
                <a:cubicBezTo>
                  <a:pt x="3101" y="9042"/>
                  <a:pt x="2486" y="8519"/>
                  <a:pt x="1767" y="8414"/>
                </a:cubicBezTo>
                <a:lnTo>
                  <a:pt x="1767" y="8414"/>
                </a:lnTo>
                <a:cubicBezTo>
                  <a:pt x="1963" y="8754"/>
                  <a:pt x="2251" y="9016"/>
                  <a:pt x="2526" y="9304"/>
                </a:cubicBezTo>
                <a:cubicBezTo>
                  <a:pt x="1950" y="9945"/>
                  <a:pt x="890" y="9932"/>
                  <a:pt x="0" y="10181"/>
                </a:cubicBezTo>
                <a:lnTo>
                  <a:pt x="12418" y="10181"/>
                </a:lnTo>
                <a:lnTo>
                  <a:pt x="12470" y="10128"/>
                </a:lnTo>
                <a:lnTo>
                  <a:pt x="12470" y="6517"/>
                </a:lnTo>
                <a:cubicBezTo>
                  <a:pt x="11698" y="4450"/>
                  <a:pt x="11489" y="2094"/>
                  <a:pt x="121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7" name="Google Shape;277;p15"/>
          <p:cNvGrpSpPr/>
          <p:nvPr/>
        </p:nvGrpSpPr>
        <p:grpSpPr>
          <a:xfrm>
            <a:off x="6318182" y="4408418"/>
            <a:ext cx="292406" cy="279681"/>
            <a:chOff x="2412932" y="3938622"/>
            <a:chExt cx="433643" cy="414833"/>
          </a:xfrm>
        </p:grpSpPr>
        <p:sp>
          <p:nvSpPr>
            <p:cNvPr id="278" name="Google Shape;278;p15"/>
            <p:cNvSpPr/>
            <p:nvPr/>
          </p:nvSpPr>
          <p:spPr>
            <a:xfrm flipH="1">
              <a:off x="2412932" y="3938622"/>
              <a:ext cx="433643" cy="414833"/>
            </a:xfrm>
            <a:custGeom>
              <a:avLst/>
              <a:gdLst/>
              <a:ahLst/>
              <a:cxnLst/>
              <a:rect l="l" t="t" r="r" b="b"/>
              <a:pathLst>
                <a:path w="2997" h="2867" extrusionOk="0">
                  <a:moveTo>
                    <a:pt x="1244" y="0"/>
                  </a:moveTo>
                  <a:cubicBezTo>
                    <a:pt x="1244" y="0"/>
                    <a:pt x="1243" y="0"/>
                    <a:pt x="1243" y="1"/>
                  </a:cubicBezTo>
                  <a:cubicBezTo>
                    <a:pt x="1165" y="433"/>
                    <a:pt x="1099" y="891"/>
                    <a:pt x="1296" y="1283"/>
                  </a:cubicBezTo>
                  <a:cubicBezTo>
                    <a:pt x="1120" y="1139"/>
                    <a:pt x="893" y="1067"/>
                    <a:pt x="667" y="1067"/>
                  </a:cubicBezTo>
                  <a:cubicBezTo>
                    <a:pt x="422" y="1067"/>
                    <a:pt x="177" y="1152"/>
                    <a:pt x="0" y="1323"/>
                  </a:cubicBezTo>
                  <a:cubicBezTo>
                    <a:pt x="215" y="1528"/>
                    <a:pt x="509" y="1640"/>
                    <a:pt x="793" y="1640"/>
                  </a:cubicBezTo>
                  <a:cubicBezTo>
                    <a:pt x="908" y="1640"/>
                    <a:pt x="1020" y="1622"/>
                    <a:pt x="1125" y="1584"/>
                  </a:cubicBezTo>
                  <a:lnTo>
                    <a:pt x="1125" y="1584"/>
                  </a:lnTo>
                  <a:cubicBezTo>
                    <a:pt x="759" y="1885"/>
                    <a:pt x="628" y="2422"/>
                    <a:pt x="798" y="2867"/>
                  </a:cubicBezTo>
                  <a:cubicBezTo>
                    <a:pt x="1282" y="2710"/>
                    <a:pt x="1610" y="2225"/>
                    <a:pt x="1570" y="1754"/>
                  </a:cubicBezTo>
                  <a:lnTo>
                    <a:pt x="1570" y="1754"/>
                  </a:lnTo>
                  <a:cubicBezTo>
                    <a:pt x="1649" y="2016"/>
                    <a:pt x="1910" y="2199"/>
                    <a:pt x="2172" y="2265"/>
                  </a:cubicBezTo>
                  <a:cubicBezTo>
                    <a:pt x="2317" y="2294"/>
                    <a:pt x="2470" y="2302"/>
                    <a:pt x="2624" y="2302"/>
                  </a:cubicBezTo>
                  <a:cubicBezTo>
                    <a:pt x="2748" y="2302"/>
                    <a:pt x="2874" y="2297"/>
                    <a:pt x="2997" y="2291"/>
                  </a:cubicBezTo>
                  <a:cubicBezTo>
                    <a:pt x="2931" y="1820"/>
                    <a:pt x="2486" y="1427"/>
                    <a:pt x="2015" y="1427"/>
                  </a:cubicBezTo>
                  <a:cubicBezTo>
                    <a:pt x="2264" y="1388"/>
                    <a:pt x="2525" y="1309"/>
                    <a:pt x="2696" y="1126"/>
                  </a:cubicBezTo>
                  <a:cubicBezTo>
                    <a:pt x="2879" y="956"/>
                    <a:pt x="2944" y="655"/>
                    <a:pt x="2813" y="433"/>
                  </a:cubicBezTo>
                  <a:lnTo>
                    <a:pt x="2813" y="433"/>
                  </a:lnTo>
                  <a:cubicBezTo>
                    <a:pt x="2604" y="472"/>
                    <a:pt x="2316" y="498"/>
                    <a:pt x="2146" y="629"/>
                  </a:cubicBezTo>
                  <a:cubicBezTo>
                    <a:pt x="2041" y="694"/>
                    <a:pt x="1963" y="773"/>
                    <a:pt x="1884" y="851"/>
                  </a:cubicBezTo>
                  <a:cubicBezTo>
                    <a:pt x="1832" y="904"/>
                    <a:pt x="1662" y="1048"/>
                    <a:pt x="1662" y="1113"/>
                  </a:cubicBezTo>
                  <a:cubicBezTo>
                    <a:pt x="1662" y="851"/>
                    <a:pt x="1649" y="590"/>
                    <a:pt x="1557" y="367"/>
                  </a:cubicBezTo>
                  <a:cubicBezTo>
                    <a:pt x="1518" y="263"/>
                    <a:pt x="1453" y="210"/>
                    <a:pt x="1387" y="171"/>
                  </a:cubicBezTo>
                  <a:cubicBezTo>
                    <a:pt x="1387" y="121"/>
                    <a:pt x="1256" y="0"/>
                    <a:pt x="12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5"/>
            <p:cNvSpPr/>
            <p:nvPr/>
          </p:nvSpPr>
          <p:spPr>
            <a:xfrm flipH="1">
              <a:off x="2581350" y="4126138"/>
              <a:ext cx="96799" cy="52234"/>
            </a:xfrm>
            <a:custGeom>
              <a:avLst/>
              <a:gdLst/>
              <a:ahLst/>
              <a:cxnLst/>
              <a:rect l="l" t="t" r="r" b="b"/>
              <a:pathLst>
                <a:path w="669" h="361" extrusionOk="0">
                  <a:moveTo>
                    <a:pt x="506" y="1"/>
                  </a:moveTo>
                  <a:cubicBezTo>
                    <a:pt x="443" y="1"/>
                    <a:pt x="362" y="14"/>
                    <a:pt x="276" y="38"/>
                  </a:cubicBezTo>
                  <a:cubicBezTo>
                    <a:pt x="119" y="91"/>
                    <a:pt x="1" y="208"/>
                    <a:pt x="40" y="300"/>
                  </a:cubicBezTo>
                  <a:cubicBezTo>
                    <a:pt x="54" y="341"/>
                    <a:pt x="107" y="361"/>
                    <a:pt x="177" y="361"/>
                  </a:cubicBezTo>
                  <a:cubicBezTo>
                    <a:pt x="240" y="361"/>
                    <a:pt x="318" y="344"/>
                    <a:pt x="393" y="313"/>
                  </a:cubicBezTo>
                  <a:cubicBezTo>
                    <a:pt x="563" y="248"/>
                    <a:pt x="668" y="130"/>
                    <a:pt x="642" y="51"/>
                  </a:cubicBezTo>
                  <a:cubicBezTo>
                    <a:pt x="628" y="17"/>
                    <a:pt x="578" y="1"/>
                    <a:pt x="5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0" name="Google Shape;280;p15"/>
          <p:cNvGrpSpPr/>
          <p:nvPr/>
        </p:nvGrpSpPr>
        <p:grpSpPr>
          <a:xfrm>
            <a:off x="8259571" y="3948822"/>
            <a:ext cx="480520" cy="459594"/>
            <a:chOff x="2412932" y="3938622"/>
            <a:chExt cx="433643" cy="414833"/>
          </a:xfrm>
        </p:grpSpPr>
        <p:sp>
          <p:nvSpPr>
            <p:cNvPr id="281" name="Google Shape;281;p15"/>
            <p:cNvSpPr/>
            <p:nvPr/>
          </p:nvSpPr>
          <p:spPr>
            <a:xfrm flipH="1">
              <a:off x="2412932" y="3938622"/>
              <a:ext cx="433643" cy="414833"/>
            </a:xfrm>
            <a:custGeom>
              <a:avLst/>
              <a:gdLst/>
              <a:ahLst/>
              <a:cxnLst/>
              <a:rect l="l" t="t" r="r" b="b"/>
              <a:pathLst>
                <a:path w="2997" h="2867" extrusionOk="0">
                  <a:moveTo>
                    <a:pt x="1244" y="0"/>
                  </a:moveTo>
                  <a:cubicBezTo>
                    <a:pt x="1244" y="0"/>
                    <a:pt x="1243" y="0"/>
                    <a:pt x="1243" y="1"/>
                  </a:cubicBezTo>
                  <a:cubicBezTo>
                    <a:pt x="1165" y="433"/>
                    <a:pt x="1099" y="891"/>
                    <a:pt x="1296" y="1283"/>
                  </a:cubicBezTo>
                  <a:cubicBezTo>
                    <a:pt x="1120" y="1139"/>
                    <a:pt x="893" y="1067"/>
                    <a:pt x="667" y="1067"/>
                  </a:cubicBezTo>
                  <a:cubicBezTo>
                    <a:pt x="422" y="1067"/>
                    <a:pt x="177" y="1152"/>
                    <a:pt x="0" y="1323"/>
                  </a:cubicBezTo>
                  <a:cubicBezTo>
                    <a:pt x="215" y="1528"/>
                    <a:pt x="509" y="1640"/>
                    <a:pt x="793" y="1640"/>
                  </a:cubicBezTo>
                  <a:cubicBezTo>
                    <a:pt x="908" y="1640"/>
                    <a:pt x="1020" y="1622"/>
                    <a:pt x="1125" y="1584"/>
                  </a:cubicBezTo>
                  <a:lnTo>
                    <a:pt x="1125" y="1584"/>
                  </a:lnTo>
                  <a:cubicBezTo>
                    <a:pt x="759" y="1885"/>
                    <a:pt x="628" y="2422"/>
                    <a:pt x="798" y="2867"/>
                  </a:cubicBezTo>
                  <a:cubicBezTo>
                    <a:pt x="1282" y="2710"/>
                    <a:pt x="1610" y="2225"/>
                    <a:pt x="1570" y="1754"/>
                  </a:cubicBezTo>
                  <a:lnTo>
                    <a:pt x="1570" y="1754"/>
                  </a:lnTo>
                  <a:cubicBezTo>
                    <a:pt x="1649" y="2016"/>
                    <a:pt x="1910" y="2199"/>
                    <a:pt x="2172" y="2265"/>
                  </a:cubicBezTo>
                  <a:cubicBezTo>
                    <a:pt x="2317" y="2294"/>
                    <a:pt x="2470" y="2302"/>
                    <a:pt x="2624" y="2302"/>
                  </a:cubicBezTo>
                  <a:cubicBezTo>
                    <a:pt x="2748" y="2302"/>
                    <a:pt x="2874" y="2297"/>
                    <a:pt x="2997" y="2291"/>
                  </a:cubicBezTo>
                  <a:cubicBezTo>
                    <a:pt x="2931" y="1820"/>
                    <a:pt x="2486" y="1427"/>
                    <a:pt x="2015" y="1427"/>
                  </a:cubicBezTo>
                  <a:cubicBezTo>
                    <a:pt x="2264" y="1388"/>
                    <a:pt x="2525" y="1309"/>
                    <a:pt x="2696" y="1126"/>
                  </a:cubicBezTo>
                  <a:cubicBezTo>
                    <a:pt x="2879" y="956"/>
                    <a:pt x="2944" y="655"/>
                    <a:pt x="2813" y="433"/>
                  </a:cubicBezTo>
                  <a:lnTo>
                    <a:pt x="2813" y="433"/>
                  </a:lnTo>
                  <a:cubicBezTo>
                    <a:pt x="2604" y="472"/>
                    <a:pt x="2316" y="498"/>
                    <a:pt x="2146" y="629"/>
                  </a:cubicBezTo>
                  <a:cubicBezTo>
                    <a:pt x="2041" y="694"/>
                    <a:pt x="1963" y="773"/>
                    <a:pt x="1884" y="851"/>
                  </a:cubicBezTo>
                  <a:cubicBezTo>
                    <a:pt x="1832" y="904"/>
                    <a:pt x="1662" y="1048"/>
                    <a:pt x="1662" y="1113"/>
                  </a:cubicBezTo>
                  <a:cubicBezTo>
                    <a:pt x="1662" y="851"/>
                    <a:pt x="1649" y="590"/>
                    <a:pt x="1557" y="367"/>
                  </a:cubicBezTo>
                  <a:cubicBezTo>
                    <a:pt x="1518" y="263"/>
                    <a:pt x="1453" y="210"/>
                    <a:pt x="1387" y="171"/>
                  </a:cubicBezTo>
                  <a:cubicBezTo>
                    <a:pt x="1387" y="121"/>
                    <a:pt x="1256" y="0"/>
                    <a:pt x="12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5"/>
            <p:cNvSpPr/>
            <p:nvPr/>
          </p:nvSpPr>
          <p:spPr>
            <a:xfrm flipH="1">
              <a:off x="2581350" y="4126138"/>
              <a:ext cx="96799" cy="52234"/>
            </a:xfrm>
            <a:custGeom>
              <a:avLst/>
              <a:gdLst/>
              <a:ahLst/>
              <a:cxnLst/>
              <a:rect l="l" t="t" r="r" b="b"/>
              <a:pathLst>
                <a:path w="669" h="361" extrusionOk="0">
                  <a:moveTo>
                    <a:pt x="506" y="1"/>
                  </a:moveTo>
                  <a:cubicBezTo>
                    <a:pt x="443" y="1"/>
                    <a:pt x="362" y="14"/>
                    <a:pt x="276" y="38"/>
                  </a:cubicBezTo>
                  <a:cubicBezTo>
                    <a:pt x="119" y="91"/>
                    <a:pt x="1" y="208"/>
                    <a:pt x="40" y="300"/>
                  </a:cubicBezTo>
                  <a:cubicBezTo>
                    <a:pt x="54" y="341"/>
                    <a:pt x="107" y="361"/>
                    <a:pt x="177" y="361"/>
                  </a:cubicBezTo>
                  <a:cubicBezTo>
                    <a:pt x="240" y="361"/>
                    <a:pt x="318" y="344"/>
                    <a:pt x="393" y="313"/>
                  </a:cubicBezTo>
                  <a:cubicBezTo>
                    <a:pt x="563" y="248"/>
                    <a:pt x="668" y="130"/>
                    <a:pt x="642" y="51"/>
                  </a:cubicBezTo>
                  <a:cubicBezTo>
                    <a:pt x="628" y="17"/>
                    <a:pt x="578" y="1"/>
                    <a:pt x="5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3" name="Google Shape;283;p15"/>
          <p:cNvSpPr/>
          <p:nvPr/>
        </p:nvSpPr>
        <p:spPr>
          <a:xfrm>
            <a:off x="-24" y="-145025"/>
            <a:ext cx="2738705" cy="1369080"/>
          </a:xfrm>
          <a:custGeom>
            <a:avLst/>
            <a:gdLst/>
            <a:ahLst/>
            <a:cxnLst/>
            <a:rect l="l" t="t" r="r" b="b"/>
            <a:pathLst>
              <a:path w="22742" h="9462" extrusionOk="0">
                <a:moveTo>
                  <a:pt x="1" y="1"/>
                </a:moveTo>
                <a:lnTo>
                  <a:pt x="1" y="9461"/>
                </a:lnTo>
                <a:cubicBezTo>
                  <a:pt x="720" y="9212"/>
                  <a:pt x="1374" y="8754"/>
                  <a:pt x="1702" y="8087"/>
                </a:cubicBezTo>
                <a:cubicBezTo>
                  <a:pt x="1957" y="8261"/>
                  <a:pt x="2275" y="8353"/>
                  <a:pt x="2599" y="8353"/>
                </a:cubicBezTo>
                <a:cubicBezTo>
                  <a:pt x="2640" y="8353"/>
                  <a:pt x="2681" y="8352"/>
                  <a:pt x="2722" y="8349"/>
                </a:cubicBezTo>
                <a:cubicBezTo>
                  <a:pt x="3246" y="8296"/>
                  <a:pt x="3690" y="7996"/>
                  <a:pt x="4018" y="7629"/>
                </a:cubicBezTo>
                <a:cubicBezTo>
                  <a:pt x="4424" y="8036"/>
                  <a:pt x="4941" y="8230"/>
                  <a:pt x="5455" y="8230"/>
                </a:cubicBezTo>
                <a:cubicBezTo>
                  <a:pt x="6066" y="8230"/>
                  <a:pt x="6674" y="7957"/>
                  <a:pt x="7092" y="7446"/>
                </a:cubicBezTo>
                <a:cubicBezTo>
                  <a:pt x="7494" y="7847"/>
                  <a:pt x="8062" y="8061"/>
                  <a:pt x="8629" y="8061"/>
                </a:cubicBezTo>
                <a:cubicBezTo>
                  <a:pt x="8987" y="8061"/>
                  <a:pt x="9343" y="7976"/>
                  <a:pt x="9657" y="7799"/>
                </a:cubicBezTo>
                <a:cubicBezTo>
                  <a:pt x="10547" y="7302"/>
                  <a:pt x="10874" y="6229"/>
                  <a:pt x="10691" y="5287"/>
                </a:cubicBezTo>
                <a:lnTo>
                  <a:pt x="10691" y="5287"/>
                </a:lnTo>
                <a:cubicBezTo>
                  <a:pt x="10795" y="5299"/>
                  <a:pt x="10898" y="5305"/>
                  <a:pt x="11001" y="5305"/>
                </a:cubicBezTo>
                <a:cubicBezTo>
                  <a:pt x="11668" y="5305"/>
                  <a:pt x="12287" y="5053"/>
                  <a:pt x="12797" y="4633"/>
                </a:cubicBezTo>
                <a:lnTo>
                  <a:pt x="12797" y="4633"/>
                </a:lnTo>
                <a:cubicBezTo>
                  <a:pt x="12784" y="5287"/>
                  <a:pt x="12627" y="5902"/>
                  <a:pt x="12261" y="6491"/>
                </a:cubicBezTo>
                <a:cubicBezTo>
                  <a:pt x="12088" y="6783"/>
                  <a:pt x="12343" y="7083"/>
                  <a:pt x="12622" y="7083"/>
                </a:cubicBezTo>
                <a:cubicBezTo>
                  <a:pt x="12681" y="7083"/>
                  <a:pt x="12740" y="7070"/>
                  <a:pt x="12797" y="7040"/>
                </a:cubicBezTo>
                <a:cubicBezTo>
                  <a:pt x="13975" y="6399"/>
                  <a:pt x="14996" y="5444"/>
                  <a:pt x="15336" y="4175"/>
                </a:cubicBezTo>
                <a:cubicBezTo>
                  <a:pt x="15611" y="4489"/>
                  <a:pt x="16003" y="4698"/>
                  <a:pt x="16487" y="4751"/>
                </a:cubicBezTo>
                <a:cubicBezTo>
                  <a:pt x="16496" y="4751"/>
                  <a:pt x="16505" y="4752"/>
                  <a:pt x="16514" y="4752"/>
                </a:cubicBezTo>
                <a:cubicBezTo>
                  <a:pt x="16837" y="4752"/>
                  <a:pt x="17004" y="4287"/>
                  <a:pt x="16762" y="4070"/>
                </a:cubicBezTo>
                <a:cubicBezTo>
                  <a:pt x="16461" y="3795"/>
                  <a:pt x="16317" y="3416"/>
                  <a:pt x="16369" y="3050"/>
                </a:cubicBezTo>
                <a:lnTo>
                  <a:pt x="16369" y="3050"/>
                </a:lnTo>
                <a:cubicBezTo>
                  <a:pt x="16621" y="3147"/>
                  <a:pt x="16886" y="3195"/>
                  <a:pt x="17149" y="3195"/>
                </a:cubicBezTo>
                <a:cubicBezTo>
                  <a:pt x="17802" y="3195"/>
                  <a:pt x="18445" y="2899"/>
                  <a:pt x="18855" y="2330"/>
                </a:cubicBezTo>
                <a:cubicBezTo>
                  <a:pt x="19072" y="2463"/>
                  <a:pt x="19308" y="2524"/>
                  <a:pt x="19540" y="2524"/>
                </a:cubicBezTo>
                <a:cubicBezTo>
                  <a:pt x="20110" y="2524"/>
                  <a:pt x="20659" y="2156"/>
                  <a:pt x="20844" y="1571"/>
                </a:cubicBezTo>
                <a:cubicBezTo>
                  <a:pt x="20974" y="1606"/>
                  <a:pt x="21106" y="1623"/>
                  <a:pt x="21239" y="1623"/>
                </a:cubicBezTo>
                <a:cubicBezTo>
                  <a:pt x="21604" y="1623"/>
                  <a:pt x="21966" y="1493"/>
                  <a:pt x="22244" y="1244"/>
                </a:cubicBezTo>
                <a:cubicBezTo>
                  <a:pt x="22611" y="917"/>
                  <a:pt x="22742" y="459"/>
                  <a:pt x="2274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5"/>
          <p:cNvSpPr/>
          <p:nvPr/>
        </p:nvSpPr>
        <p:spPr>
          <a:xfrm>
            <a:off x="6555649" y="-145025"/>
            <a:ext cx="2588372" cy="1512181"/>
          </a:xfrm>
          <a:custGeom>
            <a:avLst/>
            <a:gdLst/>
            <a:ahLst/>
            <a:cxnLst/>
            <a:rect l="l" t="t" r="r" b="b"/>
            <a:pathLst>
              <a:path w="22415" h="10451" extrusionOk="0">
                <a:moveTo>
                  <a:pt x="1" y="1"/>
                </a:moveTo>
                <a:cubicBezTo>
                  <a:pt x="276" y="642"/>
                  <a:pt x="616" y="1309"/>
                  <a:pt x="1283" y="1597"/>
                </a:cubicBezTo>
                <a:cubicBezTo>
                  <a:pt x="1481" y="1685"/>
                  <a:pt x="1687" y="1728"/>
                  <a:pt x="1892" y="1728"/>
                </a:cubicBezTo>
                <a:cubicBezTo>
                  <a:pt x="2053" y="1728"/>
                  <a:pt x="2214" y="1701"/>
                  <a:pt x="2369" y="1650"/>
                </a:cubicBezTo>
                <a:cubicBezTo>
                  <a:pt x="2552" y="2160"/>
                  <a:pt x="2853" y="2631"/>
                  <a:pt x="3429" y="2709"/>
                </a:cubicBezTo>
                <a:cubicBezTo>
                  <a:pt x="3496" y="2721"/>
                  <a:pt x="3561" y="2727"/>
                  <a:pt x="3625" y="2727"/>
                </a:cubicBezTo>
                <a:cubicBezTo>
                  <a:pt x="4044" y="2727"/>
                  <a:pt x="4386" y="2478"/>
                  <a:pt x="4659" y="2160"/>
                </a:cubicBezTo>
                <a:cubicBezTo>
                  <a:pt x="4868" y="2605"/>
                  <a:pt x="5182" y="2997"/>
                  <a:pt x="5706" y="3128"/>
                </a:cubicBezTo>
                <a:cubicBezTo>
                  <a:pt x="5819" y="3155"/>
                  <a:pt x="5931" y="3170"/>
                  <a:pt x="6042" y="3170"/>
                </a:cubicBezTo>
                <a:cubicBezTo>
                  <a:pt x="6252" y="3170"/>
                  <a:pt x="6455" y="3117"/>
                  <a:pt x="6635" y="2997"/>
                </a:cubicBezTo>
                <a:cubicBezTo>
                  <a:pt x="6792" y="2879"/>
                  <a:pt x="6923" y="2736"/>
                  <a:pt x="7066" y="2579"/>
                </a:cubicBezTo>
                <a:cubicBezTo>
                  <a:pt x="7337" y="3137"/>
                  <a:pt x="7912" y="3453"/>
                  <a:pt x="8486" y="3453"/>
                </a:cubicBezTo>
                <a:cubicBezTo>
                  <a:pt x="8828" y="3453"/>
                  <a:pt x="9170" y="3341"/>
                  <a:pt x="9448" y="3102"/>
                </a:cubicBezTo>
                <a:cubicBezTo>
                  <a:pt x="9999" y="4061"/>
                  <a:pt x="10987" y="4757"/>
                  <a:pt x="12028" y="4757"/>
                </a:cubicBezTo>
                <a:cubicBezTo>
                  <a:pt x="12323" y="4757"/>
                  <a:pt x="12621" y="4702"/>
                  <a:pt x="12915" y="4580"/>
                </a:cubicBezTo>
                <a:cubicBezTo>
                  <a:pt x="12981" y="5222"/>
                  <a:pt x="13020" y="5876"/>
                  <a:pt x="13648" y="6242"/>
                </a:cubicBezTo>
                <a:cubicBezTo>
                  <a:pt x="13834" y="6344"/>
                  <a:pt x="14037" y="6407"/>
                  <a:pt x="14235" y="6407"/>
                </a:cubicBezTo>
                <a:cubicBezTo>
                  <a:pt x="14343" y="6407"/>
                  <a:pt x="14449" y="6388"/>
                  <a:pt x="14551" y="6347"/>
                </a:cubicBezTo>
                <a:cubicBezTo>
                  <a:pt x="14747" y="6268"/>
                  <a:pt x="14865" y="6098"/>
                  <a:pt x="14983" y="5954"/>
                </a:cubicBezTo>
                <a:cubicBezTo>
                  <a:pt x="15249" y="6391"/>
                  <a:pt x="15639" y="6760"/>
                  <a:pt x="16163" y="6760"/>
                </a:cubicBezTo>
                <a:cubicBezTo>
                  <a:pt x="16205" y="6760"/>
                  <a:pt x="16248" y="6757"/>
                  <a:pt x="16291" y="6753"/>
                </a:cubicBezTo>
                <a:cubicBezTo>
                  <a:pt x="16500" y="6726"/>
                  <a:pt x="16684" y="6635"/>
                  <a:pt x="16828" y="6530"/>
                </a:cubicBezTo>
                <a:cubicBezTo>
                  <a:pt x="16841" y="6556"/>
                  <a:pt x="16854" y="6582"/>
                  <a:pt x="16893" y="6609"/>
                </a:cubicBezTo>
                <a:cubicBezTo>
                  <a:pt x="17272" y="7040"/>
                  <a:pt x="17299" y="7603"/>
                  <a:pt x="17011" y="8100"/>
                </a:cubicBezTo>
                <a:cubicBezTo>
                  <a:pt x="16851" y="8377"/>
                  <a:pt x="17090" y="8689"/>
                  <a:pt x="17362" y="8689"/>
                </a:cubicBezTo>
                <a:cubicBezTo>
                  <a:pt x="17423" y="8689"/>
                  <a:pt x="17487" y="8673"/>
                  <a:pt x="17547" y="8637"/>
                </a:cubicBezTo>
                <a:cubicBezTo>
                  <a:pt x="17900" y="8440"/>
                  <a:pt x="18201" y="8192"/>
                  <a:pt x="18463" y="7904"/>
                </a:cubicBezTo>
                <a:cubicBezTo>
                  <a:pt x="19144" y="8951"/>
                  <a:pt x="20020" y="9867"/>
                  <a:pt x="21159" y="10416"/>
                </a:cubicBezTo>
                <a:cubicBezTo>
                  <a:pt x="21213" y="10440"/>
                  <a:pt x="21270" y="10451"/>
                  <a:pt x="21327" y="10451"/>
                </a:cubicBezTo>
                <a:cubicBezTo>
                  <a:pt x="21614" y="10451"/>
                  <a:pt x="21891" y="10174"/>
                  <a:pt x="21695" y="9880"/>
                </a:cubicBezTo>
                <a:cubicBezTo>
                  <a:pt x="21329" y="9304"/>
                  <a:pt x="21106" y="8676"/>
                  <a:pt x="21080" y="8022"/>
                </a:cubicBezTo>
                <a:lnTo>
                  <a:pt x="21080" y="8022"/>
                </a:lnTo>
                <a:cubicBezTo>
                  <a:pt x="21302" y="8218"/>
                  <a:pt x="21564" y="8362"/>
                  <a:pt x="21878" y="8427"/>
                </a:cubicBezTo>
                <a:cubicBezTo>
                  <a:pt x="22018" y="8467"/>
                  <a:pt x="22158" y="8484"/>
                  <a:pt x="22292" y="8484"/>
                </a:cubicBezTo>
                <a:cubicBezTo>
                  <a:pt x="22334" y="8484"/>
                  <a:pt x="22374" y="8483"/>
                  <a:pt x="22415" y="8480"/>
                </a:cubicBezTo>
                <a:lnTo>
                  <a:pt x="2241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6"/>
          <p:cNvSpPr txBox="1">
            <a:spLocks noGrp="1"/>
          </p:cNvSpPr>
          <p:nvPr>
            <p:ph type="title"/>
          </p:nvPr>
        </p:nvSpPr>
        <p:spPr>
          <a:xfrm>
            <a:off x="720000" y="612525"/>
            <a:ext cx="3519600" cy="22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16"/>
          <p:cNvSpPr txBox="1">
            <a:spLocks noGrp="1"/>
          </p:cNvSpPr>
          <p:nvPr>
            <p:ph type="subTitle" idx="1"/>
          </p:nvPr>
        </p:nvSpPr>
        <p:spPr>
          <a:xfrm>
            <a:off x="720000" y="2908575"/>
            <a:ext cx="3519600" cy="11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16"/>
          <p:cNvSpPr>
            <a:spLocks noGrp="1"/>
          </p:cNvSpPr>
          <p:nvPr>
            <p:ph type="pic" idx="2"/>
          </p:nvPr>
        </p:nvSpPr>
        <p:spPr>
          <a:xfrm>
            <a:off x="4239600" y="863300"/>
            <a:ext cx="3116700" cy="31275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4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7"/>
          <p:cNvSpPr/>
          <p:nvPr/>
        </p:nvSpPr>
        <p:spPr>
          <a:xfrm>
            <a:off x="-12" y="3223571"/>
            <a:ext cx="9144030" cy="3499758"/>
          </a:xfrm>
          <a:custGeom>
            <a:avLst/>
            <a:gdLst/>
            <a:ahLst/>
            <a:cxnLst/>
            <a:rect l="l" t="t" r="r" b="b"/>
            <a:pathLst>
              <a:path w="54681" h="29585" extrusionOk="0">
                <a:moveTo>
                  <a:pt x="51488" y="0"/>
                </a:moveTo>
                <a:lnTo>
                  <a:pt x="51488" y="0"/>
                </a:lnTo>
                <a:cubicBezTo>
                  <a:pt x="51370" y="341"/>
                  <a:pt x="51383" y="720"/>
                  <a:pt x="51527" y="1047"/>
                </a:cubicBezTo>
                <a:cubicBezTo>
                  <a:pt x="51426" y="1000"/>
                  <a:pt x="51312" y="970"/>
                  <a:pt x="51201" y="970"/>
                </a:cubicBezTo>
                <a:cubicBezTo>
                  <a:pt x="51096" y="970"/>
                  <a:pt x="50995" y="997"/>
                  <a:pt x="50912" y="1060"/>
                </a:cubicBezTo>
                <a:cubicBezTo>
                  <a:pt x="50585" y="1309"/>
                  <a:pt x="50559" y="1832"/>
                  <a:pt x="50729" y="2212"/>
                </a:cubicBezTo>
                <a:cubicBezTo>
                  <a:pt x="50912" y="2591"/>
                  <a:pt x="51253" y="2853"/>
                  <a:pt x="51606" y="3088"/>
                </a:cubicBezTo>
                <a:cubicBezTo>
                  <a:pt x="51548" y="3080"/>
                  <a:pt x="51491" y="3076"/>
                  <a:pt x="51434" y="3076"/>
                </a:cubicBezTo>
                <a:cubicBezTo>
                  <a:pt x="50621" y="3076"/>
                  <a:pt x="49877" y="3917"/>
                  <a:pt x="50036" y="4724"/>
                </a:cubicBezTo>
                <a:cubicBezTo>
                  <a:pt x="49784" y="4574"/>
                  <a:pt x="49499" y="4503"/>
                  <a:pt x="49215" y="4503"/>
                </a:cubicBezTo>
                <a:cubicBezTo>
                  <a:pt x="48730" y="4503"/>
                  <a:pt x="48248" y="4711"/>
                  <a:pt x="47942" y="5090"/>
                </a:cubicBezTo>
                <a:cubicBezTo>
                  <a:pt x="47981" y="4554"/>
                  <a:pt x="47759" y="3991"/>
                  <a:pt x="47327" y="3638"/>
                </a:cubicBezTo>
                <a:cubicBezTo>
                  <a:pt x="46843" y="4358"/>
                  <a:pt x="46778" y="5365"/>
                  <a:pt x="47196" y="6137"/>
                </a:cubicBezTo>
                <a:cubicBezTo>
                  <a:pt x="46926" y="5928"/>
                  <a:pt x="46580" y="5823"/>
                  <a:pt x="46236" y="5823"/>
                </a:cubicBezTo>
                <a:cubicBezTo>
                  <a:pt x="46064" y="5823"/>
                  <a:pt x="45892" y="5849"/>
                  <a:pt x="45731" y="5902"/>
                </a:cubicBezTo>
                <a:lnTo>
                  <a:pt x="45731" y="2146"/>
                </a:lnTo>
                <a:cubicBezTo>
                  <a:pt x="45535" y="2238"/>
                  <a:pt x="45351" y="2356"/>
                  <a:pt x="45168" y="2500"/>
                </a:cubicBezTo>
                <a:cubicBezTo>
                  <a:pt x="44977" y="2292"/>
                  <a:pt x="44701" y="2194"/>
                  <a:pt x="44422" y="2194"/>
                </a:cubicBezTo>
                <a:cubicBezTo>
                  <a:pt x="44033" y="2194"/>
                  <a:pt x="43637" y="2385"/>
                  <a:pt x="43454" y="2735"/>
                </a:cubicBezTo>
                <a:cubicBezTo>
                  <a:pt x="43520" y="2173"/>
                  <a:pt x="43114" y="1610"/>
                  <a:pt x="42551" y="1505"/>
                </a:cubicBezTo>
                <a:lnTo>
                  <a:pt x="42551" y="1505"/>
                </a:lnTo>
                <a:cubicBezTo>
                  <a:pt x="42447" y="1845"/>
                  <a:pt x="42460" y="2225"/>
                  <a:pt x="42591" y="2552"/>
                </a:cubicBezTo>
                <a:cubicBezTo>
                  <a:pt x="42490" y="2505"/>
                  <a:pt x="42375" y="2475"/>
                  <a:pt x="42266" y="2475"/>
                </a:cubicBezTo>
                <a:cubicBezTo>
                  <a:pt x="42163" y="2475"/>
                  <a:pt x="42065" y="2502"/>
                  <a:pt x="41989" y="2565"/>
                </a:cubicBezTo>
                <a:cubicBezTo>
                  <a:pt x="41662" y="2814"/>
                  <a:pt x="41622" y="3337"/>
                  <a:pt x="41806" y="3717"/>
                </a:cubicBezTo>
                <a:cubicBezTo>
                  <a:pt x="41989" y="4096"/>
                  <a:pt x="42329" y="4358"/>
                  <a:pt x="42669" y="4593"/>
                </a:cubicBezTo>
                <a:cubicBezTo>
                  <a:pt x="42613" y="4585"/>
                  <a:pt x="42556" y="4580"/>
                  <a:pt x="42500" y="4580"/>
                </a:cubicBezTo>
                <a:cubicBezTo>
                  <a:pt x="41697" y="4580"/>
                  <a:pt x="40952" y="5422"/>
                  <a:pt x="41099" y="6229"/>
                </a:cubicBezTo>
                <a:cubicBezTo>
                  <a:pt x="40853" y="6079"/>
                  <a:pt x="40570" y="6008"/>
                  <a:pt x="40287" y="6008"/>
                </a:cubicBezTo>
                <a:cubicBezTo>
                  <a:pt x="39804" y="6008"/>
                  <a:pt x="39319" y="6216"/>
                  <a:pt x="39005" y="6595"/>
                </a:cubicBezTo>
                <a:cubicBezTo>
                  <a:pt x="39058" y="6059"/>
                  <a:pt x="38822" y="5496"/>
                  <a:pt x="38404" y="5143"/>
                </a:cubicBezTo>
                <a:cubicBezTo>
                  <a:pt x="37906" y="5862"/>
                  <a:pt x="37867" y="6870"/>
                  <a:pt x="38273" y="7642"/>
                </a:cubicBezTo>
                <a:cubicBezTo>
                  <a:pt x="38006" y="7434"/>
                  <a:pt x="37664" y="7332"/>
                  <a:pt x="37322" y="7332"/>
                </a:cubicBezTo>
                <a:cubicBezTo>
                  <a:pt x="37060" y="7332"/>
                  <a:pt x="36799" y="7392"/>
                  <a:pt x="36572" y="7511"/>
                </a:cubicBezTo>
                <a:cubicBezTo>
                  <a:pt x="36454" y="7904"/>
                  <a:pt x="36690" y="8375"/>
                  <a:pt x="37082" y="8519"/>
                </a:cubicBezTo>
                <a:cubicBezTo>
                  <a:pt x="36703" y="8571"/>
                  <a:pt x="36192" y="8545"/>
                  <a:pt x="35970" y="8911"/>
                </a:cubicBezTo>
                <a:cubicBezTo>
                  <a:pt x="35865" y="9081"/>
                  <a:pt x="35865" y="9264"/>
                  <a:pt x="35931" y="9434"/>
                </a:cubicBezTo>
                <a:cubicBezTo>
                  <a:pt x="35944" y="9487"/>
                  <a:pt x="35970" y="9539"/>
                  <a:pt x="35983" y="9605"/>
                </a:cubicBezTo>
                <a:cubicBezTo>
                  <a:pt x="35708" y="9618"/>
                  <a:pt x="35460" y="9722"/>
                  <a:pt x="35250" y="9879"/>
                </a:cubicBezTo>
                <a:cubicBezTo>
                  <a:pt x="35211" y="9500"/>
                  <a:pt x="35276" y="8950"/>
                  <a:pt x="35067" y="8623"/>
                </a:cubicBezTo>
                <a:cubicBezTo>
                  <a:pt x="34930" y="8401"/>
                  <a:pt x="34733" y="8342"/>
                  <a:pt x="34521" y="8342"/>
                </a:cubicBezTo>
                <a:cubicBezTo>
                  <a:pt x="34308" y="8342"/>
                  <a:pt x="34079" y="8401"/>
                  <a:pt x="33876" y="8414"/>
                </a:cubicBezTo>
                <a:cubicBezTo>
                  <a:pt x="34609" y="8087"/>
                  <a:pt x="35002" y="7040"/>
                  <a:pt x="34478" y="6412"/>
                </a:cubicBezTo>
                <a:cubicBezTo>
                  <a:pt x="34310" y="6215"/>
                  <a:pt x="34062" y="6128"/>
                  <a:pt x="33808" y="6128"/>
                </a:cubicBezTo>
                <a:cubicBezTo>
                  <a:pt x="33490" y="6128"/>
                  <a:pt x="33163" y="6265"/>
                  <a:pt x="32973" y="6490"/>
                </a:cubicBezTo>
                <a:cubicBezTo>
                  <a:pt x="32908" y="6268"/>
                  <a:pt x="32725" y="6059"/>
                  <a:pt x="32476" y="6006"/>
                </a:cubicBezTo>
                <a:cubicBezTo>
                  <a:pt x="32434" y="5999"/>
                  <a:pt x="32392" y="5996"/>
                  <a:pt x="32351" y="5996"/>
                </a:cubicBezTo>
                <a:cubicBezTo>
                  <a:pt x="31937" y="5996"/>
                  <a:pt x="31548" y="6336"/>
                  <a:pt x="31429" y="6752"/>
                </a:cubicBezTo>
                <a:cubicBezTo>
                  <a:pt x="31364" y="6988"/>
                  <a:pt x="31364" y="7197"/>
                  <a:pt x="31403" y="7433"/>
                </a:cubicBezTo>
                <a:cubicBezTo>
                  <a:pt x="31291" y="7341"/>
                  <a:pt x="31155" y="7289"/>
                  <a:pt x="31014" y="7289"/>
                </a:cubicBezTo>
                <a:cubicBezTo>
                  <a:pt x="30974" y="7289"/>
                  <a:pt x="30934" y="7293"/>
                  <a:pt x="30893" y="7302"/>
                </a:cubicBezTo>
                <a:cubicBezTo>
                  <a:pt x="30461" y="7393"/>
                  <a:pt x="30200" y="7930"/>
                  <a:pt x="30226" y="8388"/>
                </a:cubicBezTo>
                <a:cubicBezTo>
                  <a:pt x="30252" y="8846"/>
                  <a:pt x="30500" y="9277"/>
                  <a:pt x="30749" y="9670"/>
                </a:cubicBezTo>
                <a:cubicBezTo>
                  <a:pt x="30669" y="9652"/>
                  <a:pt x="30589" y="9644"/>
                  <a:pt x="30510" y="9644"/>
                </a:cubicBezTo>
                <a:cubicBezTo>
                  <a:pt x="29549" y="9644"/>
                  <a:pt x="28750" y="10904"/>
                  <a:pt x="29257" y="11750"/>
                </a:cubicBezTo>
                <a:cubicBezTo>
                  <a:pt x="29138" y="11613"/>
                  <a:pt x="28980" y="11554"/>
                  <a:pt x="28816" y="11554"/>
                </a:cubicBezTo>
                <a:cubicBezTo>
                  <a:pt x="28604" y="11554"/>
                  <a:pt x="28380" y="11654"/>
                  <a:pt x="28211" y="11816"/>
                </a:cubicBezTo>
                <a:cubicBezTo>
                  <a:pt x="28132" y="11633"/>
                  <a:pt x="28014" y="11489"/>
                  <a:pt x="27870" y="11371"/>
                </a:cubicBezTo>
                <a:cubicBezTo>
                  <a:pt x="27654" y="11206"/>
                  <a:pt x="27383" y="11124"/>
                  <a:pt x="27109" y="11124"/>
                </a:cubicBezTo>
                <a:cubicBezTo>
                  <a:pt x="26820" y="11124"/>
                  <a:pt x="26529" y="11216"/>
                  <a:pt x="26300" y="11397"/>
                </a:cubicBezTo>
                <a:cubicBezTo>
                  <a:pt x="26274" y="11031"/>
                  <a:pt x="26340" y="10468"/>
                  <a:pt x="26117" y="10141"/>
                </a:cubicBezTo>
                <a:cubicBezTo>
                  <a:pt x="25982" y="9922"/>
                  <a:pt x="25789" y="9865"/>
                  <a:pt x="25580" y="9865"/>
                </a:cubicBezTo>
                <a:cubicBezTo>
                  <a:pt x="25365" y="9865"/>
                  <a:pt x="25132" y="9925"/>
                  <a:pt x="24926" y="9932"/>
                </a:cubicBezTo>
                <a:cubicBezTo>
                  <a:pt x="25659" y="9605"/>
                  <a:pt x="26052" y="8558"/>
                  <a:pt x="25528" y="7930"/>
                </a:cubicBezTo>
                <a:cubicBezTo>
                  <a:pt x="25360" y="7738"/>
                  <a:pt x="25112" y="7652"/>
                  <a:pt x="24859" y="7652"/>
                </a:cubicBezTo>
                <a:cubicBezTo>
                  <a:pt x="24540" y="7652"/>
                  <a:pt x="24213" y="7788"/>
                  <a:pt x="24024" y="8021"/>
                </a:cubicBezTo>
                <a:cubicBezTo>
                  <a:pt x="23958" y="7786"/>
                  <a:pt x="23775" y="7576"/>
                  <a:pt x="23540" y="7524"/>
                </a:cubicBezTo>
                <a:cubicBezTo>
                  <a:pt x="23499" y="7517"/>
                  <a:pt x="23458" y="7514"/>
                  <a:pt x="23417" y="7514"/>
                </a:cubicBezTo>
                <a:cubicBezTo>
                  <a:pt x="23003" y="7514"/>
                  <a:pt x="22612" y="7866"/>
                  <a:pt x="22493" y="8283"/>
                </a:cubicBezTo>
                <a:cubicBezTo>
                  <a:pt x="22427" y="8505"/>
                  <a:pt x="22427" y="8715"/>
                  <a:pt x="22453" y="8950"/>
                </a:cubicBezTo>
                <a:cubicBezTo>
                  <a:pt x="22341" y="8859"/>
                  <a:pt x="22206" y="8807"/>
                  <a:pt x="22071" y="8807"/>
                </a:cubicBezTo>
                <a:cubicBezTo>
                  <a:pt x="22032" y="8807"/>
                  <a:pt x="21994" y="8811"/>
                  <a:pt x="21956" y="8820"/>
                </a:cubicBezTo>
                <a:cubicBezTo>
                  <a:pt x="21511" y="8911"/>
                  <a:pt x="21250" y="9461"/>
                  <a:pt x="21276" y="9919"/>
                </a:cubicBezTo>
                <a:cubicBezTo>
                  <a:pt x="21315" y="10377"/>
                  <a:pt x="21551" y="10795"/>
                  <a:pt x="21799" y="11188"/>
                </a:cubicBezTo>
                <a:cubicBezTo>
                  <a:pt x="21721" y="11171"/>
                  <a:pt x="21643" y="11164"/>
                  <a:pt x="21566" y="11164"/>
                </a:cubicBezTo>
                <a:cubicBezTo>
                  <a:pt x="20911" y="11164"/>
                  <a:pt x="20329" y="11733"/>
                  <a:pt x="20177" y="12365"/>
                </a:cubicBezTo>
                <a:cubicBezTo>
                  <a:pt x="20124" y="12359"/>
                  <a:pt x="20066" y="12356"/>
                  <a:pt x="20005" y="12356"/>
                </a:cubicBezTo>
                <a:cubicBezTo>
                  <a:pt x="19945" y="12356"/>
                  <a:pt x="19882" y="12359"/>
                  <a:pt x="19823" y="12365"/>
                </a:cubicBezTo>
                <a:cubicBezTo>
                  <a:pt x="20216" y="11829"/>
                  <a:pt x="20216" y="11044"/>
                  <a:pt x="19837" y="10507"/>
                </a:cubicBezTo>
                <a:cubicBezTo>
                  <a:pt x="19530" y="10068"/>
                  <a:pt x="19015" y="9820"/>
                  <a:pt x="18499" y="9820"/>
                </a:cubicBezTo>
                <a:cubicBezTo>
                  <a:pt x="18355" y="9820"/>
                  <a:pt x="18210" y="9839"/>
                  <a:pt x="18070" y="9879"/>
                </a:cubicBezTo>
                <a:cubicBezTo>
                  <a:pt x="18616" y="9200"/>
                  <a:pt x="17936" y="8025"/>
                  <a:pt x="17103" y="8025"/>
                </a:cubicBezTo>
                <a:cubicBezTo>
                  <a:pt x="17038" y="8025"/>
                  <a:pt x="16972" y="8032"/>
                  <a:pt x="16906" y="8048"/>
                </a:cubicBezTo>
                <a:cubicBezTo>
                  <a:pt x="16840" y="7864"/>
                  <a:pt x="16814" y="7590"/>
                  <a:pt x="16696" y="7446"/>
                </a:cubicBezTo>
                <a:cubicBezTo>
                  <a:pt x="16605" y="7315"/>
                  <a:pt x="16382" y="7249"/>
                  <a:pt x="16238" y="7249"/>
                </a:cubicBezTo>
                <a:cubicBezTo>
                  <a:pt x="16081" y="7249"/>
                  <a:pt x="15924" y="7315"/>
                  <a:pt x="15793" y="7406"/>
                </a:cubicBezTo>
                <a:cubicBezTo>
                  <a:pt x="15728" y="7459"/>
                  <a:pt x="15492" y="7707"/>
                  <a:pt x="15519" y="7799"/>
                </a:cubicBezTo>
                <a:cubicBezTo>
                  <a:pt x="15341" y="7399"/>
                  <a:pt x="14909" y="7168"/>
                  <a:pt x="14486" y="7168"/>
                </a:cubicBezTo>
                <a:cubicBezTo>
                  <a:pt x="14287" y="7168"/>
                  <a:pt x="14090" y="7219"/>
                  <a:pt x="13922" y="7328"/>
                </a:cubicBezTo>
                <a:cubicBezTo>
                  <a:pt x="13399" y="7668"/>
                  <a:pt x="13294" y="8519"/>
                  <a:pt x="13739" y="8977"/>
                </a:cubicBezTo>
                <a:cubicBezTo>
                  <a:pt x="13442" y="8693"/>
                  <a:pt x="13053" y="8566"/>
                  <a:pt x="12656" y="8566"/>
                </a:cubicBezTo>
                <a:cubicBezTo>
                  <a:pt x="11899" y="8566"/>
                  <a:pt x="11109" y="9028"/>
                  <a:pt x="10861" y="9749"/>
                </a:cubicBezTo>
                <a:cubicBezTo>
                  <a:pt x="10913" y="8975"/>
                  <a:pt x="10139" y="8235"/>
                  <a:pt x="9385" y="8235"/>
                </a:cubicBezTo>
                <a:cubicBezTo>
                  <a:pt x="9195" y="8235"/>
                  <a:pt x="9006" y="8282"/>
                  <a:pt x="8832" y="8388"/>
                </a:cubicBezTo>
                <a:cubicBezTo>
                  <a:pt x="9253" y="7797"/>
                  <a:pt x="8618" y="6881"/>
                  <a:pt x="7946" y="6881"/>
                </a:cubicBezTo>
                <a:cubicBezTo>
                  <a:pt x="7844" y="6881"/>
                  <a:pt x="7742" y="6902"/>
                  <a:pt x="7642" y="6948"/>
                </a:cubicBezTo>
                <a:cubicBezTo>
                  <a:pt x="7720" y="6477"/>
                  <a:pt x="7419" y="5954"/>
                  <a:pt x="6961" y="5797"/>
                </a:cubicBezTo>
                <a:cubicBezTo>
                  <a:pt x="6857" y="5763"/>
                  <a:pt x="6747" y="5747"/>
                  <a:pt x="6638" y="5747"/>
                </a:cubicBezTo>
                <a:cubicBezTo>
                  <a:pt x="6325" y="5747"/>
                  <a:pt x="6014" y="5881"/>
                  <a:pt x="5810" y="6124"/>
                </a:cubicBezTo>
                <a:cubicBezTo>
                  <a:pt x="6281" y="5404"/>
                  <a:pt x="6425" y="4462"/>
                  <a:pt x="6202" y="3651"/>
                </a:cubicBezTo>
                <a:cubicBezTo>
                  <a:pt x="6172" y="3650"/>
                  <a:pt x="6142" y="3649"/>
                  <a:pt x="6112" y="3649"/>
                </a:cubicBezTo>
                <a:cubicBezTo>
                  <a:pt x="5343" y="3649"/>
                  <a:pt x="4567" y="4124"/>
                  <a:pt x="4227" y="4829"/>
                </a:cubicBezTo>
                <a:lnTo>
                  <a:pt x="4227" y="2617"/>
                </a:lnTo>
                <a:cubicBezTo>
                  <a:pt x="3468" y="2905"/>
                  <a:pt x="2814" y="3481"/>
                  <a:pt x="2421" y="4188"/>
                </a:cubicBezTo>
                <a:cubicBezTo>
                  <a:pt x="2486" y="3860"/>
                  <a:pt x="2225" y="3468"/>
                  <a:pt x="1885" y="3416"/>
                </a:cubicBezTo>
                <a:cubicBezTo>
                  <a:pt x="1849" y="3410"/>
                  <a:pt x="1813" y="3408"/>
                  <a:pt x="1777" y="3408"/>
                </a:cubicBezTo>
                <a:cubicBezTo>
                  <a:pt x="1374" y="3408"/>
                  <a:pt x="1008" y="3737"/>
                  <a:pt x="864" y="4122"/>
                </a:cubicBezTo>
                <a:cubicBezTo>
                  <a:pt x="746" y="4423"/>
                  <a:pt x="746" y="4750"/>
                  <a:pt x="785" y="5051"/>
                </a:cubicBezTo>
                <a:cubicBezTo>
                  <a:pt x="655" y="4763"/>
                  <a:pt x="327" y="4528"/>
                  <a:pt x="0" y="4502"/>
                </a:cubicBezTo>
                <a:lnTo>
                  <a:pt x="0" y="29585"/>
                </a:lnTo>
                <a:lnTo>
                  <a:pt x="54681" y="29585"/>
                </a:lnTo>
                <a:lnTo>
                  <a:pt x="54681" y="576"/>
                </a:lnTo>
                <a:cubicBezTo>
                  <a:pt x="54471" y="668"/>
                  <a:pt x="54288" y="786"/>
                  <a:pt x="54105" y="995"/>
                </a:cubicBezTo>
                <a:cubicBezTo>
                  <a:pt x="53914" y="787"/>
                  <a:pt x="53636" y="689"/>
                  <a:pt x="53355" y="689"/>
                </a:cubicBezTo>
                <a:cubicBezTo>
                  <a:pt x="52963" y="689"/>
                  <a:pt x="52566" y="880"/>
                  <a:pt x="52391" y="1230"/>
                </a:cubicBezTo>
                <a:cubicBezTo>
                  <a:pt x="52456" y="668"/>
                  <a:pt x="52038" y="105"/>
                  <a:pt x="5148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7"/>
          <p:cNvSpPr txBox="1">
            <a:spLocks noGrp="1"/>
          </p:cNvSpPr>
          <p:nvPr>
            <p:ph type="title"/>
          </p:nvPr>
        </p:nvSpPr>
        <p:spPr>
          <a:xfrm>
            <a:off x="720000" y="1845113"/>
            <a:ext cx="3597900" cy="64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7"/>
          <p:cNvSpPr txBox="1">
            <a:spLocks noGrp="1"/>
          </p:cNvSpPr>
          <p:nvPr>
            <p:ph type="subTitle" idx="1"/>
          </p:nvPr>
        </p:nvSpPr>
        <p:spPr>
          <a:xfrm>
            <a:off x="720000" y="2493188"/>
            <a:ext cx="3597900" cy="8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17"/>
          <p:cNvSpPr/>
          <p:nvPr/>
        </p:nvSpPr>
        <p:spPr>
          <a:xfrm>
            <a:off x="8086168" y="950"/>
            <a:ext cx="1027919" cy="4770249"/>
          </a:xfrm>
          <a:custGeom>
            <a:avLst/>
            <a:gdLst/>
            <a:ahLst/>
            <a:cxnLst/>
            <a:rect l="l" t="t" r="r" b="b"/>
            <a:pathLst>
              <a:path w="4332" h="32896" extrusionOk="0">
                <a:moveTo>
                  <a:pt x="2604" y="1"/>
                </a:moveTo>
                <a:cubicBezTo>
                  <a:pt x="3140" y="5378"/>
                  <a:pt x="2643" y="10926"/>
                  <a:pt x="1950" y="16304"/>
                </a:cubicBezTo>
                <a:cubicBezTo>
                  <a:pt x="1230" y="21813"/>
                  <a:pt x="275" y="27334"/>
                  <a:pt x="0" y="32895"/>
                </a:cubicBezTo>
                <a:lnTo>
                  <a:pt x="3428" y="32895"/>
                </a:lnTo>
                <a:cubicBezTo>
                  <a:pt x="4331" y="27321"/>
                  <a:pt x="4253" y="21538"/>
                  <a:pt x="4148" y="15833"/>
                </a:cubicBezTo>
                <a:cubicBezTo>
                  <a:pt x="4069" y="10547"/>
                  <a:pt x="3991" y="5274"/>
                  <a:pt x="391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7"/>
          <p:cNvSpPr/>
          <p:nvPr/>
        </p:nvSpPr>
        <p:spPr>
          <a:xfrm flipH="1">
            <a:off x="-860453" y="4512500"/>
            <a:ext cx="10034733" cy="2480883"/>
          </a:xfrm>
          <a:custGeom>
            <a:avLst/>
            <a:gdLst/>
            <a:ahLst/>
            <a:cxnLst/>
            <a:rect l="l" t="t" r="r" b="b"/>
            <a:pathLst>
              <a:path w="69624" h="19948" extrusionOk="0">
                <a:moveTo>
                  <a:pt x="1913" y="1"/>
                </a:moveTo>
                <a:cubicBezTo>
                  <a:pt x="1488" y="1"/>
                  <a:pt x="1068" y="14"/>
                  <a:pt x="654" y="44"/>
                </a:cubicBezTo>
                <a:cubicBezTo>
                  <a:pt x="0" y="3655"/>
                  <a:pt x="1086" y="8326"/>
                  <a:pt x="1348" y="12042"/>
                </a:cubicBezTo>
                <a:cubicBezTo>
                  <a:pt x="1505" y="13979"/>
                  <a:pt x="1727" y="16099"/>
                  <a:pt x="3114" y="17459"/>
                </a:cubicBezTo>
                <a:cubicBezTo>
                  <a:pt x="4541" y="18846"/>
                  <a:pt x="6752" y="18964"/>
                  <a:pt x="8741" y="19016"/>
                </a:cubicBezTo>
                <a:cubicBezTo>
                  <a:pt x="22636" y="19304"/>
                  <a:pt x="36532" y="19618"/>
                  <a:pt x="50441" y="19906"/>
                </a:cubicBezTo>
                <a:cubicBezTo>
                  <a:pt x="51307" y="19928"/>
                  <a:pt x="52176" y="19947"/>
                  <a:pt x="53045" y="19947"/>
                </a:cubicBezTo>
                <a:cubicBezTo>
                  <a:pt x="55279" y="19947"/>
                  <a:pt x="57513" y="19822"/>
                  <a:pt x="59679" y="19304"/>
                </a:cubicBezTo>
                <a:cubicBezTo>
                  <a:pt x="62688" y="18585"/>
                  <a:pt x="65619" y="16975"/>
                  <a:pt x="67255" y="14332"/>
                </a:cubicBezTo>
                <a:cubicBezTo>
                  <a:pt x="69623" y="10538"/>
                  <a:pt x="68511" y="4911"/>
                  <a:pt x="64769" y="2464"/>
                </a:cubicBezTo>
                <a:cubicBezTo>
                  <a:pt x="62783" y="1154"/>
                  <a:pt x="60436" y="788"/>
                  <a:pt x="58022" y="788"/>
                </a:cubicBezTo>
                <a:cubicBezTo>
                  <a:pt x="56460" y="788"/>
                  <a:pt x="54870" y="941"/>
                  <a:pt x="53333" y="1091"/>
                </a:cubicBezTo>
                <a:cubicBezTo>
                  <a:pt x="46159" y="1786"/>
                  <a:pt x="38950" y="2122"/>
                  <a:pt x="31749" y="2122"/>
                </a:cubicBezTo>
                <a:cubicBezTo>
                  <a:pt x="30137" y="2122"/>
                  <a:pt x="28526" y="2105"/>
                  <a:pt x="26915" y="2072"/>
                </a:cubicBezTo>
                <a:cubicBezTo>
                  <a:pt x="22375" y="1967"/>
                  <a:pt x="17834" y="1719"/>
                  <a:pt x="13307" y="1326"/>
                </a:cubicBezTo>
                <a:cubicBezTo>
                  <a:pt x="9670" y="1021"/>
                  <a:pt x="5601" y="1"/>
                  <a:pt x="191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17"/>
          <p:cNvSpPr/>
          <p:nvPr/>
        </p:nvSpPr>
        <p:spPr>
          <a:xfrm flipH="1">
            <a:off x="6012464" y="3769466"/>
            <a:ext cx="6418891" cy="1374029"/>
          </a:xfrm>
          <a:custGeom>
            <a:avLst/>
            <a:gdLst/>
            <a:ahLst/>
            <a:cxnLst/>
            <a:rect l="l" t="t" r="r" b="b"/>
            <a:pathLst>
              <a:path w="26287" h="5627" extrusionOk="0">
                <a:moveTo>
                  <a:pt x="14759" y="0"/>
                </a:moveTo>
                <a:cubicBezTo>
                  <a:pt x="14050" y="0"/>
                  <a:pt x="13339" y="247"/>
                  <a:pt x="12810" y="720"/>
                </a:cubicBezTo>
                <a:cubicBezTo>
                  <a:pt x="12409" y="348"/>
                  <a:pt x="11869" y="157"/>
                  <a:pt x="11326" y="157"/>
                </a:cubicBezTo>
                <a:cubicBezTo>
                  <a:pt x="11125" y="157"/>
                  <a:pt x="10924" y="183"/>
                  <a:pt x="10729" y="236"/>
                </a:cubicBezTo>
                <a:cubicBezTo>
                  <a:pt x="10036" y="432"/>
                  <a:pt x="9421" y="1021"/>
                  <a:pt x="9212" y="1715"/>
                </a:cubicBezTo>
                <a:cubicBezTo>
                  <a:pt x="8691" y="1347"/>
                  <a:pt x="8055" y="1171"/>
                  <a:pt x="7413" y="1171"/>
                </a:cubicBezTo>
                <a:cubicBezTo>
                  <a:pt x="6409" y="1171"/>
                  <a:pt x="5390" y="1602"/>
                  <a:pt x="4776" y="2408"/>
                </a:cubicBezTo>
                <a:cubicBezTo>
                  <a:pt x="4416" y="1915"/>
                  <a:pt x="3808" y="1656"/>
                  <a:pt x="3204" y="1656"/>
                </a:cubicBezTo>
                <a:cubicBezTo>
                  <a:pt x="2798" y="1656"/>
                  <a:pt x="2394" y="1774"/>
                  <a:pt x="2067" y="2016"/>
                </a:cubicBezTo>
                <a:cubicBezTo>
                  <a:pt x="1662" y="1152"/>
                  <a:pt x="903" y="445"/>
                  <a:pt x="0" y="105"/>
                </a:cubicBezTo>
                <a:lnTo>
                  <a:pt x="0" y="5627"/>
                </a:lnTo>
                <a:lnTo>
                  <a:pt x="26287" y="5627"/>
                </a:lnTo>
                <a:cubicBezTo>
                  <a:pt x="25750" y="5038"/>
                  <a:pt x="24978" y="4646"/>
                  <a:pt x="24180" y="4593"/>
                </a:cubicBezTo>
                <a:cubicBezTo>
                  <a:pt x="24091" y="4588"/>
                  <a:pt x="24002" y="4586"/>
                  <a:pt x="23912" y="4586"/>
                </a:cubicBezTo>
                <a:cubicBezTo>
                  <a:pt x="23698" y="4586"/>
                  <a:pt x="23483" y="4597"/>
                  <a:pt x="23271" y="4597"/>
                </a:cubicBezTo>
                <a:cubicBezTo>
                  <a:pt x="22932" y="4597"/>
                  <a:pt x="22601" y="4569"/>
                  <a:pt x="22296" y="4423"/>
                </a:cubicBezTo>
                <a:cubicBezTo>
                  <a:pt x="21825" y="4188"/>
                  <a:pt x="21524" y="3717"/>
                  <a:pt x="21158" y="3376"/>
                </a:cubicBezTo>
                <a:cubicBezTo>
                  <a:pt x="20638" y="2907"/>
                  <a:pt x="19936" y="2665"/>
                  <a:pt x="19236" y="2665"/>
                </a:cubicBezTo>
                <a:cubicBezTo>
                  <a:pt x="18668" y="2665"/>
                  <a:pt x="18102" y="2825"/>
                  <a:pt x="17638" y="3154"/>
                </a:cubicBezTo>
                <a:cubicBezTo>
                  <a:pt x="17730" y="2016"/>
                  <a:pt x="17075" y="825"/>
                  <a:pt x="16055" y="302"/>
                </a:cubicBezTo>
                <a:cubicBezTo>
                  <a:pt x="15654" y="99"/>
                  <a:pt x="15207" y="0"/>
                  <a:pt x="1475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6" name="Google Shape;296;p17"/>
          <p:cNvGrpSpPr/>
          <p:nvPr/>
        </p:nvGrpSpPr>
        <p:grpSpPr>
          <a:xfrm>
            <a:off x="7793757" y="4603993"/>
            <a:ext cx="292406" cy="279681"/>
            <a:chOff x="2412932" y="3938622"/>
            <a:chExt cx="433643" cy="414833"/>
          </a:xfrm>
        </p:grpSpPr>
        <p:sp>
          <p:nvSpPr>
            <p:cNvPr id="297" name="Google Shape;297;p17"/>
            <p:cNvSpPr/>
            <p:nvPr/>
          </p:nvSpPr>
          <p:spPr>
            <a:xfrm flipH="1">
              <a:off x="2412932" y="3938622"/>
              <a:ext cx="433643" cy="414833"/>
            </a:xfrm>
            <a:custGeom>
              <a:avLst/>
              <a:gdLst/>
              <a:ahLst/>
              <a:cxnLst/>
              <a:rect l="l" t="t" r="r" b="b"/>
              <a:pathLst>
                <a:path w="2997" h="2867" extrusionOk="0">
                  <a:moveTo>
                    <a:pt x="1244" y="0"/>
                  </a:moveTo>
                  <a:cubicBezTo>
                    <a:pt x="1244" y="0"/>
                    <a:pt x="1243" y="0"/>
                    <a:pt x="1243" y="1"/>
                  </a:cubicBezTo>
                  <a:cubicBezTo>
                    <a:pt x="1165" y="433"/>
                    <a:pt x="1099" y="891"/>
                    <a:pt x="1296" y="1283"/>
                  </a:cubicBezTo>
                  <a:cubicBezTo>
                    <a:pt x="1120" y="1139"/>
                    <a:pt x="893" y="1067"/>
                    <a:pt x="667" y="1067"/>
                  </a:cubicBezTo>
                  <a:cubicBezTo>
                    <a:pt x="422" y="1067"/>
                    <a:pt x="177" y="1152"/>
                    <a:pt x="0" y="1323"/>
                  </a:cubicBezTo>
                  <a:cubicBezTo>
                    <a:pt x="215" y="1528"/>
                    <a:pt x="509" y="1640"/>
                    <a:pt x="793" y="1640"/>
                  </a:cubicBezTo>
                  <a:cubicBezTo>
                    <a:pt x="908" y="1640"/>
                    <a:pt x="1020" y="1622"/>
                    <a:pt x="1125" y="1584"/>
                  </a:cubicBezTo>
                  <a:lnTo>
                    <a:pt x="1125" y="1584"/>
                  </a:lnTo>
                  <a:cubicBezTo>
                    <a:pt x="759" y="1885"/>
                    <a:pt x="628" y="2422"/>
                    <a:pt x="798" y="2867"/>
                  </a:cubicBezTo>
                  <a:cubicBezTo>
                    <a:pt x="1282" y="2710"/>
                    <a:pt x="1610" y="2225"/>
                    <a:pt x="1570" y="1754"/>
                  </a:cubicBezTo>
                  <a:lnTo>
                    <a:pt x="1570" y="1754"/>
                  </a:lnTo>
                  <a:cubicBezTo>
                    <a:pt x="1649" y="2016"/>
                    <a:pt x="1910" y="2199"/>
                    <a:pt x="2172" y="2265"/>
                  </a:cubicBezTo>
                  <a:cubicBezTo>
                    <a:pt x="2317" y="2294"/>
                    <a:pt x="2470" y="2302"/>
                    <a:pt x="2624" y="2302"/>
                  </a:cubicBezTo>
                  <a:cubicBezTo>
                    <a:pt x="2748" y="2302"/>
                    <a:pt x="2874" y="2297"/>
                    <a:pt x="2997" y="2291"/>
                  </a:cubicBezTo>
                  <a:cubicBezTo>
                    <a:pt x="2931" y="1820"/>
                    <a:pt x="2486" y="1427"/>
                    <a:pt x="2015" y="1427"/>
                  </a:cubicBezTo>
                  <a:cubicBezTo>
                    <a:pt x="2264" y="1388"/>
                    <a:pt x="2525" y="1309"/>
                    <a:pt x="2696" y="1126"/>
                  </a:cubicBezTo>
                  <a:cubicBezTo>
                    <a:pt x="2879" y="956"/>
                    <a:pt x="2944" y="655"/>
                    <a:pt x="2813" y="433"/>
                  </a:cubicBezTo>
                  <a:lnTo>
                    <a:pt x="2813" y="433"/>
                  </a:lnTo>
                  <a:cubicBezTo>
                    <a:pt x="2604" y="472"/>
                    <a:pt x="2316" y="498"/>
                    <a:pt x="2146" y="629"/>
                  </a:cubicBezTo>
                  <a:cubicBezTo>
                    <a:pt x="2041" y="694"/>
                    <a:pt x="1963" y="773"/>
                    <a:pt x="1884" y="851"/>
                  </a:cubicBezTo>
                  <a:cubicBezTo>
                    <a:pt x="1832" y="904"/>
                    <a:pt x="1662" y="1048"/>
                    <a:pt x="1662" y="1113"/>
                  </a:cubicBezTo>
                  <a:cubicBezTo>
                    <a:pt x="1662" y="851"/>
                    <a:pt x="1649" y="590"/>
                    <a:pt x="1557" y="367"/>
                  </a:cubicBezTo>
                  <a:cubicBezTo>
                    <a:pt x="1518" y="263"/>
                    <a:pt x="1453" y="210"/>
                    <a:pt x="1387" y="171"/>
                  </a:cubicBezTo>
                  <a:cubicBezTo>
                    <a:pt x="1387" y="121"/>
                    <a:pt x="1256" y="0"/>
                    <a:pt x="12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7"/>
            <p:cNvSpPr/>
            <p:nvPr/>
          </p:nvSpPr>
          <p:spPr>
            <a:xfrm flipH="1">
              <a:off x="2581350" y="4126138"/>
              <a:ext cx="96799" cy="52234"/>
            </a:xfrm>
            <a:custGeom>
              <a:avLst/>
              <a:gdLst/>
              <a:ahLst/>
              <a:cxnLst/>
              <a:rect l="l" t="t" r="r" b="b"/>
              <a:pathLst>
                <a:path w="669" h="361" extrusionOk="0">
                  <a:moveTo>
                    <a:pt x="506" y="1"/>
                  </a:moveTo>
                  <a:cubicBezTo>
                    <a:pt x="443" y="1"/>
                    <a:pt x="362" y="14"/>
                    <a:pt x="276" y="38"/>
                  </a:cubicBezTo>
                  <a:cubicBezTo>
                    <a:pt x="119" y="91"/>
                    <a:pt x="1" y="208"/>
                    <a:pt x="40" y="300"/>
                  </a:cubicBezTo>
                  <a:cubicBezTo>
                    <a:pt x="54" y="341"/>
                    <a:pt x="107" y="361"/>
                    <a:pt x="177" y="361"/>
                  </a:cubicBezTo>
                  <a:cubicBezTo>
                    <a:pt x="240" y="361"/>
                    <a:pt x="318" y="344"/>
                    <a:pt x="393" y="313"/>
                  </a:cubicBezTo>
                  <a:cubicBezTo>
                    <a:pt x="563" y="248"/>
                    <a:pt x="668" y="130"/>
                    <a:pt x="642" y="51"/>
                  </a:cubicBezTo>
                  <a:cubicBezTo>
                    <a:pt x="628" y="17"/>
                    <a:pt x="578" y="1"/>
                    <a:pt x="5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9" name="Google Shape;299;p17"/>
          <p:cNvGrpSpPr/>
          <p:nvPr/>
        </p:nvGrpSpPr>
        <p:grpSpPr>
          <a:xfrm>
            <a:off x="8430771" y="3991622"/>
            <a:ext cx="480520" cy="459594"/>
            <a:chOff x="2412932" y="3938622"/>
            <a:chExt cx="433643" cy="414833"/>
          </a:xfrm>
        </p:grpSpPr>
        <p:sp>
          <p:nvSpPr>
            <p:cNvPr id="300" name="Google Shape;300;p17"/>
            <p:cNvSpPr/>
            <p:nvPr/>
          </p:nvSpPr>
          <p:spPr>
            <a:xfrm flipH="1">
              <a:off x="2412932" y="3938622"/>
              <a:ext cx="433643" cy="414833"/>
            </a:xfrm>
            <a:custGeom>
              <a:avLst/>
              <a:gdLst/>
              <a:ahLst/>
              <a:cxnLst/>
              <a:rect l="l" t="t" r="r" b="b"/>
              <a:pathLst>
                <a:path w="2997" h="2867" extrusionOk="0">
                  <a:moveTo>
                    <a:pt x="1244" y="0"/>
                  </a:moveTo>
                  <a:cubicBezTo>
                    <a:pt x="1244" y="0"/>
                    <a:pt x="1243" y="0"/>
                    <a:pt x="1243" y="1"/>
                  </a:cubicBezTo>
                  <a:cubicBezTo>
                    <a:pt x="1165" y="433"/>
                    <a:pt x="1099" y="891"/>
                    <a:pt x="1296" y="1283"/>
                  </a:cubicBezTo>
                  <a:cubicBezTo>
                    <a:pt x="1120" y="1139"/>
                    <a:pt x="893" y="1067"/>
                    <a:pt x="667" y="1067"/>
                  </a:cubicBezTo>
                  <a:cubicBezTo>
                    <a:pt x="422" y="1067"/>
                    <a:pt x="177" y="1152"/>
                    <a:pt x="0" y="1323"/>
                  </a:cubicBezTo>
                  <a:cubicBezTo>
                    <a:pt x="215" y="1528"/>
                    <a:pt x="509" y="1640"/>
                    <a:pt x="793" y="1640"/>
                  </a:cubicBezTo>
                  <a:cubicBezTo>
                    <a:pt x="908" y="1640"/>
                    <a:pt x="1020" y="1622"/>
                    <a:pt x="1125" y="1584"/>
                  </a:cubicBezTo>
                  <a:lnTo>
                    <a:pt x="1125" y="1584"/>
                  </a:lnTo>
                  <a:cubicBezTo>
                    <a:pt x="759" y="1885"/>
                    <a:pt x="628" y="2422"/>
                    <a:pt x="798" y="2867"/>
                  </a:cubicBezTo>
                  <a:cubicBezTo>
                    <a:pt x="1282" y="2710"/>
                    <a:pt x="1610" y="2225"/>
                    <a:pt x="1570" y="1754"/>
                  </a:cubicBezTo>
                  <a:lnTo>
                    <a:pt x="1570" y="1754"/>
                  </a:lnTo>
                  <a:cubicBezTo>
                    <a:pt x="1649" y="2016"/>
                    <a:pt x="1910" y="2199"/>
                    <a:pt x="2172" y="2265"/>
                  </a:cubicBezTo>
                  <a:cubicBezTo>
                    <a:pt x="2317" y="2294"/>
                    <a:pt x="2470" y="2302"/>
                    <a:pt x="2624" y="2302"/>
                  </a:cubicBezTo>
                  <a:cubicBezTo>
                    <a:pt x="2748" y="2302"/>
                    <a:pt x="2874" y="2297"/>
                    <a:pt x="2997" y="2291"/>
                  </a:cubicBezTo>
                  <a:cubicBezTo>
                    <a:pt x="2931" y="1820"/>
                    <a:pt x="2486" y="1427"/>
                    <a:pt x="2015" y="1427"/>
                  </a:cubicBezTo>
                  <a:cubicBezTo>
                    <a:pt x="2264" y="1388"/>
                    <a:pt x="2525" y="1309"/>
                    <a:pt x="2696" y="1126"/>
                  </a:cubicBezTo>
                  <a:cubicBezTo>
                    <a:pt x="2879" y="956"/>
                    <a:pt x="2944" y="655"/>
                    <a:pt x="2813" y="433"/>
                  </a:cubicBezTo>
                  <a:lnTo>
                    <a:pt x="2813" y="433"/>
                  </a:lnTo>
                  <a:cubicBezTo>
                    <a:pt x="2604" y="472"/>
                    <a:pt x="2316" y="498"/>
                    <a:pt x="2146" y="629"/>
                  </a:cubicBezTo>
                  <a:cubicBezTo>
                    <a:pt x="2041" y="694"/>
                    <a:pt x="1963" y="773"/>
                    <a:pt x="1884" y="851"/>
                  </a:cubicBezTo>
                  <a:cubicBezTo>
                    <a:pt x="1832" y="904"/>
                    <a:pt x="1662" y="1048"/>
                    <a:pt x="1662" y="1113"/>
                  </a:cubicBezTo>
                  <a:cubicBezTo>
                    <a:pt x="1662" y="851"/>
                    <a:pt x="1649" y="590"/>
                    <a:pt x="1557" y="367"/>
                  </a:cubicBezTo>
                  <a:cubicBezTo>
                    <a:pt x="1518" y="263"/>
                    <a:pt x="1453" y="210"/>
                    <a:pt x="1387" y="171"/>
                  </a:cubicBezTo>
                  <a:cubicBezTo>
                    <a:pt x="1387" y="121"/>
                    <a:pt x="1256" y="0"/>
                    <a:pt x="12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7"/>
            <p:cNvSpPr/>
            <p:nvPr/>
          </p:nvSpPr>
          <p:spPr>
            <a:xfrm flipH="1">
              <a:off x="2581350" y="4126138"/>
              <a:ext cx="96799" cy="52234"/>
            </a:xfrm>
            <a:custGeom>
              <a:avLst/>
              <a:gdLst/>
              <a:ahLst/>
              <a:cxnLst/>
              <a:rect l="l" t="t" r="r" b="b"/>
              <a:pathLst>
                <a:path w="669" h="361" extrusionOk="0">
                  <a:moveTo>
                    <a:pt x="506" y="1"/>
                  </a:moveTo>
                  <a:cubicBezTo>
                    <a:pt x="443" y="1"/>
                    <a:pt x="362" y="14"/>
                    <a:pt x="276" y="38"/>
                  </a:cubicBezTo>
                  <a:cubicBezTo>
                    <a:pt x="119" y="91"/>
                    <a:pt x="1" y="208"/>
                    <a:pt x="40" y="300"/>
                  </a:cubicBezTo>
                  <a:cubicBezTo>
                    <a:pt x="54" y="341"/>
                    <a:pt x="107" y="361"/>
                    <a:pt x="177" y="361"/>
                  </a:cubicBezTo>
                  <a:cubicBezTo>
                    <a:pt x="240" y="361"/>
                    <a:pt x="318" y="344"/>
                    <a:pt x="393" y="313"/>
                  </a:cubicBezTo>
                  <a:cubicBezTo>
                    <a:pt x="563" y="248"/>
                    <a:pt x="668" y="130"/>
                    <a:pt x="642" y="51"/>
                  </a:cubicBezTo>
                  <a:cubicBezTo>
                    <a:pt x="628" y="17"/>
                    <a:pt x="578" y="1"/>
                    <a:pt x="5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2" name="Google Shape;302;p17"/>
          <p:cNvSpPr/>
          <p:nvPr/>
        </p:nvSpPr>
        <p:spPr>
          <a:xfrm flipH="1">
            <a:off x="1650955" y="4733986"/>
            <a:ext cx="470980" cy="423650"/>
          </a:xfrm>
          <a:custGeom>
            <a:avLst/>
            <a:gdLst/>
            <a:ahLst/>
            <a:cxnLst/>
            <a:rect l="l" t="t" r="r" b="b"/>
            <a:pathLst>
              <a:path w="3652" h="3285" extrusionOk="0">
                <a:moveTo>
                  <a:pt x="2578" y="0"/>
                </a:moveTo>
                <a:cubicBezTo>
                  <a:pt x="2155" y="256"/>
                  <a:pt x="1858" y="764"/>
                  <a:pt x="1858" y="1276"/>
                </a:cubicBezTo>
                <a:lnTo>
                  <a:pt x="1858" y="1276"/>
                </a:lnTo>
                <a:cubicBezTo>
                  <a:pt x="1845" y="764"/>
                  <a:pt x="1522" y="271"/>
                  <a:pt x="1061" y="79"/>
                </a:cubicBezTo>
                <a:lnTo>
                  <a:pt x="1061" y="79"/>
                </a:lnTo>
                <a:cubicBezTo>
                  <a:pt x="995" y="497"/>
                  <a:pt x="1074" y="916"/>
                  <a:pt x="1296" y="1256"/>
                </a:cubicBezTo>
                <a:cubicBezTo>
                  <a:pt x="1015" y="1105"/>
                  <a:pt x="687" y="1024"/>
                  <a:pt x="367" y="1024"/>
                </a:cubicBezTo>
                <a:cubicBezTo>
                  <a:pt x="270" y="1024"/>
                  <a:pt x="173" y="1032"/>
                  <a:pt x="79" y="1047"/>
                </a:cubicBezTo>
                <a:cubicBezTo>
                  <a:pt x="324" y="1426"/>
                  <a:pt x="753" y="1680"/>
                  <a:pt x="1214" y="1711"/>
                </a:cubicBezTo>
                <a:lnTo>
                  <a:pt x="1214" y="1711"/>
                </a:lnTo>
                <a:cubicBezTo>
                  <a:pt x="1207" y="1711"/>
                  <a:pt x="1200" y="1711"/>
                  <a:pt x="1194" y="1711"/>
                </a:cubicBezTo>
                <a:cubicBezTo>
                  <a:pt x="773" y="1711"/>
                  <a:pt x="348" y="1841"/>
                  <a:pt x="1" y="2080"/>
                </a:cubicBezTo>
                <a:cubicBezTo>
                  <a:pt x="230" y="2211"/>
                  <a:pt x="495" y="2277"/>
                  <a:pt x="760" y="2277"/>
                </a:cubicBezTo>
                <a:cubicBezTo>
                  <a:pt x="1025" y="2277"/>
                  <a:pt x="1290" y="2211"/>
                  <a:pt x="1519" y="2080"/>
                </a:cubicBezTo>
                <a:lnTo>
                  <a:pt x="1519" y="2080"/>
                </a:lnTo>
                <a:cubicBezTo>
                  <a:pt x="1257" y="2421"/>
                  <a:pt x="1113" y="2852"/>
                  <a:pt x="1113" y="3284"/>
                </a:cubicBezTo>
                <a:cubicBezTo>
                  <a:pt x="1558" y="3127"/>
                  <a:pt x="1859" y="2682"/>
                  <a:pt x="1885" y="2211"/>
                </a:cubicBezTo>
                <a:cubicBezTo>
                  <a:pt x="1963" y="2630"/>
                  <a:pt x="2225" y="3023"/>
                  <a:pt x="2605" y="3245"/>
                </a:cubicBezTo>
                <a:cubicBezTo>
                  <a:pt x="2709" y="3049"/>
                  <a:pt x="2683" y="2800"/>
                  <a:pt x="2578" y="2604"/>
                </a:cubicBezTo>
                <a:cubicBezTo>
                  <a:pt x="2487" y="2408"/>
                  <a:pt x="2304" y="2237"/>
                  <a:pt x="2147" y="2094"/>
                </a:cubicBezTo>
                <a:lnTo>
                  <a:pt x="2147" y="2094"/>
                </a:lnTo>
                <a:cubicBezTo>
                  <a:pt x="2545" y="2335"/>
                  <a:pt x="3043" y="2476"/>
                  <a:pt x="3529" y="2476"/>
                </a:cubicBezTo>
                <a:cubicBezTo>
                  <a:pt x="3570" y="2476"/>
                  <a:pt x="3611" y="2475"/>
                  <a:pt x="3651" y="2473"/>
                </a:cubicBezTo>
                <a:cubicBezTo>
                  <a:pt x="3437" y="2045"/>
                  <a:pt x="2975" y="1758"/>
                  <a:pt x="2510" y="1758"/>
                </a:cubicBezTo>
                <a:cubicBezTo>
                  <a:pt x="2463" y="1758"/>
                  <a:pt x="2416" y="1760"/>
                  <a:pt x="2369" y="1766"/>
                </a:cubicBezTo>
                <a:cubicBezTo>
                  <a:pt x="2801" y="1583"/>
                  <a:pt x="3206" y="1413"/>
                  <a:pt x="3625" y="1230"/>
                </a:cubicBezTo>
                <a:cubicBezTo>
                  <a:pt x="3449" y="1095"/>
                  <a:pt x="3240" y="1034"/>
                  <a:pt x="3018" y="1034"/>
                </a:cubicBezTo>
                <a:cubicBezTo>
                  <a:pt x="2959" y="1034"/>
                  <a:pt x="2900" y="1039"/>
                  <a:pt x="2840" y="1047"/>
                </a:cubicBezTo>
                <a:cubicBezTo>
                  <a:pt x="2565" y="1086"/>
                  <a:pt x="2317" y="1230"/>
                  <a:pt x="2160" y="1439"/>
                </a:cubicBezTo>
                <a:cubicBezTo>
                  <a:pt x="2317" y="1230"/>
                  <a:pt x="2500" y="1021"/>
                  <a:pt x="2605" y="772"/>
                </a:cubicBezTo>
                <a:cubicBezTo>
                  <a:pt x="2696" y="523"/>
                  <a:pt x="2709" y="236"/>
                  <a:pt x="25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17"/>
          <p:cNvSpPr/>
          <p:nvPr/>
        </p:nvSpPr>
        <p:spPr>
          <a:xfrm flipH="1">
            <a:off x="771906" y="4756736"/>
            <a:ext cx="234716" cy="221175"/>
          </a:xfrm>
          <a:custGeom>
            <a:avLst/>
            <a:gdLst/>
            <a:ahLst/>
            <a:cxnLst/>
            <a:rect l="l" t="t" r="r" b="b"/>
            <a:pathLst>
              <a:path w="1820" h="1715" extrusionOk="0">
                <a:moveTo>
                  <a:pt x="799" y="1"/>
                </a:moveTo>
                <a:cubicBezTo>
                  <a:pt x="681" y="210"/>
                  <a:pt x="681" y="511"/>
                  <a:pt x="812" y="720"/>
                </a:cubicBezTo>
                <a:cubicBezTo>
                  <a:pt x="692" y="529"/>
                  <a:pt x="485" y="403"/>
                  <a:pt x="250" y="403"/>
                </a:cubicBezTo>
                <a:cubicBezTo>
                  <a:pt x="228" y="403"/>
                  <a:pt x="206" y="404"/>
                  <a:pt x="184" y="406"/>
                </a:cubicBezTo>
                <a:cubicBezTo>
                  <a:pt x="249" y="589"/>
                  <a:pt x="393" y="759"/>
                  <a:pt x="550" y="851"/>
                </a:cubicBezTo>
                <a:cubicBezTo>
                  <a:pt x="354" y="851"/>
                  <a:pt x="157" y="930"/>
                  <a:pt x="0" y="1047"/>
                </a:cubicBezTo>
                <a:cubicBezTo>
                  <a:pt x="102" y="1098"/>
                  <a:pt x="213" y="1124"/>
                  <a:pt x="324" y="1124"/>
                </a:cubicBezTo>
                <a:cubicBezTo>
                  <a:pt x="423" y="1124"/>
                  <a:pt x="523" y="1103"/>
                  <a:pt x="617" y="1060"/>
                </a:cubicBezTo>
                <a:lnTo>
                  <a:pt x="617" y="1060"/>
                </a:lnTo>
                <a:cubicBezTo>
                  <a:pt x="444" y="1156"/>
                  <a:pt x="305" y="1313"/>
                  <a:pt x="210" y="1492"/>
                </a:cubicBezTo>
                <a:cubicBezTo>
                  <a:pt x="471" y="1492"/>
                  <a:pt x="720" y="1335"/>
                  <a:pt x="851" y="1113"/>
                </a:cubicBezTo>
                <a:lnTo>
                  <a:pt x="851" y="1113"/>
                </a:lnTo>
                <a:cubicBezTo>
                  <a:pt x="812" y="1322"/>
                  <a:pt x="864" y="1531"/>
                  <a:pt x="969" y="1715"/>
                </a:cubicBezTo>
                <a:cubicBezTo>
                  <a:pt x="1113" y="1531"/>
                  <a:pt x="1126" y="1270"/>
                  <a:pt x="1034" y="1073"/>
                </a:cubicBezTo>
                <a:lnTo>
                  <a:pt x="1034" y="1073"/>
                </a:lnTo>
                <a:cubicBezTo>
                  <a:pt x="1165" y="1244"/>
                  <a:pt x="1374" y="1322"/>
                  <a:pt x="1571" y="1322"/>
                </a:cubicBezTo>
                <a:cubicBezTo>
                  <a:pt x="1571" y="1204"/>
                  <a:pt x="1505" y="1126"/>
                  <a:pt x="1400" y="1060"/>
                </a:cubicBezTo>
                <a:cubicBezTo>
                  <a:pt x="1309" y="1008"/>
                  <a:pt x="1204" y="982"/>
                  <a:pt x="1100" y="969"/>
                </a:cubicBezTo>
                <a:cubicBezTo>
                  <a:pt x="1335" y="969"/>
                  <a:pt x="1597" y="903"/>
                  <a:pt x="1819" y="773"/>
                </a:cubicBezTo>
                <a:cubicBezTo>
                  <a:pt x="1721" y="701"/>
                  <a:pt x="1597" y="665"/>
                  <a:pt x="1474" y="665"/>
                </a:cubicBezTo>
                <a:cubicBezTo>
                  <a:pt x="1351" y="665"/>
                  <a:pt x="1230" y="701"/>
                  <a:pt x="1139" y="773"/>
                </a:cubicBezTo>
                <a:cubicBezTo>
                  <a:pt x="1270" y="589"/>
                  <a:pt x="1414" y="406"/>
                  <a:pt x="1531" y="249"/>
                </a:cubicBezTo>
                <a:cubicBezTo>
                  <a:pt x="1510" y="244"/>
                  <a:pt x="1489" y="242"/>
                  <a:pt x="1467" y="242"/>
                </a:cubicBezTo>
                <a:cubicBezTo>
                  <a:pt x="1364" y="242"/>
                  <a:pt x="1253" y="289"/>
                  <a:pt x="1178" y="354"/>
                </a:cubicBezTo>
                <a:cubicBezTo>
                  <a:pt x="1073" y="445"/>
                  <a:pt x="995" y="550"/>
                  <a:pt x="982" y="681"/>
                </a:cubicBezTo>
                <a:cubicBezTo>
                  <a:pt x="995" y="550"/>
                  <a:pt x="1008" y="419"/>
                  <a:pt x="995" y="315"/>
                </a:cubicBezTo>
                <a:cubicBezTo>
                  <a:pt x="982" y="197"/>
                  <a:pt x="916" y="66"/>
                  <a:pt x="7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7"/>
          <p:cNvSpPr/>
          <p:nvPr/>
        </p:nvSpPr>
        <p:spPr>
          <a:xfrm flipH="1">
            <a:off x="5062001" y="4682262"/>
            <a:ext cx="470975" cy="443786"/>
          </a:xfrm>
          <a:custGeom>
            <a:avLst/>
            <a:gdLst/>
            <a:ahLst/>
            <a:cxnLst/>
            <a:rect l="l" t="t" r="r" b="b"/>
            <a:pathLst>
              <a:path w="1820" h="1715" extrusionOk="0">
                <a:moveTo>
                  <a:pt x="799" y="1"/>
                </a:moveTo>
                <a:cubicBezTo>
                  <a:pt x="681" y="210"/>
                  <a:pt x="681" y="511"/>
                  <a:pt x="812" y="720"/>
                </a:cubicBezTo>
                <a:cubicBezTo>
                  <a:pt x="692" y="529"/>
                  <a:pt x="485" y="403"/>
                  <a:pt x="250" y="403"/>
                </a:cubicBezTo>
                <a:cubicBezTo>
                  <a:pt x="228" y="403"/>
                  <a:pt x="206" y="404"/>
                  <a:pt x="184" y="406"/>
                </a:cubicBezTo>
                <a:cubicBezTo>
                  <a:pt x="249" y="589"/>
                  <a:pt x="393" y="759"/>
                  <a:pt x="550" y="851"/>
                </a:cubicBezTo>
                <a:cubicBezTo>
                  <a:pt x="354" y="851"/>
                  <a:pt x="157" y="930"/>
                  <a:pt x="0" y="1047"/>
                </a:cubicBezTo>
                <a:cubicBezTo>
                  <a:pt x="102" y="1098"/>
                  <a:pt x="213" y="1124"/>
                  <a:pt x="324" y="1124"/>
                </a:cubicBezTo>
                <a:cubicBezTo>
                  <a:pt x="423" y="1124"/>
                  <a:pt x="523" y="1103"/>
                  <a:pt x="617" y="1060"/>
                </a:cubicBezTo>
                <a:lnTo>
                  <a:pt x="617" y="1060"/>
                </a:lnTo>
                <a:cubicBezTo>
                  <a:pt x="444" y="1156"/>
                  <a:pt x="305" y="1313"/>
                  <a:pt x="210" y="1492"/>
                </a:cubicBezTo>
                <a:cubicBezTo>
                  <a:pt x="471" y="1492"/>
                  <a:pt x="720" y="1335"/>
                  <a:pt x="851" y="1113"/>
                </a:cubicBezTo>
                <a:lnTo>
                  <a:pt x="851" y="1113"/>
                </a:lnTo>
                <a:cubicBezTo>
                  <a:pt x="812" y="1322"/>
                  <a:pt x="864" y="1531"/>
                  <a:pt x="969" y="1715"/>
                </a:cubicBezTo>
                <a:cubicBezTo>
                  <a:pt x="1113" y="1531"/>
                  <a:pt x="1126" y="1270"/>
                  <a:pt x="1034" y="1073"/>
                </a:cubicBezTo>
                <a:lnTo>
                  <a:pt x="1034" y="1073"/>
                </a:lnTo>
                <a:cubicBezTo>
                  <a:pt x="1165" y="1244"/>
                  <a:pt x="1374" y="1322"/>
                  <a:pt x="1571" y="1322"/>
                </a:cubicBezTo>
                <a:cubicBezTo>
                  <a:pt x="1571" y="1204"/>
                  <a:pt x="1505" y="1126"/>
                  <a:pt x="1400" y="1060"/>
                </a:cubicBezTo>
                <a:cubicBezTo>
                  <a:pt x="1309" y="1008"/>
                  <a:pt x="1204" y="982"/>
                  <a:pt x="1100" y="969"/>
                </a:cubicBezTo>
                <a:cubicBezTo>
                  <a:pt x="1335" y="969"/>
                  <a:pt x="1597" y="903"/>
                  <a:pt x="1819" y="773"/>
                </a:cubicBezTo>
                <a:cubicBezTo>
                  <a:pt x="1721" y="701"/>
                  <a:pt x="1597" y="665"/>
                  <a:pt x="1474" y="665"/>
                </a:cubicBezTo>
                <a:cubicBezTo>
                  <a:pt x="1351" y="665"/>
                  <a:pt x="1230" y="701"/>
                  <a:pt x="1139" y="773"/>
                </a:cubicBezTo>
                <a:cubicBezTo>
                  <a:pt x="1270" y="589"/>
                  <a:pt x="1414" y="406"/>
                  <a:pt x="1531" y="249"/>
                </a:cubicBezTo>
                <a:cubicBezTo>
                  <a:pt x="1510" y="244"/>
                  <a:pt x="1489" y="242"/>
                  <a:pt x="1467" y="242"/>
                </a:cubicBezTo>
                <a:cubicBezTo>
                  <a:pt x="1364" y="242"/>
                  <a:pt x="1253" y="289"/>
                  <a:pt x="1178" y="354"/>
                </a:cubicBezTo>
                <a:cubicBezTo>
                  <a:pt x="1073" y="445"/>
                  <a:pt x="995" y="550"/>
                  <a:pt x="982" y="681"/>
                </a:cubicBezTo>
                <a:cubicBezTo>
                  <a:pt x="995" y="550"/>
                  <a:pt x="1008" y="419"/>
                  <a:pt x="995" y="315"/>
                </a:cubicBezTo>
                <a:cubicBezTo>
                  <a:pt x="982" y="197"/>
                  <a:pt x="916" y="66"/>
                  <a:pt x="79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7"/>
          <p:cNvSpPr/>
          <p:nvPr/>
        </p:nvSpPr>
        <p:spPr>
          <a:xfrm flipH="1">
            <a:off x="3051068" y="4836853"/>
            <a:ext cx="470975" cy="443786"/>
          </a:xfrm>
          <a:custGeom>
            <a:avLst/>
            <a:gdLst/>
            <a:ahLst/>
            <a:cxnLst/>
            <a:rect l="l" t="t" r="r" b="b"/>
            <a:pathLst>
              <a:path w="1820" h="1715" extrusionOk="0">
                <a:moveTo>
                  <a:pt x="799" y="1"/>
                </a:moveTo>
                <a:cubicBezTo>
                  <a:pt x="681" y="210"/>
                  <a:pt x="681" y="511"/>
                  <a:pt x="812" y="720"/>
                </a:cubicBezTo>
                <a:cubicBezTo>
                  <a:pt x="692" y="529"/>
                  <a:pt x="485" y="403"/>
                  <a:pt x="250" y="403"/>
                </a:cubicBezTo>
                <a:cubicBezTo>
                  <a:pt x="228" y="403"/>
                  <a:pt x="206" y="404"/>
                  <a:pt x="184" y="406"/>
                </a:cubicBezTo>
                <a:cubicBezTo>
                  <a:pt x="249" y="589"/>
                  <a:pt x="393" y="759"/>
                  <a:pt x="550" y="851"/>
                </a:cubicBezTo>
                <a:cubicBezTo>
                  <a:pt x="354" y="851"/>
                  <a:pt x="157" y="930"/>
                  <a:pt x="0" y="1047"/>
                </a:cubicBezTo>
                <a:cubicBezTo>
                  <a:pt x="102" y="1098"/>
                  <a:pt x="213" y="1124"/>
                  <a:pt x="324" y="1124"/>
                </a:cubicBezTo>
                <a:cubicBezTo>
                  <a:pt x="423" y="1124"/>
                  <a:pt x="523" y="1103"/>
                  <a:pt x="617" y="1060"/>
                </a:cubicBezTo>
                <a:lnTo>
                  <a:pt x="617" y="1060"/>
                </a:lnTo>
                <a:cubicBezTo>
                  <a:pt x="444" y="1156"/>
                  <a:pt x="305" y="1313"/>
                  <a:pt x="210" y="1492"/>
                </a:cubicBezTo>
                <a:cubicBezTo>
                  <a:pt x="471" y="1492"/>
                  <a:pt x="720" y="1335"/>
                  <a:pt x="851" y="1113"/>
                </a:cubicBezTo>
                <a:lnTo>
                  <a:pt x="851" y="1113"/>
                </a:lnTo>
                <a:cubicBezTo>
                  <a:pt x="812" y="1322"/>
                  <a:pt x="864" y="1531"/>
                  <a:pt x="969" y="1715"/>
                </a:cubicBezTo>
                <a:cubicBezTo>
                  <a:pt x="1113" y="1531"/>
                  <a:pt x="1126" y="1270"/>
                  <a:pt x="1034" y="1073"/>
                </a:cubicBezTo>
                <a:lnTo>
                  <a:pt x="1034" y="1073"/>
                </a:lnTo>
                <a:cubicBezTo>
                  <a:pt x="1165" y="1244"/>
                  <a:pt x="1374" y="1322"/>
                  <a:pt x="1571" y="1322"/>
                </a:cubicBezTo>
                <a:cubicBezTo>
                  <a:pt x="1571" y="1204"/>
                  <a:pt x="1505" y="1126"/>
                  <a:pt x="1400" y="1060"/>
                </a:cubicBezTo>
                <a:cubicBezTo>
                  <a:pt x="1309" y="1008"/>
                  <a:pt x="1204" y="982"/>
                  <a:pt x="1100" y="969"/>
                </a:cubicBezTo>
                <a:cubicBezTo>
                  <a:pt x="1335" y="969"/>
                  <a:pt x="1597" y="903"/>
                  <a:pt x="1819" y="773"/>
                </a:cubicBezTo>
                <a:cubicBezTo>
                  <a:pt x="1721" y="701"/>
                  <a:pt x="1597" y="665"/>
                  <a:pt x="1474" y="665"/>
                </a:cubicBezTo>
                <a:cubicBezTo>
                  <a:pt x="1351" y="665"/>
                  <a:pt x="1230" y="701"/>
                  <a:pt x="1139" y="773"/>
                </a:cubicBezTo>
                <a:cubicBezTo>
                  <a:pt x="1270" y="589"/>
                  <a:pt x="1414" y="406"/>
                  <a:pt x="1531" y="249"/>
                </a:cubicBezTo>
                <a:cubicBezTo>
                  <a:pt x="1510" y="244"/>
                  <a:pt x="1489" y="242"/>
                  <a:pt x="1467" y="242"/>
                </a:cubicBezTo>
                <a:cubicBezTo>
                  <a:pt x="1364" y="242"/>
                  <a:pt x="1253" y="289"/>
                  <a:pt x="1178" y="354"/>
                </a:cubicBezTo>
                <a:cubicBezTo>
                  <a:pt x="1073" y="445"/>
                  <a:pt x="995" y="550"/>
                  <a:pt x="982" y="681"/>
                </a:cubicBezTo>
                <a:cubicBezTo>
                  <a:pt x="995" y="550"/>
                  <a:pt x="1008" y="419"/>
                  <a:pt x="995" y="315"/>
                </a:cubicBezTo>
                <a:cubicBezTo>
                  <a:pt x="982" y="197"/>
                  <a:pt x="916" y="66"/>
                  <a:pt x="7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_1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8"/>
          <p:cNvSpPr/>
          <p:nvPr/>
        </p:nvSpPr>
        <p:spPr>
          <a:xfrm>
            <a:off x="-25" y="3189321"/>
            <a:ext cx="9144030" cy="3499758"/>
          </a:xfrm>
          <a:custGeom>
            <a:avLst/>
            <a:gdLst/>
            <a:ahLst/>
            <a:cxnLst/>
            <a:rect l="l" t="t" r="r" b="b"/>
            <a:pathLst>
              <a:path w="54681" h="29585" extrusionOk="0">
                <a:moveTo>
                  <a:pt x="51488" y="0"/>
                </a:moveTo>
                <a:lnTo>
                  <a:pt x="51488" y="0"/>
                </a:lnTo>
                <a:cubicBezTo>
                  <a:pt x="51370" y="341"/>
                  <a:pt x="51383" y="720"/>
                  <a:pt x="51527" y="1047"/>
                </a:cubicBezTo>
                <a:cubicBezTo>
                  <a:pt x="51426" y="1000"/>
                  <a:pt x="51312" y="970"/>
                  <a:pt x="51201" y="970"/>
                </a:cubicBezTo>
                <a:cubicBezTo>
                  <a:pt x="51096" y="970"/>
                  <a:pt x="50995" y="997"/>
                  <a:pt x="50912" y="1060"/>
                </a:cubicBezTo>
                <a:cubicBezTo>
                  <a:pt x="50585" y="1309"/>
                  <a:pt x="50559" y="1832"/>
                  <a:pt x="50729" y="2212"/>
                </a:cubicBezTo>
                <a:cubicBezTo>
                  <a:pt x="50912" y="2591"/>
                  <a:pt x="51253" y="2853"/>
                  <a:pt x="51606" y="3088"/>
                </a:cubicBezTo>
                <a:cubicBezTo>
                  <a:pt x="51548" y="3080"/>
                  <a:pt x="51491" y="3076"/>
                  <a:pt x="51434" y="3076"/>
                </a:cubicBezTo>
                <a:cubicBezTo>
                  <a:pt x="50621" y="3076"/>
                  <a:pt x="49877" y="3917"/>
                  <a:pt x="50036" y="4724"/>
                </a:cubicBezTo>
                <a:cubicBezTo>
                  <a:pt x="49784" y="4574"/>
                  <a:pt x="49499" y="4503"/>
                  <a:pt x="49215" y="4503"/>
                </a:cubicBezTo>
                <a:cubicBezTo>
                  <a:pt x="48730" y="4503"/>
                  <a:pt x="48248" y="4711"/>
                  <a:pt x="47942" y="5090"/>
                </a:cubicBezTo>
                <a:cubicBezTo>
                  <a:pt x="47981" y="4554"/>
                  <a:pt x="47759" y="3991"/>
                  <a:pt x="47327" y="3638"/>
                </a:cubicBezTo>
                <a:cubicBezTo>
                  <a:pt x="46843" y="4358"/>
                  <a:pt x="46778" y="5365"/>
                  <a:pt x="47196" y="6137"/>
                </a:cubicBezTo>
                <a:cubicBezTo>
                  <a:pt x="46926" y="5928"/>
                  <a:pt x="46580" y="5823"/>
                  <a:pt x="46236" y="5823"/>
                </a:cubicBezTo>
                <a:cubicBezTo>
                  <a:pt x="46064" y="5823"/>
                  <a:pt x="45892" y="5849"/>
                  <a:pt x="45731" y="5902"/>
                </a:cubicBezTo>
                <a:lnTo>
                  <a:pt x="45731" y="2146"/>
                </a:lnTo>
                <a:cubicBezTo>
                  <a:pt x="45535" y="2238"/>
                  <a:pt x="45351" y="2356"/>
                  <a:pt x="45168" y="2500"/>
                </a:cubicBezTo>
                <a:cubicBezTo>
                  <a:pt x="44977" y="2292"/>
                  <a:pt x="44701" y="2194"/>
                  <a:pt x="44422" y="2194"/>
                </a:cubicBezTo>
                <a:cubicBezTo>
                  <a:pt x="44033" y="2194"/>
                  <a:pt x="43637" y="2385"/>
                  <a:pt x="43454" y="2735"/>
                </a:cubicBezTo>
                <a:cubicBezTo>
                  <a:pt x="43520" y="2173"/>
                  <a:pt x="43114" y="1610"/>
                  <a:pt x="42551" y="1505"/>
                </a:cubicBezTo>
                <a:lnTo>
                  <a:pt x="42551" y="1505"/>
                </a:lnTo>
                <a:cubicBezTo>
                  <a:pt x="42447" y="1845"/>
                  <a:pt x="42460" y="2225"/>
                  <a:pt x="42591" y="2552"/>
                </a:cubicBezTo>
                <a:cubicBezTo>
                  <a:pt x="42490" y="2505"/>
                  <a:pt x="42375" y="2475"/>
                  <a:pt x="42266" y="2475"/>
                </a:cubicBezTo>
                <a:cubicBezTo>
                  <a:pt x="42163" y="2475"/>
                  <a:pt x="42065" y="2502"/>
                  <a:pt x="41989" y="2565"/>
                </a:cubicBezTo>
                <a:cubicBezTo>
                  <a:pt x="41662" y="2814"/>
                  <a:pt x="41622" y="3337"/>
                  <a:pt x="41806" y="3717"/>
                </a:cubicBezTo>
                <a:cubicBezTo>
                  <a:pt x="41989" y="4096"/>
                  <a:pt x="42329" y="4358"/>
                  <a:pt x="42669" y="4593"/>
                </a:cubicBezTo>
                <a:cubicBezTo>
                  <a:pt x="42613" y="4585"/>
                  <a:pt x="42556" y="4580"/>
                  <a:pt x="42500" y="4580"/>
                </a:cubicBezTo>
                <a:cubicBezTo>
                  <a:pt x="41697" y="4580"/>
                  <a:pt x="40952" y="5422"/>
                  <a:pt x="41099" y="6229"/>
                </a:cubicBezTo>
                <a:cubicBezTo>
                  <a:pt x="40853" y="6079"/>
                  <a:pt x="40570" y="6008"/>
                  <a:pt x="40287" y="6008"/>
                </a:cubicBezTo>
                <a:cubicBezTo>
                  <a:pt x="39804" y="6008"/>
                  <a:pt x="39319" y="6216"/>
                  <a:pt x="39005" y="6595"/>
                </a:cubicBezTo>
                <a:cubicBezTo>
                  <a:pt x="39058" y="6059"/>
                  <a:pt x="38822" y="5496"/>
                  <a:pt x="38404" y="5143"/>
                </a:cubicBezTo>
                <a:cubicBezTo>
                  <a:pt x="37906" y="5862"/>
                  <a:pt x="37867" y="6870"/>
                  <a:pt x="38273" y="7642"/>
                </a:cubicBezTo>
                <a:cubicBezTo>
                  <a:pt x="38006" y="7434"/>
                  <a:pt x="37664" y="7332"/>
                  <a:pt x="37322" y="7332"/>
                </a:cubicBezTo>
                <a:cubicBezTo>
                  <a:pt x="37060" y="7332"/>
                  <a:pt x="36799" y="7392"/>
                  <a:pt x="36572" y="7511"/>
                </a:cubicBezTo>
                <a:cubicBezTo>
                  <a:pt x="36454" y="7904"/>
                  <a:pt x="36690" y="8375"/>
                  <a:pt x="37082" y="8519"/>
                </a:cubicBezTo>
                <a:cubicBezTo>
                  <a:pt x="36703" y="8571"/>
                  <a:pt x="36192" y="8545"/>
                  <a:pt x="35970" y="8911"/>
                </a:cubicBezTo>
                <a:cubicBezTo>
                  <a:pt x="35865" y="9081"/>
                  <a:pt x="35865" y="9264"/>
                  <a:pt x="35931" y="9434"/>
                </a:cubicBezTo>
                <a:cubicBezTo>
                  <a:pt x="35944" y="9487"/>
                  <a:pt x="35970" y="9539"/>
                  <a:pt x="35983" y="9605"/>
                </a:cubicBezTo>
                <a:cubicBezTo>
                  <a:pt x="35708" y="9618"/>
                  <a:pt x="35460" y="9722"/>
                  <a:pt x="35250" y="9879"/>
                </a:cubicBezTo>
                <a:cubicBezTo>
                  <a:pt x="35211" y="9500"/>
                  <a:pt x="35276" y="8950"/>
                  <a:pt x="35067" y="8623"/>
                </a:cubicBezTo>
                <a:cubicBezTo>
                  <a:pt x="34930" y="8401"/>
                  <a:pt x="34733" y="8342"/>
                  <a:pt x="34521" y="8342"/>
                </a:cubicBezTo>
                <a:cubicBezTo>
                  <a:pt x="34308" y="8342"/>
                  <a:pt x="34079" y="8401"/>
                  <a:pt x="33876" y="8414"/>
                </a:cubicBezTo>
                <a:cubicBezTo>
                  <a:pt x="34609" y="8087"/>
                  <a:pt x="35002" y="7040"/>
                  <a:pt x="34478" y="6412"/>
                </a:cubicBezTo>
                <a:cubicBezTo>
                  <a:pt x="34310" y="6215"/>
                  <a:pt x="34062" y="6128"/>
                  <a:pt x="33808" y="6128"/>
                </a:cubicBezTo>
                <a:cubicBezTo>
                  <a:pt x="33490" y="6128"/>
                  <a:pt x="33163" y="6265"/>
                  <a:pt x="32973" y="6490"/>
                </a:cubicBezTo>
                <a:cubicBezTo>
                  <a:pt x="32908" y="6268"/>
                  <a:pt x="32725" y="6059"/>
                  <a:pt x="32476" y="6006"/>
                </a:cubicBezTo>
                <a:cubicBezTo>
                  <a:pt x="32434" y="5999"/>
                  <a:pt x="32392" y="5996"/>
                  <a:pt x="32351" y="5996"/>
                </a:cubicBezTo>
                <a:cubicBezTo>
                  <a:pt x="31937" y="5996"/>
                  <a:pt x="31548" y="6336"/>
                  <a:pt x="31429" y="6752"/>
                </a:cubicBezTo>
                <a:cubicBezTo>
                  <a:pt x="31364" y="6988"/>
                  <a:pt x="31364" y="7197"/>
                  <a:pt x="31403" y="7433"/>
                </a:cubicBezTo>
                <a:cubicBezTo>
                  <a:pt x="31291" y="7341"/>
                  <a:pt x="31155" y="7289"/>
                  <a:pt x="31014" y="7289"/>
                </a:cubicBezTo>
                <a:cubicBezTo>
                  <a:pt x="30974" y="7289"/>
                  <a:pt x="30934" y="7293"/>
                  <a:pt x="30893" y="7302"/>
                </a:cubicBezTo>
                <a:cubicBezTo>
                  <a:pt x="30461" y="7393"/>
                  <a:pt x="30200" y="7930"/>
                  <a:pt x="30226" y="8388"/>
                </a:cubicBezTo>
                <a:cubicBezTo>
                  <a:pt x="30252" y="8846"/>
                  <a:pt x="30500" y="9277"/>
                  <a:pt x="30749" y="9670"/>
                </a:cubicBezTo>
                <a:cubicBezTo>
                  <a:pt x="30669" y="9652"/>
                  <a:pt x="30589" y="9644"/>
                  <a:pt x="30510" y="9644"/>
                </a:cubicBezTo>
                <a:cubicBezTo>
                  <a:pt x="29549" y="9644"/>
                  <a:pt x="28750" y="10904"/>
                  <a:pt x="29257" y="11750"/>
                </a:cubicBezTo>
                <a:cubicBezTo>
                  <a:pt x="29138" y="11613"/>
                  <a:pt x="28980" y="11554"/>
                  <a:pt x="28816" y="11554"/>
                </a:cubicBezTo>
                <a:cubicBezTo>
                  <a:pt x="28604" y="11554"/>
                  <a:pt x="28380" y="11654"/>
                  <a:pt x="28211" y="11816"/>
                </a:cubicBezTo>
                <a:cubicBezTo>
                  <a:pt x="28132" y="11633"/>
                  <a:pt x="28014" y="11489"/>
                  <a:pt x="27870" y="11371"/>
                </a:cubicBezTo>
                <a:cubicBezTo>
                  <a:pt x="27654" y="11206"/>
                  <a:pt x="27383" y="11124"/>
                  <a:pt x="27109" y="11124"/>
                </a:cubicBezTo>
                <a:cubicBezTo>
                  <a:pt x="26820" y="11124"/>
                  <a:pt x="26529" y="11216"/>
                  <a:pt x="26300" y="11397"/>
                </a:cubicBezTo>
                <a:cubicBezTo>
                  <a:pt x="26274" y="11031"/>
                  <a:pt x="26340" y="10468"/>
                  <a:pt x="26117" y="10141"/>
                </a:cubicBezTo>
                <a:cubicBezTo>
                  <a:pt x="25982" y="9922"/>
                  <a:pt x="25789" y="9865"/>
                  <a:pt x="25580" y="9865"/>
                </a:cubicBezTo>
                <a:cubicBezTo>
                  <a:pt x="25365" y="9865"/>
                  <a:pt x="25132" y="9925"/>
                  <a:pt x="24926" y="9932"/>
                </a:cubicBezTo>
                <a:cubicBezTo>
                  <a:pt x="25659" y="9605"/>
                  <a:pt x="26052" y="8558"/>
                  <a:pt x="25528" y="7930"/>
                </a:cubicBezTo>
                <a:cubicBezTo>
                  <a:pt x="25360" y="7738"/>
                  <a:pt x="25112" y="7652"/>
                  <a:pt x="24859" y="7652"/>
                </a:cubicBezTo>
                <a:cubicBezTo>
                  <a:pt x="24540" y="7652"/>
                  <a:pt x="24213" y="7788"/>
                  <a:pt x="24024" y="8021"/>
                </a:cubicBezTo>
                <a:cubicBezTo>
                  <a:pt x="23958" y="7786"/>
                  <a:pt x="23775" y="7576"/>
                  <a:pt x="23540" y="7524"/>
                </a:cubicBezTo>
                <a:cubicBezTo>
                  <a:pt x="23499" y="7517"/>
                  <a:pt x="23458" y="7514"/>
                  <a:pt x="23417" y="7514"/>
                </a:cubicBezTo>
                <a:cubicBezTo>
                  <a:pt x="23003" y="7514"/>
                  <a:pt x="22612" y="7866"/>
                  <a:pt x="22493" y="8283"/>
                </a:cubicBezTo>
                <a:cubicBezTo>
                  <a:pt x="22427" y="8505"/>
                  <a:pt x="22427" y="8715"/>
                  <a:pt x="22453" y="8950"/>
                </a:cubicBezTo>
                <a:cubicBezTo>
                  <a:pt x="22341" y="8859"/>
                  <a:pt x="22206" y="8807"/>
                  <a:pt x="22071" y="8807"/>
                </a:cubicBezTo>
                <a:cubicBezTo>
                  <a:pt x="22032" y="8807"/>
                  <a:pt x="21994" y="8811"/>
                  <a:pt x="21956" y="8820"/>
                </a:cubicBezTo>
                <a:cubicBezTo>
                  <a:pt x="21511" y="8911"/>
                  <a:pt x="21250" y="9461"/>
                  <a:pt x="21276" y="9919"/>
                </a:cubicBezTo>
                <a:cubicBezTo>
                  <a:pt x="21315" y="10377"/>
                  <a:pt x="21551" y="10795"/>
                  <a:pt x="21799" y="11188"/>
                </a:cubicBezTo>
                <a:cubicBezTo>
                  <a:pt x="21721" y="11171"/>
                  <a:pt x="21643" y="11164"/>
                  <a:pt x="21566" y="11164"/>
                </a:cubicBezTo>
                <a:cubicBezTo>
                  <a:pt x="20911" y="11164"/>
                  <a:pt x="20329" y="11733"/>
                  <a:pt x="20177" y="12365"/>
                </a:cubicBezTo>
                <a:cubicBezTo>
                  <a:pt x="20124" y="12359"/>
                  <a:pt x="20066" y="12356"/>
                  <a:pt x="20005" y="12356"/>
                </a:cubicBezTo>
                <a:cubicBezTo>
                  <a:pt x="19945" y="12356"/>
                  <a:pt x="19882" y="12359"/>
                  <a:pt x="19823" y="12365"/>
                </a:cubicBezTo>
                <a:cubicBezTo>
                  <a:pt x="20216" y="11829"/>
                  <a:pt x="20216" y="11044"/>
                  <a:pt x="19837" y="10507"/>
                </a:cubicBezTo>
                <a:cubicBezTo>
                  <a:pt x="19530" y="10068"/>
                  <a:pt x="19015" y="9820"/>
                  <a:pt x="18499" y="9820"/>
                </a:cubicBezTo>
                <a:cubicBezTo>
                  <a:pt x="18355" y="9820"/>
                  <a:pt x="18210" y="9839"/>
                  <a:pt x="18070" y="9879"/>
                </a:cubicBezTo>
                <a:cubicBezTo>
                  <a:pt x="18616" y="9200"/>
                  <a:pt x="17936" y="8025"/>
                  <a:pt x="17103" y="8025"/>
                </a:cubicBezTo>
                <a:cubicBezTo>
                  <a:pt x="17038" y="8025"/>
                  <a:pt x="16972" y="8032"/>
                  <a:pt x="16906" y="8048"/>
                </a:cubicBezTo>
                <a:cubicBezTo>
                  <a:pt x="16840" y="7864"/>
                  <a:pt x="16814" y="7590"/>
                  <a:pt x="16696" y="7446"/>
                </a:cubicBezTo>
                <a:cubicBezTo>
                  <a:pt x="16605" y="7315"/>
                  <a:pt x="16382" y="7249"/>
                  <a:pt x="16238" y="7249"/>
                </a:cubicBezTo>
                <a:cubicBezTo>
                  <a:pt x="16081" y="7249"/>
                  <a:pt x="15924" y="7315"/>
                  <a:pt x="15793" y="7406"/>
                </a:cubicBezTo>
                <a:cubicBezTo>
                  <a:pt x="15728" y="7459"/>
                  <a:pt x="15492" y="7707"/>
                  <a:pt x="15519" y="7799"/>
                </a:cubicBezTo>
                <a:cubicBezTo>
                  <a:pt x="15341" y="7399"/>
                  <a:pt x="14909" y="7168"/>
                  <a:pt x="14486" y="7168"/>
                </a:cubicBezTo>
                <a:cubicBezTo>
                  <a:pt x="14287" y="7168"/>
                  <a:pt x="14090" y="7219"/>
                  <a:pt x="13922" y="7328"/>
                </a:cubicBezTo>
                <a:cubicBezTo>
                  <a:pt x="13399" y="7668"/>
                  <a:pt x="13294" y="8519"/>
                  <a:pt x="13739" y="8977"/>
                </a:cubicBezTo>
                <a:cubicBezTo>
                  <a:pt x="13442" y="8693"/>
                  <a:pt x="13053" y="8566"/>
                  <a:pt x="12656" y="8566"/>
                </a:cubicBezTo>
                <a:cubicBezTo>
                  <a:pt x="11899" y="8566"/>
                  <a:pt x="11109" y="9028"/>
                  <a:pt x="10861" y="9749"/>
                </a:cubicBezTo>
                <a:cubicBezTo>
                  <a:pt x="10913" y="8975"/>
                  <a:pt x="10139" y="8235"/>
                  <a:pt x="9385" y="8235"/>
                </a:cubicBezTo>
                <a:cubicBezTo>
                  <a:pt x="9195" y="8235"/>
                  <a:pt x="9006" y="8282"/>
                  <a:pt x="8832" y="8388"/>
                </a:cubicBezTo>
                <a:cubicBezTo>
                  <a:pt x="9253" y="7797"/>
                  <a:pt x="8618" y="6881"/>
                  <a:pt x="7946" y="6881"/>
                </a:cubicBezTo>
                <a:cubicBezTo>
                  <a:pt x="7844" y="6881"/>
                  <a:pt x="7742" y="6902"/>
                  <a:pt x="7642" y="6948"/>
                </a:cubicBezTo>
                <a:cubicBezTo>
                  <a:pt x="7720" y="6477"/>
                  <a:pt x="7419" y="5954"/>
                  <a:pt x="6961" y="5797"/>
                </a:cubicBezTo>
                <a:cubicBezTo>
                  <a:pt x="6857" y="5763"/>
                  <a:pt x="6747" y="5747"/>
                  <a:pt x="6638" y="5747"/>
                </a:cubicBezTo>
                <a:cubicBezTo>
                  <a:pt x="6325" y="5747"/>
                  <a:pt x="6014" y="5881"/>
                  <a:pt x="5810" y="6124"/>
                </a:cubicBezTo>
                <a:cubicBezTo>
                  <a:pt x="6281" y="5404"/>
                  <a:pt x="6425" y="4462"/>
                  <a:pt x="6202" y="3651"/>
                </a:cubicBezTo>
                <a:cubicBezTo>
                  <a:pt x="6172" y="3650"/>
                  <a:pt x="6142" y="3649"/>
                  <a:pt x="6112" y="3649"/>
                </a:cubicBezTo>
                <a:cubicBezTo>
                  <a:pt x="5343" y="3649"/>
                  <a:pt x="4567" y="4124"/>
                  <a:pt x="4227" y="4829"/>
                </a:cubicBezTo>
                <a:lnTo>
                  <a:pt x="4227" y="2617"/>
                </a:lnTo>
                <a:cubicBezTo>
                  <a:pt x="3468" y="2905"/>
                  <a:pt x="2814" y="3481"/>
                  <a:pt x="2421" y="4188"/>
                </a:cubicBezTo>
                <a:cubicBezTo>
                  <a:pt x="2486" y="3860"/>
                  <a:pt x="2225" y="3468"/>
                  <a:pt x="1885" y="3416"/>
                </a:cubicBezTo>
                <a:cubicBezTo>
                  <a:pt x="1849" y="3410"/>
                  <a:pt x="1813" y="3408"/>
                  <a:pt x="1777" y="3408"/>
                </a:cubicBezTo>
                <a:cubicBezTo>
                  <a:pt x="1374" y="3408"/>
                  <a:pt x="1008" y="3737"/>
                  <a:pt x="864" y="4122"/>
                </a:cubicBezTo>
                <a:cubicBezTo>
                  <a:pt x="746" y="4423"/>
                  <a:pt x="746" y="4750"/>
                  <a:pt x="785" y="5051"/>
                </a:cubicBezTo>
                <a:cubicBezTo>
                  <a:pt x="655" y="4763"/>
                  <a:pt x="327" y="4528"/>
                  <a:pt x="0" y="4502"/>
                </a:cubicBezTo>
                <a:lnTo>
                  <a:pt x="0" y="29585"/>
                </a:lnTo>
                <a:lnTo>
                  <a:pt x="54681" y="29585"/>
                </a:lnTo>
                <a:lnTo>
                  <a:pt x="54681" y="576"/>
                </a:lnTo>
                <a:cubicBezTo>
                  <a:pt x="54471" y="668"/>
                  <a:pt x="54288" y="786"/>
                  <a:pt x="54105" y="995"/>
                </a:cubicBezTo>
                <a:cubicBezTo>
                  <a:pt x="53914" y="787"/>
                  <a:pt x="53636" y="689"/>
                  <a:pt x="53355" y="689"/>
                </a:cubicBezTo>
                <a:cubicBezTo>
                  <a:pt x="52963" y="689"/>
                  <a:pt x="52566" y="880"/>
                  <a:pt x="52391" y="1230"/>
                </a:cubicBezTo>
                <a:cubicBezTo>
                  <a:pt x="52456" y="668"/>
                  <a:pt x="52038" y="105"/>
                  <a:pt x="5148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18"/>
          <p:cNvSpPr txBox="1">
            <a:spLocks noGrp="1"/>
          </p:cNvSpPr>
          <p:nvPr>
            <p:ph type="title"/>
          </p:nvPr>
        </p:nvSpPr>
        <p:spPr>
          <a:xfrm>
            <a:off x="4837200" y="1501200"/>
            <a:ext cx="3593400" cy="106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18"/>
          <p:cNvSpPr txBox="1">
            <a:spLocks noGrp="1"/>
          </p:cNvSpPr>
          <p:nvPr>
            <p:ph type="subTitle" idx="1"/>
          </p:nvPr>
        </p:nvSpPr>
        <p:spPr>
          <a:xfrm>
            <a:off x="4837371" y="2562000"/>
            <a:ext cx="3593400" cy="108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18"/>
          <p:cNvSpPr/>
          <p:nvPr/>
        </p:nvSpPr>
        <p:spPr>
          <a:xfrm flipH="1">
            <a:off x="-245226" y="-2"/>
            <a:ext cx="1518387" cy="4772134"/>
          </a:xfrm>
          <a:custGeom>
            <a:avLst/>
            <a:gdLst/>
            <a:ahLst/>
            <a:cxnLst/>
            <a:rect l="l" t="t" r="r" b="b"/>
            <a:pathLst>
              <a:path w="6399" h="32909" extrusionOk="0">
                <a:moveTo>
                  <a:pt x="890" y="1"/>
                </a:moveTo>
                <a:cubicBezTo>
                  <a:pt x="419" y="7171"/>
                  <a:pt x="53" y="14394"/>
                  <a:pt x="602" y="21551"/>
                </a:cubicBezTo>
                <a:cubicBezTo>
                  <a:pt x="798" y="24090"/>
                  <a:pt x="1126" y="26654"/>
                  <a:pt x="903" y="29193"/>
                </a:cubicBezTo>
                <a:cubicBezTo>
                  <a:pt x="772" y="30488"/>
                  <a:pt x="471" y="31757"/>
                  <a:pt x="0" y="32909"/>
                </a:cubicBezTo>
                <a:lnTo>
                  <a:pt x="6294" y="32909"/>
                </a:lnTo>
                <a:cubicBezTo>
                  <a:pt x="6399" y="30252"/>
                  <a:pt x="6006" y="27570"/>
                  <a:pt x="5443" y="25005"/>
                </a:cubicBezTo>
                <a:cubicBezTo>
                  <a:pt x="4698" y="21590"/>
                  <a:pt x="3651" y="18280"/>
                  <a:pt x="3049" y="14813"/>
                </a:cubicBezTo>
                <a:cubicBezTo>
                  <a:pt x="2198" y="9971"/>
                  <a:pt x="2264" y="4973"/>
                  <a:pt x="247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18"/>
          <p:cNvSpPr/>
          <p:nvPr/>
        </p:nvSpPr>
        <p:spPr>
          <a:xfrm flipH="1">
            <a:off x="10" y="937"/>
            <a:ext cx="1027919" cy="4770249"/>
          </a:xfrm>
          <a:custGeom>
            <a:avLst/>
            <a:gdLst/>
            <a:ahLst/>
            <a:cxnLst/>
            <a:rect l="l" t="t" r="r" b="b"/>
            <a:pathLst>
              <a:path w="4332" h="32896" extrusionOk="0">
                <a:moveTo>
                  <a:pt x="2604" y="1"/>
                </a:moveTo>
                <a:cubicBezTo>
                  <a:pt x="3140" y="5378"/>
                  <a:pt x="2643" y="10926"/>
                  <a:pt x="1950" y="16304"/>
                </a:cubicBezTo>
                <a:cubicBezTo>
                  <a:pt x="1230" y="21813"/>
                  <a:pt x="275" y="27334"/>
                  <a:pt x="0" y="32895"/>
                </a:cubicBezTo>
                <a:lnTo>
                  <a:pt x="3428" y="32895"/>
                </a:lnTo>
                <a:cubicBezTo>
                  <a:pt x="4331" y="27321"/>
                  <a:pt x="4253" y="21538"/>
                  <a:pt x="4148" y="15833"/>
                </a:cubicBezTo>
                <a:cubicBezTo>
                  <a:pt x="4069" y="10547"/>
                  <a:pt x="3991" y="5274"/>
                  <a:pt x="391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18"/>
          <p:cNvSpPr/>
          <p:nvPr/>
        </p:nvSpPr>
        <p:spPr>
          <a:xfrm flipH="1">
            <a:off x="-10024" y="3058466"/>
            <a:ext cx="1407395" cy="1190734"/>
          </a:xfrm>
          <a:custGeom>
            <a:avLst/>
            <a:gdLst/>
            <a:ahLst/>
            <a:cxnLst/>
            <a:rect l="l" t="t" r="r" b="b"/>
            <a:pathLst>
              <a:path w="10913" h="9233" extrusionOk="0">
                <a:moveTo>
                  <a:pt x="4649" y="1"/>
                </a:moveTo>
                <a:cubicBezTo>
                  <a:pt x="4499" y="1"/>
                  <a:pt x="4328" y="47"/>
                  <a:pt x="4135" y="152"/>
                </a:cubicBezTo>
                <a:cubicBezTo>
                  <a:pt x="3232" y="623"/>
                  <a:pt x="3272" y="2350"/>
                  <a:pt x="3363" y="3201"/>
                </a:cubicBezTo>
                <a:cubicBezTo>
                  <a:pt x="3507" y="4535"/>
                  <a:pt x="4135" y="5791"/>
                  <a:pt x="4083" y="7139"/>
                </a:cubicBezTo>
                <a:cubicBezTo>
                  <a:pt x="3559" y="5595"/>
                  <a:pt x="2905" y="4012"/>
                  <a:pt x="1623" y="3031"/>
                </a:cubicBezTo>
                <a:cubicBezTo>
                  <a:pt x="1427" y="2887"/>
                  <a:pt x="1217" y="2743"/>
                  <a:pt x="969" y="2690"/>
                </a:cubicBezTo>
                <a:cubicBezTo>
                  <a:pt x="900" y="2676"/>
                  <a:pt x="830" y="2669"/>
                  <a:pt x="760" y="2669"/>
                </a:cubicBezTo>
                <a:cubicBezTo>
                  <a:pt x="576" y="2669"/>
                  <a:pt x="395" y="2721"/>
                  <a:pt x="262" y="2834"/>
                </a:cubicBezTo>
                <a:cubicBezTo>
                  <a:pt x="53" y="3031"/>
                  <a:pt x="0" y="3345"/>
                  <a:pt x="0" y="3633"/>
                </a:cubicBezTo>
                <a:cubicBezTo>
                  <a:pt x="27" y="4784"/>
                  <a:pt x="707" y="5818"/>
                  <a:pt x="1400" y="6747"/>
                </a:cubicBezTo>
                <a:cubicBezTo>
                  <a:pt x="1989" y="7532"/>
                  <a:pt x="2604" y="8317"/>
                  <a:pt x="2905" y="9233"/>
                </a:cubicBezTo>
                <a:lnTo>
                  <a:pt x="7315" y="9233"/>
                </a:lnTo>
                <a:cubicBezTo>
                  <a:pt x="7485" y="8395"/>
                  <a:pt x="7838" y="7610"/>
                  <a:pt x="8283" y="6891"/>
                </a:cubicBezTo>
                <a:cubicBezTo>
                  <a:pt x="8898" y="5844"/>
                  <a:pt x="9696" y="4876"/>
                  <a:pt x="10324" y="3855"/>
                </a:cubicBezTo>
                <a:cubicBezTo>
                  <a:pt x="10638" y="3345"/>
                  <a:pt x="10913" y="2677"/>
                  <a:pt x="10586" y="2167"/>
                </a:cubicBezTo>
                <a:cubicBezTo>
                  <a:pt x="10416" y="1892"/>
                  <a:pt x="10062" y="1735"/>
                  <a:pt x="9735" y="1722"/>
                </a:cubicBezTo>
                <a:cubicBezTo>
                  <a:pt x="9719" y="1722"/>
                  <a:pt x="9702" y="1721"/>
                  <a:pt x="9685" y="1721"/>
                </a:cubicBezTo>
                <a:cubicBezTo>
                  <a:pt x="9375" y="1721"/>
                  <a:pt x="9065" y="1835"/>
                  <a:pt x="8767" y="1984"/>
                </a:cubicBezTo>
                <a:cubicBezTo>
                  <a:pt x="7877" y="2442"/>
                  <a:pt x="7197" y="3266"/>
                  <a:pt x="6752" y="4143"/>
                </a:cubicBezTo>
                <a:cubicBezTo>
                  <a:pt x="6294" y="5046"/>
                  <a:pt x="6006" y="6014"/>
                  <a:pt x="5744" y="6995"/>
                </a:cubicBezTo>
                <a:cubicBezTo>
                  <a:pt x="5941" y="5543"/>
                  <a:pt x="5993" y="4090"/>
                  <a:pt x="5823" y="2638"/>
                </a:cubicBezTo>
                <a:cubicBezTo>
                  <a:pt x="5744" y="1892"/>
                  <a:pt x="5606" y="1"/>
                  <a:pt x="464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18"/>
          <p:cNvSpPr/>
          <p:nvPr/>
        </p:nvSpPr>
        <p:spPr>
          <a:xfrm flipH="1">
            <a:off x="624356" y="3056789"/>
            <a:ext cx="356201" cy="1190734"/>
          </a:xfrm>
          <a:custGeom>
            <a:avLst/>
            <a:gdLst/>
            <a:ahLst/>
            <a:cxnLst/>
            <a:rect l="l" t="t" r="r" b="b"/>
            <a:pathLst>
              <a:path w="2762" h="9233" extrusionOk="0">
                <a:moveTo>
                  <a:pt x="1417" y="1"/>
                </a:moveTo>
                <a:cubicBezTo>
                  <a:pt x="1267" y="1"/>
                  <a:pt x="1096" y="47"/>
                  <a:pt x="903" y="152"/>
                </a:cubicBezTo>
                <a:cubicBezTo>
                  <a:pt x="0" y="623"/>
                  <a:pt x="40" y="2337"/>
                  <a:pt x="131" y="3188"/>
                </a:cubicBezTo>
                <a:cubicBezTo>
                  <a:pt x="262" y="4326"/>
                  <a:pt x="720" y="5399"/>
                  <a:pt x="825" y="6511"/>
                </a:cubicBezTo>
                <a:cubicBezTo>
                  <a:pt x="877" y="6747"/>
                  <a:pt x="929" y="6982"/>
                  <a:pt x="982" y="7218"/>
                </a:cubicBezTo>
                <a:cubicBezTo>
                  <a:pt x="1112" y="7885"/>
                  <a:pt x="1256" y="8552"/>
                  <a:pt x="1335" y="9233"/>
                </a:cubicBezTo>
                <a:lnTo>
                  <a:pt x="2395" y="9233"/>
                </a:lnTo>
                <a:cubicBezTo>
                  <a:pt x="2408" y="8461"/>
                  <a:pt x="2434" y="7676"/>
                  <a:pt x="2552" y="6891"/>
                </a:cubicBezTo>
                <a:lnTo>
                  <a:pt x="2552" y="6891"/>
                </a:lnTo>
                <a:cubicBezTo>
                  <a:pt x="2539" y="6917"/>
                  <a:pt x="2539" y="6956"/>
                  <a:pt x="2512" y="6982"/>
                </a:cubicBezTo>
                <a:cubicBezTo>
                  <a:pt x="2709" y="5543"/>
                  <a:pt x="2761" y="4090"/>
                  <a:pt x="2591" y="2638"/>
                </a:cubicBezTo>
                <a:cubicBezTo>
                  <a:pt x="2512" y="1891"/>
                  <a:pt x="2374" y="1"/>
                  <a:pt x="14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18"/>
          <p:cNvSpPr/>
          <p:nvPr/>
        </p:nvSpPr>
        <p:spPr>
          <a:xfrm flipH="1">
            <a:off x="39" y="4333950"/>
            <a:ext cx="9143970" cy="801003"/>
          </a:xfrm>
          <a:custGeom>
            <a:avLst/>
            <a:gdLst/>
            <a:ahLst/>
            <a:cxnLst/>
            <a:rect l="l" t="t" r="r" b="b"/>
            <a:pathLst>
              <a:path w="39595" h="8476" extrusionOk="0">
                <a:moveTo>
                  <a:pt x="6100" y="1"/>
                </a:moveTo>
                <a:cubicBezTo>
                  <a:pt x="4054" y="1"/>
                  <a:pt x="2015" y="149"/>
                  <a:pt x="1" y="507"/>
                </a:cubicBezTo>
                <a:lnTo>
                  <a:pt x="1" y="8476"/>
                </a:lnTo>
                <a:lnTo>
                  <a:pt x="39569" y="8476"/>
                </a:lnTo>
                <a:lnTo>
                  <a:pt x="39569" y="429"/>
                </a:lnTo>
                <a:lnTo>
                  <a:pt x="39595" y="429"/>
                </a:lnTo>
                <a:cubicBezTo>
                  <a:pt x="39460" y="411"/>
                  <a:pt x="39320" y="405"/>
                  <a:pt x="39177" y="405"/>
                </a:cubicBezTo>
                <a:cubicBezTo>
                  <a:pt x="38891" y="405"/>
                  <a:pt x="38592" y="429"/>
                  <a:pt x="38286" y="429"/>
                </a:cubicBezTo>
                <a:cubicBezTo>
                  <a:pt x="36742" y="442"/>
                  <a:pt x="35185" y="455"/>
                  <a:pt x="33615" y="481"/>
                </a:cubicBezTo>
                <a:cubicBezTo>
                  <a:pt x="32398" y="494"/>
                  <a:pt x="31181" y="494"/>
                  <a:pt x="29964" y="651"/>
                </a:cubicBezTo>
                <a:cubicBezTo>
                  <a:pt x="27492" y="965"/>
                  <a:pt x="25110" y="1829"/>
                  <a:pt x="22624" y="1829"/>
                </a:cubicBezTo>
                <a:cubicBezTo>
                  <a:pt x="21329" y="1829"/>
                  <a:pt x="20073" y="1606"/>
                  <a:pt x="18790" y="1371"/>
                </a:cubicBezTo>
                <a:cubicBezTo>
                  <a:pt x="14616" y="638"/>
                  <a:pt x="10340" y="1"/>
                  <a:pt x="61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18"/>
          <p:cNvSpPr/>
          <p:nvPr/>
        </p:nvSpPr>
        <p:spPr>
          <a:xfrm flipH="1">
            <a:off x="-19568" y="3694324"/>
            <a:ext cx="3490876" cy="938352"/>
          </a:xfrm>
          <a:custGeom>
            <a:avLst/>
            <a:gdLst/>
            <a:ahLst/>
            <a:cxnLst/>
            <a:rect l="l" t="t" r="r" b="b"/>
            <a:pathLst>
              <a:path w="26262" h="5636" extrusionOk="0">
                <a:moveTo>
                  <a:pt x="11513" y="0"/>
                </a:moveTo>
                <a:cubicBezTo>
                  <a:pt x="11070" y="0"/>
                  <a:pt x="10628" y="97"/>
                  <a:pt x="10233" y="297"/>
                </a:cubicBezTo>
                <a:cubicBezTo>
                  <a:pt x="9212" y="821"/>
                  <a:pt x="8558" y="2011"/>
                  <a:pt x="8650" y="3163"/>
                </a:cubicBezTo>
                <a:cubicBezTo>
                  <a:pt x="8182" y="2831"/>
                  <a:pt x="7610" y="2668"/>
                  <a:pt x="7036" y="2668"/>
                </a:cubicBezTo>
                <a:cubicBezTo>
                  <a:pt x="6342" y="2668"/>
                  <a:pt x="5646" y="2907"/>
                  <a:pt x="5130" y="3372"/>
                </a:cubicBezTo>
                <a:cubicBezTo>
                  <a:pt x="4764" y="3712"/>
                  <a:pt x="4463" y="4197"/>
                  <a:pt x="3992" y="4419"/>
                </a:cubicBezTo>
                <a:cubicBezTo>
                  <a:pt x="3674" y="4571"/>
                  <a:pt x="3329" y="4595"/>
                  <a:pt x="2975" y="4595"/>
                </a:cubicBezTo>
                <a:cubicBezTo>
                  <a:pt x="2810" y="4595"/>
                  <a:pt x="2642" y="4589"/>
                  <a:pt x="2474" y="4589"/>
                </a:cubicBezTo>
                <a:cubicBezTo>
                  <a:pt x="2352" y="4589"/>
                  <a:pt x="2229" y="4592"/>
                  <a:pt x="2107" y="4602"/>
                </a:cubicBezTo>
                <a:cubicBezTo>
                  <a:pt x="1309" y="4655"/>
                  <a:pt x="537" y="5047"/>
                  <a:pt x="1" y="5636"/>
                </a:cubicBezTo>
                <a:lnTo>
                  <a:pt x="26262" y="5636"/>
                </a:lnTo>
                <a:lnTo>
                  <a:pt x="26262" y="101"/>
                </a:lnTo>
                <a:cubicBezTo>
                  <a:pt x="25529" y="415"/>
                  <a:pt x="24875" y="952"/>
                  <a:pt x="24430" y="1645"/>
                </a:cubicBezTo>
                <a:cubicBezTo>
                  <a:pt x="24273" y="1985"/>
                  <a:pt x="24142" y="2312"/>
                  <a:pt x="24011" y="2574"/>
                </a:cubicBezTo>
                <a:cubicBezTo>
                  <a:pt x="23946" y="2703"/>
                  <a:pt x="23815" y="2765"/>
                  <a:pt x="23683" y="2765"/>
                </a:cubicBezTo>
                <a:cubicBezTo>
                  <a:pt x="23547" y="2765"/>
                  <a:pt x="23410" y="2700"/>
                  <a:pt x="23344" y="2574"/>
                </a:cubicBezTo>
                <a:cubicBezTo>
                  <a:pt x="23215" y="2340"/>
                  <a:pt x="23101" y="2236"/>
                  <a:pt x="22946" y="2236"/>
                </a:cubicBezTo>
                <a:cubicBezTo>
                  <a:pt x="22850" y="2236"/>
                  <a:pt x="22739" y="2276"/>
                  <a:pt x="22598" y="2352"/>
                </a:cubicBezTo>
                <a:cubicBezTo>
                  <a:pt x="22310" y="2509"/>
                  <a:pt x="22048" y="2757"/>
                  <a:pt x="21761" y="2954"/>
                </a:cubicBezTo>
                <a:cubicBezTo>
                  <a:pt x="21710" y="2993"/>
                  <a:pt x="21652" y="3009"/>
                  <a:pt x="21593" y="3009"/>
                </a:cubicBezTo>
                <a:cubicBezTo>
                  <a:pt x="21454" y="3009"/>
                  <a:pt x="21307" y="2916"/>
                  <a:pt x="21224" y="2796"/>
                </a:cubicBezTo>
                <a:cubicBezTo>
                  <a:pt x="21017" y="2508"/>
                  <a:pt x="20797" y="2382"/>
                  <a:pt x="20553" y="2382"/>
                </a:cubicBezTo>
                <a:cubicBezTo>
                  <a:pt x="20365" y="2382"/>
                  <a:pt x="20163" y="2456"/>
                  <a:pt x="19942" y="2587"/>
                </a:cubicBezTo>
                <a:cubicBezTo>
                  <a:pt x="19882" y="2625"/>
                  <a:pt x="19816" y="2643"/>
                  <a:pt x="19749" y="2643"/>
                </a:cubicBezTo>
                <a:cubicBezTo>
                  <a:pt x="19611" y="2643"/>
                  <a:pt x="19472" y="2567"/>
                  <a:pt x="19392" y="2443"/>
                </a:cubicBezTo>
                <a:cubicBezTo>
                  <a:pt x="19154" y="2046"/>
                  <a:pt x="18552" y="1684"/>
                  <a:pt x="18021" y="1684"/>
                </a:cubicBezTo>
                <a:cubicBezTo>
                  <a:pt x="17765" y="1684"/>
                  <a:pt x="17525" y="1768"/>
                  <a:pt x="17351" y="1972"/>
                </a:cubicBezTo>
                <a:cubicBezTo>
                  <a:pt x="17287" y="2052"/>
                  <a:pt x="17194" y="2089"/>
                  <a:pt x="17099" y="2089"/>
                </a:cubicBezTo>
                <a:cubicBezTo>
                  <a:pt x="16962" y="2089"/>
                  <a:pt x="16819" y="2012"/>
                  <a:pt x="16749" y="1881"/>
                </a:cubicBezTo>
                <a:cubicBezTo>
                  <a:pt x="16501" y="1449"/>
                  <a:pt x="16291" y="965"/>
                  <a:pt x="15951" y="572"/>
                </a:cubicBezTo>
                <a:cubicBezTo>
                  <a:pt x="15742" y="350"/>
                  <a:pt x="15519" y="232"/>
                  <a:pt x="15271" y="166"/>
                </a:cubicBezTo>
                <a:cubicBezTo>
                  <a:pt x="15160" y="157"/>
                  <a:pt x="15042" y="148"/>
                  <a:pt x="14932" y="148"/>
                </a:cubicBezTo>
                <a:cubicBezTo>
                  <a:pt x="14886" y="148"/>
                  <a:pt x="14842" y="150"/>
                  <a:pt x="14800" y="153"/>
                </a:cubicBezTo>
                <a:cubicBezTo>
                  <a:pt x="14734" y="153"/>
                  <a:pt x="14682" y="166"/>
                  <a:pt x="14616" y="180"/>
                </a:cubicBezTo>
                <a:cubicBezTo>
                  <a:pt x="14590" y="180"/>
                  <a:pt x="14551" y="206"/>
                  <a:pt x="14525" y="206"/>
                </a:cubicBezTo>
                <a:cubicBezTo>
                  <a:pt x="14132" y="284"/>
                  <a:pt x="13766" y="467"/>
                  <a:pt x="13478" y="729"/>
                </a:cubicBezTo>
                <a:cubicBezTo>
                  <a:pt x="12945" y="252"/>
                  <a:pt x="12227" y="0"/>
                  <a:pt x="1151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18"/>
          <p:cNvSpPr/>
          <p:nvPr/>
        </p:nvSpPr>
        <p:spPr>
          <a:xfrm flipH="1">
            <a:off x="1650955" y="4733986"/>
            <a:ext cx="470980" cy="423650"/>
          </a:xfrm>
          <a:custGeom>
            <a:avLst/>
            <a:gdLst/>
            <a:ahLst/>
            <a:cxnLst/>
            <a:rect l="l" t="t" r="r" b="b"/>
            <a:pathLst>
              <a:path w="3652" h="3285" extrusionOk="0">
                <a:moveTo>
                  <a:pt x="2578" y="0"/>
                </a:moveTo>
                <a:cubicBezTo>
                  <a:pt x="2155" y="256"/>
                  <a:pt x="1858" y="764"/>
                  <a:pt x="1858" y="1276"/>
                </a:cubicBezTo>
                <a:lnTo>
                  <a:pt x="1858" y="1276"/>
                </a:lnTo>
                <a:cubicBezTo>
                  <a:pt x="1845" y="764"/>
                  <a:pt x="1522" y="271"/>
                  <a:pt x="1061" y="79"/>
                </a:cubicBezTo>
                <a:lnTo>
                  <a:pt x="1061" y="79"/>
                </a:lnTo>
                <a:cubicBezTo>
                  <a:pt x="995" y="497"/>
                  <a:pt x="1074" y="916"/>
                  <a:pt x="1296" y="1256"/>
                </a:cubicBezTo>
                <a:cubicBezTo>
                  <a:pt x="1015" y="1105"/>
                  <a:pt x="687" y="1024"/>
                  <a:pt x="367" y="1024"/>
                </a:cubicBezTo>
                <a:cubicBezTo>
                  <a:pt x="270" y="1024"/>
                  <a:pt x="173" y="1032"/>
                  <a:pt x="79" y="1047"/>
                </a:cubicBezTo>
                <a:cubicBezTo>
                  <a:pt x="324" y="1426"/>
                  <a:pt x="753" y="1680"/>
                  <a:pt x="1214" y="1711"/>
                </a:cubicBezTo>
                <a:lnTo>
                  <a:pt x="1214" y="1711"/>
                </a:lnTo>
                <a:cubicBezTo>
                  <a:pt x="1207" y="1711"/>
                  <a:pt x="1200" y="1711"/>
                  <a:pt x="1194" y="1711"/>
                </a:cubicBezTo>
                <a:cubicBezTo>
                  <a:pt x="773" y="1711"/>
                  <a:pt x="348" y="1841"/>
                  <a:pt x="1" y="2080"/>
                </a:cubicBezTo>
                <a:cubicBezTo>
                  <a:pt x="230" y="2211"/>
                  <a:pt x="495" y="2277"/>
                  <a:pt x="760" y="2277"/>
                </a:cubicBezTo>
                <a:cubicBezTo>
                  <a:pt x="1025" y="2277"/>
                  <a:pt x="1290" y="2211"/>
                  <a:pt x="1519" y="2080"/>
                </a:cubicBezTo>
                <a:lnTo>
                  <a:pt x="1519" y="2080"/>
                </a:lnTo>
                <a:cubicBezTo>
                  <a:pt x="1257" y="2421"/>
                  <a:pt x="1113" y="2852"/>
                  <a:pt x="1113" y="3284"/>
                </a:cubicBezTo>
                <a:cubicBezTo>
                  <a:pt x="1558" y="3127"/>
                  <a:pt x="1859" y="2682"/>
                  <a:pt x="1885" y="2211"/>
                </a:cubicBezTo>
                <a:cubicBezTo>
                  <a:pt x="1963" y="2630"/>
                  <a:pt x="2225" y="3023"/>
                  <a:pt x="2605" y="3245"/>
                </a:cubicBezTo>
                <a:cubicBezTo>
                  <a:pt x="2709" y="3049"/>
                  <a:pt x="2683" y="2800"/>
                  <a:pt x="2578" y="2604"/>
                </a:cubicBezTo>
                <a:cubicBezTo>
                  <a:pt x="2487" y="2408"/>
                  <a:pt x="2304" y="2237"/>
                  <a:pt x="2147" y="2094"/>
                </a:cubicBezTo>
                <a:lnTo>
                  <a:pt x="2147" y="2094"/>
                </a:lnTo>
                <a:cubicBezTo>
                  <a:pt x="2545" y="2335"/>
                  <a:pt x="3043" y="2476"/>
                  <a:pt x="3529" y="2476"/>
                </a:cubicBezTo>
                <a:cubicBezTo>
                  <a:pt x="3570" y="2476"/>
                  <a:pt x="3611" y="2475"/>
                  <a:pt x="3651" y="2473"/>
                </a:cubicBezTo>
                <a:cubicBezTo>
                  <a:pt x="3437" y="2045"/>
                  <a:pt x="2975" y="1758"/>
                  <a:pt x="2510" y="1758"/>
                </a:cubicBezTo>
                <a:cubicBezTo>
                  <a:pt x="2463" y="1758"/>
                  <a:pt x="2416" y="1760"/>
                  <a:pt x="2369" y="1766"/>
                </a:cubicBezTo>
                <a:cubicBezTo>
                  <a:pt x="2801" y="1583"/>
                  <a:pt x="3206" y="1413"/>
                  <a:pt x="3625" y="1230"/>
                </a:cubicBezTo>
                <a:cubicBezTo>
                  <a:pt x="3449" y="1095"/>
                  <a:pt x="3240" y="1034"/>
                  <a:pt x="3018" y="1034"/>
                </a:cubicBezTo>
                <a:cubicBezTo>
                  <a:pt x="2959" y="1034"/>
                  <a:pt x="2900" y="1039"/>
                  <a:pt x="2840" y="1047"/>
                </a:cubicBezTo>
                <a:cubicBezTo>
                  <a:pt x="2565" y="1086"/>
                  <a:pt x="2317" y="1230"/>
                  <a:pt x="2160" y="1439"/>
                </a:cubicBezTo>
                <a:cubicBezTo>
                  <a:pt x="2317" y="1230"/>
                  <a:pt x="2500" y="1021"/>
                  <a:pt x="2605" y="772"/>
                </a:cubicBezTo>
                <a:cubicBezTo>
                  <a:pt x="2696" y="523"/>
                  <a:pt x="2709" y="236"/>
                  <a:pt x="25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18"/>
          <p:cNvSpPr/>
          <p:nvPr/>
        </p:nvSpPr>
        <p:spPr>
          <a:xfrm flipH="1">
            <a:off x="771906" y="4756736"/>
            <a:ext cx="234716" cy="221175"/>
          </a:xfrm>
          <a:custGeom>
            <a:avLst/>
            <a:gdLst/>
            <a:ahLst/>
            <a:cxnLst/>
            <a:rect l="l" t="t" r="r" b="b"/>
            <a:pathLst>
              <a:path w="1820" h="1715" extrusionOk="0">
                <a:moveTo>
                  <a:pt x="799" y="1"/>
                </a:moveTo>
                <a:cubicBezTo>
                  <a:pt x="681" y="210"/>
                  <a:pt x="681" y="511"/>
                  <a:pt x="812" y="720"/>
                </a:cubicBezTo>
                <a:cubicBezTo>
                  <a:pt x="692" y="529"/>
                  <a:pt x="485" y="403"/>
                  <a:pt x="250" y="403"/>
                </a:cubicBezTo>
                <a:cubicBezTo>
                  <a:pt x="228" y="403"/>
                  <a:pt x="206" y="404"/>
                  <a:pt x="184" y="406"/>
                </a:cubicBezTo>
                <a:cubicBezTo>
                  <a:pt x="249" y="589"/>
                  <a:pt x="393" y="759"/>
                  <a:pt x="550" y="851"/>
                </a:cubicBezTo>
                <a:cubicBezTo>
                  <a:pt x="354" y="851"/>
                  <a:pt x="157" y="930"/>
                  <a:pt x="0" y="1047"/>
                </a:cubicBezTo>
                <a:cubicBezTo>
                  <a:pt x="102" y="1098"/>
                  <a:pt x="213" y="1124"/>
                  <a:pt x="324" y="1124"/>
                </a:cubicBezTo>
                <a:cubicBezTo>
                  <a:pt x="423" y="1124"/>
                  <a:pt x="523" y="1103"/>
                  <a:pt x="617" y="1060"/>
                </a:cubicBezTo>
                <a:lnTo>
                  <a:pt x="617" y="1060"/>
                </a:lnTo>
                <a:cubicBezTo>
                  <a:pt x="444" y="1156"/>
                  <a:pt x="305" y="1313"/>
                  <a:pt x="210" y="1492"/>
                </a:cubicBezTo>
                <a:cubicBezTo>
                  <a:pt x="471" y="1492"/>
                  <a:pt x="720" y="1335"/>
                  <a:pt x="851" y="1113"/>
                </a:cubicBezTo>
                <a:lnTo>
                  <a:pt x="851" y="1113"/>
                </a:lnTo>
                <a:cubicBezTo>
                  <a:pt x="812" y="1322"/>
                  <a:pt x="864" y="1531"/>
                  <a:pt x="969" y="1715"/>
                </a:cubicBezTo>
                <a:cubicBezTo>
                  <a:pt x="1113" y="1531"/>
                  <a:pt x="1126" y="1270"/>
                  <a:pt x="1034" y="1073"/>
                </a:cubicBezTo>
                <a:lnTo>
                  <a:pt x="1034" y="1073"/>
                </a:lnTo>
                <a:cubicBezTo>
                  <a:pt x="1165" y="1244"/>
                  <a:pt x="1374" y="1322"/>
                  <a:pt x="1571" y="1322"/>
                </a:cubicBezTo>
                <a:cubicBezTo>
                  <a:pt x="1571" y="1204"/>
                  <a:pt x="1505" y="1126"/>
                  <a:pt x="1400" y="1060"/>
                </a:cubicBezTo>
                <a:cubicBezTo>
                  <a:pt x="1309" y="1008"/>
                  <a:pt x="1204" y="982"/>
                  <a:pt x="1100" y="969"/>
                </a:cubicBezTo>
                <a:cubicBezTo>
                  <a:pt x="1335" y="969"/>
                  <a:pt x="1597" y="903"/>
                  <a:pt x="1819" y="773"/>
                </a:cubicBezTo>
                <a:cubicBezTo>
                  <a:pt x="1721" y="701"/>
                  <a:pt x="1597" y="665"/>
                  <a:pt x="1474" y="665"/>
                </a:cubicBezTo>
                <a:cubicBezTo>
                  <a:pt x="1351" y="665"/>
                  <a:pt x="1230" y="701"/>
                  <a:pt x="1139" y="773"/>
                </a:cubicBezTo>
                <a:cubicBezTo>
                  <a:pt x="1270" y="589"/>
                  <a:pt x="1414" y="406"/>
                  <a:pt x="1531" y="249"/>
                </a:cubicBezTo>
                <a:cubicBezTo>
                  <a:pt x="1510" y="244"/>
                  <a:pt x="1489" y="242"/>
                  <a:pt x="1467" y="242"/>
                </a:cubicBezTo>
                <a:cubicBezTo>
                  <a:pt x="1364" y="242"/>
                  <a:pt x="1253" y="289"/>
                  <a:pt x="1178" y="354"/>
                </a:cubicBezTo>
                <a:cubicBezTo>
                  <a:pt x="1073" y="445"/>
                  <a:pt x="995" y="550"/>
                  <a:pt x="982" y="681"/>
                </a:cubicBezTo>
                <a:cubicBezTo>
                  <a:pt x="995" y="550"/>
                  <a:pt x="1008" y="419"/>
                  <a:pt x="995" y="315"/>
                </a:cubicBezTo>
                <a:cubicBezTo>
                  <a:pt x="982" y="197"/>
                  <a:pt x="916" y="66"/>
                  <a:pt x="7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18"/>
          <p:cNvSpPr/>
          <p:nvPr/>
        </p:nvSpPr>
        <p:spPr>
          <a:xfrm flipH="1">
            <a:off x="8208155" y="4771699"/>
            <a:ext cx="294497" cy="264902"/>
          </a:xfrm>
          <a:custGeom>
            <a:avLst/>
            <a:gdLst/>
            <a:ahLst/>
            <a:cxnLst/>
            <a:rect l="l" t="t" r="r" b="b"/>
            <a:pathLst>
              <a:path w="3652" h="3285" extrusionOk="0">
                <a:moveTo>
                  <a:pt x="2578" y="0"/>
                </a:moveTo>
                <a:cubicBezTo>
                  <a:pt x="2155" y="256"/>
                  <a:pt x="1858" y="764"/>
                  <a:pt x="1858" y="1276"/>
                </a:cubicBezTo>
                <a:lnTo>
                  <a:pt x="1858" y="1276"/>
                </a:lnTo>
                <a:cubicBezTo>
                  <a:pt x="1845" y="764"/>
                  <a:pt x="1522" y="271"/>
                  <a:pt x="1061" y="79"/>
                </a:cubicBezTo>
                <a:lnTo>
                  <a:pt x="1061" y="79"/>
                </a:lnTo>
                <a:cubicBezTo>
                  <a:pt x="995" y="497"/>
                  <a:pt x="1074" y="916"/>
                  <a:pt x="1296" y="1256"/>
                </a:cubicBezTo>
                <a:cubicBezTo>
                  <a:pt x="1015" y="1105"/>
                  <a:pt x="687" y="1024"/>
                  <a:pt x="367" y="1024"/>
                </a:cubicBezTo>
                <a:cubicBezTo>
                  <a:pt x="270" y="1024"/>
                  <a:pt x="173" y="1032"/>
                  <a:pt x="79" y="1047"/>
                </a:cubicBezTo>
                <a:cubicBezTo>
                  <a:pt x="324" y="1426"/>
                  <a:pt x="753" y="1680"/>
                  <a:pt x="1214" y="1711"/>
                </a:cubicBezTo>
                <a:lnTo>
                  <a:pt x="1214" y="1711"/>
                </a:lnTo>
                <a:cubicBezTo>
                  <a:pt x="1207" y="1711"/>
                  <a:pt x="1200" y="1711"/>
                  <a:pt x="1194" y="1711"/>
                </a:cubicBezTo>
                <a:cubicBezTo>
                  <a:pt x="773" y="1711"/>
                  <a:pt x="348" y="1841"/>
                  <a:pt x="1" y="2080"/>
                </a:cubicBezTo>
                <a:cubicBezTo>
                  <a:pt x="230" y="2211"/>
                  <a:pt x="495" y="2277"/>
                  <a:pt x="760" y="2277"/>
                </a:cubicBezTo>
                <a:cubicBezTo>
                  <a:pt x="1025" y="2277"/>
                  <a:pt x="1290" y="2211"/>
                  <a:pt x="1519" y="2080"/>
                </a:cubicBezTo>
                <a:lnTo>
                  <a:pt x="1519" y="2080"/>
                </a:lnTo>
                <a:cubicBezTo>
                  <a:pt x="1257" y="2421"/>
                  <a:pt x="1113" y="2852"/>
                  <a:pt x="1113" y="3284"/>
                </a:cubicBezTo>
                <a:cubicBezTo>
                  <a:pt x="1558" y="3127"/>
                  <a:pt x="1859" y="2682"/>
                  <a:pt x="1885" y="2211"/>
                </a:cubicBezTo>
                <a:cubicBezTo>
                  <a:pt x="1963" y="2630"/>
                  <a:pt x="2225" y="3023"/>
                  <a:pt x="2605" y="3245"/>
                </a:cubicBezTo>
                <a:cubicBezTo>
                  <a:pt x="2709" y="3049"/>
                  <a:pt x="2683" y="2800"/>
                  <a:pt x="2578" y="2604"/>
                </a:cubicBezTo>
                <a:cubicBezTo>
                  <a:pt x="2487" y="2408"/>
                  <a:pt x="2304" y="2237"/>
                  <a:pt x="2147" y="2094"/>
                </a:cubicBezTo>
                <a:lnTo>
                  <a:pt x="2147" y="2094"/>
                </a:lnTo>
                <a:cubicBezTo>
                  <a:pt x="2545" y="2335"/>
                  <a:pt x="3043" y="2476"/>
                  <a:pt x="3529" y="2476"/>
                </a:cubicBezTo>
                <a:cubicBezTo>
                  <a:pt x="3570" y="2476"/>
                  <a:pt x="3611" y="2475"/>
                  <a:pt x="3651" y="2473"/>
                </a:cubicBezTo>
                <a:cubicBezTo>
                  <a:pt x="3437" y="2045"/>
                  <a:pt x="2975" y="1758"/>
                  <a:pt x="2510" y="1758"/>
                </a:cubicBezTo>
                <a:cubicBezTo>
                  <a:pt x="2463" y="1758"/>
                  <a:pt x="2416" y="1760"/>
                  <a:pt x="2369" y="1766"/>
                </a:cubicBezTo>
                <a:cubicBezTo>
                  <a:pt x="2801" y="1583"/>
                  <a:pt x="3206" y="1413"/>
                  <a:pt x="3625" y="1230"/>
                </a:cubicBezTo>
                <a:cubicBezTo>
                  <a:pt x="3449" y="1095"/>
                  <a:pt x="3240" y="1034"/>
                  <a:pt x="3018" y="1034"/>
                </a:cubicBezTo>
                <a:cubicBezTo>
                  <a:pt x="2959" y="1034"/>
                  <a:pt x="2900" y="1039"/>
                  <a:pt x="2840" y="1047"/>
                </a:cubicBezTo>
                <a:cubicBezTo>
                  <a:pt x="2565" y="1086"/>
                  <a:pt x="2317" y="1230"/>
                  <a:pt x="2160" y="1439"/>
                </a:cubicBezTo>
                <a:cubicBezTo>
                  <a:pt x="2317" y="1230"/>
                  <a:pt x="2500" y="1021"/>
                  <a:pt x="2605" y="772"/>
                </a:cubicBezTo>
                <a:cubicBezTo>
                  <a:pt x="2696" y="523"/>
                  <a:pt x="2709" y="236"/>
                  <a:pt x="25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18"/>
          <p:cNvSpPr/>
          <p:nvPr/>
        </p:nvSpPr>
        <p:spPr>
          <a:xfrm flipH="1">
            <a:off x="6884118" y="4723915"/>
            <a:ext cx="470975" cy="443786"/>
          </a:xfrm>
          <a:custGeom>
            <a:avLst/>
            <a:gdLst/>
            <a:ahLst/>
            <a:cxnLst/>
            <a:rect l="l" t="t" r="r" b="b"/>
            <a:pathLst>
              <a:path w="1820" h="1715" extrusionOk="0">
                <a:moveTo>
                  <a:pt x="799" y="1"/>
                </a:moveTo>
                <a:cubicBezTo>
                  <a:pt x="681" y="210"/>
                  <a:pt x="681" y="511"/>
                  <a:pt x="812" y="720"/>
                </a:cubicBezTo>
                <a:cubicBezTo>
                  <a:pt x="692" y="529"/>
                  <a:pt x="485" y="403"/>
                  <a:pt x="250" y="403"/>
                </a:cubicBezTo>
                <a:cubicBezTo>
                  <a:pt x="228" y="403"/>
                  <a:pt x="206" y="404"/>
                  <a:pt x="184" y="406"/>
                </a:cubicBezTo>
                <a:cubicBezTo>
                  <a:pt x="249" y="589"/>
                  <a:pt x="393" y="759"/>
                  <a:pt x="550" y="851"/>
                </a:cubicBezTo>
                <a:cubicBezTo>
                  <a:pt x="354" y="851"/>
                  <a:pt x="157" y="930"/>
                  <a:pt x="0" y="1047"/>
                </a:cubicBezTo>
                <a:cubicBezTo>
                  <a:pt x="102" y="1098"/>
                  <a:pt x="213" y="1124"/>
                  <a:pt x="324" y="1124"/>
                </a:cubicBezTo>
                <a:cubicBezTo>
                  <a:pt x="423" y="1124"/>
                  <a:pt x="523" y="1103"/>
                  <a:pt x="617" y="1060"/>
                </a:cubicBezTo>
                <a:lnTo>
                  <a:pt x="617" y="1060"/>
                </a:lnTo>
                <a:cubicBezTo>
                  <a:pt x="444" y="1156"/>
                  <a:pt x="305" y="1313"/>
                  <a:pt x="210" y="1492"/>
                </a:cubicBezTo>
                <a:cubicBezTo>
                  <a:pt x="471" y="1492"/>
                  <a:pt x="720" y="1335"/>
                  <a:pt x="851" y="1113"/>
                </a:cubicBezTo>
                <a:lnTo>
                  <a:pt x="851" y="1113"/>
                </a:lnTo>
                <a:cubicBezTo>
                  <a:pt x="812" y="1322"/>
                  <a:pt x="864" y="1531"/>
                  <a:pt x="969" y="1715"/>
                </a:cubicBezTo>
                <a:cubicBezTo>
                  <a:pt x="1113" y="1531"/>
                  <a:pt x="1126" y="1270"/>
                  <a:pt x="1034" y="1073"/>
                </a:cubicBezTo>
                <a:lnTo>
                  <a:pt x="1034" y="1073"/>
                </a:lnTo>
                <a:cubicBezTo>
                  <a:pt x="1165" y="1244"/>
                  <a:pt x="1374" y="1322"/>
                  <a:pt x="1571" y="1322"/>
                </a:cubicBezTo>
                <a:cubicBezTo>
                  <a:pt x="1571" y="1204"/>
                  <a:pt x="1505" y="1126"/>
                  <a:pt x="1400" y="1060"/>
                </a:cubicBezTo>
                <a:cubicBezTo>
                  <a:pt x="1309" y="1008"/>
                  <a:pt x="1204" y="982"/>
                  <a:pt x="1100" y="969"/>
                </a:cubicBezTo>
                <a:cubicBezTo>
                  <a:pt x="1335" y="969"/>
                  <a:pt x="1597" y="903"/>
                  <a:pt x="1819" y="773"/>
                </a:cubicBezTo>
                <a:cubicBezTo>
                  <a:pt x="1721" y="701"/>
                  <a:pt x="1597" y="665"/>
                  <a:pt x="1474" y="665"/>
                </a:cubicBezTo>
                <a:cubicBezTo>
                  <a:pt x="1351" y="665"/>
                  <a:pt x="1230" y="701"/>
                  <a:pt x="1139" y="773"/>
                </a:cubicBezTo>
                <a:cubicBezTo>
                  <a:pt x="1270" y="589"/>
                  <a:pt x="1414" y="406"/>
                  <a:pt x="1531" y="249"/>
                </a:cubicBezTo>
                <a:cubicBezTo>
                  <a:pt x="1510" y="244"/>
                  <a:pt x="1489" y="242"/>
                  <a:pt x="1467" y="242"/>
                </a:cubicBezTo>
                <a:cubicBezTo>
                  <a:pt x="1364" y="242"/>
                  <a:pt x="1253" y="289"/>
                  <a:pt x="1178" y="354"/>
                </a:cubicBezTo>
                <a:cubicBezTo>
                  <a:pt x="1073" y="445"/>
                  <a:pt x="995" y="550"/>
                  <a:pt x="982" y="681"/>
                </a:cubicBezTo>
                <a:cubicBezTo>
                  <a:pt x="995" y="550"/>
                  <a:pt x="1008" y="419"/>
                  <a:pt x="995" y="315"/>
                </a:cubicBezTo>
                <a:cubicBezTo>
                  <a:pt x="982" y="197"/>
                  <a:pt x="916" y="66"/>
                  <a:pt x="7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18"/>
          <p:cNvSpPr/>
          <p:nvPr/>
        </p:nvSpPr>
        <p:spPr>
          <a:xfrm flipH="1">
            <a:off x="5062001" y="4682262"/>
            <a:ext cx="470975" cy="443786"/>
          </a:xfrm>
          <a:custGeom>
            <a:avLst/>
            <a:gdLst/>
            <a:ahLst/>
            <a:cxnLst/>
            <a:rect l="l" t="t" r="r" b="b"/>
            <a:pathLst>
              <a:path w="1820" h="1715" extrusionOk="0">
                <a:moveTo>
                  <a:pt x="799" y="1"/>
                </a:moveTo>
                <a:cubicBezTo>
                  <a:pt x="681" y="210"/>
                  <a:pt x="681" y="511"/>
                  <a:pt x="812" y="720"/>
                </a:cubicBezTo>
                <a:cubicBezTo>
                  <a:pt x="692" y="529"/>
                  <a:pt x="485" y="403"/>
                  <a:pt x="250" y="403"/>
                </a:cubicBezTo>
                <a:cubicBezTo>
                  <a:pt x="228" y="403"/>
                  <a:pt x="206" y="404"/>
                  <a:pt x="184" y="406"/>
                </a:cubicBezTo>
                <a:cubicBezTo>
                  <a:pt x="249" y="589"/>
                  <a:pt x="393" y="759"/>
                  <a:pt x="550" y="851"/>
                </a:cubicBezTo>
                <a:cubicBezTo>
                  <a:pt x="354" y="851"/>
                  <a:pt x="157" y="930"/>
                  <a:pt x="0" y="1047"/>
                </a:cubicBezTo>
                <a:cubicBezTo>
                  <a:pt x="102" y="1098"/>
                  <a:pt x="213" y="1124"/>
                  <a:pt x="324" y="1124"/>
                </a:cubicBezTo>
                <a:cubicBezTo>
                  <a:pt x="423" y="1124"/>
                  <a:pt x="523" y="1103"/>
                  <a:pt x="617" y="1060"/>
                </a:cubicBezTo>
                <a:lnTo>
                  <a:pt x="617" y="1060"/>
                </a:lnTo>
                <a:cubicBezTo>
                  <a:pt x="444" y="1156"/>
                  <a:pt x="305" y="1313"/>
                  <a:pt x="210" y="1492"/>
                </a:cubicBezTo>
                <a:cubicBezTo>
                  <a:pt x="471" y="1492"/>
                  <a:pt x="720" y="1335"/>
                  <a:pt x="851" y="1113"/>
                </a:cubicBezTo>
                <a:lnTo>
                  <a:pt x="851" y="1113"/>
                </a:lnTo>
                <a:cubicBezTo>
                  <a:pt x="812" y="1322"/>
                  <a:pt x="864" y="1531"/>
                  <a:pt x="969" y="1715"/>
                </a:cubicBezTo>
                <a:cubicBezTo>
                  <a:pt x="1113" y="1531"/>
                  <a:pt x="1126" y="1270"/>
                  <a:pt x="1034" y="1073"/>
                </a:cubicBezTo>
                <a:lnTo>
                  <a:pt x="1034" y="1073"/>
                </a:lnTo>
                <a:cubicBezTo>
                  <a:pt x="1165" y="1244"/>
                  <a:pt x="1374" y="1322"/>
                  <a:pt x="1571" y="1322"/>
                </a:cubicBezTo>
                <a:cubicBezTo>
                  <a:pt x="1571" y="1204"/>
                  <a:pt x="1505" y="1126"/>
                  <a:pt x="1400" y="1060"/>
                </a:cubicBezTo>
                <a:cubicBezTo>
                  <a:pt x="1309" y="1008"/>
                  <a:pt x="1204" y="982"/>
                  <a:pt x="1100" y="969"/>
                </a:cubicBezTo>
                <a:cubicBezTo>
                  <a:pt x="1335" y="969"/>
                  <a:pt x="1597" y="903"/>
                  <a:pt x="1819" y="773"/>
                </a:cubicBezTo>
                <a:cubicBezTo>
                  <a:pt x="1721" y="701"/>
                  <a:pt x="1597" y="665"/>
                  <a:pt x="1474" y="665"/>
                </a:cubicBezTo>
                <a:cubicBezTo>
                  <a:pt x="1351" y="665"/>
                  <a:pt x="1230" y="701"/>
                  <a:pt x="1139" y="773"/>
                </a:cubicBezTo>
                <a:cubicBezTo>
                  <a:pt x="1270" y="589"/>
                  <a:pt x="1414" y="406"/>
                  <a:pt x="1531" y="249"/>
                </a:cubicBezTo>
                <a:cubicBezTo>
                  <a:pt x="1510" y="244"/>
                  <a:pt x="1489" y="242"/>
                  <a:pt x="1467" y="242"/>
                </a:cubicBezTo>
                <a:cubicBezTo>
                  <a:pt x="1364" y="242"/>
                  <a:pt x="1253" y="289"/>
                  <a:pt x="1178" y="354"/>
                </a:cubicBezTo>
                <a:cubicBezTo>
                  <a:pt x="1073" y="445"/>
                  <a:pt x="995" y="550"/>
                  <a:pt x="982" y="681"/>
                </a:cubicBezTo>
                <a:cubicBezTo>
                  <a:pt x="995" y="550"/>
                  <a:pt x="1008" y="419"/>
                  <a:pt x="995" y="315"/>
                </a:cubicBezTo>
                <a:cubicBezTo>
                  <a:pt x="982" y="197"/>
                  <a:pt x="916" y="66"/>
                  <a:pt x="79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18"/>
          <p:cNvSpPr/>
          <p:nvPr/>
        </p:nvSpPr>
        <p:spPr>
          <a:xfrm flipH="1">
            <a:off x="3051068" y="4836853"/>
            <a:ext cx="470975" cy="443786"/>
          </a:xfrm>
          <a:custGeom>
            <a:avLst/>
            <a:gdLst/>
            <a:ahLst/>
            <a:cxnLst/>
            <a:rect l="l" t="t" r="r" b="b"/>
            <a:pathLst>
              <a:path w="1820" h="1715" extrusionOk="0">
                <a:moveTo>
                  <a:pt x="799" y="1"/>
                </a:moveTo>
                <a:cubicBezTo>
                  <a:pt x="681" y="210"/>
                  <a:pt x="681" y="511"/>
                  <a:pt x="812" y="720"/>
                </a:cubicBezTo>
                <a:cubicBezTo>
                  <a:pt x="692" y="529"/>
                  <a:pt x="485" y="403"/>
                  <a:pt x="250" y="403"/>
                </a:cubicBezTo>
                <a:cubicBezTo>
                  <a:pt x="228" y="403"/>
                  <a:pt x="206" y="404"/>
                  <a:pt x="184" y="406"/>
                </a:cubicBezTo>
                <a:cubicBezTo>
                  <a:pt x="249" y="589"/>
                  <a:pt x="393" y="759"/>
                  <a:pt x="550" y="851"/>
                </a:cubicBezTo>
                <a:cubicBezTo>
                  <a:pt x="354" y="851"/>
                  <a:pt x="157" y="930"/>
                  <a:pt x="0" y="1047"/>
                </a:cubicBezTo>
                <a:cubicBezTo>
                  <a:pt x="102" y="1098"/>
                  <a:pt x="213" y="1124"/>
                  <a:pt x="324" y="1124"/>
                </a:cubicBezTo>
                <a:cubicBezTo>
                  <a:pt x="423" y="1124"/>
                  <a:pt x="523" y="1103"/>
                  <a:pt x="617" y="1060"/>
                </a:cubicBezTo>
                <a:lnTo>
                  <a:pt x="617" y="1060"/>
                </a:lnTo>
                <a:cubicBezTo>
                  <a:pt x="444" y="1156"/>
                  <a:pt x="305" y="1313"/>
                  <a:pt x="210" y="1492"/>
                </a:cubicBezTo>
                <a:cubicBezTo>
                  <a:pt x="471" y="1492"/>
                  <a:pt x="720" y="1335"/>
                  <a:pt x="851" y="1113"/>
                </a:cubicBezTo>
                <a:lnTo>
                  <a:pt x="851" y="1113"/>
                </a:lnTo>
                <a:cubicBezTo>
                  <a:pt x="812" y="1322"/>
                  <a:pt x="864" y="1531"/>
                  <a:pt x="969" y="1715"/>
                </a:cubicBezTo>
                <a:cubicBezTo>
                  <a:pt x="1113" y="1531"/>
                  <a:pt x="1126" y="1270"/>
                  <a:pt x="1034" y="1073"/>
                </a:cubicBezTo>
                <a:lnTo>
                  <a:pt x="1034" y="1073"/>
                </a:lnTo>
                <a:cubicBezTo>
                  <a:pt x="1165" y="1244"/>
                  <a:pt x="1374" y="1322"/>
                  <a:pt x="1571" y="1322"/>
                </a:cubicBezTo>
                <a:cubicBezTo>
                  <a:pt x="1571" y="1204"/>
                  <a:pt x="1505" y="1126"/>
                  <a:pt x="1400" y="1060"/>
                </a:cubicBezTo>
                <a:cubicBezTo>
                  <a:pt x="1309" y="1008"/>
                  <a:pt x="1204" y="982"/>
                  <a:pt x="1100" y="969"/>
                </a:cubicBezTo>
                <a:cubicBezTo>
                  <a:pt x="1335" y="969"/>
                  <a:pt x="1597" y="903"/>
                  <a:pt x="1819" y="773"/>
                </a:cubicBezTo>
                <a:cubicBezTo>
                  <a:pt x="1721" y="701"/>
                  <a:pt x="1597" y="665"/>
                  <a:pt x="1474" y="665"/>
                </a:cubicBezTo>
                <a:cubicBezTo>
                  <a:pt x="1351" y="665"/>
                  <a:pt x="1230" y="701"/>
                  <a:pt x="1139" y="773"/>
                </a:cubicBezTo>
                <a:cubicBezTo>
                  <a:pt x="1270" y="589"/>
                  <a:pt x="1414" y="406"/>
                  <a:pt x="1531" y="249"/>
                </a:cubicBezTo>
                <a:cubicBezTo>
                  <a:pt x="1510" y="244"/>
                  <a:pt x="1489" y="242"/>
                  <a:pt x="1467" y="242"/>
                </a:cubicBezTo>
                <a:cubicBezTo>
                  <a:pt x="1364" y="242"/>
                  <a:pt x="1253" y="289"/>
                  <a:pt x="1178" y="354"/>
                </a:cubicBezTo>
                <a:cubicBezTo>
                  <a:pt x="1073" y="445"/>
                  <a:pt x="995" y="550"/>
                  <a:pt x="982" y="681"/>
                </a:cubicBezTo>
                <a:cubicBezTo>
                  <a:pt x="995" y="550"/>
                  <a:pt x="1008" y="419"/>
                  <a:pt x="995" y="315"/>
                </a:cubicBezTo>
                <a:cubicBezTo>
                  <a:pt x="982" y="197"/>
                  <a:pt x="916" y="66"/>
                  <a:pt x="7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18"/>
          <p:cNvSpPr/>
          <p:nvPr/>
        </p:nvSpPr>
        <p:spPr>
          <a:xfrm flipH="1">
            <a:off x="4017131" y="4615686"/>
            <a:ext cx="234716" cy="221175"/>
          </a:xfrm>
          <a:custGeom>
            <a:avLst/>
            <a:gdLst/>
            <a:ahLst/>
            <a:cxnLst/>
            <a:rect l="l" t="t" r="r" b="b"/>
            <a:pathLst>
              <a:path w="1820" h="1715" extrusionOk="0">
                <a:moveTo>
                  <a:pt x="799" y="1"/>
                </a:moveTo>
                <a:cubicBezTo>
                  <a:pt x="681" y="210"/>
                  <a:pt x="681" y="511"/>
                  <a:pt x="812" y="720"/>
                </a:cubicBezTo>
                <a:cubicBezTo>
                  <a:pt x="692" y="529"/>
                  <a:pt x="485" y="403"/>
                  <a:pt x="250" y="403"/>
                </a:cubicBezTo>
                <a:cubicBezTo>
                  <a:pt x="228" y="403"/>
                  <a:pt x="206" y="404"/>
                  <a:pt x="184" y="406"/>
                </a:cubicBezTo>
                <a:cubicBezTo>
                  <a:pt x="249" y="589"/>
                  <a:pt x="393" y="759"/>
                  <a:pt x="550" y="851"/>
                </a:cubicBezTo>
                <a:cubicBezTo>
                  <a:pt x="354" y="851"/>
                  <a:pt x="157" y="930"/>
                  <a:pt x="0" y="1047"/>
                </a:cubicBezTo>
                <a:cubicBezTo>
                  <a:pt x="102" y="1098"/>
                  <a:pt x="213" y="1124"/>
                  <a:pt x="324" y="1124"/>
                </a:cubicBezTo>
                <a:cubicBezTo>
                  <a:pt x="423" y="1124"/>
                  <a:pt x="523" y="1103"/>
                  <a:pt x="617" y="1060"/>
                </a:cubicBezTo>
                <a:lnTo>
                  <a:pt x="617" y="1060"/>
                </a:lnTo>
                <a:cubicBezTo>
                  <a:pt x="444" y="1156"/>
                  <a:pt x="305" y="1313"/>
                  <a:pt x="210" y="1492"/>
                </a:cubicBezTo>
                <a:cubicBezTo>
                  <a:pt x="471" y="1492"/>
                  <a:pt x="720" y="1335"/>
                  <a:pt x="851" y="1113"/>
                </a:cubicBezTo>
                <a:lnTo>
                  <a:pt x="851" y="1113"/>
                </a:lnTo>
                <a:cubicBezTo>
                  <a:pt x="812" y="1322"/>
                  <a:pt x="864" y="1531"/>
                  <a:pt x="969" y="1715"/>
                </a:cubicBezTo>
                <a:cubicBezTo>
                  <a:pt x="1113" y="1531"/>
                  <a:pt x="1126" y="1270"/>
                  <a:pt x="1034" y="1073"/>
                </a:cubicBezTo>
                <a:lnTo>
                  <a:pt x="1034" y="1073"/>
                </a:lnTo>
                <a:cubicBezTo>
                  <a:pt x="1165" y="1244"/>
                  <a:pt x="1374" y="1322"/>
                  <a:pt x="1571" y="1322"/>
                </a:cubicBezTo>
                <a:cubicBezTo>
                  <a:pt x="1571" y="1204"/>
                  <a:pt x="1505" y="1126"/>
                  <a:pt x="1400" y="1060"/>
                </a:cubicBezTo>
                <a:cubicBezTo>
                  <a:pt x="1309" y="1008"/>
                  <a:pt x="1204" y="982"/>
                  <a:pt x="1100" y="969"/>
                </a:cubicBezTo>
                <a:cubicBezTo>
                  <a:pt x="1335" y="969"/>
                  <a:pt x="1597" y="903"/>
                  <a:pt x="1819" y="773"/>
                </a:cubicBezTo>
                <a:cubicBezTo>
                  <a:pt x="1721" y="701"/>
                  <a:pt x="1597" y="665"/>
                  <a:pt x="1474" y="665"/>
                </a:cubicBezTo>
                <a:cubicBezTo>
                  <a:pt x="1351" y="665"/>
                  <a:pt x="1230" y="701"/>
                  <a:pt x="1139" y="773"/>
                </a:cubicBezTo>
                <a:cubicBezTo>
                  <a:pt x="1270" y="589"/>
                  <a:pt x="1414" y="406"/>
                  <a:pt x="1531" y="249"/>
                </a:cubicBezTo>
                <a:cubicBezTo>
                  <a:pt x="1510" y="244"/>
                  <a:pt x="1489" y="242"/>
                  <a:pt x="1467" y="242"/>
                </a:cubicBezTo>
                <a:cubicBezTo>
                  <a:pt x="1364" y="242"/>
                  <a:pt x="1253" y="289"/>
                  <a:pt x="1178" y="354"/>
                </a:cubicBezTo>
                <a:cubicBezTo>
                  <a:pt x="1073" y="445"/>
                  <a:pt x="995" y="550"/>
                  <a:pt x="982" y="681"/>
                </a:cubicBezTo>
                <a:cubicBezTo>
                  <a:pt x="995" y="550"/>
                  <a:pt x="1008" y="419"/>
                  <a:pt x="995" y="315"/>
                </a:cubicBezTo>
                <a:cubicBezTo>
                  <a:pt x="982" y="197"/>
                  <a:pt x="916" y="66"/>
                  <a:pt x="7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19"/>
          <p:cNvSpPr txBox="1">
            <a:spLocks noGrp="1"/>
          </p:cNvSpPr>
          <p:nvPr>
            <p:ph type="subTitle" idx="1"/>
          </p:nvPr>
        </p:nvSpPr>
        <p:spPr>
          <a:xfrm>
            <a:off x="4972555" y="2345849"/>
            <a:ext cx="2806200" cy="10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19"/>
          <p:cNvSpPr txBox="1">
            <a:spLocks noGrp="1"/>
          </p:cNvSpPr>
          <p:nvPr>
            <p:ph type="subTitle" idx="2"/>
          </p:nvPr>
        </p:nvSpPr>
        <p:spPr>
          <a:xfrm>
            <a:off x="1420025" y="2345849"/>
            <a:ext cx="2806200" cy="10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19"/>
          <p:cNvSpPr txBox="1">
            <a:spLocks noGrp="1"/>
          </p:cNvSpPr>
          <p:nvPr>
            <p:ph type="subTitle" idx="3"/>
          </p:nvPr>
        </p:nvSpPr>
        <p:spPr>
          <a:xfrm>
            <a:off x="1420025" y="1786950"/>
            <a:ext cx="28062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328" name="Google Shape;328;p19"/>
          <p:cNvSpPr txBox="1">
            <a:spLocks noGrp="1"/>
          </p:cNvSpPr>
          <p:nvPr>
            <p:ph type="subTitle" idx="4"/>
          </p:nvPr>
        </p:nvSpPr>
        <p:spPr>
          <a:xfrm>
            <a:off x="4972558" y="1786950"/>
            <a:ext cx="28062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329" name="Google Shape;329;p19"/>
          <p:cNvSpPr/>
          <p:nvPr/>
        </p:nvSpPr>
        <p:spPr>
          <a:xfrm>
            <a:off x="8647975" y="2"/>
            <a:ext cx="631284" cy="4418856"/>
          </a:xfrm>
          <a:custGeom>
            <a:avLst/>
            <a:gdLst/>
            <a:ahLst/>
            <a:cxnLst/>
            <a:rect l="l" t="t" r="r" b="b"/>
            <a:pathLst>
              <a:path w="4895" h="32909" extrusionOk="0">
                <a:moveTo>
                  <a:pt x="2395" y="1"/>
                </a:moveTo>
                <a:cubicBezTo>
                  <a:pt x="2526" y="5405"/>
                  <a:pt x="2539" y="10822"/>
                  <a:pt x="1937" y="16121"/>
                </a:cubicBezTo>
                <a:cubicBezTo>
                  <a:pt x="1531" y="19588"/>
                  <a:pt x="851" y="22964"/>
                  <a:pt x="432" y="26432"/>
                </a:cubicBezTo>
                <a:cubicBezTo>
                  <a:pt x="171" y="28551"/>
                  <a:pt x="0" y="30750"/>
                  <a:pt x="53" y="32909"/>
                </a:cubicBezTo>
                <a:lnTo>
                  <a:pt x="3599" y="32909"/>
                </a:lnTo>
                <a:cubicBezTo>
                  <a:pt x="4894" y="22284"/>
                  <a:pt x="3128" y="10953"/>
                  <a:pt x="362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19"/>
          <p:cNvSpPr/>
          <p:nvPr/>
        </p:nvSpPr>
        <p:spPr>
          <a:xfrm>
            <a:off x="-105250" y="0"/>
            <a:ext cx="825247" cy="4482206"/>
          </a:xfrm>
          <a:custGeom>
            <a:avLst/>
            <a:gdLst/>
            <a:ahLst/>
            <a:cxnLst/>
            <a:rect l="l" t="t" r="r" b="b"/>
            <a:pathLst>
              <a:path w="6399" h="32909" extrusionOk="0">
                <a:moveTo>
                  <a:pt x="890" y="1"/>
                </a:moveTo>
                <a:cubicBezTo>
                  <a:pt x="419" y="7171"/>
                  <a:pt x="53" y="14394"/>
                  <a:pt x="602" y="21551"/>
                </a:cubicBezTo>
                <a:cubicBezTo>
                  <a:pt x="798" y="24090"/>
                  <a:pt x="1126" y="26654"/>
                  <a:pt x="903" y="29193"/>
                </a:cubicBezTo>
                <a:cubicBezTo>
                  <a:pt x="772" y="30488"/>
                  <a:pt x="471" y="31757"/>
                  <a:pt x="0" y="32909"/>
                </a:cubicBezTo>
                <a:lnTo>
                  <a:pt x="6294" y="32909"/>
                </a:lnTo>
                <a:cubicBezTo>
                  <a:pt x="6399" y="30252"/>
                  <a:pt x="6006" y="27570"/>
                  <a:pt x="5443" y="25005"/>
                </a:cubicBezTo>
                <a:cubicBezTo>
                  <a:pt x="4698" y="21590"/>
                  <a:pt x="3651" y="18280"/>
                  <a:pt x="3049" y="14813"/>
                </a:cubicBezTo>
                <a:cubicBezTo>
                  <a:pt x="2198" y="9971"/>
                  <a:pt x="2264" y="4973"/>
                  <a:pt x="247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1" name="Google Shape;331;p19"/>
          <p:cNvGrpSpPr/>
          <p:nvPr/>
        </p:nvGrpSpPr>
        <p:grpSpPr>
          <a:xfrm>
            <a:off x="7886833" y="3228114"/>
            <a:ext cx="1407395" cy="1190735"/>
            <a:chOff x="7886833" y="3042264"/>
            <a:chExt cx="1407395" cy="1190735"/>
          </a:xfrm>
        </p:grpSpPr>
        <p:sp>
          <p:nvSpPr>
            <p:cNvPr id="332" name="Google Shape;332;p19"/>
            <p:cNvSpPr/>
            <p:nvPr/>
          </p:nvSpPr>
          <p:spPr>
            <a:xfrm>
              <a:off x="7886833" y="3042266"/>
              <a:ext cx="1407395" cy="1190734"/>
            </a:xfrm>
            <a:custGeom>
              <a:avLst/>
              <a:gdLst/>
              <a:ahLst/>
              <a:cxnLst/>
              <a:rect l="l" t="t" r="r" b="b"/>
              <a:pathLst>
                <a:path w="10913" h="9233" extrusionOk="0">
                  <a:moveTo>
                    <a:pt x="4649" y="1"/>
                  </a:moveTo>
                  <a:cubicBezTo>
                    <a:pt x="4499" y="1"/>
                    <a:pt x="4328" y="47"/>
                    <a:pt x="4135" y="152"/>
                  </a:cubicBezTo>
                  <a:cubicBezTo>
                    <a:pt x="3232" y="623"/>
                    <a:pt x="3272" y="2350"/>
                    <a:pt x="3363" y="3201"/>
                  </a:cubicBezTo>
                  <a:cubicBezTo>
                    <a:pt x="3507" y="4535"/>
                    <a:pt x="4135" y="5791"/>
                    <a:pt x="4083" y="7139"/>
                  </a:cubicBezTo>
                  <a:cubicBezTo>
                    <a:pt x="3559" y="5595"/>
                    <a:pt x="2905" y="4012"/>
                    <a:pt x="1623" y="3031"/>
                  </a:cubicBezTo>
                  <a:cubicBezTo>
                    <a:pt x="1427" y="2887"/>
                    <a:pt x="1217" y="2743"/>
                    <a:pt x="969" y="2690"/>
                  </a:cubicBezTo>
                  <a:cubicBezTo>
                    <a:pt x="900" y="2676"/>
                    <a:pt x="830" y="2669"/>
                    <a:pt x="760" y="2669"/>
                  </a:cubicBezTo>
                  <a:cubicBezTo>
                    <a:pt x="576" y="2669"/>
                    <a:pt x="395" y="2721"/>
                    <a:pt x="262" y="2834"/>
                  </a:cubicBezTo>
                  <a:cubicBezTo>
                    <a:pt x="53" y="3031"/>
                    <a:pt x="0" y="3345"/>
                    <a:pt x="0" y="3633"/>
                  </a:cubicBezTo>
                  <a:cubicBezTo>
                    <a:pt x="27" y="4784"/>
                    <a:pt x="707" y="5818"/>
                    <a:pt x="1400" y="6747"/>
                  </a:cubicBezTo>
                  <a:cubicBezTo>
                    <a:pt x="1989" y="7532"/>
                    <a:pt x="2604" y="8317"/>
                    <a:pt x="2905" y="9233"/>
                  </a:cubicBezTo>
                  <a:lnTo>
                    <a:pt x="7315" y="9233"/>
                  </a:lnTo>
                  <a:cubicBezTo>
                    <a:pt x="7485" y="8395"/>
                    <a:pt x="7838" y="7610"/>
                    <a:pt x="8283" y="6891"/>
                  </a:cubicBezTo>
                  <a:cubicBezTo>
                    <a:pt x="8898" y="5844"/>
                    <a:pt x="9696" y="4876"/>
                    <a:pt x="10324" y="3855"/>
                  </a:cubicBezTo>
                  <a:cubicBezTo>
                    <a:pt x="10638" y="3345"/>
                    <a:pt x="10913" y="2677"/>
                    <a:pt x="10586" y="2167"/>
                  </a:cubicBezTo>
                  <a:cubicBezTo>
                    <a:pt x="10416" y="1892"/>
                    <a:pt x="10062" y="1735"/>
                    <a:pt x="9735" y="1722"/>
                  </a:cubicBezTo>
                  <a:cubicBezTo>
                    <a:pt x="9719" y="1722"/>
                    <a:pt x="9702" y="1721"/>
                    <a:pt x="9685" y="1721"/>
                  </a:cubicBezTo>
                  <a:cubicBezTo>
                    <a:pt x="9375" y="1721"/>
                    <a:pt x="9065" y="1835"/>
                    <a:pt x="8767" y="1984"/>
                  </a:cubicBezTo>
                  <a:cubicBezTo>
                    <a:pt x="7877" y="2442"/>
                    <a:pt x="7197" y="3266"/>
                    <a:pt x="6752" y="4143"/>
                  </a:cubicBezTo>
                  <a:cubicBezTo>
                    <a:pt x="6294" y="5046"/>
                    <a:pt x="6006" y="6014"/>
                    <a:pt x="5744" y="6995"/>
                  </a:cubicBezTo>
                  <a:cubicBezTo>
                    <a:pt x="5941" y="5543"/>
                    <a:pt x="5993" y="4090"/>
                    <a:pt x="5823" y="2638"/>
                  </a:cubicBezTo>
                  <a:cubicBezTo>
                    <a:pt x="5744" y="1892"/>
                    <a:pt x="5606" y="1"/>
                    <a:pt x="46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9"/>
            <p:cNvSpPr/>
            <p:nvPr/>
          </p:nvSpPr>
          <p:spPr>
            <a:xfrm>
              <a:off x="8305334" y="3042264"/>
              <a:ext cx="356201" cy="1190734"/>
            </a:xfrm>
            <a:custGeom>
              <a:avLst/>
              <a:gdLst/>
              <a:ahLst/>
              <a:cxnLst/>
              <a:rect l="l" t="t" r="r" b="b"/>
              <a:pathLst>
                <a:path w="2762" h="9233" extrusionOk="0">
                  <a:moveTo>
                    <a:pt x="1417" y="1"/>
                  </a:moveTo>
                  <a:cubicBezTo>
                    <a:pt x="1267" y="1"/>
                    <a:pt x="1096" y="47"/>
                    <a:pt x="903" y="152"/>
                  </a:cubicBezTo>
                  <a:cubicBezTo>
                    <a:pt x="0" y="623"/>
                    <a:pt x="40" y="2337"/>
                    <a:pt x="131" y="3188"/>
                  </a:cubicBezTo>
                  <a:cubicBezTo>
                    <a:pt x="262" y="4326"/>
                    <a:pt x="720" y="5399"/>
                    <a:pt x="825" y="6511"/>
                  </a:cubicBezTo>
                  <a:cubicBezTo>
                    <a:pt x="877" y="6747"/>
                    <a:pt x="929" y="6982"/>
                    <a:pt x="982" y="7218"/>
                  </a:cubicBezTo>
                  <a:cubicBezTo>
                    <a:pt x="1112" y="7885"/>
                    <a:pt x="1256" y="8552"/>
                    <a:pt x="1335" y="9233"/>
                  </a:cubicBezTo>
                  <a:lnTo>
                    <a:pt x="2395" y="9233"/>
                  </a:lnTo>
                  <a:cubicBezTo>
                    <a:pt x="2408" y="8461"/>
                    <a:pt x="2434" y="7676"/>
                    <a:pt x="2552" y="6891"/>
                  </a:cubicBezTo>
                  <a:lnTo>
                    <a:pt x="2552" y="6891"/>
                  </a:lnTo>
                  <a:cubicBezTo>
                    <a:pt x="2539" y="6917"/>
                    <a:pt x="2539" y="6956"/>
                    <a:pt x="2512" y="6982"/>
                  </a:cubicBezTo>
                  <a:cubicBezTo>
                    <a:pt x="2709" y="5543"/>
                    <a:pt x="2761" y="4090"/>
                    <a:pt x="2591" y="2638"/>
                  </a:cubicBezTo>
                  <a:cubicBezTo>
                    <a:pt x="2512" y="1891"/>
                    <a:pt x="2374" y="1"/>
                    <a:pt x="1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4" name="Google Shape;334;p19"/>
          <p:cNvSpPr/>
          <p:nvPr/>
        </p:nvSpPr>
        <p:spPr>
          <a:xfrm>
            <a:off x="5692220" y="3821174"/>
            <a:ext cx="3490876" cy="938352"/>
          </a:xfrm>
          <a:custGeom>
            <a:avLst/>
            <a:gdLst/>
            <a:ahLst/>
            <a:cxnLst/>
            <a:rect l="l" t="t" r="r" b="b"/>
            <a:pathLst>
              <a:path w="26262" h="5636" extrusionOk="0">
                <a:moveTo>
                  <a:pt x="11513" y="0"/>
                </a:moveTo>
                <a:cubicBezTo>
                  <a:pt x="11070" y="0"/>
                  <a:pt x="10628" y="97"/>
                  <a:pt x="10233" y="297"/>
                </a:cubicBezTo>
                <a:cubicBezTo>
                  <a:pt x="9212" y="821"/>
                  <a:pt x="8558" y="2011"/>
                  <a:pt x="8650" y="3163"/>
                </a:cubicBezTo>
                <a:cubicBezTo>
                  <a:pt x="8182" y="2831"/>
                  <a:pt x="7610" y="2668"/>
                  <a:pt x="7036" y="2668"/>
                </a:cubicBezTo>
                <a:cubicBezTo>
                  <a:pt x="6342" y="2668"/>
                  <a:pt x="5646" y="2907"/>
                  <a:pt x="5130" y="3372"/>
                </a:cubicBezTo>
                <a:cubicBezTo>
                  <a:pt x="4764" y="3712"/>
                  <a:pt x="4463" y="4197"/>
                  <a:pt x="3992" y="4419"/>
                </a:cubicBezTo>
                <a:cubicBezTo>
                  <a:pt x="3674" y="4571"/>
                  <a:pt x="3329" y="4595"/>
                  <a:pt x="2975" y="4595"/>
                </a:cubicBezTo>
                <a:cubicBezTo>
                  <a:pt x="2810" y="4595"/>
                  <a:pt x="2642" y="4589"/>
                  <a:pt x="2474" y="4589"/>
                </a:cubicBezTo>
                <a:cubicBezTo>
                  <a:pt x="2352" y="4589"/>
                  <a:pt x="2229" y="4592"/>
                  <a:pt x="2107" y="4602"/>
                </a:cubicBezTo>
                <a:cubicBezTo>
                  <a:pt x="1309" y="4655"/>
                  <a:pt x="537" y="5047"/>
                  <a:pt x="1" y="5636"/>
                </a:cubicBezTo>
                <a:lnTo>
                  <a:pt x="26262" y="5636"/>
                </a:lnTo>
                <a:lnTo>
                  <a:pt x="26262" y="101"/>
                </a:lnTo>
                <a:cubicBezTo>
                  <a:pt x="25529" y="415"/>
                  <a:pt x="24875" y="952"/>
                  <a:pt x="24430" y="1645"/>
                </a:cubicBezTo>
                <a:cubicBezTo>
                  <a:pt x="24273" y="1985"/>
                  <a:pt x="24142" y="2312"/>
                  <a:pt x="24011" y="2574"/>
                </a:cubicBezTo>
                <a:cubicBezTo>
                  <a:pt x="23946" y="2703"/>
                  <a:pt x="23815" y="2765"/>
                  <a:pt x="23683" y="2765"/>
                </a:cubicBezTo>
                <a:cubicBezTo>
                  <a:pt x="23547" y="2765"/>
                  <a:pt x="23410" y="2700"/>
                  <a:pt x="23344" y="2574"/>
                </a:cubicBezTo>
                <a:cubicBezTo>
                  <a:pt x="23215" y="2340"/>
                  <a:pt x="23101" y="2236"/>
                  <a:pt x="22946" y="2236"/>
                </a:cubicBezTo>
                <a:cubicBezTo>
                  <a:pt x="22850" y="2236"/>
                  <a:pt x="22739" y="2276"/>
                  <a:pt x="22598" y="2352"/>
                </a:cubicBezTo>
                <a:cubicBezTo>
                  <a:pt x="22310" y="2509"/>
                  <a:pt x="22048" y="2757"/>
                  <a:pt x="21761" y="2954"/>
                </a:cubicBezTo>
                <a:cubicBezTo>
                  <a:pt x="21710" y="2993"/>
                  <a:pt x="21652" y="3009"/>
                  <a:pt x="21593" y="3009"/>
                </a:cubicBezTo>
                <a:cubicBezTo>
                  <a:pt x="21454" y="3009"/>
                  <a:pt x="21307" y="2916"/>
                  <a:pt x="21224" y="2796"/>
                </a:cubicBezTo>
                <a:cubicBezTo>
                  <a:pt x="21017" y="2508"/>
                  <a:pt x="20797" y="2382"/>
                  <a:pt x="20553" y="2382"/>
                </a:cubicBezTo>
                <a:cubicBezTo>
                  <a:pt x="20365" y="2382"/>
                  <a:pt x="20163" y="2456"/>
                  <a:pt x="19942" y="2587"/>
                </a:cubicBezTo>
                <a:cubicBezTo>
                  <a:pt x="19882" y="2625"/>
                  <a:pt x="19816" y="2643"/>
                  <a:pt x="19749" y="2643"/>
                </a:cubicBezTo>
                <a:cubicBezTo>
                  <a:pt x="19611" y="2643"/>
                  <a:pt x="19472" y="2567"/>
                  <a:pt x="19392" y="2443"/>
                </a:cubicBezTo>
                <a:cubicBezTo>
                  <a:pt x="19154" y="2046"/>
                  <a:pt x="18552" y="1684"/>
                  <a:pt x="18021" y="1684"/>
                </a:cubicBezTo>
                <a:cubicBezTo>
                  <a:pt x="17765" y="1684"/>
                  <a:pt x="17525" y="1768"/>
                  <a:pt x="17351" y="1972"/>
                </a:cubicBezTo>
                <a:cubicBezTo>
                  <a:pt x="17287" y="2052"/>
                  <a:pt x="17194" y="2089"/>
                  <a:pt x="17099" y="2089"/>
                </a:cubicBezTo>
                <a:cubicBezTo>
                  <a:pt x="16962" y="2089"/>
                  <a:pt x="16819" y="2012"/>
                  <a:pt x="16749" y="1881"/>
                </a:cubicBezTo>
                <a:cubicBezTo>
                  <a:pt x="16501" y="1449"/>
                  <a:pt x="16291" y="965"/>
                  <a:pt x="15951" y="572"/>
                </a:cubicBezTo>
                <a:cubicBezTo>
                  <a:pt x="15742" y="350"/>
                  <a:pt x="15519" y="232"/>
                  <a:pt x="15271" y="166"/>
                </a:cubicBezTo>
                <a:cubicBezTo>
                  <a:pt x="15160" y="157"/>
                  <a:pt x="15042" y="148"/>
                  <a:pt x="14932" y="148"/>
                </a:cubicBezTo>
                <a:cubicBezTo>
                  <a:pt x="14886" y="148"/>
                  <a:pt x="14842" y="150"/>
                  <a:pt x="14800" y="153"/>
                </a:cubicBezTo>
                <a:cubicBezTo>
                  <a:pt x="14734" y="153"/>
                  <a:pt x="14682" y="166"/>
                  <a:pt x="14616" y="180"/>
                </a:cubicBezTo>
                <a:cubicBezTo>
                  <a:pt x="14590" y="180"/>
                  <a:pt x="14551" y="206"/>
                  <a:pt x="14525" y="206"/>
                </a:cubicBezTo>
                <a:cubicBezTo>
                  <a:pt x="14132" y="284"/>
                  <a:pt x="13766" y="467"/>
                  <a:pt x="13478" y="729"/>
                </a:cubicBezTo>
                <a:cubicBezTo>
                  <a:pt x="12945" y="252"/>
                  <a:pt x="12227" y="0"/>
                  <a:pt x="1151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19"/>
          <p:cNvSpPr/>
          <p:nvPr/>
        </p:nvSpPr>
        <p:spPr>
          <a:xfrm>
            <a:off x="-5" y="4342500"/>
            <a:ext cx="9143970" cy="801003"/>
          </a:xfrm>
          <a:custGeom>
            <a:avLst/>
            <a:gdLst/>
            <a:ahLst/>
            <a:cxnLst/>
            <a:rect l="l" t="t" r="r" b="b"/>
            <a:pathLst>
              <a:path w="39595" h="8476" extrusionOk="0">
                <a:moveTo>
                  <a:pt x="6100" y="1"/>
                </a:moveTo>
                <a:cubicBezTo>
                  <a:pt x="4054" y="1"/>
                  <a:pt x="2015" y="149"/>
                  <a:pt x="1" y="507"/>
                </a:cubicBezTo>
                <a:lnTo>
                  <a:pt x="1" y="8476"/>
                </a:lnTo>
                <a:lnTo>
                  <a:pt x="39569" y="8476"/>
                </a:lnTo>
                <a:lnTo>
                  <a:pt x="39569" y="429"/>
                </a:lnTo>
                <a:lnTo>
                  <a:pt x="39595" y="429"/>
                </a:lnTo>
                <a:cubicBezTo>
                  <a:pt x="39460" y="411"/>
                  <a:pt x="39320" y="405"/>
                  <a:pt x="39177" y="405"/>
                </a:cubicBezTo>
                <a:cubicBezTo>
                  <a:pt x="38891" y="405"/>
                  <a:pt x="38592" y="429"/>
                  <a:pt x="38286" y="429"/>
                </a:cubicBezTo>
                <a:cubicBezTo>
                  <a:pt x="36742" y="442"/>
                  <a:pt x="35185" y="455"/>
                  <a:pt x="33615" y="481"/>
                </a:cubicBezTo>
                <a:cubicBezTo>
                  <a:pt x="32398" y="494"/>
                  <a:pt x="31181" y="494"/>
                  <a:pt x="29964" y="651"/>
                </a:cubicBezTo>
                <a:cubicBezTo>
                  <a:pt x="27492" y="965"/>
                  <a:pt x="25110" y="1829"/>
                  <a:pt x="22624" y="1829"/>
                </a:cubicBezTo>
                <a:cubicBezTo>
                  <a:pt x="21329" y="1829"/>
                  <a:pt x="20073" y="1606"/>
                  <a:pt x="18790" y="1371"/>
                </a:cubicBezTo>
                <a:cubicBezTo>
                  <a:pt x="14616" y="638"/>
                  <a:pt x="10340" y="1"/>
                  <a:pt x="61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19"/>
          <p:cNvSpPr/>
          <p:nvPr/>
        </p:nvSpPr>
        <p:spPr>
          <a:xfrm>
            <a:off x="6220060" y="4429823"/>
            <a:ext cx="470980" cy="423650"/>
          </a:xfrm>
          <a:custGeom>
            <a:avLst/>
            <a:gdLst/>
            <a:ahLst/>
            <a:cxnLst/>
            <a:rect l="l" t="t" r="r" b="b"/>
            <a:pathLst>
              <a:path w="3652" h="3285" extrusionOk="0">
                <a:moveTo>
                  <a:pt x="2578" y="0"/>
                </a:moveTo>
                <a:cubicBezTo>
                  <a:pt x="2155" y="256"/>
                  <a:pt x="1858" y="764"/>
                  <a:pt x="1858" y="1276"/>
                </a:cubicBezTo>
                <a:lnTo>
                  <a:pt x="1858" y="1276"/>
                </a:lnTo>
                <a:cubicBezTo>
                  <a:pt x="1845" y="764"/>
                  <a:pt x="1522" y="271"/>
                  <a:pt x="1061" y="79"/>
                </a:cubicBezTo>
                <a:lnTo>
                  <a:pt x="1061" y="79"/>
                </a:lnTo>
                <a:cubicBezTo>
                  <a:pt x="995" y="497"/>
                  <a:pt x="1074" y="916"/>
                  <a:pt x="1296" y="1256"/>
                </a:cubicBezTo>
                <a:cubicBezTo>
                  <a:pt x="1015" y="1105"/>
                  <a:pt x="687" y="1024"/>
                  <a:pt x="367" y="1024"/>
                </a:cubicBezTo>
                <a:cubicBezTo>
                  <a:pt x="270" y="1024"/>
                  <a:pt x="173" y="1032"/>
                  <a:pt x="79" y="1047"/>
                </a:cubicBezTo>
                <a:cubicBezTo>
                  <a:pt x="324" y="1426"/>
                  <a:pt x="753" y="1680"/>
                  <a:pt x="1214" y="1711"/>
                </a:cubicBezTo>
                <a:lnTo>
                  <a:pt x="1214" y="1711"/>
                </a:lnTo>
                <a:cubicBezTo>
                  <a:pt x="1207" y="1711"/>
                  <a:pt x="1200" y="1711"/>
                  <a:pt x="1194" y="1711"/>
                </a:cubicBezTo>
                <a:cubicBezTo>
                  <a:pt x="773" y="1711"/>
                  <a:pt x="348" y="1841"/>
                  <a:pt x="1" y="2080"/>
                </a:cubicBezTo>
                <a:cubicBezTo>
                  <a:pt x="230" y="2211"/>
                  <a:pt x="495" y="2277"/>
                  <a:pt x="760" y="2277"/>
                </a:cubicBezTo>
                <a:cubicBezTo>
                  <a:pt x="1025" y="2277"/>
                  <a:pt x="1290" y="2211"/>
                  <a:pt x="1519" y="2080"/>
                </a:cubicBezTo>
                <a:lnTo>
                  <a:pt x="1519" y="2080"/>
                </a:lnTo>
                <a:cubicBezTo>
                  <a:pt x="1257" y="2421"/>
                  <a:pt x="1113" y="2852"/>
                  <a:pt x="1113" y="3284"/>
                </a:cubicBezTo>
                <a:cubicBezTo>
                  <a:pt x="1558" y="3127"/>
                  <a:pt x="1859" y="2682"/>
                  <a:pt x="1885" y="2211"/>
                </a:cubicBezTo>
                <a:cubicBezTo>
                  <a:pt x="1963" y="2630"/>
                  <a:pt x="2225" y="3023"/>
                  <a:pt x="2605" y="3245"/>
                </a:cubicBezTo>
                <a:cubicBezTo>
                  <a:pt x="2709" y="3049"/>
                  <a:pt x="2683" y="2800"/>
                  <a:pt x="2578" y="2604"/>
                </a:cubicBezTo>
                <a:cubicBezTo>
                  <a:pt x="2487" y="2408"/>
                  <a:pt x="2304" y="2237"/>
                  <a:pt x="2147" y="2094"/>
                </a:cubicBezTo>
                <a:lnTo>
                  <a:pt x="2147" y="2094"/>
                </a:lnTo>
                <a:cubicBezTo>
                  <a:pt x="2545" y="2335"/>
                  <a:pt x="3043" y="2476"/>
                  <a:pt x="3529" y="2476"/>
                </a:cubicBezTo>
                <a:cubicBezTo>
                  <a:pt x="3570" y="2476"/>
                  <a:pt x="3611" y="2475"/>
                  <a:pt x="3651" y="2473"/>
                </a:cubicBezTo>
                <a:cubicBezTo>
                  <a:pt x="3437" y="2045"/>
                  <a:pt x="2975" y="1758"/>
                  <a:pt x="2510" y="1758"/>
                </a:cubicBezTo>
                <a:cubicBezTo>
                  <a:pt x="2463" y="1758"/>
                  <a:pt x="2416" y="1760"/>
                  <a:pt x="2369" y="1766"/>
                </a:cubicBezTo>
                <a:cubicBezTo>
                  <a:pt x="2801" y="1583"/>
                  <a:pt x="3206" y="1413"/>
                  <a:pt x="3625" y="1230"/>
                </a:cubicBezTo>
                <a:cubicBezTo>
                  <a:pt x="3449" y="1095"/>
                  <a:pt x="3240" y="1034"/>
                  <a:pt x="3018" y="1034"/>
                </a:cubicBezTo>
                <a:cubicBezTo>
                  <a:pt x="2959" y="1034"/>
                  <a:pt x="2900" y="1039"/>
                  <a:pt x="2840" y="1047"/>
                </a:cubicBezTo>
                <a:cubicBezTo>
                  <a:pt x="2565" y="1086"/>
                  <a:pt x="2317" y="1230"/>
                  <a:pt x="2160" y="1439"/>
                </a:cubicBezTo>
                <a:cubicBezTo>
                  <a:pt x="2317" y="1230"/>
                  <a:pt x="2500" y="1021"/>
                  <a:pt x="2605" y="772"/>
                </a:cubicBezTo>
                <a:cubicBezTo>
                  <a:pt x="2696" y="523"/>
                  <a:pt x="2709" y="236"/>
                  <a:pt x="25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19"/>
          <p:cNvSpPr/>
          <p:nvPr/>
        </p:nvSpPr>
        <p:spPr>
          <a:xfrm>
            <a:off x="8020048" y="4782273"/>
            <a:ext cx="234716" cy="221175"/>
          </a:xfrm>
          <a:custGeom>
            <a:avLst/>
            <a:gdLst/>
            <a:ahLst/>
            <a:cxnLst/>
            <a:rect l="l" t="t" r="r" b="b"/>
            <a:pathLst>
              <a:path w="1820" h="1715" extrusionOk="0">
                <a:moveTo>
                  <a:pt x="799" y="1"/>
                </a:moveTo>
                <a:cubicBezTo>
                  <a:pt x="681" y="210"/>
                  <a:pt x="681" y="511"/>
                  <a:pt x="812" y="720"/>
                </a:cubicBezTo>
                <a:cubicBezTo>
                  <a:pt x="692" y="529"/>
                  <a:pt x="485" y="403"/>
                  <a:pt x="250" y="403"/>
                </a:cubicBezTo>
                <a:cubicBezTo>
                  <a:pt x="228" y="403"/>
                  <a:pt x="206" y="404"/>
                  <a:pt x="184" y="406"/>
                </a:cubicBezTo>
                <a:cubicBezTo>
                  <a:pt x="249" y="589"/>
                  <a:pt x="393" y="759"/>
                  <a:pt x="550" y="851"/>
                </a:cubicBezTo>
                <a:cubicBezTo>
                  <a:pt x="354" y="851"/>
                  <a:pt x="157" y="930"/>
                  <a:pt x="0" y="1047"/>
                </a:cubicBezTo>
                <a:cubicBezTo>
                  <a:pt x="102" y="1098"/>
                  <a:pt x="213" y="1124"/>
                  <a:pt x="324" y="1124"/>
                </a:cubicBezTo>
                <a:cubicBezTo>
                  <a:pt x="423" y="1124"/>
                  <a:pt x="523" y="1103"/>
                  <a:pt x="617" y="1060"/>
                </a:cubicBezTo>
                <a:lnTo>
                  <a:pt x="617" y="1060"/>
                </a:lnTo>
                <a:cubicBezTo>
                  <a:pt x="444" y="1156"/>
                  <a:pt x="305" y="1313"/>
                  <a:pt x="210" y="1492"/>
                </a:cubicBezTo>
                <a:cubicBezTo>
                  <a:pt x="471" y="1492"/>
                  <a:pt x="720" y="1335"/>
                  <a:pt x="851" y="1113"/>
                </a:cubicBezTo>
                <a:lnTo>
                  <a:pt x="851" y="1113"/>
                </a:lnTo>
                <a:cubicBezTo>
                  <a:pt x="812" y="1322"/>
                  <a:pt x="864" y="1531"/>
                  <a:pt x="969" y="1715"/>
                </a:cubicBezTo>
                <a:cubicBezTo>
                  <a:pt x="1113" y="1531"/>
                  <a:pt x="1126" y="1270"/>
                  <a:pt x="1034" y="1073"/>
                </a:cubicBezTo>
                <a:lnTo>
                  <a:pt x="1034" y="1073"/>
                </a:lnTo>
                <a:cubicBezTo>
                  <a:pt x="1165" y="1244"/>
                  <a:pt x="1374" y="1322"/>
                  <a:pt x="1571" y="1322"/>
                </a:cubicBezTo>
                <a:cubicBezTo>
                  <a:pt x="1571" y="1204"/>
                  <a:pt x="1505" y="1126"/>
                  <a:pt x="1400" y="1060"/>
                </a:cubicBezTo>
                <a:cubicBezTo>
                  <a:pt x="1309" y="1008"/>
                  <a:pt x="1204" y="982"/>
                  <a:pt x="1100" y="969"/>
                </a:cubicBezTo>
                <a:cubicBezTo>
                  <a:pt x="1335" y="969"/>
                  <a:pt x="1597" y="903"/>
                  <a:pt x="1819" y="773"/>
                </a:cubicBezTo>
                <a:cubicBezTo>
                  <a:pt x="1721" y="701"/>
                  <a:pt x="1597" y="665"/>
                  <a:pt x="1474" y="665"/>
                </a:cubicBezTo>
                <a:cubicBezTo>
                  <a:pt x="1351" y="665"/>
                  <a:pt x="1230" y="701"/>
                  <a:pt x="1139" y="773"/>
                </a:cubicBezTo>
                <a:cubicBezTo>
                  <a:pt x="1270" y="589"/>
                  <a:pt x="1414" y="406"/>
                  <a:pt x="1531" y="249"/>
                </a:cubicBezTo>
                <a:cubicBezTo>
                  <a:pt x="1510" y="244"/>
                  <a:pt x="1489" y="242"/>
                  <a:pt x="1467" y="242"/>
                </a:cubicBezTo>
                <a:cubicBezTo>
                  <a:pt x="1364" y="242"/>
                  <a:pt x="1253" y="289"/>
                  <a:pt x="1178" y="354"/>
                </a:cubicBezTo>
                <a:cubicBezTo>
                  <a:pt x="1073" y="445"/>
                  <a:pt x="995" y="550"/>
                  <a:pt x="982" y="681"/>
                </a:cubicBezTo>
                <a:cubicBezTo>
                  <a:pt x="995" y="550"/>
                  <a:pt x="1008" y="419"/>
                  <a:pt x="995" y="315"/>
                </a:cubicBezTo>
                <a:cubicBezTo>
                  <a:pt x="982" y="197"/>
                  <a:pt x="916" y="66"/>
                  <a:pt x="7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19"/>
          <p:cNvSpPr/>
          <p:nvPr/>
        </p:nvSpPr>
        <p:spPr>
          <a:xfrm>
            <a:off x="8556980" y="4130306"/>
            <a:ext cx="626125" cy="1022692"/>
          </a:xfrm>
          <a:custGeom>
            <a:avLst/>
            <a:gdLst/>
            <a:ahLst/>
            <a:cxnLst/>
            <a:rect l="l" t="t" r="r" b="b"/>
            <a:pathLst>
              <a:path w="4855" h="7930" extrusionOk="0">
                <a:moveTo>
                  <a:pt x="4855" y="1"/>
                </a:moveTo>
                <a:cubicBezTo>
                  <a:pt x="4842" y="27"/>
                  <a:pt x="4842" y="66"/>
                  <a:pt x="4829" y="105"/>
                </a:cubicBezTo>
                <a:cubicBezTo>
                  <a:pt x="4541" y="1597"/>
                  <a:pt x="4449" y="3115"/>
                  <a:pt x="4528" y="4619"/>
                </a:cubicBezTo>
                <a:lnTo>
                  <a:pt x="4384" y="3638"/>
                </a:lnTo>
                <a:cubicBezTo>
                  <a:pt x="4305" y="3115"/>
                  <a:pt x="4214" y="2578"/>
                  <a:pt x="4004" y="2094"/>
                </a:cubicBezTo>
                <a:cubicBezTo>
                  <a:pt x="3782" y="1597"/>
                  <a:pt x="3402" y="1152"/>
                  <a:pt x="2879" y="1008"/>
                </a:cubicBezTo>
                <a:cubicBezTo>
                  <a:pt x="2801" y="1361"/>
                  <a:pt x="2814" y="1741"/>
                  <a:pt x="2840" y="2107"/>
                </a:cubicBezTo>
                <a:cubicBezTo>
                  <a:pt x="2892" y="2827"/>
                  <a:pt x="3010" y="3560"/>
                  <a:pt x="3167" y="4266"/>
                </a:cubicBezTo>
                <a:cubicBezTo>
                  <a:pt x="2735" y="3677"/>
                  <a:pt x="2238" y="3115"/>
                  <a:pt x="1767" y="2657"/>
                </a:cubicBezTo>
                <a:lnTo>
                  <a:pt x="1767" y="2657"/>
                </a:lnTo>
                <a:cubicBezTo>
                  <a:pt x="2120" y="3363"/>
                  <a:pt x="2486" y="4070"/>
                  <a:pt x="2866" y="4750"/>
                </a:cubicBezTo>
                <a:cubicBezTo>
                  <a:pt x="2958" y="4946"/>
                  <a:pt x="3324" y="5640"/>
                  <a:pt x="3677" y="6229"/>
                </a:cubicBezTo>
                <a:cubicBezTo>
                  <a:pt x="3625" y="6176"/>
                  <a:pt x="3586" y="6111"/>
                  <a:pt x="3520" y="6059"/>
                </a:cubicBezTo>
                <a:cubicBezTo>
                  <a:pt x="2905" y="5509"/>
                  <a:pt x="2055" y="5274"/>
                  <a:pt x="1243" y="5221"/>
                </a:cubicBezTo>
                <a:cubicBezTo>
                  <a:pt x="1212" y="5220"/>
                  <a:pt x="1179" y="5219"/>
                  <a:pt x="1146" y="5219"/>
                </a:cubicBezTo>
                <a:cubicBezTo>
                  <a:pt x="868" y="5219"/>
                  <a:pt x="562" y="5276"/>
                  <a:pt x="445" y="5522"/>
                </a:cubicBezTo>
                <a:cubicBezTo>
                  <a:pt x="1215" y="6407"/>
                  <a:pt x="2324" y="6802"/>
                  <a:pt x="3403" y="7261"/>
                </a:cubicBezTo>
                <a:lnTo>
                  <a:pt x="3403" y="7261"/>
                </a:lnTo>
                <a:cubicBezTo>
                  <a:pt x="2680" y="6957"/>
                  <a:pt x="1902" y="6792"/>
                  <a:pt x="1121" y="6792"/>
                </a:cubicBezTo>
                <a:cubicBezTo>
                  <a:pt x="746" y="6792"/>
                  <a:pt x="371" y="6830"/>
                  <a:pt x="0" y="6909"/>
                </a:cubicBezTo>
                <a:cubicBezTo>
                  <a:pt x="27" y="7145"/>
                  <a:pt x="262" y="7249"/>
                  <a:pt x="485" y="7341"/>
                </a:cubicBezTo>
                <a:cubicBezTo>
                  <a:pt x="1427" y="7681"/>
                  <a:pt x="2421" y="7877"/>
                  <a:pt x="3416" y="7930"/>
                </a:cubicBezTo>
                <a:lnTo>
                  <a:pt x="4318" y="7930"/>
                </a:lnTo>
                <a:cubicBezTo>
                  <a:pt x="4384" y="7930"/>
                  <a:pt x="4449" y="7930"/>
                  <a:pt x="4515" y="7904"/>
                </a:cubicBezTo>
                <a:lnTo>
                  <a:pt x="4515" y="7930"/>
                </a:lnTo>
                <a:lnTo>
                  <a:pt x="4541" y="7930"/>
                </a:lnTo>
                <a:lnTo>
                  <a:pt x="4541" y="7904"/>
                </a:lnTo>
                <a:lnTo>
                  <a:pt x="4580" y="7904"/>
                </a:lnTo>
                <a:cubicBezTo>
                  <a:pt x="4593" y="7904"/>
                  <a:pt x="4593" y="7930"/>
                  <a:pt x="4606" y="7930"/>
                </a:cubicBezTo>
                <a:lnTo>
                  <a:pt x="4724" y="7930"/>
                </a:lnTo>
                <a:cubicBezTo>
                  <a:pt x="4711" y="7930"/>
                  <a:pt x="4698" y="7904"/>
                  <a:pt x="4698" y="7904"/>
                </a:cubicBezTo>
                <a:lnTo>
                  <a:pt x="4698" y="7904"/>
                </a:lnTo>
                <a:cubicBezTo>
                  <a:pt x="4720" y="7912"/>
                  <a:pt x="4738" y="7915"/>
                  <a:pt x="4756" y="7915"/>
                </a:cubicBezTo>
                <a:cubicBezTo>
                  <a:pt x="4791" y="7915"/>
                  <a:pt x="4820" y="7904"/>
                  <a:pt x="4855" y="7904"/>
                </a:cubicBezTo>
                <a:lnTo>
                  <a:pt x="485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19"/>
          <p:cNvSpPr/>
          <p:nvPr/>
        </p:nvSpPr>
        <p:spPr>
          <a:xfrm>
            <a:off x="900302" y="4670965"/>
            <a:ext cx="470975" cy="443786"/>
          </a:xfrm>
          <a:custGeom>
            <a:avLst/>
            <a:gdLst/>
            <a:ahLst/>
            <a:cxnLst/>
            <a:rect l="l" t="t" r="r" b="b"/>
            <a:pathLst>
              <a:path w="1820" h="1715" extrusionOk="0">
                <a:moveTo>
                  <a:pt x="799" y="1"/>
                </a:moveTo>
                <a:cubicBezTo>
                  <a:pt x="681" y="210"/>
                  <a:pt x="681" y="511"/>
                  <a:pt x="812" y="720"/>
                </a:cubicBezTo>
                <a:cubicBezTo>
                  <a:pt x="692" y="529"/>
                  <a:pt x="485" y="403"/>
                  <a:pt x="250" y="403"/>
                </a:cubicBezTo>
                <a:cubicBezTo>
                  <a:pt x="228" y="403"/>
                  <a:pt x="206" y="404"/>
                  <a:pt x="184" y="406"/>
                </a:cubicBezTo>
                <a:cubicBezTo>
                  <a:pt x="249" y="589"/>
                  <a:pt x="393" y="759"/>
                  <a:pt x="550" y="851"/>
                </a:cubicBezTo>
                <a:cubicBezTo>
                  <a:pt x="354" y="851"/>
                  <a:pt x="157" y="930"/>
                  <a:pt x="0" y="1047"/>
                </a:cubicBezTo>
                <a:cubicBezTo>
                  <a:pt x="102" y="1098"/>
                  <a:pt x="213" y="1124"/>
                  <a:pt x="324" y="1124"/>
                </a:cubicBezTo>
                <a:cubicBezTo>
                  <a:pt x="423" y="1124"/>
                  <a:pt x="523" y="1103"/>
                  <a:pt x="617" y="1060"/>
                </a:cubicBezTo>
                <a:lnTo>
                  <a:pt x="617" y="1060"/>
                </a:lnTo>
                <a:cubicBezTo>
                  <a:pt x="444" y="1156"/>
                  <a:pt x="305" y="1313"/>
                  <a:pt x="210" y="1492"/>
                </a:cubicBezTo>
                <a:cubicBezTo>
                  <a:pt x="471" y="1492"/>
                  <a:pt x="720" y="1335"/>
                  <a:pt x="851" y="1113"/>
                </a:cubicBezTo>
                <a:lnTo>
                  <a:pt x="851" y="1113"/>
                </a:lnTo>
                <a:cubicBezTo>
                  <a:pt x="812" y="1322"/>
                  <a:pt x="864" y="1531"/>
                  <a:pt x="969" y="1715"/>
                </a:cubicBezTo>
                <a:cubicBezTo>
                  <a:pt x="1113" y="1531"/>
                  <a:pt x="1126" y="1270"/>
                  <a:pt x="1034" y="1073"/>
                </a:cubicBezTo>
                <a:lnTo>
                  <a:pt x="1034" y="1073"/>
                </a:lnTo>
                <a:cubicBezTo>
                  <a:pt x="1165" y="1244"/>
                  <a:pt x="1374" y="1322"/>
                  <a:pt x="1571" y="1322"/>
                </a:cubicBezTo>
                <a:cubicBezTo>
                  <a:pt x="1571" y="1204"/>
                  <a:pt x="1505" y="1126"/>
                  <a:pt x="1400" y="1060"/>
                </a:cubicBezTo>
                <a:cubicBezTo>
                  <a:pt x="1309" y="1008"/>
                  <a:pt x="1204" y="982"/>
                  <a:pt x="1100" y="969"/>
                </a:cubicBezTo>
                <a:cubicBezTo>
                  <a:pt x="1335" y="969"/>
                  <a:pt x="1597" y="903"/>
                  <a:pt x="1819" y="773"/>
                </a:cubicBezTo>
                <a:cubicBezTo>
                  <a:pt x="1721" y="701"/>
                  <a:pt x="1597" y="665"/>
                  <a:pt x="1474" y="665"/>
                </a:cubicBezTo>
                <a:cubicBezTo>
                  <a:pt x="1351" y="665"/>
                  <a:pt x="1230" y="701"/>
                  <a:pt x="1139" y="773"/>
                </a:cubicBezTo>
                <a:cubicBezTo>
                  <a:pt x="1270" y="589"/>
                  <a:pt x="1414" y="406"/>
                  <a:pt x="1531" y="249"/>
                </a:cubicBezTo>
                <a:cubicBezTo>
                  <a:pt x="1510" y="244"/>
                  <a:pt x="1489" y="242"/>
                  <a:pt x="1467" y="242"/>
                </a:cubicBezTo>
                <a:cubicBezTo>
                  <a:pt x="1364" y="242"/>
                  <a:pt x="1253" y="289"/>
                  <a:pt x="1178" y="354"/>
                </a:cubicBezTo>
                <a:cubicBezTo>
                  <a:pt x="1073" y="445"/>
                  <a:pt x="995" y="550"/>
                  <a:pt x="982" y="681"/>
                </a:cubicBezTo>
                <a:cubicBezTo>
                  <a:pt x="995" y="550"/>
                  <a:pt x="1008" y="419"/>
                  <a:pt x="995" y="315"/>
                </a:cubicBezTo>
                <a:cubicBezTo>
                  <a:pt x="982" y="197"/>
                  <a:pt x="916" y="66"/>
                  <a:pt x="7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19"/>
          <p:cNvSpPr/>
          <p:nvPr/>
        </p:nvSpPr>
        <p:spPr>
          <a:xfrm>
            <a:off x="2260735" y="4603998"/>
            <a:ext cx="234716" cy="221175"/>
          </a:xfrm>
          <a:custGeom>
            <a:avLst/>
            <a:gdLst/>
            <a:ahLst/>
            <a:cxnLst/>
            <a:rect l="l" t="t" r="r" b="b"/>
            <a:pathLst>
              <a:path w="1820" h="1715" extrusionOk="0">
                <a:moveTo>
                  <a:pt x="799" y="1"/>
                </a:moveTo>
                <a:cubicBezTo>
                  <a:pt x="681" y="210"/>
                  <a:pt x="681" y="511"/>
                  <a:pt x="812" y="720"/>
                </a:cubicBezTo>
                <a:cubicBezTo>
                  <a:pt x="692" y="529"/>
                  <a:pt x="485" y="403"/>
                  <a:pt x="250" y="403"/>
                </a:cubicBezTo>
                <a:cubicBezTo>
                  <a:pt x="228" y="403"/>
                  <a:pt x="206" y="404"/>
                  <a:pt x="184" y="406"/>
                </a:cubicBezTo>
                <a:cubicBezTo>
                  <a:pt x="249" y="589"/>
                  <a:pt x="393" y="759"/>
                  <a:pt x="550" y="851"/>
                </a:cubicBezTo>
                <a:cubicBezTo>
                  <a:pt x="354" y="851"/>
                  <a:pt x="157" y="930"/>
                  <a:pt x="0" y="1047"/>
                </a:cubicBezTo>
                <a:cubicBezTo>
                  <a:pt x="102" y="1098"/>
                  <a:pt x="213" y="1124"/>
                  <a:pt x="324" y="1124"/>
                </a:cubicBezTo>
                <a:cubicBezTo>
                  <a:pt x="423" y="1124"/>
                  <a:pt x="523" y="1103"/>
                  <a:pt x="617" y="1060"/>
                </a:cubicBezTo>
                <a:lnTo>
                  <a:pt x="617" y="1060"/>
                </a:lnTo>
                <a:cubicBezTo>
                  <a:pt x="444" y="1156"/>
                  <a:pt x="305" y="1313"/>
                  <a:pt x="210" y="1492"/>
                </a:cubicBezTo>
                <a:cubicBezTo>
                  <a:pt x="471" y="1492"/>
                  <a:pt x="720" y="1335"/>
                  <a:pt x="851" y="1113"/>
                </a:cubicBezTo>
                <a:lnTo>
                  <a:pt x="851" y="1113"/>
                </a:lnTo>
                <a:cubicBezTo>
                  <a:pt x="812" y="1322"/>
                  <a:pt x="864" y="1531"/>
                  <a:pt x="969" y="1715"/>
                </a:cubicBezTo>
                <a:cubicBezTo>
                  <a:pt x="1113" y="1531"/>
                  <a:pt x="1126" y="1270"/>
                  <a:pt x="1034" y="1073"/>
                </a:cubicBezTo>
                <a:lnTo>
                  <a:pt x="1034" y="1073"/>
                </a:lnTo>
                <a:cubicBezTo>
                  <a:pt x="1165" y="1244"/>
                  <a:pt x="1374" y="1322"/>
                  <a:pt x="1571" y="1322"/>
                </a:cubicBezTo>
                <a:cubicBezTo>
                  <a:pt x="1571" y="1204"/>
                  <a:pt x="1505" y="1126"/>
                  <a:pt x="1400" y="1060"/>
                </a:cubicBezTo>
                <a:cubicBezTo>
                  <a:pt x="1309" y="1008"/>
                  <a:pt x="1204" y="982"/>
                  <a:pt x="1100" y="969"/>
                </a:cubicBezTo>
                <a:cubicBezTo>
                  <a:pt x="1335" y="969"/>
                  <a:pt x="1597" y="903"/>
                  <a:pt x="1819" y="773"/>
                </a:cubicBezTo>
                <a:cubicBezTo>
                  <a:pt x="1721" y="701"/>
                  <a:pt x="1597" y="665"/>
                  <a:pt x="1474" y="665"/>
                </a:cubicBezTo>
                <a:cubicBezTo>
                  <a:pt x="1351" y="665"/>
                  <a:pt x="1230" y="701"/>
                  <a:pt x="1139" y="773"/>
                </a:cubicBezTo>
                <a:cubicBezTo>
                  <a:pt x="1270" y="589"/>
                  <a:pt x="1414" y="406"/>
                  <a:pt x="1531" y="249"/>
                </a:cubicBezTo>
                <a:cubicBezTo>
                  <a:pt x="1510" y="244"/>
                  <a:pt x="1489" y="242"/>
                  <a:pt x="1467" y="242"/>
                </a:cubicBezTo>
                <a:cubicBezTo>
                  <a:pt x="1364" y="242"/>
                  <a:pt x="1253" y="289"/>
                  <a:pt x="1178" y="354"/>
                </a:cubicBezTo>
                <a:cubicBezTo>
                  <a:pt x="1073" y="445"/>
                  <a:pt x="995" y="550"/>
                  <a:pt x="982" y="681"/>
                </a:cubicBezTo>
                <a:cubicBezTo>
                  <a:pt x="995" y="550"/>
                  <a:pt x="1008" y="419"/>
                  <a:pt x="995" y="315"/>
                </a:cubicBezTo>
                <a:cubicBezTo>
                  <a:pt x="982" y="197"/>
                  <a:pt x="916" y="66"/>
                  <a:pt x="79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19"/>
          <p:cNvSpPr/>
          <p:nvPr/>
        </p:nvSpPr>
        <p:spPr>
          <a:xfrm>
            <a:off x="7488922" y="-436123"/>
            <a:ext cx="2035322" cy="1183007"/>
          </a:xfrm>
          <a:custGeom>
            <a:avLst/>
            <a:gdLst/>
            <a:ahLst/>
            <a:cxnLst/>
            <a:rect l="l" t="t" r="r" b="b"/>
            <a:pathLst>
              <a:path w="21917" h="12739" extrusionOk="0">
                <a:moveTo>
                  <a:pt x="7987" y="1"/>
                </a:moveTo>
                <a:cubicBezTo>
                  <a:pt x="6760" y="1"/>
                  <a:pt x="5525" y="54"/>
                  <a:pt x="4318" y="242"/>
                </a:cubicBezTo>
                <a:cubicBezTo>
                  <a:pt x="4137" y="271"/>
                  <a:pt x="3951" y="281"/>
                  <a:pt x="3760" y="281"/>
                </a:cubicBezTo>
                <a:cubicBezTo>
                  <a:pt x="3265" y="281"/>
                  <a:pt x="2745" y="211"/>
                  <a:pt x="2243" y="211"/>
                </a:cubicBezTo>
                <a:cubicBezTo>
                  <a:pt x="1707" y="211"/>
                  <a:pt x="1190" y="291"/>
                  <a:pt x="746" y="622"/>
                </a:cubicBezTo>
                <a:cubicBezTo>
                  <a:pt x="288" y="962"/>
                  <a:pt x="0" y="1551"/>
                  <a:pt x="131" y="2113"/>
                </a:cubicBezTo>
                <a:cubicBezTo>
                  <a:pt x="249" y="2545"/>
                  <a:pt x="615" y="2898"/>
                  <a:pt x="1021" y="3069"/>
                </a:cubicBezTo>
                <a:cubicBezTo>
                  <a:pt x="1353" y="3219"/>
                  <a:pt x="1730" y="3272"/>
                  <a:pt x="2107" y="3272"/>
                </a:cubicBezTo>
                <a:cubicBezTo>
                  <a:pt x="2190" y="3272"/>
                  <a:pt x="2273" y="3270"/>
                  <a:pt x="2355" y="3265"/>
                </a:cubicBezTo>
                <a:lnTo>
                  <a:pt x="2355" y="3265"/>
                </a:lnTo>
                <a:cubicBezTo>
                  <a:pt x="2264" y="4102"/>
                  <a:pt x="2892" y="4259"/>
                  <a:pt x="3350" y="4730"/>
                </a:cubicBezTo>
                <a:lnTo>
                  <a:pt x="3389" y="4783"/>
                </a:lnTo>
                <a:cubicBezTo>
                  <a:pt x="3821" y="5254"/>
                  <a:pt x="3913" y="5777"/>
                  <a:pt x="4567" y="6065"/>
                </a:cubicBezTo>
                <a:cubicBezTo>
                  <a:pt x="4686" y="6328"/>
                  <a:pt x="4977" y="6475"/>
                  <a:pt x="5259" y="6475"/>
                </a:cubicBezTo>
                <a:cubicBezTo>
                  <a:pt x="5439" y="6475"/>
                  <a:pt x="5617" y="6415"/>
                  <a:pt x="5744" y="6287"/>
                </a:cubicBezTo>
                <a:lnTo>
                  <a:pt x="5744" y="6287"/>
                </a:lnTo>
                <a:cubicBezTo>
                  <a:pt x="5980" y="6758"/>
                  <a:pt x="5666" y="7413"/>
                  <a:pt x="5156" y="7530"/>
                </a:cubicBezTo>
                <a:cubicBezTo>
                  <a:pt x="5362" y="7701"/>
                  <a:pt x="5627" y="7781"/>
                  <a:pt x="5896" y="7781"/>
                </a:cubicBezTo>
                <a:cubicBezTo>
                  <a:pt x="6308" y="7781"/>
                  <a:pt x="6726" y="7591"/>
                  <a:pt x="6948" y="7243"/>
                </a:cubicBezTo>
                <a:lnTo>
                  <a:pt x="6948" y="7243"/>
                </a:lnTo>
                <a:cubicBezTo>
                  <a:pt x="6556" y="7910"/>
                  <a:pt x="7027" y="8891"/>
                  <a:pt x="7786" y="9009"/>
                </a:cubicBezTo>
                <a:cubicBezTo>
                  <a:pt x="7498" y="8407"/>
                  <a:pt x="7969" y="7583"/>
                  <a:pt x="8636" y="7557"/>
                </a:cubicBezTo>
                <a:lnTo>
                  <a:pt x="8636" y="7557"/>
                </a:lnTo>
                <a:cubicBezTo>
                  <a:pt x="8531" y="8080"/>
                  <a:pt x="8505" y="8695"/>
                  <a:pt x="8885" y="9074"/>
                </a:cubicBezTo>
                <a:cubicBezTo>
                  <a:pt x="9013" y="9203"/>
                  <a:pt x="9196" y="9261"/>
                  <a:pt x="9380" y="9261"/>
                </a:cubicBezTo>
                <a:cubicBezTo>
                  <a:pt x="9713" y="9261"/>
                  <a:pt x="10048" y="9070"/>
                  <a:pt x="10064" y="8763"/>
                </a:cubicBezTo>
                <a:lnTo>
                  <a:pt x="10064" y="8763"/>
                </a:lnTo>
                <a:cubicBezTo>
                  <a:pt x="10094" y="9156"/>
                  <a:pt x="10469" y="9475"/>
                  <a:pt x="10848" y="9475"/>
                </a:cubicBezTo>
                <a:cubicBezTo>
                  <a:pt x="10918" y="9475"/>
                  <a:pt x="10989" y="9464"/>
                  <a:pt x="11057" y="9441"/>
                </a:cubicBezTo>
                <a:lnTo>
                  <a:pt x="11057" y="9441"/>
                </a:lnTo>
                <a:cubicBezTo>
                  <a:pt x="11031" y="9866"/>
                  <a:pt x="11424" y="10292"/>
                  <a:pt x="11861" y="10292"/>
                </a:cubicBezTo>
                <a:cubicBezTo>
                  <a:pt x="11868" y="10292"/>
                  <a:pt x="11874" y="10291"/>
                  <a:pt x="11881" y="10291"/>
                </a:cubicBezTo>
                <a:cubicBezTo>
                  <a:pt x="12211" y="10282"/>
                  <a:pt x="12497" y="10020"/>
                  <a:pt x="12602" y="9710"/>
                </a:cubicBezTo>
                <a:lnTo>
                  <a:pt x="12602" y="9710"/>
                </a:lnTo>
                <a:cubicBezTo>
                  <a:pt x="12631" y="9992"/>
                  <a:pt x="12802" y="10267"/>
                  <a:pt x="13072" y="10370"/>
                </a:cubicBezTo>
                <a:cubicBezTo>
                  <a:pt x="13160" y="10403"/>
                  <a:pt x="13254" y="10419"/>
                  <a:pt x="13347" y="10419"/>
                </a:cubicBezTo>
                <a:cubicBezTo>
                  <a:pt x="13654" y="10419"/>
                  <a:pt x="13962" y="10248"/>
                  <a:pt x="14092" y="9977"/>
                </a:cubicBezTo>
                <a:lnTo>
                  <a:pt x="14092" y="9977"/>
                </a:lnTo>
                <a:cubicBezTo>
                  <a:pt x="13961" y="10357"/>
                  <a:pt x="14184" y="10815"/>
                  <a:pt x="14563" y="10919"/>
                </a:cubicBezTo>
                <a:cubicBezTo>
                  <a:pt x="14626" y="10939"/>
                  <a:pt x="14690" y="10948"/>
                  <a:pt x="14754" y="10948"/>
                </a:cubicBezTo>
                <a:cubicBezTo>
                  <a:pt x="15083" y="10948"/>
                  <a:pt x="15414" y="10711"/>
                  <a:pt x="15479" y="10383"/>
                </a:cubicBezTo>
                <a:lnTo>
                  <a:pt x="15479" y="10383"/>
                </a:lnTo>
                <a:cubicBezTo>
                  <a:pt x="15885" y="10828"/>
                  <a:pt x="15819" y="11626"/>
                  <a:pt x="15348" y="12005"/>
                </a:cubicBezTo>
                <a:lnTo>
                  <a:pt x="17010" y="11508"/>
                </a:lnTo>
                <a:lnTo>
                  <a:pt x="17010" y="11508"/>
                </a:lnTo>
                <a:cubicBezTo>
                  <a:pt x="16775" y="12037"/>
                  <a:pt x="17279" y="12713"/>
                  <a:pt x="17839" y="12713"/>
                </a:cubicBezTo>
                <a:cubicBezTo>
                  <a:pt x="17902" y="12713"/>
                  <a:pt x="17967" y="12704"/>
                  <a:pt x="18031" y="12686"/>
                </a:cubicBezTo>
                <a:cubicBezTo>
                  <a:pt x="18043" y="12489"/>
                  <a:pt x="18059" y="12293"/>
                  <a:pt x="18075" y="12098"/>
                </a:cubicBezTo>
                <a:lnTo>
                  <a:pt x="18075" y="12098"/>
                </a:lnTo>
                <a:cubicBezTo>
                  <a:pt x="18120" y="12188"/>
                  <a:pt x="18189" y="12266"/>
                  <a:pt x="18279" y="12319"/>
                </a:cubicBezTo>
                <a:cubicBezTo>
                  <a:pt x="18363" y="12367"/>
                  <a:pt x="18458" y="12389"/>
                  <a:pt x="18554" y="12389"/>
                </a:cubicBezTo>
                <a:cubicBezTo>
                  <a:pt x="18775" y="12389"/>
                  <a:pt x="18999" y="12271"/>
                  <a:pt x="19091" y="12071"/>
                </a:cubicBezTo>
                <a:cubicBezTo>
                  <a:pt x="19483" y="12293"/>
                  <a:pt x="19876" y="12516"/>
                  <a:pt x="20268" y="12738"/>
                </a:cubicBezTo>
                <a:cubicBezTo>
                  <a:pt x="21760" y="10134"/>
                  <a:pt x="21851" y="6981"/>
                  <a:pt x="21904" y="3984"/>
                </a:cubicBezTo>
                <a:cubicBezTo>
                  <a:pt x="21917" y="3369"/>
                  <a:pt x="21904" y="2702"/>
                  <a:pt x="21524" y="2205"/>
                </a:cubicBezTo>
                <a:cubicBezTo>
                  <a:pt x="21171" y="1747"/>
                  <a:pt x="20569" y="1564"/>
                  <a:pt x="19993" y="1420"/>
                </a:cubicBezTo>
                <a:cubicBezTo>
                  <a:pt x="16539" y="556"/>
                  <a:pt x="12980" y="85"/>
                  <a:pt x="9408" y="20"/>
                </a:cubicBezTo>
                <a:cubicBezTo>
                  <a:pt x="8937" y="9"/>
                  <a:pt x="8463" y="1"/>
                  <a:pt x="798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19"/>
          <p:cNvSpPr/>
          <p:nvPr/>
        </p:nvSpPr>
        <p:spPr>
          <a:xfrm>
            <a:off x="-709250" y="-679596"/>
            <a:ext cx="2347627" cy="1469496"/>
          </a:xfrm>
          <a:custGeom>
            <a:avLst/>
            <a:gdLst/>
            <a:ahLst/>
            <a:cxnLst/>
            <a:rect l="l" t="t" r="r" b="b"/>
            <a:pathLst>
              <a:path w="25280" h="15824" extrusionOk="0">
                <a:moveTo>
                  <a:pt x="10264" y="1"/>
                </a:moveTo>
                <a:cubicBezTo>
                  <a:pt x="9799" y="1"/>
                  <a:pt x="9335" y="6"/>
                  <a:pt x="8871" y="17"/>
                </a:cubicBezTo>
                <a:cubicBezTo>
                  <a:pt x="7170" y="69"/>
                  <a:pt x="5339" y="239"/>
                  <a:pt x="3965" y="1286"/>
                </a:cubicBezTo>
                <a:cubicBezTo>
                  <a:pt x="2565" y="2346"/>
                  <a:pt x="1884" y="4099"/>
                  <a:pt x="1413" y="5800"/>
                </a:cubicBezTo>
                <a:cubicBezTo>
                  <a:pt x="1034" y="7135"/>
                  <a:pt x="0" y="9856"/>
                  <a:pt x="510" y="11165"/>
                </a:cubicBezTo>
                <a:cubicBezTo>
                  <a:pt x="811" y="11963"/>
                  <a:pt x="1858" y="12827"/>
                  <a:pt x="2395" y="13481"/>
                </a:cubicBezTo>
                <a:cubicBezTo>
                  <a:pt x="3010" y="14266"/>
                  <a:pt x="3651" y="15038"/>
                  <a:pt x="4279" y="15823"/>
                </a:cubicBezTo>
                <a:lnTo>
                  <a:pt x="4292" y="15221"/>
                </a:lnTo>
                <a:cubicBezTo>
                  <a:pt x="4515" y="15421"/>
                  <a:pt x="4799" y="15511"/>
                  <a:pt x="5088" y="15511"/>
                </a:cubicBezTo>
                <a:cubicBezTo>
                  <a:pt x="5747" y="15511"/>
                  <a:pt x="6438" y="15044"/>
                  <a:pt x="6529" y="14344"/>
                </a:cubicBezTo>
                <a:cubicBezTo>
                  <a:pt x="6687" y="14429"/>
                  <a:pt x="6863" y="14468"/>
                  <a:pt x="7040" y="14468"/>
                </a:cubicBezTo>
                <a:cubicBezTo>
                  <a:pt x="7526" y="14468"/>
                  <a:pt x="8026" y="14176"/>
                  <a:pt x="8217" y="13716"/>
                </a:cubicBezTo>
                <a:cubicBezTo>
                  <a:pt x="8352" y="13818"/>
                  <a:pt x="8519" y="13870"/>
                  <a:pt x="8685" y="13870"/>
                </a:cubicBezTo>
                <a:cubicBezTo>
                  <a:pt x="8840" y="13870"/>
                  <a:pt x="8994" y="13824"/>
                  <a:pt x="9120" y="13729"/>
                </a:cubicBezTo>
                <a:cubicBezTo>
                  <a:pt x="9369" y="13533"/>
                  <a:pt x="9513" y="13167"/>
                  <a:pt x="9421" y="12840"/>
                </a:cubicBezTo>
                <a:lnTo>
                  <a:pt x="9421" y="12840"/>
                </a:lnTo>
                <a:cubicBezTo>
                  <a:pt x="9853" y="13036"/>
                  <a:pt x="10141" y="13533"/>
                  <a:pt x="10101" y="14017"/>
                </a:cubicBezTo>
                <a:cubicBezTo>
                  <a:pt x="10559" y="13834"/>
                  <a:pt x="10782" y="13219"/>
                  <a:pt x="10572" y="12761"/>
                </a:cubicBezTo>
                <a:lnTo>
                  <a:pt x="10572" y="12761"/>
                </a:lnTo>
                <a:cubicBezTo>
                  <a:pt x="10723" y="12902"/>
                  <a:pt x="10919" y="12967"/>
                  <a:pt x="11118" y="12967"/>
                </a:cubicBezTo>
                <a:cubicBezTo>
                  <a:pt x="11454" y="12967"/>
                  <a:pt x="11798" y="12781"/>
                  <a:pt x="11946" y="12460"/>
                </a:cubicBezTo>
                <a:lnTo>
                  <a:pt x="11946" y="12460"/>
                </a:lnTo>
                <a:cubicBezTo>
                  <a:pt x="11894" y="12474"/>
                  <a:pt x="11841" y="12481"/>
                  <a:pt x="11788" y="12481"/>
                </a:cubicBezTo>
                <a:cubicBezTo>
                  <a:pt x="11496" y="12481"/>
                  <a:pt x="11209" y="12279"/>
                  <a:pt x="11109" y="12002"/>
                </a:cubicBezTo>
                <a:lnTo>
                  <a:pt x="11109" y="12002"/>
                </a:lnTo>
                <a:cubicBezTo>
                  <a:pt x="11165" y="12024"/>
                  <a:pt x="11221" y="12034"/>
                  <a:pt x="11276" y="12034"/>
                </a:cubicBezTo>
                <a:cubicBezTo>
                  <a:pt x="11726" y="12034"/>
                  <a:pt x="12117" y="11378"/>
                  <a:pt x="11802" y="10982"/>
                </a:cubicBezTo>
                <a:lnTo>
                  <a:pt x="11802" y="10982"/>
                </a:lnTo>
                <a:cubicBezTo>
                  <a:pt x="11863" y="10997"/>
                  <a:pt x="11924" y="11005"/>
                  <a:pt x="11984" y="11005"/>
                </a:cubicBezTo>
                <a:cubicBezTo>
                  <a:pt x="12384" y="11005"/>
                  <a:pt x="12770" y="10684"/>
                  <a:pt x="12849" y="10275"/>
                </a:cubicBezTo>
                <a:cubicBezTo>
                  <a:pt x="13056" y="10548"/>
                  <a:pt x="13381" y="10675"/>
                  <a:pt x="13713" y="10675"/>
                </a:cubicBezTo>
                <a:cubicBezTo>
                  <a:pt x="14177" y="10675"/>
                  <a:pt x="14655" y="10425"/>
                  <a:pt x="14838" y="9974"/>
                </a:cubicBezTo>
                <a:cubicBezTo>
                  <a:pt x="14995" y="10163"/>
                  <a:pt x="15225" y="10248"/>
                  <a:pt x="15459" y="10248"/>
                </a:cubicBezTo>
                <a:cubicBezTo>
                  <a:pt x="15808" y="10248"/>
                  <a:pt x="16165" y="10055"/>
                  <a:pt x="16290" y="9726"/>
                </a:cubicBezTo>
                <a:cubicBezTo>
                  <a:pt x="16338" y="9734"/>
                  <a:pt x="16385" y="9738"/>
                  <a:pt x="16433" y="9738"/>
                </a:cubicBezTo>
                <a:cubicBezTo>
                  <a:pt x="16751" y="9738"/>
                  <a:pt x="17058" y="9552"/>
                  <a:pt x="17206" y="9268"/>
                </a:cubicBezTo>
                <a:cubicBezTo>
                  <a:pt x="17320" y="9050"/>
                  <a:pt x="17334" y="8780"/>
                  <a:pt x="17258" y="8546"/>
                </a:cubicBezTo>
                <a:lnTo>
                  <a:pt x="17258" y="8546"/>
                </a:lnTo>
                <a:cubicBezTo>
                  <a:pt x="17358" y="8679"/>
                  <a:pt x="17481" y="8788"/>
                  <a:pt x="17625" y="8849"/>
                </a:cubicBezTo>
                <a:cubicBezTo>
                  <a:pt x="17707" y="8890"/>
                  <a:pt x="17802" y="8910"/>
                  <a:pt x="17899" y="8910"/>
                </a:cubicBezTo>
                <a:cubicBezTo>
                  <a:pt x="18082" y="8910"/>
                  <a:pt x="18268" y="8837"/>
                  <a:pt x="18371" y="8692"/>
                </a:cubicBezTo>
                <a:cubicBezTo>
                  <a:pt x="18483" y="8498"/>
                  <a:pt x="18420" y="8217"/>
                  <a:pt x="18257" y="8096"/>
                </a:cubicBezTo>
                <a:lnTo>
                  <a:pt x="18257" y="8096"/>
                </a:lnTo>
                <a:cubicBezTo>
                  <a:pt x="18357" y="8124"/>
                  <a:pt x="18460" y="8137"/>
                  <a:pt x="18563" y="8137"/>
                </a:cubicBezTo>
                <a:cubicBezTo>
                  <a:pt x="18900" y="8137"/>
                  <a:pt x="19239" y="7994"/>
                  <a:pt x="19470" y="7737"/>
                </a:cubicBezTo>
                <a:cubicBezTo>
                  <a:pt x="19025" y="7711"/>
                  <a:pt x="18619" y="7436"/>
                  <a:pt x="18423" y="7043"/>
                </a:cubicBezTo>
                <a:cubicBezTo>
                  <a:pt x="18606" y="6886"/>
                  <a:pt x="18803" y="6742"/>
                  <a:pt x="18973" y="6598"/>
                </a:cubicBezTo>
                <a:cubicBezTo>
                  <a:pt x="19156" y="6742"/>
                  <a:pt x="19339" y="6912"/>
                  <a:pt x="19535" y="7056"/>
                </a:cubicBezTo>
                <a:cubicBezTo>
                  <a:pt x="19823" y="6821"/>
                  <a:pt x="19980" y="6415"/>
                  <a:pt x="19876" y="6062"/>
                </a:cubicBezTo>
                <a:lnTo>
                  <a:pt x="19876" y="6062"/>
                </a:lnTo>
                <a:cubicBezTo>
                  <a:pt x="20063" y="6110"/>
                  <a:pt x="20254" y="6133"/>
                  <a:pt x="20444" y="6133"/>
                </a:cubicBezTo>
                <a:cubicBezTo>
                  <a:pt x="20823" y="6133"/>
                  <a:pt x="21201" y="6040"/>
                  <a:pt x="21550" y="5866"/>
                </a:cubicBezTo>
                <a:cubicBezTo>
                  <a:pt x="21792" y="5908"/>
                  <a:pt x="22037" y="5929"/>
                  <a:pt x="22281" y="5929"/>
                </a:cubicBezTo>
                <a:cubicBezTo>
                  <a:pt x="23026" y="5929"/>
                  <a:pt x="23768" y="5730"/>
                  <a:pt x="24429" y="5316"/>
                </a:cubicBezTo>
                <a:cubicBezTo>
                  <a:pt x="24691" y="5159"/>
                  <a:pt x="24926" y="4963"/>
                  <a:pt x="25044" y="4662"/>
                </a:cubicBezTo>
                <a:cubicBezTo>
                  <a:pt x="25280" y="4099"/>
                  <a:pt x="24848" y="3471"/>
                  <a:pt x="24390" y="3052"/>
                </a:cubicBezTo>
                <a:cubicBezTo>
                  <a:pt x="22492" y="1299"/>
                  <a:pt x="19849" y="736"/>
                  <a:pt x="17311" y="436"/>
                </a:cubicBezTo>
                <a:cubicBezTo>
                  <a:pt x="14973" y="140"/>
                  <a:pt x="12616" y="1"/>
                  <a:pt x="1026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1"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45" name="Google Shape;345;p20"/>
          <p:cNvSpPr txBox="1">
            <a:spLocks noGrp="1"/>
          </p:cNvSpPr>
          <p:nvPr>
            <p:ph type="subTitle" idx="1"/>
          </p:nvPr>
        </p:nvSpPr>
        <p:spPr>
          <a:xfrm>
            <a:off x="4832587" y="1453675"/>
            <a:ext cx="3015300" cy="242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6" name="Google Shape;346;p20"/>
          <p:cNvSpPr txBox="1">
            <a:spLocks noGrp="1"/>
          </p:cNvSpPr>
          <p:nvPr>
            <p:ph type="subTitle" idx="2"/>
          </p:nvPr>
        </p:nvSpPr>
        <p:spPr>
          <a:xfrm>
            <a:off x="1335225" y="1453675"/>
            <a:ext cx="3015300" cy="242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7" name="Google Shape;347;p20"/>
          <p:cNvSpPr/>
          <p:nvPr/>
        </p:nvSpPr>
        <p:spPr>
          <a:xfrm>
            <a:off x="-45968" y="10"/>
            <a:ext cx="1518387" cy="4772134"/>
          </a:xfrm>
          <a:custGeom>
            <a:avLst/>
            <a:gdLst/>
            <a:ahLst/>
            <a:cxnLst/>
            <a:rect l="l" t="t" r="r" b="b"/>
            <a:pathLst>
              <a:path w="6399" h="32909" extrusionOk="0">
                <a:moveTo>
                  <a:pt x="890" y="1"/>
                </a:moveTo>
                <a:cubicBezTo>
                  <a:pt x="419" y="7171"/>
                  <a:pt x="53" y="14394"/>
                  <a:pt x="602" y="21551"/>
                </a:cubicBezTo>
                <a:cubicBezTo>
                  <a:pt x="798" y="24090"/>
                  <a:pt x="1126" y="26654"/>
                  <a:pt x="903" y="29193"/>
                </a:cubicBezTo>
                <a:cubicBezTo>
                  <a:pt x="772" y="30488"/>
                  <a:pt x="471" y="31757"/>
                  <a:pt x="0" y="32909"/>
                </a:cubicBezTo>
                <a:lnTo>
                  <a:pt x="6294" y="32909"/>
                </a:lnTo>
                <a:cubicBezTo>
                  <a:pt x="6399" y="30252"/>
                  <a:pt x="6006" y="27570"/>
                  <a:pt x="5443" y="25005"/>
                </a:cubicBezTo>
                <a:cubicBezTo>
                  <a:pt x="4698" y="21590"/>
                  <a:pt x="3651" y="18280"/>
                  <a:pt x="3049" y="14813"/>
                </a:cubicBezTo>
                <a:cubicBezTo>
                  <a:pt x="2198" y="9971"/>
                  <a:pt x="2264" y="4973"/>
                  <a:pt x="247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20"/>
          <p:cNvSpPr/>
          <p:nvPr/>
        </p:nvSpPr>
        <p:spPr>
          <a:xfrm>
            <a:off x="8086168" y="950"/>
            <a:ext cx="1027919" cy="4770249"/>
          </a:xfrm>
          <a:custGeom>
            <a:avLst/>
            <a:gdLst/>
            <a:ahLst/>
            <a:cxnLst/>
            <a:rect l="l" t="t" r="r" b="b"/>
            <a:pathLst>
              <a:path w="4332" h="32896" extrusionOk="0">
                <a:moveTo>
                  <a:pt x="2604" y="1"/>
                </a:moveTo>
                <a:cubicBezTo>
                  <a:pt x="3140" y="5378"/>
                  <a:pt x="2643" y="10926"/>
                  <a:pt x="1950" y="16304"/>
                </a:cubicBezTo>
                <a:cubicBezTo>
                  <a:pt x="1230" y="21813"/>
                  <a:pt x="275" y="27334"/>
                  <a:pt x="0" y="32895"/>
                </a:cubicBezTo>
                <a:lnTo>
                  <a:pt x="3428" y="32895"/>
                </a:lnTo>
                <a:cubicBezTo>
                  <a:pt x="4331" y="27321"/>
                  <a:pt x="4253" y="21538"/>
                  <a:pt x="4148" y="15833"/>
                </a:cubicBezTo>
                <a:cubicBezTo>
                  <a:pt x="4069" y="10547"/>
                  <a:pt x="3991" y="5274"/>
                  <a:pt x="391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20"/>
          <p:cNvSpPr/>
          <p:nvPr/>
        </p:nvSpPr>
        <p:spPr>
          <a:xfrm flipH="1">
            <a:off x="-860453" y="4512500"/>
            <a:ext cx="10034733" cy="2480883"/>
          </a:xfrm>
          <a:custGeom>
            <a:avLst/>
            <a:gdLst/>
            <a:ahLst/>
            <a:cxnLst/>
            <a:rect l="l" t="t" r="r" b="b"/>
            <a:pathLst>
              <a:path w="69624" h="19948" extrusionOk="0">
                <a:moveTo>
                  <a:pt x="1913" y="1"/>
                </a:moveTo>
                <a:cubicBezTo>
                  <a:pt x="1488" y="1"/>
                  <a:pt x="1068" y="14"/>
                  <a:pt x="654" y="44"/>
                </a:cubicBezTo>
                <a:cubicBezTo>
                  <a:pt x="0" y="3655"/>
                  <a:pt x="1086" y="8326"/>
                  <a:pt x="1348" y="12042"/>
                </a:cubicBezTo>
                <a:cubicBezTo>
                  <a:pt x="1505" y="13979"/>
                  <a:pt x="1727" y="16099"/>
                  <a:pt x="3114" y="17459"/>
                </a:cubicBezTo>
                <a:cubicBezTo>
                  <a:pt x="4541" y="18846"/>
                  <a:pt x="6752" y="18964"/>
                  <a:pt x="8741" y="19016"/>
                </a:cubicBezTo>
                <a:cubicBezTo>
                  <a:pt x="22636" y="19304"/>
                  <a:pt x="36532" y="19618"/>
                  <a:pt x="50441" y="19906"/>
                </a:cubicBezTo>
                <a:cubicBezTo>
                  <a:pt x="51307" y="19928"/>
                  <a:pt x="52176" y="19947"/>
                  <a:pt x="53045" y="19947"/>
                </a:cubicBezTo>
                <a:cubicBezTo>
                  <a:pt x="55279" y="19947"/>
                  <a:pt x="57513" y="19822"/>
                  <a:pt x="59679" y="19304"/>
                </a:cubicBezTo>
                <a:cubicBezTo>
                  <a:pt x="62688" y="18585"/>
                  <a:pt x="65619" y="16975"/>
                  <a:pt x="67255" y="14332"/>
                </a:cubicBezTo>
                <a:cubicBezTo>
                  <a:pt x="69623" y="10538"/>
                  <a:pt x="68511" y="4911"/>
                  <a:pt x="64769" y="2464"/>
                </a:cubicBezTo>
                <a:cubicBezTo>
                  <a:pt x="62783" y="1154"/>
                  <a:pt x="60436" y="788"/>
                  <a:pt x="58022" y="788"/>
                </a:cubicBezTo>
                <a:cubicBezTo>
                  <a:pt x="56460" y="788"/>
                  <a:pt x="54870" y="941"/>
                  <a:pt x="53333" y="1091"/>
                </a:cubicBezTo>
                <a:cubicBezTo>
                  <a:pt x="46159" y="1786"/>
                  <a:pt x="38950" y="2122"/>
                  <a:pt x="31749" y="2122"/>
                </a:cubicBezTo>
                <a:cubicBezTo>
                  <a:pt x="30137" y="2122"/>
                  <a:pt x="28526" y="2105"/>
                  <a:pt x="26915" y="2072"/>
                </a:cubicBezTo>
                <a:cubicBezTo>
                  <a:pt x="22375" y="1967"/>
                  <a:pt x="17834" y="1719"/>
                  <a:pt x="13307" y="1326"/>
                </a:cubicBezTo>
                <a:cubicBezTo>
                  <a:pt x="9670" y="1021"/>
                  <a:pt x="5601" y="1"/>
                  <a:pt x="191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20"/>
          <p:cNvSpPr/>
          <p:nvPr/>
        </p:nvSpPr>
        <p:spPr>
          <a:xfrm flipH="1">
            <a:off x="-3526950" y="3804607"/>
            <a:ext cx="6412786" cy="1376227"/>
          </a:xfrm>
          <a:custGeom>
            <a:avLst/>
            <a:gdLst/>
            <a:ahLst/>
            <a:cxnLst/>
            <a:rect l="l" t="t" r="r" b="b"/>
            <a:pathLst>
              <a:path w="26262" h="5636" extrusionOk="0">
                <a:moveTo>
                  <a:pt x="11513" y="0"/>
                </a:moveTo>
                <a:cubicBezTo>
                  <a:pt x="11070" y="0"/>
                  <a:pt x="10628" y="97"/>
                  <a:pt x="10233" y="297"/>
                </a:cubicBezTo>
                <a:cubicBezTo>
                  <a:pt x="9212" y="821"/>
                  <a:pt x="8558" y="2011"/>
                  <a:pt x="8650" y="3163"/>
                </a:cubicBezTo>
                <a:cubicBezTo>
                  <a:pt x="8182" y="2831"/>
                  <a:pt x="7610" y="2668"/>
                  <a:pt x="7036" y="2668"/>
                </a:cubicBezTo>
                <a:cubicBezTo>
                  <a:pt x="6342" y="2668"/>
                  <a:pt x="5646" y="2907"/>
                  <a:pt x="5130" y="3372"/>
                </a:cubicBezTo>
                <a:cubicBezTo>
                  <a:pt x="4764" y="3712"/>
                  <a:pt x="4463" y="4197"/>
                  <a:pt x="3992" y="4419"/>
                </a:cubicBezTo>
                <a:cubicBezTo>
                  <a:pt x="3674" y="4571"/>
                  <a:pt x="3329" y="4595"/>
                  <a:pt x="2975" y="4595"/>
                </a:cubicBezTo>
                <a:cubicBezTo>
                  <a:pt x="2810" y="4595"/>
                  <a:pt x="2642" y="4589"/>
                  <a:pt x="2474" y="4589"/>
                </a:cubicBezTo>
                <a:cubicBezTo>
                  <a:pt x="2352" y="4589"/>
                  <a:pt x="2229" y="4592"/>
                  <a:pt x="2107" y="4602"/>
                </a:cubicBezTo>
                <a:cubicBezTo>
                  <a:pt x="1309" y="4655"/>
                  <a:pt x="537" y="5047"/>
                  <a:pt x="1" y="5636"/>
                </a:cubicBezTo>
                <a:lnTo>
                  <a:pt x="26262" y="5636"/>
                </a:lnTo>
                <a:lnTo>
                  <a:pt x="26262" y="101"/>
                </a:lnTo>
                <a:cubicBezTo>
                  <a:pt x="25529" y="415"/>
                  <a:pt x="24875" y="952"/>
                  <a:pt x="24430" y="1645"/>
                </a:cubicBezTo>
                <a:cubicBezTo>
                  <a:pt x="24273" y="1985"/>
                  <a:pt x="24142" y="2312"/>
                  <a:pt x="24011" y="2574"/>
                </a:cubicBezTo>
                <a:cubicBezTo>
                  <a:pt x="23946" y="2703"/>
                  <a:pt x="23815" y="2765"/>
                  <a:pt x="23683" y="2765"/>
                </a:cubicBezTo>
                <a:cubicBezTo>
                  <a:pt x="23547" y="2765"/>
                  <a:pt x="23410" y="2700"/>
                  <a:pt x="23344" y="2574"/>
                </a:cubicBezTo>
                <a:cubicBezTo>
                  <a:pt x="23215" y="2340"/>
                  <a:pt x="23101" y="2236"/>
                  <a:pt x="22946" y="2236"/>
                </a:cubicBezTo>
                <a:cubicBezTo>
                  <a:pt x="22850" y="2236"/>
                  <a:pt x="22739" y="2276"/>
                  <a:pt x="22598" y="2352"/>
                </a:cubicBezTo>
                <a:cubicBezTo>
                  <a:pt x="22310" y="2509"/>
                  <a:pt x="22048" y="2757"/>
                  <a:pt x="21761" y="2954"/>
                </a:cubicBezTo>
                <a:cubicBezTo>
                  <a:pt x="21710" y="2993"/>
                  <a:pt x="21652" y="3009"/>
                  <a:pt x="21593" y="3009"/>
                </a:cubicBezTo>
                <a:cubicBezTo>
                  <a:pt x="21454" y="3009"/>
                  <a:pt x="21307" y="2916"/>
                  <a:pt x="21224" y="2796"/>
                </a:cubicBezTo>
                <a:cubicBezTo>
                  <a:pt x="21017" y="2508"/>
                  <a:pt x="20797" y="2382"/>
                  <a:pt x="20553" y="2382"/>
                </a:cubicBezTo>
                <a:cubicBezTo>
                  <a:pt x="20365" y="2382"/>
                  <a:pt x="20163" y="2456"/>
                  <a:pt x="19942" y="2587"/>
                </a:cubicBezTo>
                <a:cubicBezTo>
                  <a:pt x="19882" y="2625"/>
                  <a:pt x="19816" y="2643"/>
                  <a:pt x="19749" y="2643"/>
                </a:cubicBezTo>
                <a:cubicBezTo>
                  <a:pt x="19611" y="2643"/>
                  <a:pt x="19472" y="2567"/>
                  <a:pt x="19392" y="2443"/>
                </a:cubicBezTo>
                <a:cubicBezTo>
                  <a:pt x="19154" y="2046"/>
                  <a:pt x="18552" y="1684"/>
                  <a:pt x="18021" y="1684"/>
                </a:cubicBezTo>
                <a:cubicBezTo>
                  <a:pt x="17765" y="1684"/>
                  <a:pt x="17525" y="1768"/>
                  <a:pt x="17351" y="1972"/>
                </a:cubicBezTo>
                <a:cubicBezTo>
                  <a:pt x="17287" y="2052"/>
                  <a:pt x="17194" y="2089"/>
                  <a:pt x="17099" y="2089"/>
                </a:cubicBezTo>
                <a:cubicBezTo>
                  <a:pt x="16962" y="2089"/>
                  <a:pt x="16819" y="2012"/>
                  <a:pt x="16749" y="1881"/>
                </a:cubicBezTo>
                <a:cubicBezTo>
                  <a:pt x="16501" y="1449"/>
                  <a:pt x="16291" y="965"/>
                  <a:pt x="15951" y="572"/>
                </a:cubicBezTo>
                <a:cubicBezTo>
                  <a:pt x="15742" y="350"/>
                  <a:pt x="15519" y="232"/>
                  <a:pt x="15271" y="166"/>
                </a:cubicBezTo>
                <a:cubicBezTo>
                  <a:pt x="15160" y="157"/>
                  <a:pt x="15042" y="148"/>
                  <a:pt x="14932" y="148"/>
                </a:cubicBezTo>
                <a:cubicBezTo>
                  <a:pt x="14886" y="148"/>
                  <a:pt x="14842" y="150"/>
                  <a:pt x="14800" y="153"/>
                </a:cubicBezTo>
                <a:cubicBezTo>
                  <a:pt x="14734" y="153"/>
                  <a:pt x="14682" y="166"/>
                  <a:pt x="14616" y="180"/>
                </a:cubicBezTo>
                <a:cubicBezTo>
                  <a:pt x="14590" y="180"/>
                  <a:pt x="14551" y="206"/>
                  <a:pt x="14525" y="206"/>
                </a:cubicBezTo>
                <a:cubicBezTo>
                  <a:pt x="14132" y="284"/>
                  <a:pt x="13766" y="467"/>
                  <a:pt x="13478" y="729"/>
                </a:cubicBezTo>
                <a:cubicBezTo>
                  <a:pt x="12945" y="252"/>
                  <a:pt x="12227" y="0"/>
                  <a:pt x="1151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20"/>
          <p:cNvSpPr/>
          <p:nvPr/>
        </p:nvSpPr>
        <p:spPr>
          <a:xfrm flipH="1">
            <a:off x="6012464" y="3769466"/>
            <a:ext cx="6418891" cy="1374029"/>
          </a:xfrm>
          <a:custGeom>
            <a:avLst/>
            <a:gdLst/>
            <a:ahLst/>
            <a:cxnLst/>
            <a:rect l="l" t="t" r="r" b="b"/>
            <a:pathLst>
              <a:path w="26287" h="5627" extrusionOk="0">
                <a:moveTo>
                  <a:pt x="14759" y="0"/>
                </a:moveTo>
                <a:cubicBezTo>
                  <a:pt x="14050" y="0"/>
                  <a:pt x="13339" y="247"/>
                  <a:pt x="12810" y="720"/>
                </a:cubicBezTo>
                <a:cubicBezTo>
                  <a:pt x="12409" y="348"/>
                  <a:pt x="11869" y="157"/>
                  <a:pt x="11326" y="157"/>
                </a:cubicBezTo>
                <a:cubicBezTo>
                  <a:pt x="11125" y="157"/>
                  <a:pt x="10924" y="183"/>
                  <a:pt x="10729" y="236"/>
                </a:cubicBezTo>
                <a:cubicBezTo>
                  <a:pt x="10036" y="432"/>
                  <a:pt x="9421" y="1021"/>
                  <a:pt x="9212" y="1715"/>
                </a:cubicBezTo>
                <a:cubicBezTo>
                  <a:pt x="8691" y="1347"/>
                  <a:pt x="8055" y="1171"/>
                  <a:pt x="7413" y="1171"/>
                </a:cubicBezTo>
                <a:cubicBezTo>
                  <a:pt x="6409" y="1171"/>
                  <a:pt x="5390" y="1602"/>
                  <a:pt x="4776" y="2408"/>
                </a:cubicBezTo>
                <a:cubicBezTo>
                  <a:pt x="4416" y="1915"/>
                  <a:pt x="3808" y="1656"/>
                  <a:pt x="3204" y="1656"/>
                </a:cubicBezTo>
                <a:cubicBezTo>
                  <a:pt x="2798" y="1656"/>
                  <a:pt x="2394" y="1774"/>
                  <a:pt x="2067" y="2016"/>
                </a:cubicBezTo>
                <a:cubicBezTo>
                  <a:pt x="1662" y="1152"/>
                  <a:pt x="903" y="445"/>
                  <a:pt x="0" y="105"/>
                </a:cubicBezTo>
                <a:lnTo>
                  <a:pt x="0" y="5627"/>
                </a:lnTo>
                <a:lnTo>
                  <a:pt x="26287" y="5627"/>
                </a:lnTo>
                <a:cubicBezTo>
                  <a:pt x="25750" y="5038"/>
                  <a:pt x="24978" y="4646"/>
                  <a:pt x="24180" y="4593"/>
                </a:cubicBezTo>
                <a:cubicBezTo>
                  <a:pt x="24091" y="4588"/>
                  <a:pt x="24002" y="4586"/>
                  <a:pt x="23912" y="4586"/>
                </a:cubicBezTo>
                <a:cubicBezTo>
                  <a:pt x="23698" y="4586"/>
                  <a:pt x="23483" y="4597"/>
                  <a:pt x="23271" y="4597"/>
                </a:cubicBezTo>
                <a:cubicBezTo>
                  <a:pt x="22932" y="4597"/>
                  <a:pt x="22601" y="4569"/>
                  <a:pt x="22296" y="4423"/>
                </a:cubicBezTo>
                <a:cubicBezTo>
                  <a:pt x="21825" y="4188"/>
                  <a:pt x="21524" y="3717"/>
                  <a:pt x="21158" y="3376"/>
                </a:cubicBezTo>
                <a:cubicBezTo>
                  <a:pt x="20638" y="2907"/>
                  <a:pt x="19936" y="2665"/>
                  <a:pt x="19236" y="2665"/>
                </a:cubicBezTo>
                <a:cubicBezTo>
                  <a:pt x="18668" y="2665"/>
                  <a:pt x="18102" y="2825"/>
                  <a:pt x="17638" y="3154"/>
                </a:cubicBezTo>
                <a:cubicBezTo>
                  <a:pt x="17730" y="2016"/>
                  <a:pt x="17075" y="825"/>
                  <a:pt x="16055" y="302"/>
                </a:cubicBezTo>
                <a:cubicBezTo>
                  <a:pt x="15654" y="99"/>
                  <a:pt x="15207" y="0"/>
                  <a:pt x="1475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20"/>
          <p:cNvSpPr/>
          <p:nvPr/>
        </p:nvSpPr>
        <p:spPr>
          <a:xfrm>
            <a:off x="5885735" y="4604007"/>
            <a:ext cx="255492" cy="279951"/>
          </a:xfrm>
          <a:custGeom>
            <a:avLst/>
            <a:gdLst/>
            <a:ahLst/>
            <a:cxnLst/>
            <a:rect l="l" t="t" r="r" b="b"/>
            <a:pathLst>
              <a:path w="2527" h="2251" extrusionOk="0">
                <a:moveTo>
                  <a:pt x="1794" y="0"/>
                </a:moveTo>
                <a:cubicBezTo>
                  <a:pt x="1489" y="178"/>
                  <a:pt x="1295" y="528"/>
                  <a:pt x="1296" y="871"/>
                </a:cubicBezTo>
                <a:lnTo>
                  <a:pt x="1296" y="871"/>
                </a:lnTo>
                <a:cubicBezTo>
                  <a:pt x="1283" y="528"/>
                  <a:pt x="1064" y="192"/>
                  <a:pt x="747" y="53"/>
                </a:cubicBezTo>
                <a:lnTo>
                  <a:pt x="747" y="53"/>
                </a:lnTo>
                <a:cubicBezTo>
                  <a:pt x="694" y="327"/>
                  <a:pt x="760" y="628"/>
                  <a:pt x="904" y="877"/>
                </a:cubicBezTo>
                <a:cubicBezTo>
                  <a:pt x="708" y="764"/>
                  <a:pt x="489" y="707"/>
                  <a:pt x="258" y="707"/>
                </a:cubicBezTo>
                <a:cubicBezTo>
                  <a:pt x="195" y="707"/>
                  <a:pt x="131" y="711"/>
                  <a:pt x="66" y="720"/>
                </a:cubicBezTo>
                <a:cubicBezTo>
                  <a:pt x="240" y="993"/>
                  <a:pt x="544" y="1160"/>
                  <a:pt x="854" y="1177"/>
                </a:cubicBezTo>
                <a:lnTo>
                  <a:pt x="854" y="1177"/>
                </a:lnTo>
                <a:cubicBezTo>
                  <a:pt x="848" y="1176"/>
                  <a:pt x="842" y="1176"/>
                  <a:pt x="837" y="1176"/>
                </a:cubicBezTo>
                <a:cubicBezTo>
                  <a:pt x="544" y="1176"/>
                  <a:pt x="244" y="1256"/>
                  <a:pt x="1" y="1426"/>
                </a:cubicBezTo>
                <a:cubicBezTo>
                  <a:pt x="158" y="1518"/>
                  <a:pt x="344" y="1564"/>
                  <a:pt x="529" y="1564"/>
                </a:cubicBezTo>
                <a:cubicBezTo>
                  <a:pt x="714" y="1564"/>
                  <a:pt x="897" y="1518"/>
                  <a:pt x="1048" y="1426"/>
                </a:cubicBezTo>
                <a:lnTo>
                  <a:pt x="1048" y="1426"/>
                </a:lnTo>
                <a:cubicBezTo>
                  <a:pt x="878" y="1662"/>
                  <a:pt x="773" y="1950"/>
                  <a:pt x="773" y="2251"/>
                </a:cubicBezTo>
                <a:cubicBezTo>
                  <a:pt x="1074" y="2133"/>
                  <a:pt x="1296" y="1819"/>
                  <a:pt x="1296" y="1505"/>
                </a:cubicBezTo>
                <a:cubicBezTo>
                  <a:pt x="1349" y="1806"/>
                  <a:pt x="1545" y="2068"/>
                  <a:pt x="1794" y="2212"/>
                </a:cubicBezTo>
                <a:cubicBezTo>
                  <a:pt x="1872" y="2081"/>
                  <a:pt x="1833" y="1898"/>
                  <a:pt x="1767" y="1767"/>
                </a:cubicBezTo>
                <a:cubicBezTo>
                  <a:pt x="1702" y="1636"/>
                  <a:pt x="1597" y="1531"/>
                  <a:pt x="1479" y="1426"/>
                </a:cubicBezTo>
                <a:lnTo>
                  <a:pt x="1479" y="1426"/>
                </a:lnTo>
                <a:cubicBezTo>
                  <a:pt x="1774" y="1598"/>
                  <a:pt x="2103" y="1689"/>
                  <a:pt x="2444" y="1689"/>
                </a:cubicBezTo>
                <a:cubicBezTo>
                  <a:pt x="2467" y="1689"/>
                  <a:pt x="2490" y="1689"/>
                  <a:pt x="2513" y="1688"/>
                </a:cubicBezTo>
                <a:cubicBezTo>
                  <a:pt x="2373" y="1396"/>
                  <a:pt x="2077" y="1209"/>
                  <a:pt x="1773" y="1209"/>
                </a:cubicBezTo>
                <a:cubicBezTo>
                  <a:pt x="1736" y="1209"/>
                  <a:pt x="1699" y="1211"/>
                  <a:pt x="1663" y="1217"/>
                </a:cubicBezTo>
                <a:cubicBezTo>
                  <a:pt x="1951" y="1086"/>
                  <a:pt x="2225" y="969"/>
                  <a:pt x="2526" y="838"/>
                </a:cubicBezTo>
                <a:cubicBezTo>
                  <a:pt x="2404" y="738"/>
                  <a:pt x="2244" y="704"/>
                  <a:pt x="2079" y="704"/>
                </a:cubicBezTo>
                <a:cubicBezTo>
                  <a:pt x="2049" y="704"/>
                  <a:pt x="2020" y="705"/>
                  <a:pt x="1990" y="707"/>
                </a:cubicBezTo>
                <a:cubicBezTo>
                  <a:pt x="1807" y="733"/>
                  <a:pt x="1623" y="838"/>
                  <a:pt x="1506" y="982"/>
                </a:cubicBezTo>
                <a:cubicBezTo>
                  <a:pt x="1623" y="838"/>
                  <a:pt x="1741" y="694"/>
                  <a:pt x="1807" y="524"/>
                </a:cubicBezTo>
                <a:cubicBezTo>
                  <a:pt x="1872" y="367"/>
                  <a:pt x="1885" y="144"/>
                  <a:pt x="179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20"/>
          <p:cNvSpPr/>
          <p:nvPr/>
        </p:nvSpPr>
        <p:spPr>
          <a:xfrm>
            <a:off x="5458330" y="4999579"/>
            <a:ext cx="370449" cy="431306"/>
          </a:xfrm>
          <a:custGeom>
            <a:avLst/>
            <a:gdLst/>
            <a:ahLst/>
            <a:cxnLst/>
            <a:rect l="l" t="t" r="r" b="b"/>
            <a:pathLst>
              <a:path w="3664" h="3468" extrusionOk="0">
                <a:moveTo>
                  <a:pt x="1583" y="0"/>
                </a:moveTo>
                <a:cubicBezTo>
                  <a:pt x="1349" y="420"/>
                  <a:pt x="1347" y="955"/>
                  <a:pt x="1567" y="1366"/>
                </a:cubicBezTo>
                <a:lnTo>
                  <a:pt x="1567" y="1366"/>
                </a:lnTo>
                <a:cubicBezTo>
                  <a:pt x="1342" y="1010"/>
                  <a:pt x="926" y="789"/>
                  <a:pt x="497" y="789"/>
                </a:cubicBezTo>
                <a:cubicBezTo>
                  <a:pt x="445" y="789"/>
                  <a:pt x="393" y="792"/>
                  <a:pt x="340" y="798"/>
                </a:cubicBezTo>
                <a:cubicBezTo>
                  <a:pt x="471" y="1178"/>
                  <a:pt x="759" y="1492"/>
                  <a:pt x="1112" y="1688"/>
                </a:cubicBezTo>
                <a:cubicBezTo>
                  <a:pt x="707" y="1688"/>
                  <a:pt x="301" y="1832"/>
                  <a:pt x="0" y="2094"/>
                </a:cubicBezTo>
                <a:cubicBezTo>
                  <a:pt x="200" y="2194"/>
                  <a:pt x="421" y="2243"/>
                  <a:pt x="644" y="2243"/>
                </a:cubicBezTo>
                <a:cubicBezTo>
                  <a:pt x="874" y="2243"/>
                  <a:pt x="1106" y="2191"/>
                  <a:pt x="1320" y="2088"/>
                </a:cubicBezTo>
                <a:lnTo>
                  <a:pt x="1320" y="2088"/>
                </a:lnTo>
                <a:cubicBezTo>
                  <a:pt x="933" y="2286"/>
                  <a:pt x="609" y="2605"/>
                  <a:pt x="419" y="2997"/>
                </a:cubicBezTo>
                <a:cubicBezTo>
                  <a:pt x="942" y="2997"/>
                  <a:pt x="1439" y="2696"/>
                  <a:pt x="1701" y="2264"/>
                </a:cubicBezTo>
                <a:lnTo>
                  <a:pt x="1701" y="2264"/>
                </a:lnTo>
                <a:cubicBezTo>
                  <a:pt x="1649" y="2670"/>
                  <a:pt x="1727" y="3114"/>
                  <a:pt x="1924" y="3468"/>
                </a:cubicBezTo>
                <a:cubicBezTo>
                  <a:pt x="2211" y="3114"/>
                  <a:pt x="2251" y="2604"/>
                  <a:pt x="2041" y="2199"/>
                </a:cubicBezTo>
                <a:lnTo>
                  <a:pt x="2041" y="2199"/>
                </a:lnTo>
                <a:cubicBezTo>
                  <a:pt x="2316" y="2499"/>
                  <a:pt x="2735" y="2696"/>
                  <a:pt x="3153" y="2696"/>
                </a:cubicBezTo>
                <a:cubicBezTo>
                  <a:pt x="3153" y="2486"/>
                  <a:pt x="3010" y="2290"/>
                  <a:pt x="2826" y="2172"/>
                </a:cubicBezTo>
                <a:cubicBezTo>
                  <a:pt x="2643" y="2068"/>
                  <a:pt x="2434" y="2015"/>
                  <a:pt x="2224" y="1963"/>
                </a:cubicBezTo>
                <a:cubicBezTo>
                  <a:pt x="2722" y="1963"/>
                  <a:pt x="3232" y="1832"/>
                  <a:pt x="3664" y="1557"/>
                </a:cubicBezTo>
                <a:cubicBezTo>
                  <a:pt x="3468" y="1412"/>
                  <a:pt x="3229" y="1343"/>
                  <a:pt x="2990" y="1343"/>
                </a:cubicBezTo>
                <a:cubicBezTo>
                  <a:pt x="2735" y="1343"/>
                  <a:pt x="2480" y="1422"/>
                  <a:pt x="2277" y="1570"/>
                </a:cubicBezTo>
                <a:cubicBezTo>
                  <a:pt x="2539" y="1217"/>
                  <a:pt x="2800" y="851"/>
                  <a:pt x="3062" y="511"/>
                </a:cubicBezTo>
                <a:cubicBezTo>
                  <a:pt x="3043" y="510"/>
                  <a:pt x="3024" y="509"/>
                  <a:pt x="3005" y="509"/>
                </a:cubicBezTo>
                <a:cubicBezTo>
                  <a:pt x="2759" y="509"/>
                  <a:pt x="2498" y="587"/>
                  <a:pt x="2316" y="733"/>
                </a:cubicBezTo>
                <a:cubicBezTo>
                  <a:pt x="2107" y="903"/>
                  <a:pt x="1976" y="1152"/>
                  <a:pt x="1924" y="1413"/>
                </a:cubicBezTo>
                <a:cubicBezTo>
                  <a:pt x="1963" y="1152"/>
                  <a:pt x="2015" y="903"/>
                  <a:pt x="1976" y="641"/>
                </a:cubicBezTo>
                <a:cubicBezTo>
                  <a:pt x="1937" y="380"/>
                  <a:pt x="1806" y="131"/>
                  <a:pt x="158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20"/>
          <p:cNvSpPr/>
          <p:nvPr/>
        </p:nvSpPr>
        <p:spPr>
          <a:xfrm>
            <a:off x="2385935" y="4677357"/>
            <a:ext cx="255492" cy="279951"/>
          </a:xfrm>
          <a:custGeom>
            <a:avLst/>
            <a:gdLst/>
            <a:ahLst/>
            <a:cxnLst/>
            <a:rect l="l" t="t" r="r" b="b"/>
            <a:pathLst>
              <a:path w="2527" h="2251" extrusionOk="0">
                <a:moveTo>
                  <a:pt x="1794" y="0"/>
                </a:moveTo>
                <a:cubicBezTo>
                  <a:pt x="1489" y="178"/>
                  <a:pt x="1295" y="528"/>
                  <a:pt x="1296" y="871"/>
                </a:cubicBezTo>
                <a:lnTo>
                  <a:pt x="1296" y="871"/>
                </a:lnTo>
                <a:cubicBezTo>
                  <a:pt x="1283" y="528"/>
                  <a:pt x="1064" y="192"/>
                  <a:pt x="747" y="53"/>
                </a:cubicBezTo>
                <a:lnTo>
                  <a:pt x="747" y="53"/>
                </a:lnTo>
                <a:cubicBezTo>
                  <a:pt x="694" y="327"/>
                  <a:pt x="760" y="628"/>
                  <a:pt x="904" y="877"/>
                </a:cubicBezTo>
                <a:cubicBezTo>
                  <a:pt x="708" y="764"/>
                  <a:pt x="489" y="707"/>
                  <a:pt x="258" y="707"/>
                </a:cubicBezTo>
                <a:cubicBezTo>
                  <a:pt x="195" y="707"/>
                  <a:pt x="131" y="711"/>
                  <a:pt x="66" y="720"/>
                </a:cubicBezTo>
                <a:cubicBezTo>
                  <a:pt x="240" y="993"/>
                  <a:pt x="544" y="1160"/>
                  <a:pt x="854" y="1177"/>
                </a:cubicBezTo>
                <a:lnTo>
                  <a:pt x="854" y="1177"/>
                </a:lnTo>
                <a:cubicBezTo>
                  <a:pt x="848" y="1176"/>
                  <a:pt x="842" y="1176"/>
                  <a:pt x="837" y="1176"/>
                </a:cubicBezTo>
                <a:cubicBezTo>
                  <a:pt x="544" y="1176"/>
                  <a:pt x="244" y="1256"/>
                  <a:pt x="1" y="1426"/>
                </a:cubicBezTo>
                <a:cubicBezTo>
                  <a:pt x="158" y="1518"/>
                  <a:pt x="344" y="1564"/>
                  <a:pt x="529" y="1564"/>
                </a:cubicBezTo>
                <a:cubicBezTo>
                  <a:pt x="714" y="1564"/>
                  <a:pt x="897" y="1518"/>
                  <a:pt x="1048" y="1426"/>
                </a:cubicBezTo>
                <a:lnTo>
                  <a:pt x="1048" y="1426"/>
                </a:lnTo>
                <a:cubicBezTo>
                  <a:pt x="878" y="1662"/>
                  <a:pt x="773" y="1950"/>
                  <a:pt x="773" y="2251"/>
                </a:cubicBezTo>
                <a:cubicBezTo>
                  <a:pt x="1074" y="2133"/>
                  <a:pt x="1296" y="1819"/>
                  <a:pt x="1296" y="1505"/>
                </a:cubicBezTo>
                <a:cubicBezTo>
                  <a:pt x="1349" y="1806"/>
                  <a:pt x="1545" y="2068"/>
                  <a:pt x="1794" y="2212"/>
                </a:cubicBezTo>
                <a:cubicBezTo>
                  <a:pt x="1872" y="2081"/>
                  <a:pt x="1833" y="1898"/>
                  <a:pt x="1767" y="1767"/>
                </a:cubicBezTo>
                <a:cubicBezTo>
                  <a:pt x="1702" y="1636"/>
                  <a:pt x="1597" y="1531"/>
                  <a:pt x="1479" y="1426"/>
                </a:cubicBezTo>
                <a:lnTo>
                  <a:pt x="1479" y="1426"/>
                </a:lnTo>
                <a:cubicBezTo>
                  <a:pt x="1774" y="1598"/>
                  <a:pt x="2103" y="1689"/>
                  <a:pt x="2444" y="1689"/>
                </a:cubicBezTo>
                <a:cubicBezTo>
                  <a:pt x="2467" y="1689"/>
                  <a:pt x="2490" y="1689"/>
                  <a:pt x="2513" y="1688"/>
                </a:cubicBezTo>
                <a:cubicBezTo>
                  <a:pt x="2373" y="1396"/>
                  <a:pt x="2077" y="1209"/>
                  <a:pt x="1773" y="1209"/>
                </a:cubicBezTo>
                <a:cubicBezTo>
                  <a:pt x="1736" y="1209"/>
                  <a:pt x="1699" y="1211"/>
                  <a:pt x="1663" y="1217"/>
                </a:cubicBezTo>
                <a:cubicBezTo>
                  <a:pt x="1951" y="1086"/>
                  <a:pt x="2225" y="969"/>
                  <a:pt x="2526" y="838"/>
                </a:cubicBezTo>
                <a:cubicBezTo>
                  <a:pt x="2404" y="738"/>
                  <a:pt x="2244" y="704"/>
                  <a:pt x="2079" y="704"/>
                </a:cubicBezTo>
                <a:cubicBezTo>
                  <a:pt x="2049" y="704"/>
                  <a:pt x="2020" y="705"/>
                  <a:pt x="1990" y="707"/>
                </a:cubicBezTo>
                <a:cubicBezTo>
                  <a:pt x="1807" y="733"/>
                  <a:pt x="1623" y="838"/>
                  <a:pt x="1506" y="982"/>
                </a:cubicBezTo>
                <a:cubicBezTo>
                  <a:pt x="1623" y="838"/>
                  <a:pt x="1741" y="694"/>
                  <a:pt x="1807" y="524"/>
                </a:cubicBezTo>
                <a:cubicBezTo>
                  <a:pt x="1872" y="367"/>
                  <a:pt x="1885" y="144"/>
                  <a:pt x="179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20"/>
          <p:cNvSpPr/>
          <p:nvPr/>
        </p:nvSpPr>
        <p:spPr>
          <a:xfrm>
            <a:off x="3339873" y="4883952"/>
            <a:ext cx="301822" cy="351404"/>
          </a:xfrm>
          <a:custGeom>
            <a:avLst/>
            <a:gdLst/>
            <a:ahLst/>
            <a:cxnLst/>
            <a:rect l="l" t="t" r="r" b="b"/>
            <a:pathLst>
              <a:path w="3664" h="3468" extrusionOk="0">
                <a:moveTo>
                  <a:pt x="1583" y="0"/>
                </a:moveTo>
                <a:cubicBezTo>
                  <a:pt x="1349" y="420"/>
                  <a:pt x="1347" y="955"/>
                  <a:pt x="1567" y="1366"/>
                </a:cubicBezTo>
                <a:lnTo>
                  <a:pt x="1567" y="1366"/>
                </a:lnTo>
                <a:cubicBezTo>
                  <a:pt x="1342" y="1010"/>
                  <a:pt x="926" y="789"/>
                  <a:pt x="497" y="789"/>
                </a:cubicBezTo>
                <a:cubicBezTo>
                  <a:pt x="445" y="789"/>
                  <a:pt x="393" y="792"/>
                  <a:pt x="340" y="798"/>
                </a:cubicBezTo>
                <a:cubicBezTo>
                  <a:pt x="471" y="1178"/>
                  <a:pt x="759" y="1492"/>
                  <a:pt x="1112" y="1688"/>
                </a:cubicBezTo>
                <a:cubicBezTo>
                  <a:pt x="707" y="1688"/>
                  <a:pt x="301" y="1832"/>
                  <a:pt x="0" y="2094"/>
                </a:cubicBezTo>
                <a:cubicBezTo>
                  <a:pt x="200" y="2194"/>
                  <a:pt x="421" y="2243"/>
                  <a:pt x="644" y="2243"/>
                </a:cubicBezTo>
                <a:cubicBezTo>
                  <a:pt x="874" y="2243"/>
                  <a:pt x="1106" y="2191"/>
                  <a:pt x="1320" y="2088"/>
                </a:cubicBezTo>
                <a:lnTo>
                  <a:pt x="1320" y="2088"/>
                </a:lnTo>
                <a:cubicBezTo>
                  <a:pt x="933" y="2286"/>
                  <a:pt x="609" y="2605"/>
                  <a:pt x="419" y="2997"/>
                </a:cubicBezTo>
                <a:cubicBezTo>
                  <a:pt x="942" y="2997"/>
                  <a:pt x="1439" y="2696"/>
                  <a:pt x="1701" y="2264"/>
                </a:cubicBezTo>
                <a:lnTo>
                  <a:pt x="1701" y="2264"/>
                </a:lnTo>
                <a:cubicBezTo>
                  <a:pt x="1649" y="2670"/>
                  <a:pt x="1727" y="3114"/>
                  <a:pt x="1924" y="3468"/>
                </a:cubicBezTo>
                <a:cubicBezTo>
                  <a:pt x="2211" y="3114"/>
                  <a:pt x="2251" y="2604"/>
                  <a:pt x="2041" y="2199"/>
                </a:cubicBezTo>
                <a:lnTo>
                  <a:pt x="2041" y="2199"/>
                </a:lnTo>
                <a:cubicBezTo>
                  <a:pt x="2316" y="2499"/>
                  <a:pt x="2735" y="2696"/>
                  <a:pt x="3153" y="2696"/>
                </a:cubicBezTo>
                <a:cubicBezTo>
                  <a:pt x="3153" y="2486"/>
                  <a:pt x="3010" y="2290"/>
                  <a:pt x="2826" y="2172"/>
                </a:cubicBezTo>
                <a:cubicBezTo>
                  <a:pt x="2643" y="2068"/>
                  <a:pt x="2434" y="2015"/>
                  <a:pt x="2224" y="1963"/>
                </a:cubicBezTo>
                <a:cubicBezTo>
                  <a:pt x="2722" y="1963"/>
                  <a:pt x="3232" y="1832"/>
                  <a:pt x="3664" y="1557"/>
                </a:cubicBezTo>
                <a:cubicBezTo>
                  <a:pt x="3468" y="1412"/>
                  <a:pt x="3229" y="1343"/>
                  <a:pt x="2990" y="1343"/>
                </a:cubicBezTo>
                <a:cubicBezTo>
                  <a:pt x="2735" y="1343"/>
                  <a:pt x="2480" y="1422"/>
                  <a:pt x="2277" y="1570"/>
                </a:cubicBezTo>
                <a:cubicBezTo>
                  <a:pt x="2539" y="1217"/>
                  <a:pt x="2800" y="851"/>
                  <a:pt x="3062" y="511"/>
                </a:cubicBezTo>
                <a:cubicBezTo>
                  <a:pt x="3043" y="510"/>
                  <a:pt x="3024" y="509"/>
                  <a:pt x="3005" y="509"/>
                </a:cubicBezTo>
                <a:cubicBezTo>
                  <a:pt x="2759" y="509"/>
                  <a:pt x="2498" y="587"/>
                  <a:pt x="2316" y="733"/>
                </a:cubicBezTo>
                <a:cubicBezTo>
                  <a:pt x="2107" y="903"/>
                  <a:pt x="1976" y="1152"/>
                  <a:pt x="1924" y="1413"/>
                </a:cubicBezTo>
                <a:cubicBezTo>
                  <a:pt x="1963" y="1152"/>
                  <a:pt x="2015" y="903"/>
                  <a:pt x="1976" y="641"/>
                </a:cubicBezTo>
                <a:cubicBezTo>
                  <a:pt x="1937" y="380"/>
                  <a:pt x="1806" y="131"/>
                  <a:pt x="158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1274375" y="1908425"/>
            <a:ext cx="5067600" cy="151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title" idx="2" hasCustomPrompt="1"/>
          </p:nvPr>
        </p:nvSpPr>
        <p:spPr>
          <a:xfrm>
            <a:off x="1274375" y="841775"/>
            <a:ext cx="1652100" cy="915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>
            <a:off x="1274375" y="3476425"/>
            <a:ext cx="50676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/>
          <p:nvPr/>
        </p:nvSpPr>
        <p:spPr>
          <a:xfrm>
            <a:off x="0" y="-61563"/>
            <a:ext cx="641355" cy="4482206"/>
          </a:xfrm>
          <a:custGeom>
            <a:avLst/>
            <a:gdLst/>
            <a:ahLst/>
            <a:cxnLst/>
            <a:rect l="l" t="t" r="r" b="b"/>
            <a:pathLst>
              <a:path w="4973" h="32909" extrusionOk="0">
                <a:moveTo>
                  <a:pt x="1819" y="1"/>
                </a:moveTo>
                <a:cubicBezTo>
                  <a:pt x="1963" y="10966"/>
                  <a:pt x="0" y="22114"/>
                  <a:pt x="942" y="32908"/>
                </a:cubicBezTo>
                <a:lnTo>
                  <a:pt x="4972" y="32908"/>
                </a:lnTo>
                <a:cubicBezTo>
                  <a:pt x="3781" y="27910"/>
                  <a:pt x="3624" y="22166"/>
                  <a:pt x="3664" y="16670"/>
                </a:cubicBezTo>
                <a:cubicBezTo>
                  <a:pt x="3716" y="11109"/>
                  <a:pt x="3925" y="5405"/>
                  <a:pt x="32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3"/>
          <p:cNvSpPr/>
          <p:nvPr/>
        </p:nvSpPr>
        <p:spPr>
          <a:xfrm>
            <a:off x="7770342" y="59063"/>
            <a:ext cx="631284" cy="4244109"/>
          </a:xfrm>
          <a:custGeom>
            <a:avLst/>
            <a:gdLst/>
            <a:ahLst/>
            <a:cxnLst/>
            <a:rect l="l" t="t" r="r" b="b"/>
            <a:pathLst>
              <a:path w="4895" h="32909" extrusionOk="0">
                <a:moveTo>
                  <a:pt x="2395" y="1"/>
                </a:moveTo>
                <a:cubicBezTo>
                  <a:pt x="2526" y="5405"/>
                  <a:pt x="2539" y="10822"/>
                  <a:pt x="1937" y="16121"/>
                </a:cubicBezTo>
                <a:cubicBezTo>
                  <a:pt x="1531" y="19588"/>
                  <a:pt x="851" y="22964"/>
                  <a:pt x="432" y="26432"/>
                </a:cubicBezTo>
                <a:cubicBezTo>
                  <a:pt x="171" y="28551"/>
                  <a:pt x="0" y="30750"/>
                  <a:pt x="53" y="32909"/>
                </a:cubicBezTo>
                <a:lnTo>
                  <a:pt x="3599" y="32909"/>
                </a:lnTo>
                <a:cubicBezTo>
                  <a:pt x="4894" y="22284"/>
                  <a:pt x="3128" y="10953"/>
                  <a:pt x="362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3"/>
          <p:cNvSpPr/>
          <p:nvPr/>
        </p:nvSpPr>
        <p:spPr>
          <a:xfrm>
            <a:off x="6893134" y="-848"/>
            <a:ext cx="825247" cy="4244109"/>
          </a:xfrm>
          <a:custGeom>
            <a:avLst/>
            <a:gdLst/>
            <a:ahLst/>
            <a:cxnLst/>
            <a:rect l="l" t="t" r="r" b="b"/>
            <a:pathLst>
              <a:path w="6399" h="32909" extrusionOk="0">
                <a:moveTo>
                  <a:pt x="890" y="1"/>
                </a:moveTo>
                <a:cubicBezTo>
                  <a:pt x="419" y="7171"/>
                  <a:pt x="53" y="14394"/>
                  <a:pt x="602" y="21551"/>
                </a:cubicBezTo>
                <a:cubicBezTo>
                  <a:pt x="798" y="24090"/>
                  <a:pt x="1126" y="26654"/>
                  <a:pt x="903" y="29193"/>
                </a:cubicBezTo>
                <a:cubicBezTo>
                  <a:pt x="772" y="30488"/>
                  <a:pt x="471" y="31757"/>
                  <a:pt x="0" y="32909"/>
                </a:cubicBezTo>
                <a:lnTo>
                  <a:pt x="6294" y="32909"/>
                </a:lnTo>
                <a:cubicBezTo>
                  <a:pt x="6399" y="30252"/>
                  <a:pt x="6006" y="27570"/>
                  <a:pt x="5443" y="25005"/>
                </a:cubicBezTo>
                <a:cubicBezTo>
                  <a:pt x="4698" y="21590"/>
                  <a:pt x="3651" y="18280"/>
                  <a:pt x="3049" y="14813"/>
                </a:cubicBezTo>
                <a:cubicBezTo>
                  <a:pt x="2198" y="9971"/>
                  <a:pt x="2264" y="4973"/>
                  <a:pt x="247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"/>
          <p:cNvSpPr/>
          <p:nvPr/>
        </p:nvSpPr>
        <p:spPr>
          <a:xfrm>
            <a:off x="5978925" y="1"/>
            <a:ext cx="590246" cy="4482162"/>
          </a:xfrm>
          <a:custGeom>
            <a:avLst/>
            <a:gdLst/>
            <a:ahLst/>
            <a:cxnLst/>
            <a:rect l="l" t="t" r="r" b="b"/>
            <a:pathLst>
              <a:path w="4332" h="32896" extrusionOk="0">
                <a:moveTo>
                  <a:pt x="2604" y="1"/>
                </a:moveTo>
                <a:cubicBezTo>
                  <a:pt x="3140" y="5378"/>
                  <a:pt x="2643" y="10926"/>
                  <a:pt x="1950" y="16304"/>
                </a:cubicBezTo>
                <a:cubicBezTo>
                  <a:pt x="1230" y="21813"/>
                  <a:pt x="275" y="27334"/>
                  <a:pt x="0" y="32895"/>
                </a:cubicBezTo>
                <a:lnTo>
                  <a:pt x="3428" y="32895"/>
                </a:lnTo>
                <a:cubicBezTo>
                  <a:pt x="4331" y="27321"/>
                  <a:pt x="4253" y="21538"/>
                  <a:pt x="4148" y="15833"/>
                </a:cubicBezTo>
                <a:cubicBezTo>
                  <a:pt x="4069" y="10547"/>
                  <a:pt x="3991" y="5274"/>
                  <a:pt x="391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"/>
          <p:cNvSpPr/>
          <p:nvPr/>
        </p:nvSpPr>
        <p:spPr>
          <a:xfrm>
            <a:off x="7518868" y="293137"/>
            <a:ext cx="1620058" cy="4843667"/>
          </a:xfrm>
          <a:custGeom>
            <a:avLst/>
            <a:gdLst/>
            <a:ahLst/>
            <a:cxnLst/>
            <a:rect l="l" t="t" r="r" b="b"/>
            <a:pathLst>
              <a:path w="12562" h="37558" extrusionOk="0">
                <a:moveTo>
                  <a:pt x="736" y="1"/>
                </a:moveTo>
                <a:cubicBezTo>
                  <a:pt x="539" y="1"/>
                  <a:pt x="334" y="136"/>
                  <a:pt x="366" y="345"/>
                </a:cubicBezTo>
                <a:cubicBezTo>
                  <a:pt x="366" y="397"/>
                  <a:pt x="380" y="436"/>
                  <a:pt x="380" y="476"/>
                </a:cubicBezTo>
                <a:cubicBezTo>
                  <a:pt x="371" y="475"/>
                  <a:pt x="362" y="474"/>
                  <a:pt x="353" y="474"/>
                </a:cubicBezTo>
                <a:cubicBezTo>
                  <a:pt x="203" y="474"/>
                  <a:pt x="39" y="578"/>
                  <a:pt x="39" y="763"/>
                </a:cubicBezTo>
                <a:cubicBezTo>
                  <a:pt x="0" y="1849"/>
                  <a:pt x="314" y="2857"/>
                  <a:pt x="759" y="3851"/>
                </a:cubicBezTo>
                <a:cubicBezTo>
                  <a:pt x="968" y="4322"/>
                  <a:pt x="1230" y="4793"/>
                  <a:pt x="1492" y="5238"/>
                </a:cubicBezTo>
                <a:cubicBezTo>
                  <a:pt x="1623" y="5448"/>
                  <a:pt x="1740" y="5683"/>
                  <a:pt x="1884" y="5893"/>
                </a:cubicBezTo>
                <a:cubicBezTo>
                  <a:pt x="1989" y="6076"/>
                  <a:pt x="2081" y="6259"/>
                  <a:pt x="2198" y="6429"/>
                </a:cubicBezTo>
                <a:cubicBezTo>
                  <a:pt x="2395" y="6795"/>
                  <a:pt x="2591" y="7136"/>
                  <a:pt x="2787" y="7502"/>
                </a:cubicBezTo>
                <a:cubicBezTo>
                  <a:pt x="2944" y="7803"/>
                  <a:pt x="3088" y="8117"/>
                  <a:pt x="3297" y="8392"/>
                </a:cubicBezTo>
                <a:cubicBezTo>
                  <a:pt x="3114" y="8392"/>
                  <a:pt x="2931" y="8418"/>
                  <a:pt x="2748" y="8418"/>
                </a:cubicBezTo>
                <a:cubicBezTo>
                  <a:pt x="2447" y="8431"/>
                  <a:pt x="2146" y="8457"/>
                  <a:pt x="1832" y="8457"/>
                </a:cubicBezTo>
                <a:cubicBezTo>
                  <a:pt x="2081" y="8680"/>
                  <a:pt x="2329" y="8876"/>
                  <a:pt x="2617" y="8967"/>
                </a:cubicBezTo>
                <a:cubicBezTo>
                  <a:pt x="3036" y="9111"/>
                  <a:pt x="3454" y="9151"/>
                  <a:pt x="3886" y="9229"/>
                </a:cubicBezTo>
                <a:cubicBezTo>
                  <a:pt x="4671" y="9373"/>
                  <a:pt x="5273" y="9739"/>
                  <a:pt x="5561" y="10420"/>
                </a:cubicBezTo>
                <a:cubicBezTo>
                  <a:pt x="5666" y="10511"/>
                  <a:pt x="5757" y="10590"/>
                  <a:pt x="5862" y="10681"/>
                </a:cubicBezTo>
                <a:cubicBezTo>
                  <a:pt x="6333" y="11074"/>
                  <a:pt x="6817" y="11401"/>
                  <a:pt x="7288" y="11833"/>
                </a:cubicBezTo>
                <a:cubicBezTo>
                  <a:pt x="7733" y="12252"/>
                  <a:pt x="7982" y="12697"/>
                  <a:pt x="8165" y="13285"/>
                </a:cubicBezTo>
                <a:cubicBezTo>
                  <a:pt x="8374" y="14005"/>
                  <a:pt x="8701" y="14515"/>
                  <a:pt x="9316" y="14947"/>
                </a:cubicBezTo>
                <a:cubicBezTo>
                  <a:pt x="9395" y="15013"/>
                  <a:pt x="9473" y="15065"/>
                  <a:pt x="9552" y="15130"/>
                </a:cubicBezTo>
                <a:cubicBezTo>
                  <a:pt x="10010" y="16242"/>
                  <a:pt x="10180" y="17433"/>
                  <a:pt x="10180" y="18663"/>
                </a:cubicBezTo>
                <a:cubicBezTo>
                  <a:pt x="10193" y="20469"/>
                  <a:pt x="10049" y="22274"/>
                  <a:pt x="9971" y="24080"/>
                </a:cubicBezTo>
                <a:cubicBezTo>
                  <a:pt x="9879" y="25938"/>
                  <a:pt x="9866" y="27835"/>
                  <a:pt x="9408" y="29641"/>
                </a:cubicBezTo>
                <a:cubicBezTo>
                  <a:pt x="8963" y="31394"/>
                  <a:pt x="8021" y="32938"/>
                  <a:pt x="7615" y="34692"/>
                </a:cubicBezTo>
                <a:cubicBezTo>
                  <a:pt x="7393" y="35608"/>
                  <a:pt x="7236" y="36563"/>
                  <a:pt x="7013" y="37479"/>
                </a:cubicBezTo>
                <a:cubicBezTo>
                  <a:pt x="7013" y="37505"/>
                  <a:pt x="7000" y="37518"/>
                  <a:pt x="7000" y="37557"/>
                </a:cubicBezTo>
                <a:lnTo>
                  <a:pt x="12561" y="37557"/>
                </a:lnTo>
                <a:lnTo>
                  <a:pt x="12561" y="11310"/>
                </a:lnTo>
                <a:cubicBezTo>
                  <a:pt x="12234" y="10996"/>
                  <a:pt x="11959" y="10642"/>
                  <a:pt x="11737" y="10250"/>
                </a:cubicBezTo>
                <a:cubicBezTo>
                  <a:pt x="11410" y="8627"/>
                  <a:pt x="11017" y="7005"/>
                  <a:pt x="10572" y="5421"/>
                </a:cubicBezTo>
                <a:cubicBezTo>
                  <a:pt x="10525" y="5252"/>
                  <a:pt x="10410" y="5184"/>
                  <a:pt x="10286" y="5184"/>
                </a:cubicBezTo>
                <a:cubicBezTo>
                  <a:pt x="10237" y="5184"/>
                  <a:pt x="10188" y="5194"/>
                  <a:pt x="10141" y="5212"/>
                </a:cubicBezTo>
                <a:cubicBezTo>
                  <a:pt x="10122" y="5208"/>
                  <a:pt x="10102" y="5206"/>
                  <a:pt x="10083" y="5206"/>
                </a:cubicBezTo>
                <a:cubicBezTo>
                  <a:pt x="9904" y="5206"/>
                  <a:pt x="9727" y="5366"/>
                  <a:pt x="9774" y="5578"/>
                </a:cubicBezTo>
                <a:cubicBezTo>
                  <a:pt x="9997" y="7070"/>
                  <a:pt x="10167" y="8588"/>
                  <a:pt x="10258" y="10093"/>
                </a:cubicBezTo>
                <a:cubicBezTo>
                  <a:pt x="10298" y="10668"/>
                  <a:pt x="10324" y="11244"/>
                  <a:pt x="10324" y="11820"/>
                </a:cubicBezTo>
                <a:cubicBezTo>
                  <a:pt x="9879" y="11597"/>
                  <a:pt x="9473" y="11336"/>
                  <a:pt x="9081" y="11061"/>
                </a:cubicBezTo>
                <a:cubicBezTo>
                  <a:pt x="8976" y="10878"/>
                  <a:pt x="8898" y="10681"/>
                  <a:pt x="8819" y="10485"/>
                </a:cubicBezTo>
                <a:cubicBezTo>
                  <a:pt x="8623" y="9962"/>
                  <a:pt x="8492" y="9425"/>
                  <a:pt x="8034" y="9072"/>
                </a:cubicBezTo>
                <a:cubicBezTo>
                  <a:pt x="7628" y="8745"/>
                  <a:pt x="7118" y="8640"/>
                  <a:pt x="6608" y="8549"/>
                </a:cubicBezTo>
                <a:cubicBezTo>
                  <a:pt x="5469" y="8352"/>
                  <a:pt x="4514" y="7724"/>
                  <a:pt x="4017" y="6665"/>
                </a:cubicBezTo>
                <a:cubicBezTo>
                  <a:pt x="3991" y="6625"/>
                  <a:pt x="3978" y="6599"/>
                  <a:pt x="3952" y="6586"/>
                </a:cubicBezTo>
                <a:cubicBezTo>
                  <a:pt x="3925" y="6534"/>
                  <a:pt x="3899" y="6494"/>
                  <a:pt x="3886" y="6455"/>
                </a:cubicBezTo>
                <a:cubicBezTo>
                  <a:pt x="4213" y="6220"/>
                  <a:pt x="4501" y="5879"/>
                  <a:pt x="4750" y="5578"/>
                </a:cubicBezTo>
                <a:cubicBezTo>
                  <a:pt x="5077" y="5186"/>
                  <a:pt x="5365" y="4754"/>
                  <a:pt x="5626" y="4309"/>
                </a:cubicBezTo>
                <a:cubicBezTo>
                  <a:pt x="5823" y="3943"/>
                  <a:pt x="6163" y="3406"/>
                  <a:pt x="6058" y="2988"/>
                </a:cubicBezTo>
                <a:cubicBezTo>
                  <a:pt x="6137" y="2791"/>
                  <a:pt x="6176" y="2569"/>
                  <a:pt x="6084" y="2373"/>
                </a:cubicBezTo>
                <a:cubicBezTo>
                  <a:pt x="6028" y="2222"/>
                  <a:pt x="5910" y="2139"/>
                  <a:pt x="5770" y="2139"/>
                </a:cubicBezTo>
                <a:cubicBezTo>
                  <a:pt x="5716" y="2139"/>
                  <a:pt x="5659" y="2151"/>
                  <a:pt x="5600" y="2177"/>
                </a:cubicBezTo>
                <a:cubicBezTo>
                  <a:pt x="5299" y="2334"/>
                  <a:pt x="5195" y="2687"/>
                  <a:pt x="5012" y="2962"/>
                </a:cubicBezTo>
                <a:cubicBezTo>
                  <a:pt x="4815" y="3276"/>
                  <a:pt x="4606" y="3577"/>
                  <a:pt x="4357" y="3838"/>
                </a:cubicBezTo>
                <a:cubicBezTo>
                  <a:pt x="4017" y="4192"/>
                  <a:pt x="3625" y="4466"/>
                  <a:pt x="3206" y="4715"/>
                </a:cubicBezTo>
                <a:cubicBezTo>
                  <a:pt x="3167" y="4663"/>
                  <a:pt x="3114" y="4597"/>
                  <a:pt x="3062" y="4558"/>
                </a:cubicBezTo>
                <a:cubicBezTo>
                  <a:pt x="2735" y="4126"/>
                  <a:pt x="2473" y="3655"/>
                  <a:pt x="2224" y="3158"/>
                </a:cubicBezTo>
                <a:cubicBezTo>
                  <a:pt x="1753" y="2203"/>
                  <a:pt x="1479" y="1156"/>
                  <a:pt x="1034" y="175"/>
                </a:cubicBezTo>
                <a:cubicBezTo>
                  <a:pt x="978" y="54"/>
                  <a:pt x="859" y="1"/>
                  <a:pt x="73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3"/>
          <p:cNvSpPr/>
          <p:nvPr/>
        </p:nvSpPr>
        <p:spPr>
          <a:xfrm>
            <a:off x="6975400" y="-850"/>
            <a:ext cx="2207722" cy="1367877"/>
          </a:xfrm>
          <a:custGeom>
            <a:avLst/>
            <a:gdLst/>
            <a:ahLst/>
            <a:cxnLst/>
            <a:rect l="l" t="t" r="r" b="b"/>
            <a:pathLst>
              <a:path w="16776" h="10142" extrusionOk="0">
                <a:moveTo>
                  <a:pt x="1" y="1"/>
                </a:moveTo>
                <a:cubicBezTo>
                  <a:pt x="27" y="354"/>
                  <a:pt x="276" y="681"/>
                  <a:pt x="590" y="812"/>
                </a:cubicBezTo>
                <a:cubicBezTo>
                  <a:pt x="706" y="861"/>
                  <a:pt x="829" y="884"/>
                  <a:pt x="953" y="884"/>
                </a:cubicBezTo>
                <a:cubicBezTo>
                  <a:pt x="1193" y="884"/>
                  <a:pt x="1434" y="797"/>
                  <a:pt x="1623" y="642"/>
                </a:cubicBezTo>
                <a:lnTo>
                  <a:pt x="1623" y="642"/>
                </a:lnTo>
                <a:cubicBezTo>
                  <a:pt x="1571" y="982"/>
                  <a:pt x="1558" y="1375"/>
                  <a:pt x="1767" y="1662"/>
                </a:cubicBezTo>
                <a:cubicBezTo>
                  <a:pt x="1858" y="1769"/>
                  <a:pt x="2004" y="1821"/>
                  <a:pt x="2147" y="1821"/>
                </a:cubicBezTo>
                <a:cubicBezTo>
                  <a:pt x="2354" y="1821"/>
                  <a:pt x="2552" y="1710"/>
                  <a:pt x="2552" y="1492"/>
                </a:cubicBezTo>
                <a:cubicBezTo>
                  <a:pt x="2565" y="1872"/>
                  <a:pt x="2644" y="2264"/>
                  <a:pt x="2906" y="2526"/>
                </a:cubicBezTo>
                <a:cubicBezTo>
                  <a:pt x="3056" y="2676"/>
                  <a:pt x="3279" y="2766"/>
                  <a:pt x="3494" y="2766"/>
                </a:cubicBezTo>
                <a:cubicBezTo>
                  <a:pt x="3654" y="2766"/>
                  <a:pt x="3809" y="2716"/>
                  <a:pt x="3926" y="2605"/>
                </a:cubicBezTo>
                <a:cubicBezTo>
                  <a:pt x="3979" y="3076"/>
                  <a:pt x="4253" y="3507"/>
                  <a:pt x="4646" y="3756"/>
                </a:cubicBezTo>
                <a:cubicBezTo>
                  <a:pt x="4874" y="3888"/>
                  <a:pt x="5135" y="3955"/>
                  <a:pt x="5397" y="3955"/>
                </a:cubicBezTo>
                <a:cubicBezTo>
                  <a:pt x="5601" y="3955"/>
                  <a:pt x="5805" y="3915"/>
                  <a:pt x="5994" y="3834"/>
                </a:cubicBezTo>
                <a:cubicBezTo>
                  <a:pt x="6108" y="4247"/>
                  <a:pt x="6539" y="4500"/>
                  <a:pt x="6957" y="4500"/>
                </a:cubicBezTo>
                <a:cubicBezTo>
                  <a:pt x="7163" y="4500"/>
                  <a:pt x="7365" y="4439"/>
                  <a:pt x="7525" y="4306"/>
                </a:cubicBezTo>
                <a:cubicBezTo>
                  <a:pt x="7722" y="4423"/>
                  <a:pt x="7953" y="4483"/>
                  <a:pt x="8185" y="4483"/>
                </a:cubicBezTo>
                <a:cubicBezTo>
                  <a:pt x="8366" y="4483"/>
                  <a:pt x="8548" y="4446"/>
                  <a:pt x="8715" y="4371"/>
                </a:cubicBezTo>
                <a:lnTo>
                  <a:pt x="8715" y="4371"/>
                </a:lnTo>
                <a:cubicBezTo>
                  <a:pt x="8650" y="4934"/>
                  <a:pt x="8323" y="5431"/>
                  <a:pt x="7852" y="5719"/>
                </a:cubicBezTo>
                <a:cubicBezTo>
                  <a:pt x="7965" y="5757"/>
                  <a:pt x="8084" y="5775"/>
                  <a:pt x="8203" y="5775"/>
                </a:cubicBezTo>
                <a:cubicBezTo>
                  <a:pt x="8495" y="5775"/>
                  <a:pt x="8785" y="5665"/>
                  <a:pt x="8990" y="5470"/>
                </a:cubicBezTo>
                <a:lnTo>
                  <a:pt x="8990" y="5470"/>
                </a:lnTo>
                <a:cubicBezTo>
                  <a:pt x="8925" y="5745"/>
                  <a:pt x="8859" y="6072"/>
                  <a:pt x="9003" y="6321"/>
                </a:cubicBezTo>
                <a:cubicBezTo>
                  <a:pt x="9080" y="6442"/>
                  <a:pt x="9231" y="6507"/>
                  <a:pt x="9372" y="6507"/>
                </a:cubicBezTo>
                <a:cubicBezTo>
                  <a:pt x="9520" y="6507"/>
                  <a:pt x="9657" y="6435"/>
                  <a:pt x="9683" y="6281"/>
                </a:cubicBezTo>
                <a:cubicBezTo>
                  <a:pt x="9710" y="6543"/>
                  <a:pt x="9762" y="6831"/>
                  <a:pt x="9958" y="6988"/>
                </a:cubicBezTo>
                <a:cubicBezTo>
                  <a:pt x="10026" y="7047"/>
                  <a:pt x="10118" y="7074"/>
                  <a:pt x="10208" y="7074"/>
                </a:cubicBezTo>
                <a:cubicBezTo>
                  <a:pt x="10379" y="7074"/>
                  <a:pt x="10547" y="6976"/>
                  <a:pt x="10547" y="6805"/>
                </a:cubicBezTo>
                <a:cubicBezTo>
                  <a:pt x="10665" y="7093"/>
                  <a:pt x="10796" y="7380"/>
                  <a:pt x="11044" y="7564"/>
                </a:cubicBezTo>
                <a:cubicBezTo>
                  <a:pt x="11155" y="7650"/>
                  <a:pt x="11301" y="7698"/>
                  <a:pt x="11443" y="7698"/>
                </a:cubicBezTo>
                <a:cubicBezTo>
                  <a:pt x="11603" y="7698"/>
                  <a:pt x="11758" y="7637"/>
                  <a:pt x="11856" y="7498"/>
                </a:cubicBezTo>
                <a:lnTo>
                  <a:pt x="11856" y="7498"/>
                </a:lnTo>
                <a:cubicBezTo>
                  <a:pt x="11960" y="8113"/>
                  <a:pt x="11607" y="8794"/>
                  <a:pt x="11057" y="9068"/>
                </a:cubicBezTo>
                <a:cubicBezTo>
                  <a:pt x="11166" y="9116"/>
                  <a:pt x="11282" y="9138"/>
                  <a:pt x="11400" y="9138"/>
                </a:cubicBezTo>
                <a:cubicBezTo>
                  <a:pt x="11764" y="9138"/>
                  <a:pt x="12132" y="8924"/>
                  <a:pt x="12261" y="8597"/>
                </a:cubicBezTo>
                <a:cubicBezTo>
                  <a:pt x="12538" y="8997"/>
                  <a:pt x="13032" y="9236"/>
                  <a:pt x="13510" y="9236"/>
                </a:cubicBezTo>
                <a:cubicBezTo>
                  <a:pt x="13596" y="9236"/>
                  <a:pt x="13682" y="9228"/>
                  <a:pt x="13766" y="9212"/>
                </a:cubicBezTo>
                <a:cubicBezTo>
                  <a:pt x="13465" y="9068"/>
                  <a:pt x="13242" y="8754"/>
                  <a:pt x="13216" y="8414"/>
                </a:cubicBezTo>
                <a:lnTo>
                  <a:pt x="13216" y="8414"/>
                </a:lnTo>
                <a:cubicBezTo>
                  <a:pt x="13399" y="8558"/>
                  <a:pt x="13570" y="8702"/>
                  <a:pt x="13805" y="8741"/>
                </a:cubicBezTo>
                <a:cubicBezTo>
                  <a:pt x="13836" y="8747"/>
                  <a:pt x="13867" y="8749"/>
                  <a:pt x="13898" y="8749"/>
                </a:cubicBezTo>
                <a:cubicBezTo>
                  <a:pt x="14093" y="8749"/>
                  <a:pt x="14287" y="8643"/>
                  <a:pt x="14355" y="8440"/>
                </a:cubicBezTo>
                <a:cubicBezTo>
                  <a:pt x="14407" y="8780"/>
                  <a:pt x="14381" y="9147"/>
                  <a:pt x="14643" y="9422"/>
                </a:cubicBezTo>
                <a:cubicBezTo>
                  <a:pt x="14767" y="9562"/>
                  <a:pt x="14957" y="9642"/>
                  <a:pt x="15143" y="9642"/>
                </a:cubicBezTo>
                <a:cubicBezTo>
                  <a:pt x="15269" y="9642"/>
                  <a:pt x="15393" y="9605"/>
                  <a:pt x="15493" y="9526"/>
                </a:cubicBezTo>
                <a:cubicBezTo>
                  <a:pt x="15519" y="9762"/>
                  <a:pt x="15794" y="9919"/>
                  <a:pt x="16029" y="9997"/>
                </a:cubicBezTo>
                <a:cubicBezTo>
                  <a:pt x="16304" y="10089"/>
                  <a:pt x="16553" y="10141"/>
                  <a:pt x="16775" y="10141"/>
                </a:cubicBezTo>
                <a:lnTo>
                  <a:pt x="1677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3"/>
          <p:cNvSpPr/>
          <p:nvPr/>
        </p:nvSpPr>
        <p:spPr>
          <a:xfrm>
            <a:off x="7544138" y="2939566"/>
            <a:ext cx="1407395" cy="1190734"/>
          </a:xfrm>
          <a:custGeom>
            <a:avLst/>
            <a:gdLst/>
            <a:ahLst/>
            <a:cxnLst/>
            <a:rect l="l" t="t" r="r" b="b"/>
            <a:pathLst>
              <a:path w="10913" h="9233" extrusionOk="0">
                <a:moveTo>
                  <a:pt x="4649" y="1"/>
                </a:moveTo>
                <a:cubicBezTo>
                  <a:pt x="4499" y="1"/>
                  <a:pt x="4328" y="47"/>
                  <a:pt x="4135" y="152"/>
                </a:cubicBezTo>
                <a:cubicBezTo>
                  <a:pt x="3232" y="623"/>
                  <a:pt x="3272" y="2350"/>
                  <a:pt x="3363" y="3201"/>
                </a:cubicBezTo>
                <a:cubicBezTo>
                  <a:pt x="3507" y="4535"/>
                  <a:pt x="4135" y="5791"/>
                  <a:pt x="4083" y="7139"/>
                </a:cubicBezTo>
                <a:cubicBezTo>
                  <a:pt x="3559" y="5595"/>
                  <a:pt x="2905" y="4012"/>
                  <a:pt x="1623" y="3031"/>
                </a:cubicBezTo>
                <a:cubicBezTo>
                  <a:pt x="1427" y="2887"/>
                  <a:pt x="1217" y="2743"/>
                  <a:pt x="969" y="2690"/>
                </a:cubicBezTo>
                <a:cubicBezTo>
                  <a:pt x="900" y="2676"/>
                  <a:pt x="830" y="2669"/>
                  <a:pt x="760" y="2669"/>
                </a:cubicBezTo>
                <a:cubicBezTo>
                  <a:pt x="576" y="2669"/>
                  <a:pt x="395" y="2721"/>
                  <a:pt x="262" y="2834"/>
                </a:cubicBezTo>
                <a:cubicBezTo>
                  <a:pt x="53" y="3031"/>
                  <a:pt x="0" y="3345"/>
                  <a:pt x="0" y="3633"/>
                </a:cubicBezTo>
                <a:cubicBezTo>
                  <a:pt x="27" y="4784"/>
                  <a:pt x="707" y="5818"/>
                  <a:pt x="1400" y="6747"/>
                </a:cubicBezTo>
                <a:cubicBezTo>
                  <a:pt x="1989" y="7532"/>
                  <a:pt x="2604" y="8317"/>
                  <a:pt x="2905" y="9233"/>
                </a:cubicBezTo>
                <a:lnTo>
                  <a:pt x="7315" y="9233"/>
                </a:lnTo>
                <a:cubicBezTo>
                  <a:pt x="7485" y="8395"/>
                  <a:pt x="7838" y="7610"/>
                  <a:pt x="8283" y="6891"/>
                </a:cubicBezTo>
                <a:cubicBezTo>
                  <a:pt x="8898" y="5844"/>
                  <a:pt x="9696" y="4876"/>
                  <a:pt x="10324" y="3855"/>
                </a:cubicBezTo>
                <a:cubicBezTo>
                  <a:pt x="10638" y="3345"/>
                  <a:pt x="10913" y="2677"/>
                  <a:pt x="10586" y="2167"/>
                </a:cubicBezTo>
                <a:cubicBezTo>
                  <a:pt x="10416" y="1892"/>
                  <a:pt x="10062" y="1735"/>
                  <a:pt x="9735" y="1722"/>
                </a:cubicBezTo>
                <a:cubicBezTo>
                  <a:pt x="9719" y="1722"/>
                  <a:pt x="9702" y="1721"/>
                  <a:pt x="9685" y="1721"/>
                </a:cubicBezTo>
                <a:cubicBezTo>
                  <a:pt x="9375" y="1721"/>
                  <a:pt x="9065" y="1835"/>
                  <a:pt x="8767" y="1984"/>
                </a:cubicBezTo>
                <a:cubicBezTo>
                  <a:pt x="7877" y="2442"/>
                  <a:pt x="7197" y="3266"/>
                  <a:pt x="6752" y="4143"/>
                </a:cubicBezTo>
                <a:cubicBezTo>
                  <a:pt x="6294" y="5046"/>
                  <a:pt x="6006" y="6014"/>
                  <a:pt x="5744" y="6995"/>
                </a:cubicBezTo>
                <a:cubicBezTo>
                  <a:pt x="5941" y="5543"/>
                  <a:pt x="5993" y="4090"/>
                  <a:pt x="5823" y="2638"/>
                </a:cubicBezTo>
                <a:cubicBezTo>
                  <a:pt x="5744" y="1892"/>
                  <a:pt x="5606" y="1"/>
                  <a:pt x="464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3"/>
          <p:cNvSpPr/>
          <p:nvPr/>
        </p:nvSpPr>
        <p:spPr>
          <a:xfrm>
            <a:off x="7960951" y="2937889"/>
            <a:ext cx="356201" cy="1190734"/>
          </a:xfrm>
          <a:custGeom>
            <a:avLst/>
            <a:gdLst/>
            <a:ahLst/>
            <a:cxnLst/>
            <a:rect l="l" t="t" r="r" b="b"/>
            <a:pathLst>
              <a:path w="2762" h="9233" extrusionOk="0">
                <a:moveTo>
                  <a:pt x="1417" y="1"/>
                </a:moveTo>
                <a:cubicBezTo>
                  <a:pt x="1267" y="1"/>
                  <a:pt x="1096" y="47"/>
                  <a:pt x="903" y="152"/>
                </a:cubicBezTo>
                <a:cubicBezTo>
                  <a:pt x="0" y="623"/>
                  <a:pt x="40" y="2337"/>
                  <a:pt x="131" y="3188"/>
                </a:cubicBezTo>
                <a:cubicBezTo>
                  <a:pt x="262" y="4326"/>
                  <a:pt x="720" y="5399"/>
                  <a:pt x="825" y="6511"/>
                </a:cubicBezTo>
                <a:cubicBezTo>
                  <a:pt x="877" y="6747"/>
                  <a:pt x="929" y="6982"/>
                  <a:pt x="982" y="7218"/>
                </a:cubicBezTo>
                <a:cubicBezTo>
                  <a:pt x="1112" y="7885"/>
                  <a:pt x="1256" y="8552"/>
                  <a:pt x="1335" y="9233"/>
                </a:cubicBezTo>
                <a:lnTo>
                  <a:pt x="2395" y="9233"/>
                </a:lnTo>
                <a:cubicBezTo>
                  <a:pt x="2408" y="8461"/>
                  <a:pt x="2434" y="7676"/>
                  <a:pt x="2552" y="6891"/>
                </a:cubicBezTo>
                <a:lnTo>
                  <a:pt x="2552" y="6891"/>
                </a:lnTo>
                <a:cubicBezTo>
                  <a:pt x="2539" y="6917"/>
                  <a:pt x="2539" y="6956"/>
                  <a:pt x="2512" y="6982"/>
                </a:cubicBezTo>
                <a:cubicBezTo>
                  <a:pt x="2709" y="5543"/>
                  <a:pt x="2761" y="4090"/>
                  <a:pt x="2591" y="2638"/>
                </a:cubicBezTo>
                <a:cubicBezTo>
                  <a:pt x="2512" y="1891"/>
                  <a:pt x="2374" y="1"/>
                  <a:pt x="14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"/>
          <p:cNvSpPr/>
          <p:nvPr/>
        </p:nvSpPr>
        <p:spPr>
          <a:xfrm>
            <a:off x="5637850" y="3568874"/>
            <a:ext cx="3490876" cy="938352"/>
          </a:xfrm>
          <a:custGeom>
            <a:avLst/>
            <a:gdLst/>
            <a:ahLst/>
            <a:cxnLst/>
            <a:rect l="l" t="t" r="r" b="b"/>
            <a:pathLst>
              <a:path w="26262" h="5636" extrusionOk="0">
                <a:moveTo>
                  <a:pt x="11513" y="0"/>
                </a:moveTo>
                <a:cubicBezTo>
                  <a:pt x="11070" y="0"/>
                  <a:pt x="10628" y="97"/>
                  <a:pt x="10233" y="297"/>
                </a:cubicBezTo>
                <a:cubicBezTo>
                  <a:pt x="9212" y="821"/>
                  <a:pt x="8558" y="2011"/>
                  <a:pt x="8650" y="3163"/>
                </a:cubicBezTo>
                <a:cubicBezTo>
                  <a:pt x="8182" y="2831"/>
                  <a:pt x="7610" y="2668"/>
                  <a:pt x="7036" y="2668"/>
                </a:cubicBezTo>
                <a:cubicBezTo>
                  <a:pt x="6342" y="2668"/>
                  <a:pt x="5646" y="2907"/>
                  <a:pt x="5130" y="3372"/>
                </a:cubicBezTo>
                <a:cubicBezTo>
                  <a:pt x="4764" y="3712"/>
                  <a:pt x="4463" y="4197"/>
                  <a:pt x="3992" y="4419"/>
                </a:cubicBezTo>
                <a:cubicBezTo>
                  <a:pt x="3674" y="4571"/>
                  <a:pt x="3329" y="4595"/>
                  <a:pt x="2975" y="4595"/>
                </a:cubicBezTo>
                <a:cubicBezTo>
                  <a:pt x="2810" y="4595"/>
                  <a:pt x="2642" y="4589"/>
                  <a:pt x="2474" y="4589"/>
                </a:cubicBezTo>
                <a:cubicBezTo>
                  <a:pt x="2352" y="4589"/>
                  <a:pt x="2229" y="4592"/>
                  <a:pt x="2107" y="4602"/>
                </a:cubicBezTo>
                <a:cubicBezTo>
                  <a:pt x="1309" y="4655"/>
                  <a:pt x="537" y="5047"/>
                  <a:pt x="1" y="5636"/>
                </a:cubicBezTo>
                <a:lnTo>
                  <a:pt x="26262" y="5636"/>
                </a:lnTo>
                <a:lnTo>
                  <a:pt x="26262" y="101"/>
                </a:lnTo>
                <a:cubicBezTo>
                  <a:pt x="25529" y="415"/>
                  <a:pt x="24875" y="952"/>
                  <a:pt x="24430" y="1645"/>
                </a:cubicBezTo>
                <a:cubicBezTo>
                  <a:pt x="24273" y="1985"/>
                  <a:pt x="24142" y="2312"/>
                  <a:pt x="24011" y="2574"/>
                </a:cubicBezTo>
                <a:cubicBezTo>
                  <a:pt x="23946" y="2703"/>
                  <a:pt x="23815" y="2765"/>
                  <a:pt x="23683" y="2765"/>
                </a:cubicBezTo>
                <a:cubicBezTo>
                  <a:pt x="23547" y="2765"/>
                  <a:pt x="23410" y="2700"/>
                  <a:pt x="23344" y="2574"/>
                </a:cubicBezTo>
                <a:cubicBezTo>
                  <a:pt x="23215" y="2340"/>
                  <a:pt x="23101" y="2236"/>
                  <a:pt x="22946" y="2236"/>
                </a:cubicBezTo>
                <a:cubicBezTo>
                  <a:pt x="22850" y="2236"/>
                  <a:pt x="22739" y="2276"/>
                  <a:pt x="22598" y="2352"/>
                </a:cubicBezTo>
                <a:cubicBezTo>
                  <a:pt x="22310" y="2509"/>
                  <a:pt x="22048" y="2757"/>
                  <a:pt x="21761" y="2954"/>
                </a:cubicBezTo>
                <a:cubicBezTo>
                  <a:pt x="21710" y="2993"/>
                  <a:pt x="21652" y="3009"/>
                  <a:pt x="21593" y="3009"/>
                </a:cubicBezTo>
                <a:cubicBezTo>
                  <a:pt x="21454" y="3009"/>
                  <a:pt x="21307" y="2916"/>
                  <a:pt x="21224" y="2796"/>
                </a:cubicBezTo>
                <a:cubicBezTo>
                  <a:pt x="21017" y="2508"/>
                  <a:pt x="20797" y="2382"/>
                  <a:pt x="20553" y="2382"/>
                </a:cubicBezTo>
                <a:cubicBezTo>
                  <a:pt x="20365" y="2382"/>
                  <a:pt x="20163" y="2456"/>
                  <a:pt x="19942" y="2587"/>
                </a:cubicBezTo>
                <a:cubicBezTo>
                  <a:pt x="19882" y="2625"/>
                  <a:pt x="19816" y="2643"/>
                  <a:pt x="19749" y="2643"/>
                </a:cubicBezTo>
                <a:cubicBezTo>
                  <a:pt x="19611" y="2643"/>
                  <a:pt x="19472" y="2567"/>
                  <a:pt x="19392" y="2443"/>
                </a:cubicBezTo>
                <a:cubicBezTo>
                  <a:pt x="19154" y="2046"/>
                  <a:pt x="18552" y="1684"/>
                  <a:pt x="18021" y="1684"/>
                </a:cubicBezTo>
                <a:cubicBezTo>
                  <a:pt x="17765" y="1684"/>
                  <a:pt x="17525" y="1768"/>
                  <a:pt x="17351" y="1972"/>
                </a:cubicBezTo>
                <a:cubicBezTo>
                  <a:pt x="17287" y="2052"/>
                  <a:pt x="17194" y="2089"/>
                  <a:pt x="17099" y="2089"/>
                </a:cubicBezTo>
                <a:cubicBezTo>
                  <a:pt x="16962" y="2089"/>
                  <a:pt x="16819" y="2012"/>
                  <a:pt x="16749" y="1881"/>
                </a:cubicBezTo>
                <a:cubicBezTo>
                  <a:pt x="16501" y="1449"/>
                  <a:pt x="16291" y="965"/>
                  <a:pt x="15951" y="572"/>
                </a:cubicBezTo>
                <a:cubicBezTo>
                  <a:pt x="15742" y="350"/>
                  <a:pt x="15519" y="232"/>
                  <a:pt x="15271" y="166"/>
                </a:cubicBezTo>
                <a:cubicBezTo>
                  <a:pt x="15160" y="157"/>
                  <a:pt x="15042" y="148"/>
                  <a:pt x="14932" y="148"/>
                </a:cubicBezTo>
                <a:cubicBezTo>
                  <a:pt x="14886" y="148"/>
                  <a:pt x="14842" y="150"/>
                  <a:pt x="14800" y="153"/>
                </a:cubicBezTo>
                <a:cubicBezTo>
                  <a:pt x="14734" y="153"/>
                  <a:pt x="14682" y="166"/>
                  <a:pt x="14616" y="180"/>
                </a:cubicBezTo>
                <a:cubicBezTo>
                  <a:pt x="14590" y="180"/>
                  <a:pt x="14551" y="206"/>
                  <a:pt x="14525" y="206"/>
                </a:cubicBezTo>
                <a:cubicBezTo>
                  <a:pt x="14132" y="284"/>
                  <a:pt x="13766" y="467"/>
                  <a:pt x="13478" y="729"/>
                </a:cubicBezTo>
                <a:cubicBezTo>
                  <a:pt x="12945" y="252"/>
                  <a:pt x="12227" y="0"/>
                  <a:pt x="1151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3"/>
          <p:cNvSpPr/>
          <p:nvPr/>
        </p:nvSpPr>
        <p:spPr>
          <a:xfrm>
            <a:off x="3325" y="4342500"/>
            <a:ext cx="9143970" cy="801003"/>
          </a:xfrm>
          <a:custGeom>
            <a:avLst/>
            <a:gdLst/>
            <a:ahLst/>
            <a:cxnLst/>
            <a:rect l="l" t="t" r="r" b="b"/>
            <a:pathLst>
              <a:path w="39595" h="8476" extrusionOk="0">
                <a:moveTo>
                  <a:pt x="6100" y="1"/>
                </a:moveTo>
                <a:cubicBezTo>
                  <a:pt x="4054" y="1"/>
                  <a:pt x="2015" y="149"/>
                  <a:pt x="1" y="507"/>
                </a:cubicBezTo>
                <a:lnTo>
                  <a:pt x="1" y="8476"/>
                </a:lnTo>
                <a:lnTo>
                  <a:pt x="39569" y="8476"/>
                </a:lnTo>
                <a:lnTo>
                  <a:pt x="39569" y="429"/>
                </a:lnTo>
                <a:lnTo>
                  <a:pt x="39595" y="429"/>
                </a:lnTo>
                <a:cubicBezTo>
                  <a:pt x="39460" y="411"/>
                  <a:pt x="39320" y="405"/>
                  <a:pt x="39177" y="405"/>
                </a:cubicBezTo>
                <a:cubicBezTo>
                  <a:pt x="38891" y="405"/>
                  <a:pt x="38592" y="429"/>
                  <a:pt x="38286" y="429"/>
                </a:cubicBezTo>
                <a:cubicBezTo>
                  <a:pt x="36742" y="442"/>
                  <a:pt x="35185" y="455"/>
                  <a:pt x="33615" y="481"/>
                </a:cubicBezTo>
                <a:cubicBezTo>
                  <a:pt x="32398" y="494"/>
                  <a:pt x="31181" y="494"/>
                  <a:pt x="29964" y="651"/>
                </a:cubicBezTo>
                <a:cubicBezTo>
                  <a:pt x="27492" y="965"/>
                  <a:pt x="25110" y="1829"/>
                  <a:pt x="22624" y="1829"/>
                </a:cubicBezTo>
                <a:cubicBezTo>
                  <a:pt x="21329" y="1829"/>
                  <a:pt x="20073" y="1606"/>
                  <a:pt x="18790" y="1371"/>
                </a:cubicBezTo>
                <a:cubicBezTo>
                  <a:pt x="14616" y="638"/>
                  <a:pt x="10340" y="1"/>
                  <a:pt x="61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3"/>
          <p:cNvSpPr/>
          <p:nvPr/>
        </p:nvSpPr>
        <p:spPr>
          <a:xfrm>
            <a:off x="6908065" y="4759523"/>
            <a:ext cx="470980" cy="423650"/>
          </a:xfrm>
          <a:custGeom>
            <a:avLst/>
            <a:gdLst/>
            <a:ahLst/>
            <a:cxnLst/>
            <a:rect l="l" t="t" r="r" b="b"/>
            <a:pathLst>
              <a:path w="3652" h="3285" extrusionOk="0">
                <a:moveTo>
                  <a:pt x="2578" y="0"/>
                </a:moveTo>
                <a:cubicBezTo>
                  <a:pt x="2155" y="256"/>
                  <a:pt x="1858" y="764"/>
                  <a:pt x="1858" y="1276"/>
                </a:cubicBezTo>
                <a:lnTo>
                  <a:pt x="1858" y="1276"/>
                </a:lnTo>
                <a:cubicBezTo>
                  <a:pt x="1845" y="764"/>
                  <a:pt x="1522" y="271"/>
                  <a:pt x="1061" y="79"/>
                </a:cubicBezTo>
                <a:lnTo>
                  <a:pt x="1061" y="79"/>
                </a:lnTo>
                <a:cubicBezTo>
                  <a:pt x="995" y="497"/>
                  <a:pt x="1074" y="916"/>
                  <a:pt x="1296" y="1256"/>
                </a:cubicBezTo>
                <a:cubicBezTo>
                  <a:pt x="1015" y="1105"/>
                  <a:pt x="687" y="1024"/>
                  <a:pt x="367" y="1024"/>
                </a:cubicBezTo>
                <a:cubicBezTo>
                  <a:pt x="270" y="1024"/>
                  <a:pt x="173" y="1032"/>
                  <a:pt x="79" y="1047"/>
                </a:cubicBezTo>
                <a:cubicBezTo>
                  <a:pt x="324" y="1426"/>
                  <a:pt x="753" y="1680"/>
                  <a:pt x="1214" y="1711"/>
                </a:cubicBezTo>
                <a:lnTo>
                  <a:pt x="1214" y="1711"/>
                </a:lnTo>
                <a:cubicBezTo>
                  <a:pt x="1207" y="1711"/>
                  <a:pt x="1200" y="1711"/>
                  <a:pt x="1194" y="1711"/>
                </a:cubicBezTo>
                <a:cubicBezTo>
                  <a:pt x="773" y="1711"/>
                  <a:pt x="348" y="1841"/>
                  <a:pt x="1" y="2080"/>
                </a:cubicBezTo>
                <a:cubicBezTo>
                  <a:pt x="230" y="2211"/>
                  <a:pt x="495" y="2277"/>
                  <a:pt x="760" y="2277"/>
                </a:cubicBezTo>
                <a:cubicBezTo>
                  <a:pt x="1025" y="2277"/>
                  <a:pt x="1290" y="2211"/>
                  <a:pt x="1519" y="2080"/>
                </a:cubicBezTo>
                <a:lnTo>
                  <a:pt x="1519" y="2080"/>
                </a:lnTo>
                <a:cubicBezTo>
                  <a:pt x="1257" y="2421"/>
                  <a:pt x="1113" y="2852"/>
                  <a:pt x="1113" y="3284"/>
                </a:cubicBezTo>
                <a:cubicBezTo>
                  <a:pt x="1558" y="3127"/>
                  <a:pt x="1859" y="2682"/>
                  <a:pt x="1885" y="2211"/>
                </a:cubicBezTo>
                <a:cubicBezTo>
                  <a:pt x="1963" y="2630"/>
                  <a:pt x="2225" y="3023"/>
                  <a:pt x="2605" y="3245"/>
                </a:cubicBezTo>
                <a:cubicBezTo>
                  <a:pt x="2709" y="3049"/>
                  <a:pt x="2683" y="2800"/>
                  <a:pt x="2578" y="2604"/>
                </a:cubicBezTo>
                <a:cubicBezTo>
                  <a:pt x="2487" y="2408"/>
                  <a:pt x="2304" y="2237"/>
                  <a:pt x="2147" y="2094"/>
                </a:cubicBezTo>
                <a:lnTo>
                  <a:pt x="2147" y="2094"/>
                </a:lnTo>
                <a:cubicBezTo>
                  <a:pt x="2545" y="2335"/>
                  <a:pt x="3043" y="2476"/>
                  <a:pt x="3529" y="2476"/>
                </a:cubicBezTo>
                <a:cubicBezTo>
                  <a:pt x="3570" y="2476"/>
                  <a:pt x="3611" y="2475"/>
                  <a:pt x="3651" y="2473"/>
                </a:cubicBezTo>
                <a:cubicBezTo>
                  <a:pt x="3437" y="2045"/>
                  <a:pt x="2975" y="1758"/>
                  <a:pt x="2510" y="1758"/>
                </a:cubicBezTo>
                <a:cubicBezTo>
                  <a:pt x="2463" y="1758"/>
                  <a:pt x="2416" y="1760"/>
                  <a:pt x="2369" y="1766"/>
                </a:cubicBezTo>
                <a:cubicBezTo>
                  <a:pt x="2801" y="1583"/>
                  <a:pt x="3206" y="1413"/>
                  <a:pt x="3625" y="1230"/>
                </a:cubicBezTo>
                <a:cubicBezTo>
                  <a:pt x="3449" y="1095"/>
                  <a:pt x="3240" y="1034"/>
                  <a:pt x="3018" y="1034"/>
                </a:cubicBezTo>
                <a:cubicBezTo>
                  <a:pt x="2959" y="1034"/>
                  <a:pt x="2900" y="1039"/>
                  <a:pt x="2840" y="1047"/>
                </a:cubicBezTo>
                <a:cubicBezTo>
                  <a:pt x="2565" y="1086"/>
                  <a:pt x="2317" y="1230"/>
                  <a:pt x="2160" y="1439"/>
                </a:cubicBezTo>
                <a:cubicBezTo>
                  <a:pt x="2317" y="1230"/>
                  <a:pt x="2500" y="1021"/>
                  <a:pt x="2605" y="772"/>
                </a:cubicBezTo>
                <a:cubicBezTo>
                  <a:pt x="2696" y="523"/>
                  <a:pt x="2709" y="236"/>
                  <a:pt x="25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8023378" y="4782273"/>
            <a:ext cx="234716" cy="221175"/>
          </a:xfrm>
          <a:custGeom>
            <a:avLst/>
            <a:gdLst/>
            <a:ahLst/>
            <a:cxnLst/>
            <a:rect l="l" t="t" r="r" b="b"/>
            <a:pathLst>
              <a:path w="1820" h="1715" extrusionOk="0">
                <a:moveTo>
                  <a:pt x="799" y="1"/>
                </a:moveTo>
                <a:cubicBezTo>
                  <a:pt x="681" y="210"/>
                  <a:pt x="681" y="511"/>
                  <a:pt x="812" y="720"/>
                </a:cubicBezTo>
                <a:cubicBezTo>
                  <a:pt x="692" y="529"/>
                  <a:pt x="485" y="403"/>
                  <a:pt x="250" y="403"/>
                </a:cubicBezTo>
                <a:cubicBezTo>
                  <a:pt x="228" y="403"/>
                  <a:pt x="206" y="404"/>
                  <a:pt x="184" y="406"/>
                </a:cubicBezTo>
                <a:cubicBezTo>
                  <a:pt x="249" y="589"/>
                  <a:pt x="393" y="759"/>
                  <a:pt x="550" y="851"/>
                </a:cubicBezTo>
                <a:cubicBezTo>
                  <a:pt x="354" y="851"/>
                  <a:pt x="157" y="930"/>
                  <a:pt x="0" y="1047"/>
                </a:cubicBezTo>
                <a:cubicBezTo>
                  <a:pt x="102" y="1098"/>
                  <a:pt x="213" y="1124"/>
                  <a:pt x="324" y="1124"/>
                </a:cubicBezTo>
                <a:cubicBezTo>
                  <a:pt x="423" y="1124"/>
                  <a:pt x="523" y="1103"/>
                  <a:pt x="617" y="1060"/>
                </a:cubicBezTo>
                <a:lnTo>
                  <a:pt x="617" y="1060"/>
                </a:lnTo>
                <a:cubicBezTo>
                  <a:pt x="444" y="1156"/>
                  <a:pt x="305" y="1313"/>
                  <a:pt x="210" y="1492"/>
                </a:cubicBezTo>
                <a:cubicBezTo>
                  <a:pt x="471" y="1492"/>
                  <a:pt x="720" y="1335"/>
                  <a:pt x="851" y="1113"/>
                </a:cubicBezTo>
                <a:lnTo>
                  <a:pt x="851" y="1113"/>
                </a:lnTo>
                <a:cubicBezTo>
                  <a:pt x="812" y="1322"/>
                  <a:pt x="864" y="1531"/>
                  <a:pt x="969" y="1715"/>
                </a:cubicBezTo>
                <a:cubicBezTo>
                  <a:pt x="1113" y="1531"/>
                  <a:pt x="1126" y="1270"/>
                  <a:pt x="1034" y="1073"/>
                </a:cubicBezTo>
                <a:lnTo>
                  <a:pt x="1034" y="1073"/>
                </a:lnTo>
                <a:cubicBezTo>
                  <a:pt x="1165" y="1244"/>
                  <a:pt x="1374" y="1322"/>
                  <a:pt x="1571" y="1322"/>
                </a:cubicBezTo>
                <a:cubicBezTo>
                  <a:pt x="1571" y="1204"/>
                  <a:pt x="1505" y="1126"/>
                  <a:pt x="1400" y="1060"/>
                </a:cubicBezTo>
                <a:cubicBezTo>
                  <a:pt x="1309" y="1008"/>
                  <a:pt x="1204" y="982"/>
                  <a:pt x="1100" y="969"/>
                </a:cubicBezTo>
                <a:cubicBezTo>
                  <a:pt x="1335" y="969"/>
                  <a:pt x="1597" y="903"/>
                  <a:pt x="1819" y="773"/>
                </a:cubicBezTo>
                <a:cubicBezTo>
                  <a:pt x="1721" y="701"/>
                  <a:pt x="1597" y="665"/>
                  <a:pt x="1474" y="665"/>
                </a:cubicBezTo>
                <a:cubicBezTo>
                  <a:pt x="1351" y="665"/>
                  <a:pt x="1230" y="701"/>
                  <a:pt x="1139" y="773"/>
                </a:cubicBezTo>
                <a:cubicBezTo>
                  <a:pt x="1270" y="589"/>
                  <a:pt x="1414" y="406"/>
                  <a:pt x="1531" y="249"/>
                </a:cubicBezTo>
                <a:cubicBezTo>
                  <a:pt x="1510" y="244"/>
                  <a:pt x="1489" y="242"/>
                  <a:pt x="1467" y="242"/>
                </a:cubicBezTo>
                <a:cubicBezTo>
                  <a:pt x="1364" y="242"/>
                  <a:pt x="1253" y="289"/>
                  <a:pt x="1178" y="354"/>
                </a:cubicBezTo>
                <a:cubicBezTo>
                  <a:pt x="1073" y="445"/>
                  <a:pt x="995" y="550"/>
                  <a:pt x="982" y="681"/>
                </a:cubicBezTo>
                <a:cubicBezTo>
                  <a:pt x="995" y="550"/>
                  <a:pt x="1008" y="419"/>
                  <a:pt x="995" y="315"/>
                </a:cubicBezTo>
                <a:cubicBezTo>
                  <a:pt x="982" y="197"/>
                  <a:pt x="916" y="66"/>
                  <a:pt x="7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8502610" y="4103918"/>
            <a:ext cx="626125" cy="1022692"/>
          </a:xfrm>
          <a:custGeom>
            <a:avLst/>
            <a:gdLst/>
            <a:ahLst/>
            <a:cxnLst/>
            <a:rect l="l" t="t" r="r" b="b"/>
            <a:pathLst>
              <a:path w="4855" h="7930" extrusionOk="0">
                <a:moveTo>
                  <a:pt x="4855" y="1"/>
                </a:moveTo>
                <a:cubicBezTo>
                  <a:pt x="4842" y="27"/>
                  <a:pt x="4842" y="66"/>
                  <a:pt x="4829" y="105"/>
                </a:cubicBezTo>
                <a:cubicBezTo>
                  <a:pt x="4541" y="1597"/>
                  <a:pt x="4449" y="3115"/>
                  <a:pt x="4528" y="4619"/>
                </a:cubicBezTo>
                <a:lnTo>
                  <a:pt x="4384" y="3638"/>
                </a:lnTo>
                <a:cubicBezTo>
                  <a:pt x="4305" y="3115"/>
                  <a:pt x="4214" y="2578"/>
                  <a:pt x="4004" y="2094"/>
                </a:cubicBezTo>
                <a:cubicBezTo>
                  <a:pt x="3782" y="1597"/>
                  <a:pt x="3402" y="1152"/>
                  <a:pt x="2879" y="1008"/>
                </a:cubicBezTo>
                <a:cubicBezTo>
                  <a:pt x="2801" y="1361"/>
                  <a:pt x="2814" y="1741"/>
                  <a:pt x="2840" y="2107"/>
                </a:cubicBezTo>
                <a:cubicBezTo>
                  <a:pt x="2892" y="2827"/>
                  <a:pt x="3010" y="3560"/>
                  <a:pt x="3167" y="4266"/>
                </a:cubicBezTo>
                <a:cubicBezTo>
                  <a:pt x="2735" y="3677"/>
                  <a:pt x="2238" y="3115"/>
                  <a:pt x="1767" y="2657"/>
                </a:cubicBezTo>
                <a:lnTo>
                  <a:pt x="1767" y="2657"/>
                </a:lnTo>
                <a:cubicBezTo>
                  <a:pt x="2120" y="3363"/>
                  <a:pt x="2486" y="4070"/>
                  <a:pt x="2866" y="4750"/>
                </a:cubicBezTo>
                <a:cubicBezTo>
                  <a:pt x="2958" y="4946"/>
                  <a:pt x="3324" y="5640"/>
                  <a:pt x="3677" y="6229"/>
                </a:cubicBezTo>
                <a:cubicBezTo>
                  <a:pt x="3625" y="6176"/>
                  <a:pt x="3586" y="6111"/>
                  <a:pt x="3520" y="6059"/>
                </a:cubicBezTo>
                <a:cubicBezTo>
                  <a:pt x="2905" y="5509"/>
                  <a:pt x="2055" y="5274"/>
                  <a:pt x="1243" y="5221"/>
                </a:cubicBezTo>
                <a:cubicBezTo>
                  <a:pt x="1212" y="5220"/>
                  <a:pt x="1179" y="5219"/>
                  <a:pt x="1146" y="5219"/>
                </a:cubicBezTo>
                <a:cubicBezTo>
                  <a:pt x="868" y="5219"/>
                  <a:pt x="562" y="5276"/>
                  <a:pt x="445" y="5522"/>
                </a:cubicBezTo>
                <a:cubicBezTo>
                  <a:pt x="1215" y="6407"/>
                  <a:pt x="2324" y="6802"/>
                  <a:pt x="3403" y="7261"/>
                </a:cubicBezTo>
                <a:lnTo>
                  <a:pt x="3403" y="7261"/>
                </a:lnTo>
                <a:cubicBezTo>
                  <a:pt x="2680" y="6957"/>
                  <a:pt x="1902" y="6792"/>
                  <a:pt x="1121" y="6792"/>
                </a:cubicBezTo>
                <a:cubicBezTo>
                  <a:pt x="746" y="6792"/>
                  <a:pt x="371" y="6830"/>
                  <a:pt x="0" y="6909"/>
                </a:cubicBezTo>
                <a:cubicBezTo>
                  <a:pt x="27" y="7145"/>
                  <a:pt x="262" y="7249"/>
                  <a:pt x="485" y="7341"/>
                </a:cubicBezTo>
                <a:cubicBezTo>
                  <a:pt x="1427" y="7681"/>
                  <a:pt x="2421" y="7877"/>
                  <a:pt x="3416" y="7930"/>
                </a:cubicBezTo>
                <a:lnTo>
                  <a:pt x="4318" y="7930"/>
                </a:lnTo>
                <a:cubicBezTo>
                  <a:pt x="4384" y="7930"/>
                  <a:pt x="4449" y="7930"/>
                  <a:pt x="4515" y="7904"/>
                </a:cubicBezTo>
                <a:lnTo>
                  <a:pt x="4515" y="7930"/>
                </a:lnTo>
                <a:lnTo>
                  <a:pt x="4541" y="7930"/>
                </a:lnTo>
                <a:lnTo>
                  <a:pt x="4541" y="7904"/>
                </a:lnTo>
                <a:lnTo>
                  <a:pt x="4580" y="7904"/>
                </a:lnTo>
                <a:cubicBezTo>
                  <a:pt x="4593" y="7904"/>
                  <a:pt x="4593" y="7930"/>
                  <a:pt x="4606" y="7930"/>
                </a:cubicBezTo>
                <a:lnTo>
                  <a:pt x="4724" y="7930"/>
                </a:lnTo>
                <a:cubicBezTo>
                  <a:pt x="4711" y="7930"/>
                  <a:pt x="4698" y="7904"/>
                  <a:pt x="4698" y="7904"/>
                </a:cubicBezTo>
                <a:lnTo>
                  <a:pt x="4698" y="7904"/>
                </a:lnTo>
                <a:cubicBezTo>
                  <a:pt x="4720" y="7912"/>
                  <a:pt x="4738" y="7915"/>
                  <a:pt x="4756" y="7915"/>
                </a:cubicBezTo>
                <a:cubicBezTo>
                  <a:pt x="4791" y="7915"/>
                  <a:pt x="4820" y="7904"/>
                  <a:pt x="4855" y="7904"/>
                </a:cubicBezTo>
                <a:lnTo>
                  <a:pt x="485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7782085" y="1997923"/>
            <a:ext cx="108073" cy="104849"/>
          </a:xfrm>
          <a:custGeom>
            <a:avLst/>
            <a:gdLst/>
            <a:ahLst/>
            <a:cxnLst/>
            <a:rect l="l" t="t" r="r" b="b"/>
            <a:pathLst>
              <a:path w="838" h="813" extrusionOk="0">
                <a:moveTo>
                  <a:pt x="393" y="1"/>
                </a:moveTo>
                <a:cubicBezTo>
                  <a:pt x="301" y="1"/>
                  <a:pt x="183" y="53"/>
                  <a:pt x="118" y="119"/>
                </a:cubicBezTo>
                <a:cubicBezTo>
                  <a:pt x="53" y="197"/>
                  <a:pt x="0" y="276"/>
                  <a:pt x="0" y="393"/>
                </a:cubicBezTo>
                <a:cubicBezTo>
                  <a:pt x="0" y="485"/>
                  <a:pt x="40" y="603"/>
                  <a:pt x="118" y="668"/>
                </a:cubicBezTo>
                <a:cubicBezTo>
                  <a:pt x="131" y="681"/>
                  <a:pt x="157" y="707"/>
                  <a:pt x="170" y="707"/>
                </a:cubicBezTo>
                <a:cubicBezTo>
                  <a:pt x="223" y="734"/>
                  <a:pt x="249" y="773"/>
                  <a:pt x="301" y="786"/>
                </a:cubicBezTo>
                <a:cubicBezTo>
                  <a:pt x="354" y="799"/>
                  <a:pt x="393" y="812"/>
                  <a:pt x="458" y="812"/>
                </a:cubicBezTo>
                <a:cubicBezTo>
                  <a:pt x="655" y="812"/>
                  <a:pt x="838" y="642"/>
                  <a:pt x="838" y="446"/>
                </a:cubicBezTo>
                <a:cubicBezTo>
                  <a:pt x="825" y="407"/>
                  <a:pt x="812" y="380"/>
                  <a:pt x="812" y="341"/>
                </a:cubicBezTo>
                <a:cubicBezTo>
                  <a:pt x="785" y="276"/>
                  <a:pt x="746" y="236"/>
                  <a:pt x="707" y="171"/>
                </a:cubicBezTo>
                <a:cubicBezTo>
                  <a:pt x="694" y="145"/>
                  <a:pt x="681" y="132"/>
                  <a:pt x="681" y="119"/>
                </a:cubicBezTo>
                <a:cubicBezTo>
                  <a:pt x="615" y="53"/>
                  <a:pt x="498" y="1"/>
                  <a:pt x="39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>
            <a:off x="5895350" y="-111612"/>
            <a:ext cx="3243575" cy="1685975"/>
          </a:xfrm>
          <a:custGeom>
            <a:avLst/>
            <a:gdLst/>
            <a:ahLst/>
            <a:cxnLst/>
            <a:rect l="l" t="t" r="r" b="b"/>
            <a:pathLst>
              <a:path w="129743" h="67439" extrusionOk="0">
                <a:moveTo>
                  <a:pt x="0" y="0"/>
                </a:moveTo>
                <a:cubicBezTo>
                  <a:pt x="24713" y="42011"/>
                  <a:pt x="81711" y="59156"/>
                  <a:pt x="129743" y="67439"/>
                </a:cubicBezTo>
              </a:path>
            </a:pathLst>
          </a:custGeom>
          <a:noFill/>
          <a:ln w="7620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3" name="Google Shape;43;p3"/>
          <p:cNvSpPr/>
          <p:nvPr/>
        </p:nvSpPr>
        <p:spPr>
          <a:xfrm>
            <a:off x="6555675" y="-61575"/>
            <a:ext cx="3012500" cy="2250800"/>
          </a:xfrm>
          <a:custGeom>
            <a:avLst/>
            <a:gdLst/>
            <a:ahLst/>
            <a:cxnLst/>
            <a:rect l="l" t="t" r="r" b="b"/>
            <a:pathLst>
              <a:path w="120500" h="90032" extrusionOk="0">
                <a:moveTo>
                  <a:pt x="0" y="0"/>
                </a:moveTo>
                <a:cubicBezTo>
                  <a:pt x="0" y="14494"/>
                  <a:pt x="10159" y="27910"/>
                  <a:pt x="19855" y="38683"/>
                </a:cubicBezTo>
                <a:cubicBezTo>
                  <a:pt x="45050" y="66677"/>
                  <a:pt x="83662" y="82195"/>
                  <a:pt x="120500" y="90032"/>
                </a:cubicBezTo>
              </a:path>
            </a:pathLst>
          </a:custGeom>
          <a:noFill/>
          <a:ln w="7620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4" name="Google Shape;44;p3"/>
          <p:cNvSpPr/>
          <p:nvPr/>
        </p:nvSpPr>
        <p:spPr>
          <a:xfrm>
            <a:off x="3320675" y="-104375"/>
            <a:ext cx="5366000" cy="622500"/>
          </a:xfrm>
          <a:custGeom>
            <a:avLst/>
            <a:gdLst/>
            <a:ahLst/>
            <a:cxnLst/>
            <a:rect l="l" t="t" r="r" b="b"/>
            <a:pathLst>
              <a:path w="214640" h="24900" extrusionOk="0">
                <a:moveTo>
                  <a:pt x="0" y="0"/>
                </a:moveTo>
                <a:cubicBezTo>
                  <a:pt x="6940" y="10412"/>
                  <a:pt x="21831" y="13736"/>
                  <a:pt x="34232" y="15405"/>
                </a:cubicBezTo>
                <a:cubicBezTo>
                  <a:pt x="48290" y="17297"/>
                  <a:pt x="62289" y="19615"/>
                  <a:pt x="76339" y="21567"/>
                </a:cubicBezTo>
                <a:cubicBezTo>
                  <a:pt x="122037" y="27915"/>
                  <a:pt x="169294" y="24593"/>
                  <a:pt x="214640" y="16090"/>
                </a:cubicBezTo>
              </a:path>
            </a:pathLst>
          </a:custGeom>
          <a:noFill/>
          <a:ln w="7620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" name="Google Shape;45;p3"/>
          <p:cNvSpPr/>
          <p:nvPr/>
        </p:nvSpPr>
        <p:spPr>
          <a:xfrm>
            <a:off x="527348" y="4797237"/>
            <a:ext cx="294497" cy="264902"/>
          </a:xfrm>
          <a:custGeom>
            <a:avLst/>
            <a:gdLst/>
            <a:ahLst/>
            <a:cxnLst/>
            <a:rect l="l" t="t" r="r" b="b"/>
            <a:pathLst>
              <a:path w="3652" h="3285" extrusionOk="0">
                <a:moveTo>
                  <a:pt x="2578" y="0"/>
                </a:moveTo>
                <a:cubicBezTo>
                  <a:pt x="2155" y="256"/>
                  <a:pt x="1858" y="764"/>
                  <a:pt x="1858" y="1276"/>
                </a:cubicBezTo>
                <a:lnTo>
                  <a:pt x="1858" y="1276"/>
                </a:lnTo>
                <a:cubicBezTo>
                  <a:pt x="1845" y="764"/>
                  <a:pt x="1522" y="271"/>
                  <a:pt x="1061" y="79"/>
                </a:cubicBezTo>
                <a:lnTo>
                  <a:pt x="1061" y="79"/>
                </a:lnTo>
                <a:cubicBezTo>
                  <a:pt x="995" y="497"/>
                  <a:pt x="1074" y="916"/>
                  <a:pt x="1296" y="1256"/>
                </a:cubicBezTo>
                <a:cubicBezTo>
                  <a:pt x="1015" y="1105"/>
                  <a:pt x="687" y="1024"/>
                  <a:pt x="367" y="1024"/>
                </a:cubicBezTo>
                <a:cubicBezTo>
                  <a:pt x="270" y="1024"/>
                  <a:pt x="173" y="1032"/>
                  <a:pt x="79" y="1047"/>
                </a:cubicBezTo>
                <a:cubicBezTo>
                  <a:pt x="324" y="1426"/>
                  <a:pt x="753" y="1680"/>
                  <a:pt x="1214" y="1711"/>
                </a:cubicBezTo>
                <a:lnTo>
                  <a:pt x="1214" y="1711"/>
                </a:lnTo>
                <a:cubicBezTo>
                  <a:pt x="1207" y="1711"/>
                  <a:pt x="1200" y="1711"/>
                  <a:pt x="1194" y="1711"/>
                </a:cubicBezTo>
                <a:cubicBezTo>
                  <a:pt x="773" y="1711"/>
                  <a:pt x="348" y="1841"/>
                  <a:pt x="1" y="2080"/>
                </a:cubicBezTo>
                <a:cubicBezTo>
                  <a:pt x="230" y="2211"/>
                  <a:pt x="495" y="2277"/>
                  <a:pt x="760" y="2277"/>
                </a:cubicBezTo>
                <a:cubicBezTo>
                  <a:pt x="1025" y="2277"/>
                  <a:pt x="1290" y="2211"/>
                  <a:pt x="1519" y="2080"/>
                </a:cubicBezTo>
                <a:lnTo>
                  <a:pt x="1519" y="2080"/>
                </a:lnTo>
                <a:cubicBezTo>
                  <a:pt x="1257" y="2421"/>
                  <a:pt x="1113" y="2852"/>
                  <a:pt x="1113" y="3284"/>
                </a:cubicBezTo>
                <a:cubicBezTo>
                  <a:pt x="1558" y="3127"/>
                  <a:pt x="1859" y="2682"/>
                  <a:pt x="1885" y="2211"/>
                </a:cubicBezTo>
                <a:cubicBezTo>
                  <a:pt x="1963" y="2630"/>
                  <a:pt x="2225" y="3023"/>
                  <a:pt x="2605" y="3245"/>
                </a:cubicBezTo>
                <a:cubicBezTo>
                  <a:pt x="2709" y="3049"/>
                  <a:pt x="2683" y="2800"/>
                  <a:pt x="2578" y="2604"/>
                </a:cubicBezTo>
                <a:cubicBezTo>
                  <a:pt x="2487" y="2408"/>
                  <a:pt x="2304" y="2237"/>
                  <a:pt x="2147" y="2094"/>
                </a:cubicBezTo>
                <a:lnTo>
                  <a:pt x="2147" y="2094"/>
                </a:lnTo>
                <a:cubicBezTo>
                  <a:pt x="2545" y="2335"/>
                  <a:pt x="3043" y="2476"/>
                  <a:pt x="3529" y="2476"/>
                </a:cubicBezTo>
                <a:cubicBezTo>
                  <a:pt x="3570" y="2476"/>
                  <a:pt x="3611" y="2475"/>
                  <a:pt x="3651" y="2473"/>
                </a:cubicBezTo>
                <a:cubicBezTo>
                  <a:pt x="3437" y="2045"/>
                  <a:pt x="2975" y="1758"/>
                  <a:pt x="2510" y="1758"/>
                </a:cubicBezTo>
                <a:cubicBezTo>
                  <a:pt x="2463" y="1758"/>
                  <a:pt x="2416" y="1760"/>
                  <a:pt x="2369" y="1766"/>
                </a:cubicBezTo>
                <a:cubicBezTo>
                  <a:pt x="2801" y="1583"/>
                  <a:pt x="3206" y="1413"/>
                  <a:pt x="3625" y="1230"/>
                </a:cubicBezTo>
                <a:cubicBezTo>
                  <a:pt x="3449" y="1095"/>
                  <a:pt x="3240" y="1034"/>
                  <a:pt x="3018" y="1034"/>
                </a:cubicBezTo>
                <a:cubicBezTo>
                  <a:pt x="2959" y="1034"/>
                  <a:pt x="2900" y="1039"/>
                  <a:pt x="2840" y="1047"/>
                </a:cubicBezTo>
                <a:cubicBezTo>
                  <a:pt x="2565" y="1086"/>
                  <a:pt x="2317" y="1230"/>
                  <a:pt x="2160" y="1439"/>
                </a:cubicBezTo>
                <a:cubicBezTo>
                  <a:pt x="2317" y="1230"/>
                  <a:pt x="2500" y="1021"/>
                  <a:pt x="2605" y="772"/>
                </a:cubicBezTo>
                <a:cubicBezTo>
                  <a:pt x="2696" y="523"/>
                  <a:pt x="2709" y="236"/>
                  <a:pt x="25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3"/>
          <p:cNvSpPr/>
          <p:nvPr/>
        </p:nvSpPr>
        <p:spPr>
          <a:xfrm>
            <a:off x="1674907" y="4749453"/>
            <a:ext cx="470975" cy="443786"/>
          </a:xfrm>
          <a:custGeom>
            <a:avLst/>
            <a:gdLst/>
            <a:ahLst/>
            <a:cxnLst/>
            <a:rect l="l" t="t" r="r" b="b"/>
            <a:pathLst>
              <a:path w="1820" h="1715" extrusionOk="0">
                <a:moveTo>
                  <a:pt x="799" y="1"/>
                </a:moveTo>
                <a:cubicBezTo>
                  <a:pt x="681" y="210"/>
                  <a:pt x="681" y="511"/>
                  <a:pt x="812" y="720"/>
                </a:cubicBezTo>
                <a:cubicBezTo>
                  <a:pt x="692" y="529"/>
                  <a:pt x="485" y="403"/>
                  <a:pt x="250" y="403"/>
                </a:cubicBezTo>
                <a:cubicBezTo>
                  <a:pt x="228" y="403"/>
                  <a:pt x="206" y="404"/>
                  <a:pt x="184" y="406"/>
                </a:cubicBezTo>
                <a:cubicBezTo>
                  <a:pt x="249" y="589"/>
                  <a:pt x="393" y="759"/>
                  <a:pt x="550" y="851"/>
                </a:cubicBezTo>
                <a:cubicBezTo>
                  <a:pt x="354" y="851"/>
                  <a:pt x="157" y="930"/>
                  <a:pt x="0" y="1047"/>
                </a:cubicBezTo>
                <a:cubicBezTo>
                  <a:pt x="102" y="1098"/>
                  <a:pt x="213" y="1124"/>
                  <a:pt x="324" y="1124"/>
                </a:cubicBezTo>
                <a:cubicBezTo>
                  <a:pt x="423" y="1124"/>
                  <a:pt x="523" y="1103"/>
                  <a:pt x="617" y="1060"/>
                </a:cubicBezTo>
                <a:lnTo>
                  <a:pt x="617" y="1060"/>
                </a:lnTo>
                <a:cubicBezTo>
                  <a:pt x="444" y="1156"/>
                  <a:pt x="305" y="1313"/>
                  <a:pt x="210" y="1492"/>
                </a:cubicBezTo>
                <a:cubicBezTo>
                  <a:pt x="471" y="1492"/>
                  <a:pt x="720" y="1335"/>
                  <a:pt x="851" y="1113"/>
                </a:cubicBezTo>
                <a:lnTo>
                  <a:pt x="851" y="1113"/>
                </a:lnTo>
                <a:cubicBezTo>
                  <a:pt x="812" y="1322"/>
                  <a:pt x="864" y="1531"/>
                  <a:pt x="969" y="1715"/>
                </a:cubicBezTo>
                <a:cubicBezTo>
                  <a:pt x="1113" y="1531"/>
                  <a:pt x="1126" y="1270"/>
                  <a:pt x="1034" y="1073"/>
                </a:cubicBezTo>
                <a:lnTo>
                  <a:pt x="1034" y="1073"/>
                </a:lnTo>
                <a:cubicBezTo>
                  <a:pt x="1165" y="1244"/>
                  <a:pt x="1374" y="1322"/>
                  <a:pt x="1571" y="1322"/>
                </a:cubicBezTo>
                <a:cubicBezTo>
                  <a:pt x="1571" y="1204"/>
                  <a:pt x="1505" y="1126"/>
                  <a:pt x="1400" y="1060"/>
                </a:cubicBezTo>
                <a:cubicBezTo>
                  <a:pt x="1309" y="1008"/>
                  <a:pt x="1204" y="982"/>
                  <a:pt x="1100" y="969"/>
                </a:cubicBezTo>
                <a:cubicBezTo>
                  <a:pt x="1335" y="969"/>
                  <a:pt x="1597" y="903"/>
                  <a:pt x="1819" y="773"/>
                </a:cubicBezTo>
                <a:cubicBezTo>
                  <a:pt x="1721" y="701"/>
                  <a:pt x="1597" y="665"/>
                  <a:pt x="1474" y="665"/>
                </a:cubicBezTo>
                <a:cubicBezTo>
                  <a:pt x="1351" y="665"/>
                  <a:pt x="1230" y="701"/>
                  <a:pt x="1139" y="773"/>
                </a:cubicBezTo>
                <a:cubicBezTo>
                  <a:pt x="1270" y="589"/>
                  <a:pt x="1414" y="406"/>
                  <a:pt x="1531" y="249"/>
                </a:cubicBezTo>
                <a:cubicBezTo>
                  <a:pt x="1510" y="244"/>
                  <a:pt x="1489" y="242"/>
                  <a:pt x="1467" y="242"/>
                </a:cubicBezTo>
                <a:cubicBezTo>
                  <a:pt x="1364" y="242"/>
                  <a:pt x="1253" y="289"/>
                  <a:pt x="1178" y="354"/>
                </a:cubicBezTo>
                <a:cubicBezTo>
                  <a:pt x="1073" y="445"/>
                  <a:pt x="995" y="550"/>
                  <a:pt x="982" y="681"/>
                </a:cubicBezTo>
                <a:cubicBezTo>
                  <a:pt x="995" y="550"/>
                  <a:pt x="1008" y="419"/>
                  <a:pt x="995" y="315"/>
                </a:cubicBezTo>
                <a:cubicBezTo>
                  <a:pt x="982" y="197"/>
                  <a:pt x="916" y="66"/>
                  <a:pt x="7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3"/>
          <p:cNvSpPr/>
          <p:nvPr/>
        </p:nvSpPr>
        <p:spPr>
          <a:xfrm>
            <a:off x="3497024" y="4707799"/>
            <a:ext cx="470975" cy="443786"/>
          </a:xfrm>
          <a:custGeom>
            <a:avLst/>
            <a:gdLst/>
            <a:ahLst/>
            <a:cxnLst/>
            <a:rect l="l" t="t" r="r" b="b"/>
            <a:pathLst>
              <a:path w="1820" h="1715" extrusionOk="0">
                <a:moveTo>
                  <a:pt x="799" y="1"/>
                </a:moveTo>
                <a:cubicBezTo>
                  <a:pt x="681" y="210"/>
                  <a:pt x="681" y="511"/>
                  <a:pt x="812" y="720"/>
                </a:cubicBezTo>
                <a:cubicBezTo>
                  <a:pt x="692" y="529"/>
                  <a:pt x="485" y="403"/>
                  <a:pt x="250" y="403"/>
                </a:cubicBezTo>
                <a:cubicBezTo>
                  <a:pt x="228" y="403"/>
                  <a:pt x="206" y="404"/>
                  <a:pt x="184" y="406"/>
                </a:cubicBezTo>
                <a:cubicBezTo>
                  <a:pt x="249" y="589"/>
                  <a:pt x="393" y="759"/>
                  <a:pt x="550" y="851"/>
                </a:cubicBezTo>
                <a:cubicBezTo>
                  <a:pt x="354" y="851"/>
                  <a:pt x="157" y="930"/>
                  <a:pt x="0" y="1047"/>
                </a:cubicBezTo>
                <a:cubicBezTo>
                  <a:pt x="102" y="1098"/>
                  <a:pt x="213" y="1124"/>
                  <a:pt x="324" y="1124"/>
                </a:cubicBezTo>
                <a:cubicBezTo>
                  <a:pt x="423" y="1124"/>
                  <a:pt x="523" y="1103"/>
                  <a:pt x="617" y="1060"/>
                </a:cubicBezTo>
                <a:lnTo>
                  <a:pt x="617" y="1060"/>
                </a:lnTo>
                <a:cubicBezTo>
                  <a:pt x="444" y="1156"/>
                  <a:pt x="305" y="1313"/>
                  <a:pt x="210" y="1492"/>
                </a:cubicBezTo>
                <a:cubicBezTo>
                  <a:pt x="471" y="1492"/>
                  <a:pt x="720" y="1335"/>
                  <a:pt x="851" y="1113"/>
                </a:cubicBezTo>
                <a:lnTo>
                  <a:pt x="851" y="1113"/>
                </a:lnTo>
                <a:cubicBezTo>
                  <a:pt x="812" y="1322"/>
                  <a:pt x="864" y="1531"/>
                  <a:pt x="969" y="1715"/>
                </a:cubicBezTo>
                <a:cubicBezTo>
                  <a:pt x="1113" y="1531"/>
                  <a:pt x="1126" y="1270"/>
                  <a:pt x="1034" y="1073"/>
                </a:cubicBezTo>
                <a:lnTo>
                  <a:pt x="1034" y="1073"/>
                </a:lnTo>
                <a:cubicBezTo>
                  <a:pt x="1165" y="1244"/>
                  <a:pt x="1374" y="1322"/>
                  <a:pt x="1571" y="1322"/>
                </a:cubicBezTo>
                <a:cubicBezTo>
                  <a:pt x="1571" y="1204"/>
                  <a:pt x="1505" y="1126"/>
                  <a:pt x="1400" y="1060"/>
                </a:cubicBezTo>
                <a:cubicBezTo>
                  <a:pt x="1309" y="1008"/>
                  <a:pt x="1204" y="982"/>
                  <a:pt x="1100" y="969"/>
                </a:cubicBezTo>
                <a:cubicBezTo>
                  <a:pt x="1335" y="969"/>
                  <a:pt x="1597" y="903"/>
                  <a:pt x="1819" y="773"/>
                </a:cubicBezTo>
                <a:cubicBezTo>
                  <a:pt x="1721" y="701"/>
                  <a:pt x="1597" y="665"/>
                  <a:pt x="1474" y="665"/>
                </a:cubicBezTo>
                <a:cubicBezTo>
                  <a:pt x="1351" y="665"/>
                  <a:pt x="1230" y="701"/>
                  <a:pt x="1139" y="773"/>
                </a:cubicBezTo>
                <a:cubicBezTo>
                  <a:pt x="1270" y="589"/>
                  <a:pt x="1414" y="406"/>
                  <a:pt x="1531" y="249"/>
                </a:cubicBezTo>
                <a:cubicBezTo>
                  <a:pt x="1510" y="244"/>
                  <a:pt x="1489" y="242"/>
                  <a:pt x="1467" y="242"/>
                </a:cubicBezTo>
                <a:cubicBezTo>
                  <a:pt x="1364" y="242"/>
                  <a:pt x="1253" y="289"/>
                  <a:pt x="1178" y="354"/>
                </a:cubicBezTo>
                <a:cubicBezTo>
                  <a:pt x="1073" y="445"/>
                  <a:pt x="995" y="550"/>
                  <a:pt x="982" y="681"/>
                </a:cubicBezTo>
                <a:cubicBezTo>
                  <a:pt x="995" y="550"/>
                  <a:pt x="1008" y="419"/>
                  <a:pt x="995" y="315"/>
                </a:cubicBezTo>
                <a:cubicBezTo>
                  <a:pt x="982" y="197"/>
                  <a:pt x="916" y="66"/>
                  <a:pt x="79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3"/>
          <p:cNvSpPr/>
          <p:nvPr/>
        </p:nvSpPr>
        <p:spPr>
          <a:xfrm>
            <a:off x="5507957" y="4862390"/>
            <a:ext cx="470975" cy="443786"/>
          </a:xfrm>
          <a:custGeom>
            <a:avLst/>
            <a:gdLst/>
            <a:ahLst/>
            <a:cxnLst/>
            <a:rect l="l" t="t" r="r" b="b"/>
            <a:pathLst>
              <a:path w="1820" h="1715" extrusionOk="0">
                <a:moveTo>
                  <a:pt x="799" y="1"/>
                </a:moveTo>
                <a:cubicBezTo>
                  <a:pt x="681" y="210"/>
                  <a:pt x="681" y="511"/>
                  <a:pt x="812" y="720"/>
                </a:cubicBezTo>
                <a:cubicBezTo>
                  <a:pt x="692" y="529"/>
                  <a:pt x="485" y="403"/>
                  <a:pt x="250" y="403"/>
                </a:cubicBezTo>
                <a:cubicBezTo>
                  <a:pt x="228" y="403"/>
                  <a:pt x="206" y="404"/>
                  <a:pt x="184" y="406"/>
                </a:cubicBezTo>
                <a:cubicBezTo>
                  <a:pt x="249" y="589"/>
                  <a:pt x="393" y="759"/>
                  <a:pt x="550" y="851"/>
                </a:cubicBezTo>
                <a:cubicBezTo>
                  <a:pt x="354" y="851"/>
                  <a:pt x="157" y="930"/>
                  <a:pt x="0" y="1047"/>
                </a:cubicBezTo>
                <a:cubicBezTo>
                  <a:pt x="102" y="1098"/>
                  <a:pt x="213" y="1124"/>
                  <a:pt x="324" y="1124"/>
                </a:cubicBezTo>
                <a:cubicBezTo>
                  <a:pt x="423" y="1124"/>
                  <a:pt x="523" y="1103"/>
                  <a:pt x="617" y="1060"/>
                </a:cubicBezTo>
                <a:lnTo>
                  <a:pt x="617" y="1060"/>
                </a:lnTo>
                <a:cubicBezTo>
                  <a:pt x="444" y="1156"/>
                  <a:pt x="305" y="1313"/>
                  <a:pt x="210" y="1492"/>
                </a:cubicBezTo>
                <a:cubicBezTo>
                  <a:pt x="471" y="1492"/>
                  <a:pt x="720" y="1335"/>
                  <a:pt x="851" y="1113"/>
                </a:cubicBezTo>
                <a:lnTo>
                  <a:pt x="851" y="1113"/>
                </a:lnTo>
                <a:cubicBezTo>
                  <a:pt x="812" y="1322"/>
                  <a:pt x="864" y="1531"/>
                  <a:pt x="969" y="1715"/>
                </a:cubicBezTo>
                <a:cubicBezTo>
                  <a:pt x="1113" y="1531"/>
                  <a:pt x="1126" y="1270"/>
                  <a:pt x="1034" y="1073"/>
                </a:cubicBezTo>
                <a:lnTo>
                  <a:pt x="1034" y="1073"/>
                </a:lnTo>
                <a:cubicBezTo>
                  <a:pt x="1165" y="1244"/>
                  <a:pt x="1374" y="1322"/>
                  <a:pt x="1571" y="1322"/>
                </a:cubicBezTo>
                <a:cubicBezTo>
                  <a:pt x="1571" y="1204"/>
                  <a:pt x="1505" y="1126"/>
                  <a:pt x="1400" y="1060"/>
                </a:cubicBezTo>
                <a:cubicBezTo>
                  <a:pt x="1309" y="1008"/>
                  <a:pt x="1204" y="982"/>
                  <a:pt x="1100" y="969"/>
                </a:cubicBezTo>
                <a:cubicBezTo>
                  <a:pt x="1335" y="969"/>
                  <a:pt x="1597" y="903"/>
                  <a:pt x="1819" y="773"/>
                </a:cubicBezTo>
                <a:cubicBezTo>
                  <a:pt x="1721" y="701"/>
                  <a:pt x="1597" y="665"/>
                  <a:pt x="1474" y="665"/>
                </a:cubicBezTo>
                <a:cubicBezTo>
                  <a:pt x="1351" y="665"/>
                  <a:pt x="1230" y="701"/>
                  <a:pt x="1139" y="773"/>
                </a:cubicBezTo>
                <a:cubicBezTo>
                  <a:pt x="1270" y="589"/>
                  <a:pt x="1414" y="406"/>
                  <a:pt x="1531" y="249"/>
                </a:cubicBezTo>
                <a:cubicBezTo>
                  <a:pt x="1510" y="244"/>
                  <a:pt x="1489" y="242"/>
                  <a:pt x="1467" y="242"/>
                </a:cubicBezTo>
                <a:cubicBezTo>
                  <a:pt x="1364" y="242"/>
                  <a:pt x="1253" y="289"/>
                  <a:pt x="1178" y="354"/>
                </a:cubicBezTo>
                <a:cubicBezTo>
                  <a:pt x="1073" y="445"/>
                  <a:pt x="995" y="550"/>
                  <a:pt x="982" y="681"/>
                </a:cubicBezTo>
                <a:cubicBezTo>
                  <a:pt x="995" y="550"/>
                  <a:pt x="1008" y="419"/>
                  <a:pt x="995" y="315"/>
                </a:cubicBezTo>
                <a:cubicBezTo>
                  <a:pt x="982" y="197"/>
                  <a:pt x="916" y="66"/>
                  <a:pt x="7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3"/>
          <p:cNvSpPr/>
          <p:nvPr/>
        </p:nvSpPr>
        <p:spPr>
          <a:xfrm>
            <a:off x="4778153" y="4641223"/>
            <a:ext cx="234716" cy="221175"/>
          </a:xfrm>
          <a:custGeom>
            <a:avLst/>
            <a:gdLst/>
            <a:ahLst/>
            <a:cxnLst/>
            <a:rect l="l" t="t" r="r" b="b"/>
            <a:pathLst>
              <a:path w="1820" h="1715" extrusionOk="0">
                <a:moveTo>
                  <a:pt x="799" y="1"/>
                </a:moveTo>
                <a:cubicBezTo>
                  <a:pt x="681" y="210"/>
                  <a:pt x="681" y="511"/>
                  <a:pt x="812" y="720"/>
                </a:cubicBezTo>
                <a:cubicBezTo>
                  <a:pt x="692" y="529"/>
                  <a:pt x="485" y="403"/>
                  <a:pt x="250" y="403"/>
                </a:cubicBezTo>
                <a:cubicBezTo>
                  <a:pt x="228" y="403"/>
                  <a:pt x="206" y="404"/>
                  <a:pt x="184" y="406"/>
                </a:cubicBezTo>
                <a:cubicBezTo>
                  <a:pt x="249" y="589"/>
                  <a:pt x="393" y="759"/>
                  <a:pt x="550" y="851"/>
                </a:cubicBezTo>
                <a:cubicBezTo>
                  <a:pt x="354" y="851"/>
                  <a:pt x="157" y="930"/>
                  <a:pt x="0" y="1047"/>
                </a:cubicBezTo>
                <a:cubicBezTo>
                  <a:pt x="102" y="1098"/>
                  <a:pt x="213" y="1124"/>
                  <a:pt x="324" y="1124"/>
                </a:cubicBezTo>
                <a:cubicBezTo>
                  <a:pt x="423" y="1124"/>
                  <a:pt x="523" y="1103"/>
                  <a:pt x="617" y="1060"/>
                </a:cubicBezTo>
                <a:lnTo>
                  <a:pt x="617" y="1060"/>
                </a:lnTo>
                <a:cubicBezTo>
                  <a:pt x="444" y="1156"/>
                  <a:pt x="305" y="1313"/>
                  <a:pt x="210" y="1492"/>
                </a:cubicBezTo>
                <a:cubicBezTo>
                  <a:pt x="471" y="1492"/>
                  <a:pt x="720" y="1335"/>
                  <a:pt x="851" y="1113"/>
                </a:cubicBezTo>
                <a:lnTo>
                  <a:pt x="851" y="1113"/>
                </a:lnTo>
                <a:cubicBezTo>
                  <a:pt x="812" y="1322"/>
                  <a:pt x="864" y="1531"/>
                  <a:pt x="969" y="1715"/>
                </a:cubicBezTo>
                <a:cubicBezTo>
                  <a:pt x="1113" y="1531"/>
                  <a:pt x="1126" y="1270"/>
                  <a:pt x="1034" y="1073"/>
                </a:cubicBezTo>
                <a:lnTo>
                  <a:pt x="1034" y="1073"/>
                </a:lnTo>
                <a:cubicBezTo>
                  <a:pt x="1165" y="1244"/>
                  <a:pt x="1374" y="1322"/>
                  <a:pt x="1571" y="1322"/>
                </a:cubicBezTo>
                <a:cubicBezTo>
                  <a:pt x="1571" y="1204"/>
                  <a:pt x="1505" y="1126"/>
                  <a:pt x="1400" y="1060"/>
                </a:cubicBezTo>
                <a:cubicBezTo>
                  <a:pt x="1309" y="1008"/>
                  <a:pt x="1204" y="982"/>
                  <a:pt x="1100" y="969"/>
                </a:cubicBezTo>
                <a:cubicBezTo>
                  <a:pt x="1335" y="969"/>
                  <a:pt x="1597" y="903"/>
                  <a:pt x="1819" y="773"/>
                </a:cubicBezTo>
                <a:cubicBezTo>
                  <a:pt x="1721" y="701"/>
                  <a:pt x="1597" y="665"/>
                  <a:pt x="1474" y="665"/>
                </a:cubicBezTo>
                <a:cubicBezTo>
                  <a:pt x="1351" y="665"/>
                  <a:pt x="1230" y="701"/>
                  <a:pt x="1139" y="773"/>
                </a:cubicBezTo>
                <a:cubicBezTo>
                  <a:pt x="1270" y="589"/>
                  <a:pt x="1414" y="406"/>
                  <a:pt x="1531" y="249"/>
                </a:cubicBezTo>
                <a:cubicBezTo>
                  <a:pt x="1510" y="244"/>
                  <a:pt x="1489" y="242"/>
                  <a:pt x="1467" y="242"/>
                </a:cubicBezTo>
                <a:cubicBezTo>
                  <a:pt x="1364" y="242"/>
                  <a:pt x="1253" y="289"/>
                  <a:pt x="1178" y="354"/>
                </a:cubicBezTo>
                <a:cubicBezTo>
                  <a:pt x="1073" y="445"/>
                  <a:pt x="995" y="550"/>
                  <a:pt x="982" y="681"/>
                </a:cubicBezTo>
                <a:cubicBezTo>
                  <a:pt x="995" y="550"/>
                  <a:pt x="1008" y="419"/>
                  <a:pt x="995" y="315"/>
                </a:cubicBezTo>
                <a:cubicBezTo>
                  <a:pt x="982" y="197"/>
                  <a:pt x="916" y="66"/>
                  <a:pt x="7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58" name="Google Shape;358;p21"/>
          <p:cNvSpPr txBox="1">
            <a:spLocks noGrp="1"/>
          </p:cNvSpPr>
          <p:nvPr>
            <p:ph type="subTitle" idx="1"/>
          </p:nvPr>
        </p:nvSpPr>
        <p:spPr>
          <a:xfrm>
            <a:off x="828825" y="2287881"/>
            <a:ext cx="2240400" cy="1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9" name="Google Shape;359;p21"/>
          <p:cNvSpPr txBox="1">
            <a:spLocks noGrp="1"/>
          </p:cNvSpPr>
          <p:nvPr>
            <p:ph type="subTitle" idx="2"/>
          </p:nvPr>
        </p:nvSpPr>
        <p:spPr>
          <a:xfrm>
            <a:off x="3451795" y="2287881"/>
            <a:ext cx="2240400" cy="1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0" name="Google Shape;360;p21"/>
          <p:cNvSpPr txBox="1">
            <a:spLocks noGrp="1"/>
          </p:cNvSpPr>
          <p:nvPr>
            <p:ph type="subTitle" idx="3"/>
          </p:nvPr>
        </p:nvSpPr>
        <p:spPr>
          <a:xfrm>
            <a:off x="6074772" y="2287881"/>
            <a:ext cx="2240400" cy="1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1" name="Google Shape;361;p21"/>
          <p:cNvSpPr txBox="1">
            <a:spLocks noGrp="1"/>
          </p:cNvSpPr>
          <p:nvPr>
            <p:ph type="subTitle" idx="4"/>
          </p:nvPr>
        </p:nvSpPr>
        <p:spPr>
          <a:xfrm>
            <a:off x="828825" y="1678375"/>
            <a:ext cx="2240400" cy="66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362" name="Google Shape;362;p21"/>
          <p:cNvSpPr txBox="1">
            <a:spLocks noGrp="1"/>
          </p:cNvSpPr>
          <p:nvPr>
            <p:ph type="subTitle" idx="5"/>
          </p:nvPr>
        </p:nvSpPr>
        <p:spPr>
          <a:xfrm>
            <a:off x="3451798" y="1678375"/>
            <a:ext cx="2240400" cy="66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363" name="Google Shape;363;p21"/>
          <p:cNvSpPr txBox="1">
            <a:spLocks noGrp="1"/>
          </p:cNvSpPr>
          <p:nvPr>
            <p:ph type="subTitle" idx="6"/>
          </p:nvPr>
        </p:nvSpPr>
        <p:spPr>
          <a:xfrm>
            <a:off x="6074772" y="1678375"/>
            <a:ext cx="2240400" cy="66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364" name="Google Shape;364;p21"/>
          <p:cNvSpPr/>
          <p:nvPr/>
        </p:nvSpPr>
        <p:spPr>
          <a:xfrm>
            <a:off x="-23837" y="3215021"/>
            <a:ext cx="9144030" cy="3499758"/>
          </a:xfrm>
          <a:custGeom>
            <a:avLst/>
            <a:gdLst/>
            <a:ahLst/>
            <a:cxnLst/>
            <a:rect l="l" t="t" r="r" b="b"/>
            <a:pathLst>
              <a:path w="54681" h="29585" extrusionOk="0">
                <a:moveTo>
                  <a:pt x="51488" y="0"/>
                </a:moveTo>
                <a:lnTo>
                  <a:pt x="51488" y="0"/>
                </a:lnTo>
                <a:cubicBezTo>
                  <a:pt x="51370" y="341"/>
                  <a:pt x="51383" y="720"/>
                  <a:pt x="51527" y="1047"/>
                </a:cubicBezTo>
                <a:cubicBezTo>
                  <a:pt x="51426" y="1000"/>
                  <a:pt x="51312" y="970"/>
                  <a:pt x="51201" y="970"/>
                </a:cubicBezTo>
                <a:cubicBezTo>
                  <a:pt x="51096" y="970"/>
                  <a:pt x="50995" y="997"/>
                  <a:pt x="50912" y="1060"/>
                </a:cubicBezTo>
                <a:cubicBezTo>
                  <a:pt x="50585" y="1309"/>
                  <a:pt x="50559" y="1832"/>
                  <a:pt x="50729" y="2212"/>
                </a:cubicBezTo>
                <a:cubicBezTo>
                  <a:pt x="50912" y="2591"/>
                  <a:pt x="51253" y="2853"/>
                  <a:pt x="51606" y="3088"/>
                </a:cubicBezTo>
                <a:cubicBezTo>
                  <a:pt x="51548" y="3080"/>
                  <a:pt x="51491" y="3076"/>
                  <a:pt x="51434" y="3076"/>
                </a:cubicBezTo>
                <a:cubicBezTo>
                  <a:pt x="50621" y="3076"/>
                  <a:pt x="49877" y="3917"/>
                  <a:pt x="50036" y="4724"/>
                </a:cubicBezTo>
                <a:cubicBezTo>
                  <a:pt x="49784" y="4574"/>
                  <a:pt x="49499" y="4503"/>
                  <a:pt x="49215" y="4503"/>
                </a:cubicBezTo>
                <a:cubicBezTo>
                  <a:pt x="48730" y="4503"/>
                  <a:pt x="48248" y="4711"/>
                  <a:pt x="47942" y="5090"/>
                </a:cubicBezTo>
                <a:cubicBezTo>
                  <a:pt x="47981" y="4554"/>
                  <a:pt x="47759" y="3991"/>
                  <a:pt x="47327" y="3638"/>
                </a:cubicBezTo>
                <a:cubicBezTo>
                  <a:pt x="46843" y="4358"/>
                  <a:pt x="46778" y="5365"/>
                  <a:pt x="47196" y="6137"/>
                </a:cubicBezTo>
                <a:cubicBezTo>
                  <a:pt x="46926" y="5928"/>
                  <a:pt x="46580" y="5823"/>
                  <a:pt x="46236" y="5823"/>
                </a:cubicBezTo>
                <a:cubicBezTo>
                  <a:pt x="46064" y="5823"/>
                  <a:pt x="45892" y="5849"/>
                  <a:pt x="45731" y="5902"/>
                </a:cubicBezTo>
                <a:lnTo>
                  <a:pt x="45731" y="2146"/>
                </a:lnTo>
                <a:cubicBezTo>
                  <a:pt x="45535" y="2238"/>
                  <a:pt x="45351" y="2356"/>
                  <a:pt x="45168" y="2500"/>
                </a:cubicBezTo>
                <a:cubicBezTo>
                  <a:pt x="44977" y="2292"/>
                  <a:pt x="44701" y="2194"/>
                  <a:pt x="44422" y="2194"/>
                </a:cubicBezTo>
                <a:cubicBezTo>
                  <a:pt x="44033" y="2194"/>
                  <a:pt x="43637" y="2385"/>
                  <a:pt x="43454" y="2735"/>
                </a:cubicBezTo>
                <a:cubicBezTo>
                  <a:pt x="43520" y="2173"/>
                  <a:pt x="43114" y="1610"/>
                  <a:pt x="42551" y="1505"/>
                </a:cubicBezTo>
                <a:lnTo>
                  <a:pt x="42551" y="1505"/>
                </a:lnTo>
                <a:cubicBezTo>
                  <a:pt x="42447" y="1845"/>
                  <a:pt x="42460" y="2225"/>
                  <a:pt x="42591" y="2552"/>
                </a:cubicBezTo>
                <a:cubicBezTo>
                  <a:pt x="42490" y="2505"/>
                  <a:pt x="42375" y="2475"/>
                  <a:pt x="42266" y="2475"/>
                </a:cubicBezTo>
                <a:cubicBezTo>
                  <a:pt x="42163" y="2475"/>
                  <a:pt x="42065" y="2502"/>
                  <a:pt x="41989" y="2565"/>
                </a:cubicBezTo>
                <a:cubicBezTo>
                  <a:pt x="41662" y="2814"/>
                  <a:pt x="41622" y="3337"/>
                  <a:pt x="41806" y="3717"/>
                </a:cubicBezTo>
                <a:cubicBezTo>
                  <a:pt x="41989" y="4096"/>
                  <a:pt x="42329" y="4358"/>
                  <a:pt x="42669" y="4593"/>
                </a:cubicBezTo>
                <a:cubicBezTo>
                  <a:pt x="42613" y="4585"/>
                  <a:pt x="42556" y="4580"/>
                  <a:pt x="42500" y="4580"/>
                </a:cubicBezTo>
                <a:cubicBezTo>
                  <a:pt x="41697" y="4580"/>
                  <a:pt x="40952" y="5422"/>
                  <a:pt x="41099" y="6229"/>
                </a:cubicBezTo>
                <a:cubicBezTo>
                  <a:pt x="40853" y="6079"/>
                  <a:pt x="40570" y="6008"/>
                  <a:pt x="40287" y="6008"/>
                </a:cubicBezTo>
                <a:cubicBezTo>
                  <a:pt x="39804" y="6008"/>
                  <a:pt x="39319" y="6216"/>
                  <a:pt x="39005" y="6595"/>
                </a:cubicBezTo>
                <a:cubicBezTo>
                  <a:pt x="39058" y="6059"/>
                  <a:pt x="38822" y="5496"/>
                  <a:pt x="38404" y="5143"/>
                </a:cubicBezTo>
                <a:cubicBezTo>
                  <a:pt x="37906" y="5862"/>
                  <a:pt x="37867" y="6870"/>
                  <a:pt x="38273" y="7642"/>
                </a:cubicBezTo>
                <a:cubicBezTo>
                  <a:pt x="38006" y="7434"/>
                  <a:pt x="37664" y="7332"/>
                  <a:pt x="37322" y="7332"/>
                </a:cubicBezTo>
                <a:cubicBezTo>
                  <a:pt x="37060" y="7332"/>
                  <a:pt x="36799" y="7392"/>
                  <a:pt x="36572" y="7511"/>
                </a:cubicBezTo>
                <a:cubicBezTo>
                  <a:pt x="36454" y="7904"/>
                  <a:pt x="36690" y="8375"/>
                  <a:pt x="37082" y="8519"/>
                </a:cubicBezTo>
                <a:cubicBezTo>
                  <a:pt x="36703" y="8571"/>
                  <a:pt x="36192" y="8545"/>
                  <a:pt x="35970" y="8911"/>
                </a:cubicBezTo>
                <a:cubicBezTo>
                  <a:pt x="35865" y="9081"/>
                  <a:pt x="35865" y="9264"/>
                  <a:pt x="35931" y="9434"/>
                </a:cubicBezTo>
                <a:cubicBezTo>
                  <a:pt x="35944" y="9487"/>
                  <a:pt x="35970" y="9539"/>
                  <a:pt x="35983" y="9605"/>
                </a:cubicBezTo>
                <a:cubicBezTo>
                  <a:pt x="35708" y="9618"/>
                  <a:pt x="35460" y="9722"/>
                  <a:pt x="35250" y="9879"/>
                </a:cubicBezTo>
                <a:cubicBezTo>
                  <a:pt x="35211" y="9500"/>
                  <a:pt x="35276" y="8950"/>
                  <a:pt x="35067" y="8623"/>
                </a:cubicBezTo>
                <a:cubicBezTo>
                  <a:pt x="34930" y="8401"/>
                  <a:pt x="34733" y="8342"/>
                  <a:pt x="34521" y="8342"/>
                </a:cubicBezTo>
                <a:cubicBezTo>
                  <a:pt x="34308" y="8342"/>
                  <a:pt x="34079" y="8401"/>
                  <a:pt x="33876" y="8414"/>
                </a:cubicBezTo>
                <a:cubicBezTo>
                  <a:pt x="34609" y="8087"/>
                  <a:pt x="35002" y="7040"/>
                  <a:pt x="34478" y="6412"/>
                </a:cubicBezTo>
                <a:cubicBezTo>
                  <a:pt x="34310" y="6215"/>
                  <a:pt x="34062" y="6128"/>
                  <a:pt x="33808" y="6128"/>
                </a:cubicBezTo>
                <a:cubicBezTo>
                  <a:pt x="33490" y="6128"/>
                  <a:pt x="33163" y="6265"/>
                  <a:pt x="32973" y="6490"/>
                </a:cubicBezTo>
                <a:cubicBezTo>
                  <a:pt x="32908" y="6268"/>
                  <a:pt x="32725" y="6059"/>
                  <a:pt x="32476" y="6006"/>
                </a:cubicBezTo>
                <a:cubicBezTo>
                  <a:pt x="32434" y="5999"/>
                  <a:pt x="32392" y="5996"/>
                  <a:pt x="32351" y="5996"/>
                </a:cubicBezTo>
                <a:cubicBezTo>
                  <a:pt x="31937" y="5996"/>
                  <a:pt x="31548" y="6336"/>
                  <a:pt x="31429" y="6752"/>
                </a:cubicBezTo>
                <a:cubicBezTo>
                  <a:pt x="31364" y="6988"/>
                  <a:pt x="31364" y="7197"/>
                  <a:pt x="31403" y="7433"/>
                </a:cubicBezTo>
                <a:cubicBezTo>
                  <a:pt x="31291" y="7341"/>
                  <a:pt x="31155" y="7289"/>
                  <a:pt x="31014" y="7289"/>
                </a:cubicBezTo>
                <a:cubicBezTo>
                  <a:pt x="30974" y="7289"/>
                  <a:pt x="30934" y="7293"/>
                  <a:pt x="30893" y="7302"/>
                </a:cubicBezTo>
                <a:cubicBezTo>
                  <a:pt x="30461" y="7393"/>
                  <a:pt x="30200" y="7930"/>
                  <a:pt x="30226" y="8388"/>
                </a:cubicBezTo>
                <a:cubicBezTo>
                  <a:pt x="30252" y="8846"/>
                  <a:pt x="30500" y="9277"/>
                  <a:pt x="30749" y="9670"/>
                </a:cubicBezTo>
                <a:cubicBezTo>
                  <a:pt x="30669" y="9652"/>
                  <a:pt x="30589" y="9644"/>
                  <a:pt x="30510" y="9644"/>
                </a:cubicBezTo>
                <a:cubicBezTo>
                  <a:pt x="29549" y="9644"/>
                  <a:pt x="28750" y="10904"/>
                  <a:pt x="29257" y="11750"/>
                </a:cubicBezTo>
                <a:cubicBezTo>
                  <a:pt x="29138" y="11613"/>
                  <a:pt x="28980" y="11554"/>
                  <a:pt x="28816" y="11554"/>
                </a:cubicBezTo>
                <a:cubicBezTo>
                  <a:pt x="28604" y="11554"/>
                  <a:pt x="28380" y="11654"/>
                  <a:pt x="28211" y="11816"/>
                </a:cubicBezTo>
                <a:cubicBezTo>
                  <a:pt x="28132" y="11633"/>
                  <a:pt x="28014" y="11489"/>
                  <a:pt x="27870" y="11371"/>
                </a:cubicBezTo>
                <a:cubicBezTo>
                  <a:pt x="27654" y="11206"/>
                  <a:pt x="27383" y="11124"/>
                  <a:pt x="27109" y="11124"/>
                </a:cubicBezTo>
                <a:cubicBezTo>
                  <a:pt x="26820" y="11124"/>
                  <a:pt x="26529" y="11216"/>
                  <a:pt x="26300" y="11397"/>
                </a:cubicBezTo>
                <a:cubicBezTo>
                  <a:pt x="26274" y="11031"/>
                  <a:pt x="26340" y="10468"/>
                  <a:pt x="26117" y="10141"/>
                </a:cubicBezTo>
                <a:cubicBezTo>
                  <a:pt x="25982" y="9922"/>
                  <a:pt x="25789" y="9865"/>
                  <a:pt x="25580" y="9865"/>
                </a:cubicBezTo>
                <a:cubicBezTo>
                  <a:pt x="25365" y="9865"/>
                  <a:pt x="25132" y="9925"/>
                  <a:pt x="24926" y="9932"/>
                </a:cubicBezTo>
                <a:cubicBezTo>
                  <a:pt x="25659" y="9605"/>
                  <a:pt x="26052" y="8558"/>
                  <a:pt x="25528" y="7930"/>
                </a:cubicBezTo>
                <a:cubicBezTo>
                  <a:pt x="25360" y="7738"/>
                  <a:pt x="25112" y="7652"/>
                  <a:pt x="24859" y="7652"/>
                </a:cubicBezTo>
                <a:cubicBezTo>
                  <a:pt x="24540" y="7652"/>
                  <a:pt x="24213" y="7788"/>
                  <a:pt x="24024" y="8021"/>
                </a:cubicBezTo>
                <a:cubicBezTo>
                  <a:pt x="23958" y="7786"/>
                  <a:pt x="23775" y="7576"/>
                  <a:pt x="23540" y="7524"/>
                </a:cubicBezTo>
                <a:cubicBezTo>
                  <a:pt x="23499" y="7517"/>
                  <a:pt x="23458" y="7514"/>
                  <a:pt x="23417" y="7514"/>
                </a:cubicBezTo>
                <a:cubicBezTo>
                  <a:pt x="23003" y="7514"/>
                  <a:pt x="22612" y="7866"/>
                  <a:pt x="22493" y="8283"/>
                </a:cubicBezTo>
                <a:cubicBezTo>
                  <a:pt x="22427" y="8505"/>
                  <a:pt x="22427" y="8715"/>
                  <a:pt x="22453" y="8950"/>
                </a:cubicBezTo>
                <a:cubicBezTo>
                  <a:pt x="22341" y="8859"/>
                  <a:pt x="22206" y="8807"/>
                  <a:pt x="22071" y="8807"/>
                </a:cubicBezTo>
                <a:cubicBezTo>
                  <a:pt x="22032" y="8807"/>
                  <a:pt x="21994" y="8811"/>
                  <a:pt x="21956" y="8820"/>
                </a:cubicBezTo>
                <a:cubicBezTo>
                  <a:pt x="21511" y="8911"/>
                  <a:pt x="21250" y="9461"/>
                  <a:pt x="21276" y="9919"/>
                </a:cubicBezTo>
                <a:cubicBezTo>
                  <a:pt x="21315" y="10377"/>
                  <a:pt x="21551" y="10795"/>
                  <a:pt x="21799" y="11188"/>
                </a:cubicBezTo>
                <a:cubicBezTo>
                  <a:pt x="21721" y="11171"/>
                  <a:pt x="21643" y="11164"/>
                  <a:pt x="21566" y="11164"/>
                </a:cubicBezTo>
                <a:cubicBezTo>
                  <a:pt x="20911" y="11164"/>
                  <a:pt x="20329" y="11733"/>
                  <a:pt x="20177" y="12365"/>
                </a:cubicBezTo>
                <a:cubicBezTo>
                  <a:pt x="20124" y="12359"/>
                  <a:pt x="20066" y="12356"/>
                  <a:pt x="20005" y="12356"/>
                </a:cubicBezTo>
                <a:cubicBezTo>
                  <a:pt x="19945" y="12356"/>
                  <a:pt x="19882" y="12359"/>
                  <a:pt x="19823" y="12365"/>
                </a:cubicBezTo>
                <a:cubicBezTo>
                  <a:pt x="20216" y="11829"/>
                  <a:pt x="20216" y="11044"/>
                  <a:pt x="19837" y="10507"/>
                </a:cubicBezTo>
                <a:cubicBezTo>
                  <a:pt x="19530" y="10068"/>
                  <a:pt x="19015" y="9820"/>
                  <a:pt x="18499" y="9820"/>
                </a:cubicBezTo>
                <a:cubicBezTo>
                  <a:pt x="18355" y="9820"/>
                  <a:pt x="18210" y="9839"/>
                  <a:pt x="18070" y="9879"/>
                </a:cubicBezTo>
                <a:cubicBezTo>
                  <a:pt x="18616" y="9200"/>
                  <a:pt x="17936" y="8025"/>
                  <a:pt x="17103" y="8025"/>
                </a:cubicBezTo>
                <a:cubicBezTo>
                  <a:pt x="17038" y="8025"/>
                  <a:pt x="16972" y="8032"/>
                  <a:pt x="16906" y="8048"/>
                </a:cubicBezTo>
                <a:cubicBezTo>
                  <a:pt x="16840" y="7864"/>
                  <a:pt x="16814" y="7590"/>
                  <a:pt x="16696" y="7446"/>
                </a:cubicBezTo>
                <a:cubicBezTo>
                  <a:pt x="16605" y="7315"/>
                  <a:pt x="16382" y="7249"/>
                  <a:pt x="16238" y="7249"/>
                </a:cubicBezTo>
                <a:cubicBezTo>
                  <a:pt x="16081" y="7249"/>
                  <a:pt x="15924" y="7315"/>
                  <a:pt x="15793" y="7406"/>
                </a:cubicBezTo>
                <a:cubicBezTo>
                  <a:pt x="15728" y="7459"/>
                  <a:pt x="15492" y="7707"/>
                  <a:pt x="15519" y="7799"/>
                </a:cubicBezTo>
                <a:cubicBezTo>
                  <a:pt x="15341" y="7399"/>
                  <a:pt x="14909" y="7168"/>
                  <a:pt x="14486" y="7168"/>
                </a:cubicBezTo>
                <a:cubicBezTo>
                  <a:pt x="14287" y="7168"/>
                  <a:pt x="14090" y="7219"/>
                  <a:pt x="13922" y="7328"/>
                </a:cubicBezTo>
                <a:cubicBezTo>
                  <a:pt x="13399" y="7668"/>
                  <a:pt x="13294" y="8519"/>
                  <a:pt x="13739" y="8977"/>
                </a:cubicBezTo>
                <a:cubicBezTo>
                  <a:pt x="13442" y="8693"/>
                  <a:pt x="13053" y="8566"/>
                  <a:pt x="12656" y="8566"/>
                </a:cubicBezTo>
                <a:cubicBezTo>
                  <a:pt x="11899" y="8566"/>
                  <a:pt x="11109" y="9028"/>
                  <a:pt x="10861" y="9749"/>
                </a:cubicBezTo>
                <a:cubicBezTo>
                  <a:pt x="10913" y="8975"/>
                  <a:pt x="10139" y="8235"/>
                  <a:pt x="9385" y="8235"/>
                </a:cubicBezTo>
                <a:cubicBezTo>
                  <a:pt x="9195" y="8235"/>
                  <a:pt x="9006" y="8282"/>
                  <a:pt x="8832" y="8388"/>
                </a:cubicBezTo>
                <a:cubicBezTo>
                  <a:pt x="9253" y="7797"/>
                  <a:pt x="8618" y="6881"/>
                  <a:pt x="7946" y="6881"/>
                </a:cubicBezTo>
                <a:cubicBezTo>
                  <a:pt x="7844" y="6881"/>
                  <a:pt x="7742" y="6902"/>
                  <a:pt x="7642" y="6948"/>
                </a:cubicBezTo>
                <a:cubicBezTo>
                  <a:pt x="7720" y="6477"/>
                  <a:pt x="7419" y="5954"/>
                  <a:pt x="6961" y="5797"/>
                </a:cubicBezTo>
                <a:cubicBezTo>
                  <a:pt x="6857" y="5763"/>
                  <a:pt x="6747" y="5747"/>
                  <a:pt x="6638" y="5747"/>
                </a:cubicBezTo>
                <a:cubicBezTo>
                  <a:pt x="6325" y="5747"/>
                  <a:pt x="6014" y="5881"/>
                  <a:pt x="5810" y="6124"/>
                </a:cubicBezTo>
                <a:cubicBezTo>
                  <a:pt x="6281" y="5404"/>
                  <a:pt x="6425" y="4462"/>
                  <a:pt x="6202" y="3651"/>
                </a:cubicBezTo>
                <a:cubicBezTo>
                  <a:pt x="6172" y="3650"/>
                  <a:pt x="6142" y="3649"/>
                  <a:pt x="6112" y="3649"/>
                </a:cubicBezTo>
                <a:cubicBezTo>
                  <a:pt x="5343" y="3649"/>
                  <a:pt x="4567" y="4124"/>
                  <a:pt x="4227" y="4829"/>
                </a:cubicBezTo>
                <a:lnTo>
                  <a:pt x="4227" y="2617"/>
                </a:lnTo>
                <a:cubicBezTo>
                  <a:pt x="3468" y="2905"/>
                  <a:pt x="2814" y="3481"/>
                  <a:pt x="2421" y="4188"/>
                </a:cubicBezTo>
                <a:cubicBezTo>
                  <a:pt x="2486" y="3860"/>
                  <a:pt x="2225" y="3468"/>
                  <a:pt x="1885" y="3416"/>
                </a:cubicBezTo>
                <a:cubicBezTo>
                  <a:pt x="1849" y="3410"/>
                  <a:pt x="1813" y="3408"/>
                  <a:pt x="1777" y="3408"/>
                </a:cubicBezTo>
                <a:cubicBezTo>
                  <a:pt x="1374" y="3408"/>
                  <a:pt x="1008" y="3737"/>
                  <a:pt x="864" y="4122"/>
                </a:cubicBezTo>
                <a:cubicBezTo>
                  <a:pt x="746" y="4423"/>
                  <a:pt x="746" y="4750"/>
                  <a:pt x="785" y="5051"/>
                </a:cubicBezTo>
                <a:cubicBezTo>
                  <a:pt x="655" y="4763"/>
                  <a:pt x="327" y="4528"/>
                  <a:pt x="0" y="4502"/>
                </a:cubicBezTo>
                <a:lnTo>
                  <a:pt x="0" y="29585"/>
                </a:lnTo>
                <a:lnTo>
                  <a:pt x="54681" y="29585"/>
                </a:lnTo>
                <a:lnTo>
                  <a:pt x="54681" y="576"/>
                </a:lnTo>
                <a:cubicBezTo>
                  <a:pt x="54471" y="668"/>
                  <a:pt x="54288" y="786"/>
                  <a:pt x="54105" y="995"/>
                </a:cubicBezTo>
                <a:cubicBezTo>
                  <a:pt x="53914" y="787"/>
                  <a:pt x="53636" y="689"/>
                  <a:pt x="53355" y="689"/>
                </a:cubicBezTo>
                <a:cubicBezTo>
                  <a:pt x="52963" y="689"/>
                  <a:pt x="52566" y="880"/>
                  <a:pt x="52391" y="1230"/>
                </a:cubicBezTo>
                <a:cubicBezTo>
                  <a:pt x="52456" y="668"/>
                  <a:pt x="52038" y="105"/>
                  <a:pt x="5148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21"/>
          <p:cNvSpPr/>
          <p:nvPr/>
        </p:nvSpPr>
        <p:spPr>
          <a:xfrm>
            <a:off x="2966722" y="4375750"/>
            <a:ext cx="6201115" cy="1178304"/>
          </a:xfrm>
          <a:custGeom>
            <a:avLst/>
            <a:gdLst/>
            <a:ahLst/>
            <a:cxnLst/>
            <a:rect l="l" t="t" r="r" b="b"/>
            <a:pathLst>
              <a:path w="26262" h="5636" extrusionOk="0">
                <a:moveTo>
                  <a:pt x="11513" y="0"/>
                </a:moveTo>
                <a:cubicBezTo>
                  <a:pt x="11070" y="0"/>
                  <a:pt x="10628" y="97"/>
                  <a:pt x="10233" y="297"/>
                </a:cubicBezTo>
                <a:cubicBezTo>
                  <a:pt x="9212" y="821"/>
                  <a:pt x="8558" y="2011"/>
                  <a:pt x="8650" y="3163"/>
                </a:cubicBezTo>
                <a:cubicBezTo>
                  <a:pt x="8182" y="2831"/>
                  <a:pt x="7610" y="2668"/>
                  <a:pt x="7036" y="2668"/>
                </a:cubicBezTo>
                <a:cubicBezTo>
                  <a:pt x="6342" y="2668"/>
                  <a:pt x="5646" y="2907"/>
                  <a:pt x="5130" y="3372"/>
                </a:cubicBezTo>
                <a:cubicBezTo>
                  <a:pt x="4764" y="3712"/>
                  <a:pt x="4463" y="4197"/>
                  <a:pt x="3992" y="4419"/>
                </a:cubicBezTo>
                <a:cubicBezTo>
                  <a:pt x="3674" y="4571"/>
                  <a:pt x="3329" y="4595"/>
                  <a:pt x="2975" y="4595"/>
                </a:cubicBezTo>
                <a:cubicBezTo>
                  <a:pt x="2810" y="4595"/>
                  <a:pt x="2642" y="4589"/>
                  <a:pt x="2474" y="4589"/>
                </a:cubicBezTo>
                <a:cubicBezTo>
                  <a:pt x="2352" y="4589"/>
                  <a:pt x="2229" y="4592"/>
                  <a:pt x="2107" y="4602"/>
                </a:cubicBezTo>
                <a:cubicBezTo>
                  <a:pt x="1309" y="4655"/>
                  <a:pt x="537" y="5047"/>
                  <a:pt x="1" y="5636"/>
                </a:cubicBezTo>
                <a:lnTo>
                  <a:pt x="26262" y="5636"/>
                </a:lnTo>
                <a:lnTo>
                  <a:pt x="26262" y="101"/>
                </a:lnTo>
                <a:cubicBezTo>
                  <a:pt x="25529" y="415"/>
                  <a:pt x="24875" y="952"/>
                  <a:pt x="24430" y="1645"/>
                </a:cubicBezTo>
                <a:cubicBezTo>
                  <a:pt x="24273" y="1985"/>
                  <a:pt x="24142" y="2312"/>
                  <a:pt x="24011" y="2574"/>
                </a:cubicBezTo>
                <a:cubicBezTo>
                  <a:pt x="23946" y="2703"/>
                  <a:pt x="23815" y="2765"/>
                  <a:pt x="23683" y="2765"/>
                </a:cubicBezTo>
                <a:cubicBezTo>
                  <a:pt x="23547" y="2765"/>
                  <a:pt x="23410" y="2700"/>
                  <a:pt x="23344" y="2574"/>
                </a:cubicBezTo>
                <a:cubicBezTo>
                  <a:pt x="23215" y="2340"/>
                  <a:pt x="23101" y="2236"/>
                  <a:pt x="22946" y="2236"/>
                </a:cubicBezTo>
                <a:cubicBezTo>
                  <a:pt x="22850" y="2236"/>
                  <a:pt x="22739" y="2276"/>
                  <a:pt x="22598" y="2352"/>
                </a:cubicBezTo>
                <a:cubicBezTo>
                  <a:pt x="22310" y="2509"/>
                  <a:pt x="22048" y="2757"/>
                  <a:pt x="21761" y="2954"/>
                </a:cubicBezTo>
                <a:cubicBezTo>
                  <a:pt x="21710" y="2993"/>
                  <a:pt x="21652" y="3009"/>
                  <a:pt x="21593" y="3009"/>
                </a:cubicBezTo>
                <a:cubicBezTo>
                  <a:pt x="21454" y="3009"/>
                  <a:pt x="21307" y="2916"/>
                  <a:pt x="21224" y="2796"/>
                </a:cubicBezTo>
                <a:cubicBezTo>
                  <a:pt x="21017" y="2508"/>
                  <a:pt x="20797" y="2382"/>
                  <a:pt x="20553" y="2382"/>
                </a:cubicBezTo>
                <a:cubicBezTo>
                  <a:pt x="20365" y="2382"/>
                  <a:pt x="20163" y="2456"/>
                  <a:pt x="19942" y="2587"/>
                </a:cubicBezTo>
                <a:cubicBezTo>
                  <a:pt x="19882" y="2625"/>
                  <a:pt x="19816" y="2643"/>
                  <a:pt x="19749" y="2643"/>
                </a:cubicBezTo>
                <a:cubicBezTo>
                  <a:pt x="19611" y="2643"/>
                  <a:pt x="19472" y="2567"/>
                  <a:pt x="19392" y="2443"/>
                </a:cubicBezTo>
                <a:cubicBezTo>
                  <a:pt x="19154" y="2046"/>
                  <a:pt x="18552" y="1684"/>
                  <a:pt x="18021" y="1684"/>
                </a:cubicBezTo>
                <a:cubicBezTo>
                  <a:pt x="17765" y="1684"/>
                  <a:pt x="17525" y="1768"/>
                  <a:pt x="17351" y="1972"/>
                </a:cubicBezTo>
                <a:cubicBezTo>
                  <a:pt x="17287" y="2052"/>
                  <a:pt x="17194" y="2089"/>
                  <a:pt x="17099" y="2089"/>
                </a:cubicBezTo>
                <a:cubicBezTo>
                  <a:pt x="16962" y="2089"/>
                  <a:pt x="16819" y="2012"/>
                  <a:pt x="16749" y="1881"/>
                </a:cubicBezTo>
                <a:cubicBezTo>
                  <a:pt x="16501" y="1449"/>
                  <a:pt x="16291" y="965"/>
                  <a:pt x="15951" y="572"/>
                </a:cubicBezTo>
                <a:cubicBezTo>
                  <a:pt x="15742" y="350"/>
                  <a:pt x="15519" y="232"/>
                  <a:pt x="15271" y="166"/>
                </a:cubicBezTo>
                <a:cubicBezTo>
                  <a:pt x="15160" y="157"/>
                  <a:pt x="15042" y="148"/>
                  <a:pt x="14932" y="148"/>
                </a:cubicBezTo>
                <a:cubicBezTo>
                  <a:pt x="14886" y="148"/>
                  <a:pt x="14842" y="150"/>
                  <a:pt x="14800" y="153"/>
                </a:cubicBezTo>
                <a:cubicBezTo>
                  <a:pt x="14734" y="153"/>
                  <a:pt x="14682" y="166"/>
                  <a:pt x="14616" y="180"/>
                </a:cubicBezTo>
                <a:cubicBezTo>
                  <a:pt x="14590" y="180"/>
                  <a:pt x="14551" y="206"/>
                  <a:pt x="14525" y="206"/>
                </a:cubicBezTo>
                <a:cubicBezTo>
                  <a:pt x="14132" y="284"/>
                  <a:pt x="13766" y="467"/>
                  <a:pt x="13478" y="729"/>
                </a:cubicBezTo>
                <a:cubicBezTo>
                  <a:pt x="12945" y="252"/>
                  <a:pt x="12227" y="0"/>
                  <a:pt x="115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21"/>
          <p:cNvSpPr/>
          <p:nvPr/>
        </p:nvSpPr>
        <p:spPr>
          <a:xfrm>
            <a:off x="-23812" y="4380349"/>
            <a:ext cx="6207018" cy="1176423"/>
          </a:xfrm>
          <a:custGeom>
            <a:avLst/>
            <a:gdLst/>
            <a:ahLst/>
            <a:cxnLst/>
            <a:rect l="l" t="t" r="r" b="b"/>
            <a:pathLst>
              <a:path w="26287" h="5627" extrusionOk="0">
                <a:moveTo>
                  <a:pt x="14759" y="0"/>
                </a:moveTo>
                <a:cubicBezTo>
                  <a:pt x="14050" y="0"/>
                  <a:pt x="13339" y="247"/>
                  <a:pt x="12810" y="720"/>
                </a:cubicBezTo>
                <a:cubicBezTo>
                  <a:pt x="12409" y="348"/>
                  <a:pt x="11869" y="157"/>
                  <a:pt x="11326" y="157"/>
                </a:cubicBezTo>
                <a:cubicBezTo>
                  <a:pt x="11125" y="157"/>
                  <a:pt x="10924" y="183"/>
                  <a:pt x="10729" y="236"/>
                </a:cubicBezTo>
                <a:cubicBezTo>
                  <a:pt x="10036" y="432"/>
                  <a:pt x="9421" y="1021"/>
                  <a:pt x="9212" y="1715"/>
                </a:cubicBezTo>
                <a:cubicBezTo>
                  <a:pt x="8691" y="1347"/>
                  <a:pt x="8055" y="1171"/>
                  <a:pt x="7413" y="1171"/>
                </a:cubicBezTo>
                <a:cubicBezTo>
                  <a:pt x="6409" y="1171"/>
                  <a:pt x="5390" y="1602"/>
                  <a:pt x="4776" y="2408"/>
                </a:cubicBezTo>
                <a:cubicBezTo>
                  <a:pt x="4416" y="1915"/>
                  <a:pt x="3808" y="1656"/>
                  <a:pt x="3204" y="1656"/>
                </a:cubicBezTo>
                <a:cubicBezTo>
                  <a:pt x="2798" y="1656"/>
                  <a:pt x="2394" y="1774"/>
                  <a:pt x="2067" y="2016"/>
                </a:cubicBezTo>
                <a:cubicBezTo>
                  <a:pt x="1662" y="1152"/>
                  <a:pt x="903" y="445"/>
                  <a:pt x="0" y="105"/>
                </a:cubicBezTo>
                <a:lnTo>
                  <a:pt x="0" y="5627"/>
                </a:lnTo>
                <a:lnTo>
                  <a:pt x="26287" y="5627"/>
                </a:lnTo>
                <a:cubicBezTo>
                  <a:pt x="25750" y="5038"/>
                  <a:pt x="24978" y="4646"/>
                  <a:pt x="24180" y="4593"/>
                </a:cubicBezTo>
                <a:cubicBezTo>
                  <a:pt x="24091" y="4588"/>
                  <a:pt x="24002" y="4586"/>
                  <a:pt x="23912" y="4586"/>
                </a:cubicBezTo>
                <a:cubicBezTo>
                  <a:pt x="23698" y="4586"/>
                  <a:pt x="23483" y="4597"/>
                  <a:pt x="23271" y="4597"/>
                </a:cubicBezTo>
                <a:cubicBezTo>
                  <a:pt x="22932" y="4597"/>
                  <a:pt x="22601" y="4569"/>
                  <a:pt x="22296" y="4423"/>
                </a:cubicBezTo>
                <a:cubicBezTo>
                  <a:pt x="21825" y="4188"/>
                  <a:pt x="21524" y="3717"/>
                  <a:pt x="21158" y="3376"/>
                </a:cubicBezTo>
                <a:cubicBezTo>
                  <a:pt x="20638" y="2907"/>
                  <a:pt x="19936" y="2665"/>
                  <a:pt x="19236" y="2665"/>
                </a:cubicBezTo>
                <a:cubicBezTo>
                  <a:pt x="18668" y="2665"/>
                  <a:pt x="18102" y="2825"/>
                  <a:pt x="17638" y="3154"/>
                </a:cubicBezTo>
                <a:cubicBezTo>
                  <a:pt x="17730" y="2016"/>
                  <a:pt x="17075" y="825"/>
                  <a:pt x="16055" y="302"/>
                </a:cubicBezTo>
                <a:cubicBezTo>
                  <a:pt x="15654" y="99"/>
                  <a:pt x="15207" y="0"/>
                  <a:pt x="147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21"/>
          <p:cNvSpPr/>
          <p:nvPr/>
        </p:nvSpPr>
        <p:spPr>
          <a:xfrm>
            <a:off x="6872347" y="4575348"/>
            <a:ext cx="470980" cy="423650"/>
          </a:xfrm>
          <a:custGeom>
            <a:avLst/>
            <a:gdLst/>
            <a:ahLst/>
            <a:cxnLst/>
            <a:rect l="l" t="t" r="r" b="b"/>
            <a:pathLst>
              <a:path w="3652" h="3285" extrusionOk="0">
                <a:moveTo>
                  <a:pt x="2578" y="0"/>
                </a:moveTo>
                <a:cubicBezTo>
                  <a:pt x="2155" y="256"/>
                  <a:pt x="1858" y="764"/>
                  <a:pt x="1858" y="1276"/>
                </a:cubicBezTo>
                <a:lnTo>
                  <a:pt x="1858" y="1276"/>
                </a:lnTo>
                <a:cubicBezTo>
                  <a:pt x="1845" y="764"/>
                  <a:pt x="1522" y="271"/>
                  <a:pt x="1061" y="79"/>
                </a:cubicBezTo>
                <a:lnTo>
                  <a:pt x="1061" y="79"/>
                </a:lnTo>
                <a:cubicBezTo>
                  <a:pt x="995" y="497"/>
                  <a:pt x="1074" y="916"/>
                  <a:pt x="1296" y="1256"/>
                </a:cubicBezTo>
                <a:cubicBezTo>
                  <a:pt x="1015" y="1105"/>
                  <a:pt x="687" y="1024"/>
                  <a:pt x="367" y="1024"/>
                </a:cubicBezTo>
                <a:cubicBezTo>
                  <a:pt x="270" y="1024"/>
                  <a:pt x="173" y="1032"/>
                  <a:pt x="79" y="1047"/>
                </a:cubicBezTo>
                <a:cubicBezTo>
                  <a:pt x="324" y="1426"/>
                  <a:pt x="753" y="1680"/>
                  <a:pt x="1214" y="1711"/>
                </a:cubicBezTo>
                <a:lnTo>
                  <a:pt x="1214" y="1711"/>
                </a:lnTo>
                <a:cubicBezTo>
                  <a:pt x="1207" y="1711"/>
                  <a:pt x="1200" y="1711"/>
                  <a:pt x="1194" y="1711"/>
                </a:cubicBezTo>
                <a:cubicBezTo>
                  <a:pt x="773" y="1711"/>
                  <a:pt x="348" y="1841"/>
                  <a:pt x="1" y="2080"/>
                </a:cubicBezTo>
                <a:cubicBezTo>
                  <a:pt x="230" y="2211"/>
                  <a:pt x="495" y="2277"/>
                  <a:pt x="760" y="2277"/>
                </a:cubicBezTo>
                <a:cubicBezTo>
                  <a:pt x="1025" y="2277"/>
                  <a:pt x="1290" y="2211"/>
                  <a:pt x="1519" y="2080"/>
                </a:cubicBezTo>
                <a:lnTo>
                  <a:pt x="1519" y="2080"/>
                </a:lnTo>
                <a:cubicBezTo>
                  <a:pt x="1257" y="2421"/>
                  <a:pt x="1113" y="2852"/>
                  <a:pt x="1113" y="3284"/>
                </a:cubicBezTo>
                <a:cubicBezTo>
                  <a:pt x="1558" y="3127"/>
                  <a:pt x="1859" y="2682"/>
                  <a:pt x="1885" y="2211"/>
                </a:cubicBezTo>
                <a:cubicBezTo>
                  <a:pt x="1963" y="2630"/>
                  <a:pt x="2225" y="3023"/>
                  <a:pt x="2605" y="3245"/>
                </a:cubicBezTo>
                <a:cubicBezTo>
                  <a:pt x="2709" y="3049"/>
                  <a:pt x="2683" y="2800"/>
                  <a:pt x="2578" y="2604"/>
                </a:cubicBezTo>
                <a:cubicBezTo>
                  <a:pt x="2487" y="2408"/>
                  <a:pt x="2304" y="2237"/>
                  <a:pt x="2147" y="2094"/>
                </a:cubicBezTo>
                <a:lnTo>
                  <a:pt x="2147" y="2094"/>
                </a:lnTo>
                <a:cubicBezTo>
                  <a:pt x="2545" y="2335"/>
                  <a:pt x="3043" y="2476"/>
                  <a:pt x="3529" y="2476"/>
                </a:cubicBezTo>
                <a:cubicBezTo>
                  <a:pt x="3570" y="2476"/>
                  <a:pt x="3611" y="2475"/>
                  <a:pt x="3651" y="2473"/>
                </a:cubicBezTo>
                <a:cubicBezTo>
                  <a:pt x="3437" y="2045"/>
                  <a:pt x="2975" y="1758"/>
                  <a:pt x="2510" y="1758"/>
                </a:cubicBezTo>
                <a:cubicBezTo>
                  <a:pt x="2463" y="1758"/>
                  <a:pt x="2416" y="1760"/>
                  <a:pt x="2369" y="1766"/>
                </a:cubicBezTo>
                <a:cubicBezTo>
                  <a:pt x="2801" y="1583"/>
                  <a:pt x="3206" y="1413"/>
                  <a:pt x="3625" y="1230"/>
                </a:cubicBezTo>
                <a:cubicBezTo>
                  <a:pt x="3449" y="1095"/>
                  <a:pt x="3240" y="1034"/>
                  <a:pt x="3018" y="1034"/>
                </a:cubicBezTo>
                <a:cubicBezTo>
                  <a:pt x="2959" y="1034"/>
                  <a:pt x="2900" y="1039"/>
                  <a:pt x="2840" y="1047"/>
                </a:cubicBezTo>
                <a:cubicBezTo>
                  <a:pt x="2565" y="1086"/>
                  <a:pt x="2317" y="1230"/>
                  <a:pt x="2160" y="1439"/>
                </a:cubicBezTo>
                <a:cubicBezTo>
                  <a:pt x="2317" y="1230"/>
                  <a:pt x="2500" y="1021"/>
                  <a:pt x="2605" y="772"/>
                </a:cubicBezTo>
                <a:cubicBezTo>
                  <a:pt x="2696" y="523"/>
                  <a:pt x="2709" y="236"/>
                  <a:pt x="25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21"/>
          <p:cNvSpPr/>
          <p:nvPr/>
        </p:nvSpPr>
        <p:spPr>
          <a:xfrm>
            <a:off x="8252985" y="4854311"/>
            <a:ext cx="234716" cy="221175"/>
          </a:xfrm>
          <a:custGeom>
            <a:avLst/>
            <a:gdLst/>
            <a:ahLst/>
            <a:cxnLst/>
            <a:rect l="l" t="t" r="r" b="b"/>
            <a:pathLst>
              <a:path w="1820" h="1715" extrusionOk="0">
                <a:moveTo>
                  <a:pt x="799" y="1"/>
                </a:moveTo>
                <a:cubicBezTo>
                  <a:pt x="681" y="210"/>
                  <a:pt x="681" y="511"/>
                  <a:pt x="812" y="720"/>
                </a:cubicBezTo>
                <a:cubicBezTo>
                  <a:pt x="692" y="529"/>
                  <a:pt x="485" y="403"/>
                  <a:pt x="250" y="403"/>
                </a:cubicBezTo>
                <a:cubicBezTo>
                  <a:pt x="228" y="403"/>
                  <a:pt x="206" y="404"/>
                  <a:pt x="184" y="406"/>
                </a:cubicBezTo>
                <a:cubicBezTo>
                  <a:pt x="249" y="589"/>
                  <a:pt x="393" y="759"/>
                  <a:pt x="550" y="851"/>
                </a:cubicBezTo>
                <a:cubicBezTo>
                  <a:pt x="354" y="851"/>
                  <a:pt x="157" y="930"/>
                  <a:pt x="0" y="1047"/>
                </a:cubicBezTo>
                <a:cubicBezTo>
                  <a:pt x="102" y="1098"/>
                  <a:pt x="213" y="1124"/>
                  <a:pt x="324" y="1124"/>
                </a:cubicBezTo>
                <a:cubicBezTo>
                  <a:pt x="423" y="1124"/>
                  <a:pt x="523" y="1103"/>
                  <a:pt x="617" y="1060"/>
                </a:cubicBezTo>
                <a:lnTo>
                  <a:pt x="617" y="1060"/>
                </a:lnTo>
                <a:cubicBezTo>
                  <a:pt x="444" y="1156"/>
                  <a:pt x="305" y="1313"/>
                  <a:pt x="210" y="1492"/>
                </a:cubicBezTo>
                <a:cubicBezTo>
                  <a:pt x="471" y="1492"/>
                  <a:pt x="720" y="1335"/>
                  <a:pt x="851" y="1113"/>
                </a:cubicBezTo>
                <a:lnTo>
                  <a:pt x="851" y="1113"/>
                </a:lnTo>
                <a:cubicBezTo>
                  <a:pt x="812" y="1322"/>
                  <a:pt x="864" y="1531"/>
                  <a:pt x="969" y="1715"/>
                </a:cubicBezTo>
                <a:cubicBezTo>
                  <a:pt x="1113" y="1531"/>
                  <a:pt x="1126" y="1270"/>
                  <a:pt x="1034" y="1073"/>
                </a:cubicBezTo>
                <a:lnTo>
                  <a:pt x="1034" y="1073"/>
                </a:lnTo>
                <a:cubicBezTo>
                  <a:pt x="1165" y="1244"/>
                  <a:pt x="1374" y="1322"/>
                  <a:pt x="1571" y="1322"/>
                </a:cubicBezTo>
                <a:cubicBezTo>
                  <a:pt x="1571" y="1204"/>
                  <a:pt x="1505" y="1126"/>
                  <a:pt x="1400" y="1060"/>
                </a:cubicBezTo>
                <a:cubicBezTo>
                  <a:pt x="1309" y="1008"/>
                  <a:pt x="1204" y="982"/>
                  <a:pt x="1100" y="969"/>
                </a:cubicBezTo>
                <a:cubicBezTo>
                  <a:pt x="1335" y="969"/>
                  <a:pt x="1597" y="903"/>
                  <a:pt x="1819" y="773"/>
                </a:cubicBezTo>
                <a:cubicBezTo>
                  <a:pt x="1721" y="701"/>
                  <a:pt x="1597" y="665"/>
                  <a:pt x="1474" y="665"/>
                </a:cubicBezTo>
                <a:cubicBezTo>
                  <a:pt x="1351" y="665"/>
                  <a:pt x="1230" y="701"/>
                  <a:pt x="1139" y="773"/>
                </a:cubicBezTo>
                <a:cubicBezTo>
                  <a:pt x="1270" y="589"/>
                  <a:pt x="1414" y="406"/>
                  <a:pt x="1531" y="249"/>
                </a:cubicBezTo>
                <a:cubicBezTo>
                  <a:pt x="1510" y="244"/>
                  <a:pt x="1489" y="242"/>
                  <a:pt x="1467" y="242"/>
                </a:cubicBezTo>
                <a:cubicBezTo>
                  <a:pt x="1364" y="242"/>
                  <a:pt x="1253" y="289"/>
                  <a:pt x="1178" y="354"/>
                </a:cubicBezTo>
                <a:cubicBezTo>
                  <a:pt x="1073" y="445"/>
                  <a:pt x="995" y="550"/>
                  <a:pt x="982" y="681"/>
                </a:cubicBezTo>
                <a:cubicBezTo>
                  <a:pt x="995" y="550"/>
                  <a:pt x="1008" y="419"/>
                  <a:pt x="995" y="315"/>
                </a:cubicBezTo>
                <a:cubicBezTo>
                  <a:pt x="982" y="197"/>
                  <a:pt x="916" y="66"/>
                  <a:pt x="7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21"/>
          <p:cNvSpPr/>
          <p:nvPr/>
        </p:nvSpPr>
        <p:spPr>
          <a:xfrm>
            <a:off x="169840" y="4565278"/>
            <a:ext cx="470975" cy="443786"/>
          </a:xfrm>
          <a:custGeom>
            <a:avLst/>
            <a:gdLst/>
            <a:ahLst/>
            <a:cxnLst/>
            <a:rect l="l" t="t" r="r" b="b"/>
            <a:pathLst>
              <a:path w="1820" h="1715" extrusionOk="0">
                <a:moveTo>
                  <a:pt x="799" y="1"/>
                </a:moveTo>
                <a:cubicBezTo>
                  <a:pt x="681" y="210"/>
                  <a:pt x="681" y="511"/>
                  <a:pt x="812" y="720"/>
                </a:cubicBezTo>
                <a:cubicBezTo>
                  <a:pt x="692" y="529"/>
                  <a:pt x="485" y="403"/>
                  <a:pt x="250" y="403"/>
                </a:cubicBezTo>
                <a:cubicBezTo>
                  <a:pt x="228" y="403"/>
                  <a:pt x="206" y="404"/>
                  <a:pt x="184" y="406"/>
                </a:cubicBezTo>
                <a:cubicBezTo>
                  <a:pt x="249" y="589"/>
                  <a:pt x="393" y="759"/>
                  <a:pt x="550" y="851"/>
                </a:cubicBezTo>
                <a:cubicBezTo>
                  <a:pt x="354" y="851"/>
                  <a:pt x="157" y="930"/>
                  <a:pt x="0" y="1047"/>
                </a:cubicBezTo>
                <a:cubicBezTo>
                  <a:pt x="102" y="1098"/>
                  <a:pt x="213" y="1124"/>
                  <a:pt x="324" y="1124"/>
                </a:cubicBezTo>
                <a:cubicBezTo>
                  <a:pt x="423" y="1124"/>
                  <a:pt x="523" y="1103"/>
                  <a:pt x="617" y="1060"/>
                </a:cubicBezTo>
                <a:lnTo>
                  <a:pt x="617" y="1060"/>
                </a:lnTo>
                <a:cubicBezTo>
                  <a:pt x="444" y="1156"/>
                  <a:pt x="305" y="1313"/>
                  <a:pt x="210" y="1492"/>
                </a:cubicBezTo>
                <a:cubicBezTo>
                  <a:pt x="471" y="1492"/>
                  <a:pt x="720" y="1335"/>
                  <a:pt x="851" y="1113"/>
                </a:cubicBezTo>
                <a:lnTo>
                  <a:pt x="851" y="1113"/>
                </a:lnTo>
                <a:cubicBezTo>
                  <a:pt x="812" y="1322"/>
                  <a:pt x="864" y="1531"/>
                  <a:pt x="969" y="1715"/>
                </a:cubicBezTo>
                <a:cubicBezTo>
                  <a:pt x="1113" y="1531"/>
                  <a:pt x="1126" y="1270"/>
                  <a:pt x="1034" y="1073"/>
                </a:cubicBezTo>
                <a:lnTo>
                  <a:pt x="1034" y="1073"/>
                </a:lnTo>
                <a:cubicBezTo>
                  <a:pt x="1165" y="1244"/>
                  <a:pt x="1374" y="1322"/>
                  <a:pt x="1571" y="1322"/>
                </a:cubicBezTo>
                <a:cubicBezTo>
                  <a:pt x="1571" y="1204"/>
                  <a:pt x="1505" y="1126"/>
                  <a:pt x="1400" y="1060"/>
                </a:cubicBezTo>
                <a:cubicBezTo>
                  <a:pt x="1309" y="1008"/>
                  <a:pt x="1204" y="982"/>
                  <a:pt x="1100" y="969"/>
                </a:cubicBezTo>
                <a:cubicBezTo>
                  <a:pt x="1335" y="969"/>
                  <a:pt x="1597" y="903"/>
                  <a:pt x="1819" y="773"/>
                </a:cubicBezTo>
                <a:cubicBezTo>
                  <a:pt x="1721" y="701"/>
                  <a:pt x="1597" y="665"/>
                  <a:pt x="1474" y="665"/>
                </a:cubicBezTo>
                <a:cubicBezTo>
                  <a:pt x="1351" y="665"/>
                  <a:pt x="1230" y="701"/>
                  <a:pt x="1139" y="773"/>
                </a:cubicBezTo>
                <a:cubicBezTo>
                  <a:pt x="1270" y="589"/>
                  <a:pt x="1414" y="406"/>
                  <a:pt x="1531" y="249"/>
                </a:cubicBezTo>
                <a:cubicBezTo>
                  <a:pt x="1510" y="244"/>
                  <a:pt x="1489" y="242"/>
                  <a:pt x="1467" y="242"/>
                </a:cubicBezTo>
                <a:cubicBezTo>
                  <a:pt x="1364" y="242"/>
                  <a:pt x="1253" y="289"/>
                  <a:pt x="1178" y="354"/>
                </a:cubicBezTo>
                <a:cubicBezTo>
                  <a:pt x="1073" y="445"/>
                  <a:pt x="995" y="550"/>
                  <a:pt x="982" y="681"/>
                </a:cubicBezTo>
                <a:cubicBezTo>
                  <a:pt x="995" y="550"/>
                  <a:pt x="1008" y="419"/>
                  <a:pt x="995" y="315"/>
                </a:cubicBezTo>
                <a:cubicBezTo>
                  <a:pt x="982" y="197"/>
                  <a:pt x="916" y="66"/>
                  <a:pt x="7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21"/>
          <p:cNvSpPr/>
          <p:nvPr/>
        </p:nvSpPr>
        <p:spPr>
          <a:xfrm>
            <a:off x="2209948" y="4565286"/>
            <a:ext cx="234716" cy="221175"/>
          </a:xfrm>
          <a:custGeom>
            <a:avLst/>
            <a:gdLst/>
            <a:ahLst/>
            <a:cxnLst/>
            <a:rect l="l" t="t" r="r" b="b"/>
            <a:pathLst>
              <a:path w="1820" h="1715" extrusionOk="0">
                <a:moveTo>
                  <a:pt x="799" y="1"/>
                </a:moveTo>
                <a:cubicBezTo>
                  <a:pt x="681" y="210"/>
                  <a:pt x="681" y="511"/>
                  <a:pt x="812" y="720"/>
                </a:cubicBezTo>
                <a:cubicBezTo>
                  <a:pt x="692" y="529"/>
                  <a:pt x="485" y="403"/>
                  <a:pt x="250" y="403"/>
                </a:cubicBezTo>
                <a:cubicBezTo>
                  <a:pt x="228" y="403"/>
                  <a:pt x="206" y="404"/>
                  <a:pt x="184" y="406"/>
                </a:cubicBezTo>
                <a:cubicBezTo>
                  <a:pt x="249" y="589"/>
                  <a:pt x="393" y="759"/>
                  <a:pt x="550" y="851"/>
                </a:cubicBezTo>
                <a:cubicBezTo>
                  <a:pt x="354" y="851"/>
                  <a:pt x="157" y="930"/>
                  <a:pt x="0" y="1047"/>
                </a:cubicBezTo>
                <a:cubicBezTo>
                  <a:pt x="102" y="1098"/>
                  <a:pt x="213" y="1124"/>
                  <a:pt x="324" y="1124"/>
                </a:cubicBezTo>
                <a:cubicBezTo>
                  <a:pt x="423" y="1124"/>
                  <a:pt x="523" y="1103"/>
                  <a:pt x="617" y="1060"/>
                </a:cubicBezTo>
                <a:lnTo>
                  <a:pt x="617" y="1060"/>
                </a:lnTo>
                <a:cubicBezTo>
                  <a:pt x="444" y="1156"/>
                  <a:pt x="305" y="1313"/>
                  <a:pt x="210" y="1492"/>
                </a:cubicBezTo>
                <a:cubicBezTo>
                  <a:pt x="471" y="1492"/>
                  <a:pt x="720" y="1335"/>
                  <a:pt x="851" y="1113"/>
                </a:cubicBezTo>
                <a:lnTo>
                  <a:pt x="851" y="1113"/>
                </a:lnTo>
                <a:cubicBezTo>
                  <a:pt x="812" y="1322"/>
                  <a:pt x="864" y="1531"/>
                  <a:pt x="969" y="1715"/>
                </a:cubicBezTo>
                <a:cubicBezTo>
                  <a:pt x="1113" y="1531"/>
                  <a:pt x="1126" y="1270"/>
                  <a:pt x="1034" y="1073"/>
                </a:cubicBezTo>
                <a:lnTo>
                  <a:pt x="1034" y="1073"/>
                </a:lnTo>
                <a:cubicBezTo>
                  <a:pt x="1165" y="1244"/>
                  <a:pt x="1374" y="1322"/>
                  <a:pt x="1571" y="1322"/>
                </a:cubicBezTo>
                <a:cubicBezTo>
                  <a:pt x="1571" y="1204"/>
                  <a:pt x="1505" y="1126"/>
                  <a:pt x="1400" y="1060"/>
                </a:cubicBezTo>
                <a:cubicBezTo>
                  <a:pt x="1309" y="1008"/>
                  <a:pt x="1204" y="982"/>
                  <a:pt x="1100" y="969"/>
                </a:cubicBezTo>
                <a:cubicBezTo>
                  <a:pt x="1335" y="969"/>
                  <a:pt x="1597" y="903"/>
                  <a:pt x="1819" y="773"/>
                </a:cubicBezTo>
                <a:cubicBezTo>
                  <a:pt x="1721" y="701"/>
                  <a:pt x="1597" y="665"/>
                  <a:pt x="1474" y="665"/>
                </a:cubicBezTo>
                <a:cubicBezTo>
                  <a:pt x="1351" y="665"/>
                  <a:pt x="1230" y="701"/>
                  <a:pt x="1139" y="773"/>
                </a:cubicBezTo>
                <a:cubicBezTo>
                  <a:pt x="1270" y="589"/>
                  <a:pt x="1414" y="406"/>
                  <a:pt x="1531" y="249"/>
                </a:cubicBezTo>
                <a:cubicBezTo>
                  <a:pt x="1510" y="244"/>
                  <a:pt x="1489" y="242"/>
                  <a:pt x="1467" y="242"/>
                </a:cubicBezTo>
                <a:cubicBezTo>
                  <a:pt x="1364" y="242"/>
                  <a:pt x="1253" y="289"/>
                  <a:pt x="1178" y="354"/>
                </a:cubicBezTo>
                <a:cubicBezTo>
                  <a:pt x="1073" y="445"/>
                  <a:pt x="995" y="550"/>
                  <a:pt x="982" y="681"/>
                </a:cubicBezTo>
                <a:cubicBezTo>
                  <a:pt x="995" y="550"/>
                  <a:pt x="1008" y="419"/>
                  <a:pt x="995" y="315"/>
                </a:cubicBezTo>
                <a:cubicBezTo>
                  <a:pt x="982" y="197"/>
                  <a:pt x="916" y="66"/>
                  <a:pt x="79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21"/>
          <p:cNvSpPr/>
          <p:nvPr/>
        </p:nvSpPr>
        <p:spPr>
          <a:xfrm>
            <a:off x="3560498" y="4786448"/>
            <a:ext cx="234716" cy="221175"/>
          </a:xfrm>
          <a:custGeom>
            <a:avLst/>
            <a:gdLst/>
            <a:ahLst/>
            <a:cxnLst/>
            <a:rect l="l" t="t" r="r" b="b"/>
            <a:pathLst>
              <a:path w="1820" h="1715" extrusionOk="0">
                <a:moveTo>
                  <a:pt x="799" y="1"/>
                </a:moveTo>
                <a:cubicBezTo>
                  <a:pt x="681" y="210"/>
                  <a:pt x="681" y="511"/>
                  <a:pt x="812" y="720"/>
                </a:cubicBezTo>
                <a:cubicBezTo>
                  <a:pt x="692" y="529"/>
                  <a:pt x="485" y="403"/>
                  <a:pt x="250" y="403"/>
                </a:cubicBezTo>
                <a:cubicBezTo>
                  <a:pt x="228" y="403"/>
                  <a:pt x="206" y="404"/>
                  <a:pt x="184" y="406"/>
                </a:cubicBezTo>
                <a:cubicBezTo>
                  <a:pt x="249" y="589"/>
                  <a:pt x="393" y="759"/>
                  <a:pt x="550" y="851"/>
                </a:cubicBezTo>
                <a:cubicBezTo>
                  <a:pt x="354" y="851"/>
                  <a:pt x="157" y="930"/>
                  <a:pt x="0" y="1047"/>
                </a:cubicBezTo>
                <a:cubicBezTo>
                  <a:pt x="102" y="1098"/>
                  <a:pt x="213" y="1124"/>
                  <a:pt x="324" y="1124"/>
                </a:cubicBezTo>
                <a:cubicBezTo>
                  <a:pt x="423" y="1124"/>
                  <a:pt x="523" y="1103"/>
                  <a:pt x="617" y="1060"/>
                </a:cubicBezTo>
                <a:lnTo>
                  <a:pt x="617" y="1060"/>
                </a:lnTo>
                <a:cubicBezTo>
                  <a:pt x="444" y="1156"/>
                  <a:pt x="305" y="1313"/>
                  <a:pt x="210" y="1492"/>
                </a:cubicBezTo>
                <a:cubicBezTo>
                  <a:pt x="471" y="1492"/>
                  <a:pt x="720" y="1335"/>
                  <a:pt x="851" y="1113"/>
                </a:cubicBezTo>
                <a:lnTo>
                  <a:pt x="851" y="1113"/>
                </a:lnTo>
                <a:cubicBezTo>
                  <a:pt x="812" y="1322"/>
                  <a:pt x="864" y="1531"/>
                  <a:pt x="969" y="1715"/>
                </a:cubicBezTo>
                <a:cubicBezTo>
                  <a:pt x="1113" y="1531"/>
                  <a:pt x="1126" y="1270"/>
                  <a:pt x="1034" y="1073"/>
                </a:cubicBezTo>
                <a:lnTo>
                  <a:pt x="1034" y="1073"/>
                </a:lnTo>
                <a:cubicBezTo>
                  <a:pt x="1165" y="1244"/>
                  <a:pt x="1374" y="1322"/>
                  <a:pt x="1571" y="1322"/>
                </a:cubicBezTo>
                <a:cubicBezTo>
                  <a:pt x="1571" y="1204"/>
                  <a:pt x="1505" y="1126"/>
                  <a:pt x="1400" y="1060"/>
                </a:cubicBezTo>
                <a:cubicBezTo>
                  <a:pt x="1309" y="1008"/>
                  <a:pt x="1204" y="982"/>
                  <a:pt x="1100" y="969"/>
                </a:cubicBezTo>
                <a:cubicBezTo>
                  <a:pt x="1335" y="969"/>
                  <a:pt x="1597" y="903"/>
                  <a:pt x="1819" y="773"/>
                </a:cubicBezTo>
                <a:cubicBezTo>
                  <a:pt x="1721" y="701"/>
                  <a:pt x="1597" y="665"/>
                  <a:pt x="1474" y="665"/>
                </a:cubicBezTo>
                <a:cubicBezTo>
                  <a:pt x="1351" y="665"/>
                  <a:pt x="1230" y="701"/>
                  <a:pt x="1139" y="773"/>
                </a:cubicBezTo>
                <a:cubicBezTo>
                  <a:pt x="1270" y="589"/>
                  <a:pt x="1414" y="406"/>
                  <a:pt x="1531" y="249"/>
                </a:cubicBezTo>
                <a:cubicBezTo>
                  <a:pt x="1510" y="244"/>
                  <a:pt x="1489" y="242"/>
                  <a:pt x="1467" y="242"/>
                </a:cubicBezTo>
                <a:cubicBezTo>
                  <a:pt x="1364" y="242"/>
                  <a:pt x="1253" y="289"/>
                  <a:pt x="1178" y="354"/>
                </a:cubicBezTo>
                <a:cubicBezTo>
                  <a:pt x="1073" y="445"/>
                  <a:pt x="995" y="550"/>
                  <a:pt x="982" y="681"/>
                </a:cubicBezTo>
                <a:cubicBezTo>
                  <a:pt x="995" y="550"/>
                  <a:pt x="1008" y="419"/>
                  <a:pt x="995" y="315"/>
                </a:cubicBezTo>
                <a:cubicBezTo>
                  <a:pt x="982" y="197"/>
                  <a:pt x="916" y="66"/>
                  <a:pt x="79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21"/>
          <p:cNvSpPr/>
          <p:nvPr/>
        </p:nvSpPr>
        <p:spPr>
          <a:xfrm>
            <a:off x="5457473" y="4742998"/>
            <a:ext cx="234716" cy="221175"/>
          </a:xfrm>
          <a:custGeom>
            <a:avLst/>
            <a:gdLst/>
            <a:ahLst/>
            <a:cxnLst/>
            <a:rect l="l" t="t" r="r" b="b"/>
            <a:pathLst>
              <a:path w="1820" h="1715" extrusionOk="0">
                <a:moveTo>
                  <a:pt x="799" y="1"/>
                </a:moveTo>
                <a:cubicBezTo>
                  <a:pt x="681" y="210"/>
                  <a:pt x="681" y="511"/>
                  <a:pt x="812" y="720"/>
                </a:cubicBezTo>
                <a:cubicBezTo>
                  <a:pt x="692" y="529"/>
                  <a:pt x="485" y="403"/>
                  <a:pt x="250" y="403"/>
                </a:cubicBezTo>
                <a:cubicBezTo>
                  <a:pt x="228" y="403"/>
                  <a:pt x="206" y="404"/>
                  <a:pt x="184" y="406"/>
                </a:cubicBezTo>
                <a:cubicBezTo>
                  <a:pt x="249" y="589"/>
                  <a:pt x="393" y="759"/>
                  <a:pt x="550" y="851"/>
                </a:cubicBezTo>
                <a:cubicBezTo>
                  <a:pt x="354" y="851"/>
                  <a:pt x="157" y="930"/>
                  <a:pt x="0" y="1047"/>
                </a:cubicBezTo>
                <a:cubicBezTo>
                  <a:pt x="102" y="1098"/>
                  <a:pt x="213" y="1124"/>
                  <a:pt x="324" y="1124"/>
                </a:cubicBezTo>
                <a:cubicBezTo>
                  <a:pt x="423" y="1124"/>
                  <a:pt x="523" y="1103"/>
                  <a:pt x="617" y="1060"/>
                </a:cubicBezTo>
                <a:lnTo>
                  <a:pt x="617" y="1060"/>
                </a:lnTo>
                <a:cubicBezTo>
                  <a:pt x="444" y="1156"/>
                  <a:pt x="305" y="1313"/>
                  <a:pt x="210" y="1492"/>
                </a:cubicBezTo>
                <a:cubicBezTo>
                  <a:pt x="471" y="1492"/>
                  <a:pt x="720" y="1335"/>
                  <a:pt x="851" y="1113"/>
                </a:cubicBezTo>
                <a:lnTo>
                  <a:pt x="851" y="1113"/>
                </a:lnTo>
                <a:cubicBezTo>
                  <a:pt x="812" y="1322"/>
                  <a:pt x="864" y="1531"/>
                  <a:pt x="969" y="1715"/>
                </a:cubicBezTo>
                <a:cubicBezTo>
                  <a:pt x="1113" y="1531"/>
                  <a:pt x="1126" y="1270"/>
                  <a:pt x="1034" y="1073"/>
                </a:cubicBezTo>
                <a:lnTo>
                  <a:pt x="1034" y="1073"/>
                </a:lnTo>
                <a:cubicBezTo>
                  <a:pt x="1165" y="1244"/>
                  <a:pt x="1374" y="1322"/>
                  <a:pt x="1571" y="1322"/>
                </a:cubicBezTo>
                <a:cubicBezTo>
                  <a:pt x="1571" y="1204"/>
                  <a:pt x="1505" y="1126"/>
                  <a:pt x="1400" y="1060"/>
                </a:cubicBezTo>
                <a:cubicBezTo>
                  <a:pt x="1309" y="1008"/>
                  <a:pt x="1204" y="982"/>
                  <a:pt x="1100" y="969"/>
                </a:cubicBezTo>
                <a:cubicBezTo>
                  <a:pt x="1335" y="969"/>
                  <a:pt x="1597" y="903"/>
                  <a:pt x="1819" y="773"/>
                </a:cubicBezTo>
                <a:cubicBezTo>
                  <a:pt x="1721" y="701"/>
                  <a:pt x="1597" y="665"/>
                  <a:pt x="1474" y="665"/>
                </a:cubicBezTo>
                <a:cubicBezTo>
                  <a:pt x="1351" y="665"/>
                  <a:pt x="1230" y="701"/>
                  <a:pt x="1139" y="773"/>
                </a:cubicBezTo>
                <a:cubicBezTo>
                  <a:pt x="1270" y="589"/>
                  <a:pt x="1414" y="406"/>
                  <a:pt x="1531" y="249"/>
                </a:cubicBezTo>
                <a:cubicBezTo>
                  <a:pt x="1510" y="244"/>
                  <a:pt x="1489" y="242"/>
                  <a:pt x="1467" y="242"/>
                </a:cubicBezTo>
                <a:cubicBezTo>
                  <a:pt x="1364" y="242"/>
                  <a:pt x="1253" y="289"/>
                  <a:pt x="1178" y="354"/>
                </a:cubicBezTo>
                <a:cubicBezTo>
                  <a:pt x="1073" y="445"/>
                  <a:pt x="995" y="550"/>
                  <a:pt x="982" y="681"/>
                </a:cubicBezTo>
                <a:cubicBezTo>
                  <a:pt x="995" y="550"/>
                  <a:pt x="1008" y="419"/>
                  <a:pt x="995" y="315"/>
                </a:cubicBezTo>
                <a:cubicBezTo>
                  <a:pt x="982" y="197"/>
                  <a:pt x="916" y="66"/>
                  <a:pt x="79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21"/>
          <p:cNvSpPr/>
          <p:nvPr/>
        </p:nvSpPr>
        <p:spPr>
          <a:xfrm flipH="1">
            <a:off x="7944876" y="4511512"/>
            <a:ext cx="1115290" cy="1095901"/>
          </a:xfrm>
          <a:custGeom>
            <a:avLst/>
            <a:gdLst/>
            <a:ahLst/>
            <a:cxnLst/>
            <a:rect l="l" t="t" r="r" b="b"/>
            <a:pathLst>
              <a:path w="7708" h="7574" extrusionOk="0">
                <a:moveTo>
                  <a:pt x="5569" y="0"/>
                </a:moveTo>
                <a:cubicBezTo>
                  <a:pt x="5281" y="0"/>
                  <a:pt x="4994" y="18"/>
                  <a:pt x="4711" y="83"/>
                </a:cubicBezTo>
                <a:cubicBezTo>
                  <a:pt x="4201" y="201"/>
                  <a:pt x="3704" y="462"/>
                  <a:pt x="3416" y="894"/>
                </a:cubicBezTo>
                <a:cubicBezTo>
                  <a:pt x="2958" y="1640"/>
                  <a:pt x="3219" y="2582"/>
                  <a:pt x="3507" y="3419"/>
                </a:cubicBezTo>
                <a:cubicBezTo>
                  <a:pt x="2958" y="2687"/>
                  <a:pt x="2866" y="1653"/>
                  <a:pt x="3246" y="829"/>
                </a:cubicBezTo>
                <a:lnTo>
                  <a:pt x="3246" y="829"/>
                </a:lnTo>
                <a:cubicBezTo>
                  <a:pt x="2696" y="881"/>
                  <a:pt x="2173" y="1195"/>
                  <a:pt x="1898" y="1653"/>
                </a:cubicBezTo>
                <a:cubicBezTo>
                  <a:pt x="1610" y="2111"/>
                  <a:pt x="1558" y="2713"/>
                  <a:pt x="1754" y="3223"/>
                </a:cubicBezTo>
                <a:cubicBezTo>
                  <a:pt x="1885" y="3550"/>
                  <a:pt x="2094" y="3825"/>
                  <a:pt x="2212" y="4152"/>
                </a:cubicBezTo>
                <a:cubicBezTo>
                  <a:pt x="2317" y="4479"/>
                  <a:pt x="2290" y="4911"/>
                  <a:pt x="1990" y="5107"/>
                </a:cubicBezTo>
                <a:cubicBezTo>
                  <a:pt x="2160" y="4754"/>
                  <a:pt x="2042" y="4348"/>
                  <a:pt x="1859" y="4021"/>
                </a:cubicBezTo>
                <a:cubicBezTo>
                  <a:pt x="1662" y="3694"/>
                  <a:pt x="1401" y="3406"/>
                  <a:pt x="1257" y="3053"/>
                </a:cubicBezTo>
                <a:cubicBezTo>
                  <a:pt x="1100" y="2713"/>
                  <a:pt x="1074" y="2255"/>
                  <a:pt x="1335" y="1980"/>
                </a:cubicBezTo>
                <a:lnTo>
                  <a:pt x="1335" y="1980"/>
                </a:lnTo>
                <a:cubicBezTo>
                  <a:pt x="799" y="2320"/>
                  <a:pt x="197" y="2752"/>
                  <a:pt x="79" y="3367"/>
                </a:cubicBezTo>
                <a:cubicBezTo>
                  <a:pt x="1" y="3812"/>
                  <a:pt x="158" y="4257"/>
                  <a:pt x="393" y="4623"/>
                </a:cubicBezTo>
                <a:cubicBezTo>
                  <a:pt x="603" y="5003"/>
                  <a:pt x="877" y="5369"/>
                  <a:pt x="1034" y="5788"/>
                </a:cubicBezTo>
                <a:cubicBezTo>
                  <a:pt x="1257" y="6416"/>
                  <a:pt x="1348" y="7266"/>
                  <a:pt x="2160" y="7292"/>
                </a:cubicBezTo>
                <a:cubicBezTo>
                  <a:pt x="2805" y="7340"/>
                  <a:pt x="3462" y="7574"/>
                  <a:pt x="4139" y="7574"/>
                </a:cubicBezTo>
                <a:cubicBezTo>
                  <a:pt x="4203" y="7574"/>
                  <a:pt x="4267" y="7572"/>
                  <a:pt x="4332" y="7567"/>
                </a:cubicBezTo>
                <a:cubicBezTo>
                  <a:pt x="5117" y="7502"/>
                  <a:pt x="5928" y="7044"/>
                  <a:pt x="6124" y="6298"/>
                </a:cubicBezTo>
                <a:cubicBezTo>
                  <a:pt x="5091" y="6036"/>
                  <a:pt x="4044" y="5762"/>
                  <a:pt x="3010" y="5500"/>
                </a:cubicBezTo>
                <a:cubicBezTo>
                  <a:pt x="3231" y="5318"/>
                  <a:pt x="3509" y="5246"/>
                  <a:pt x="3789" y="5246"/>
                </a:cubicBezTo>
                <a:cubicBezTo>
                  <a:pt x="3974" y="5246"/>
                  <a:pt x="4160" y="5278"/>
                  <a:pt x="4332" y="5330"/>
                </a:cubicBezTo>
                <a:cubicBezTo>
                  <a:pt x="4777" y="5461"/>
                  <a:pt x="5169" y="5722"/>
                  <a:pt x="5614" y="5905"/>
                </a:cubicBezTo>
                <a:cubicBezTo>
                  <a:pt x="5861" y="6007"/>
                  <a:pt x="6120" y="6073"/>
                  <a:pt x="6376" y="6073"/>
                </a:cubicBezTo>
                <a:cubicBezTo>
                  <a:pt x="6580" y="6073"/>
                  <a:pt x="6783" y="6031"/>
                  <a:pt x="6975" y="5932"/>
                </a:cubicBezTo>
                <a:cubicBezTo>
                  <a:pt x="7341" y="5735"/>
                  <a:pt x="7577" y="5330"/>
                  <a:pt x="7642" y="4911"/>
                </a:cubicBezTo>
                <a:cubicBezTo>
                  <a:pt x="7707" y="4479"/>
                  <a:pt x="7642" y="4061"/>
                  <a:pt x="7550" y="3629"/>
                </a:cubicBezTo>
                <a:cubicBezTo>
                  <a:pt x="7322" y="3835"/>
                  <a:pt x="7026" y="3905"/>
                  <a:pt x="6716" y="3905"/>
                </a:cubicBezTo>
                <a:cubicBezTo>
                  <a:pt x="6476" y="3905"/>
                  <a:pt x="6227" y="3863"/>
                  <a:pt x="5993" y="3812"/>
                </a:cubicBezTo>
                <a:cubicBezTo>
                  <a:pt x="5723" y="3760"/>
                  <a:pt x="5440" y="3709"/>
                  <a:pt x="5169" y="3709"/>
                </a:cubicBezTo>
                <a:cubicBezTo>
                  <a:pt x="4889" y="3709"/>
                  <a:pt x="4623" y="3764"/>
                  <a:pt x="4397" y="3930"/>
                </a:cubicBezTo>
                <a:cubicBezTo>
                  <a:pt x="4685" y="3642"/>
                  <a:pt x="5091" y="3550"/>
                  <a:pt x="5483" y="3537"/>
                </a:cubicBezTo>
                <a:cubicBezTo>
                  <a:pt x="5876" y="3511"/>
                  <a:pt x="6268" y="3550"/>
                  <a:pt x="6661" y="3472"/>
                </a:cubicBezTo>
                <a:cubicBezTo>
                  <a:pt x="7027" y="3380"/>
                  <a:pt x="7433" y="3158"/>
                  <a:pt x="7537" y="2778"/>
                </a:cubicBezTo>
                <a:cubicBezTo>
                  <a:pt x="7603" y="2530"/>
                  <a:pt x="7550" y="2268"/>
                  <a:pt x="7498" y="2045"/>
                </a:cubicBezTo>
                <a:cubicBezTo>
                  <a:pt x="7276" y="1273"/>
                  <a:pt x="6844" y="567"/>
                  <a:pt x="6268" y="17"/>
                </a:cubicBezTo>
                <a:cubicBezTo>
                  <a:pt x="6035" y="12"/>
                  <a:pt x="5801" y="0"/>
                  <a:pt x="55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21"/>
          <p:cNvSpPr/>
          <p:nvPr/>
        </p:nvSpPr>
        <p:spPr>
          <a:xfrm>
            <a:off x="640832" y="4464047"/>
            <a:ext cx="1132364" cy="1190819"/>
          </a:xfrm>
          <a:custGeom>
            <a:avLst/>
            <a:gdLst/>
            <a:ahLst/>
            <a:cxnLst/>
            <a:rect l="l" t="t" r="r" b="b"/>
            <a:pathLst>
              <a:path w="7826" h="8230" extrusionOk="0">
                <a:moveTo>
                  <a:pt x="4986" y="0"/>
                </a:moveTo>
                <a:cubicBezTo>
                  <a:pt x="4489" y="131"/>
                  <a:pt x="3979" y="275"/>
                  <a:pt x="3521" y="537"/>
                </a:cubicBezTo>
                <a:cubicBezTo>
                  <a:pt x="3063" y="798"/>
                  <a:pt x="2670" y="1217"/>
                  <a:pt x="2539" y="1714"/>
                </a:cubicBezTo>
                <a:cubicBezTo>
                  <a:pt x="2330" y="2552"/>
                  <a:pt x="2853" y="3389"/>
                  <a:pt x="3351" y="4096"/>
                </a:cubicBezTo>
                <a:cubicBezTo>
                  <a:pt x="2618" y="3546"/>
                  <a:pt x="2212" y="2604"/>
                  <a:pt x="2330" y="1701"/>
                </a:cubicBezTo>
                <a:lnTo>
                  <a:pt x="2330" y="1701"/>
                </a:lnTo>
                <a:cubicBezTo>
                  <a:pt x="1820" y="1911"/>
                  <a:pt x="1427" y="2369"/>
                  <a:pt x="1296" y="2892"/>
                </a:cubicBezTo>
                <a:cubicBezTo>
                  <a:pt x="1165" y="3415"/>
                  <a:pt x="1296" y="4004"/>
                  <a:pt x="1636" y="4436"/>
                </a:cubicBezTo>
                <a:cubicBezTo>
                  <a:pt x="1846" y="4698"/>
                  <a:pt x="2147" y="4907"/>
                  <a:pt x="2356" y="5182"/>
                </a:cubicBezTo>
                <a:cubicBezTo>
                  <a:pt x="2565" y="5470"/>
                  <a:pt x="2657" y="5875"/>
                  <a:pt x="2435" y="6150"/>
                </a:cubicBezTo>
                <a:cubicBezTo>
                  <a:pt x="2500" y="5770"/>
                  <a:pt x="2265" y="5417"/>
                  <a:pt x="1977" y="5156"/>
                </a:cubicBezTo>
                <a:cubicBezTo>
                  <a:pt x="1702" y="4894"/>
                  <a:pt x="1362" y="4698"/>
                  <a:pt x="1113" y="4423"/>
                </a:cubicBezTo>
                <a:cubicBezTo>
                  <a:pt x="851" y="4135"/>
                  <a:pt x="707" y="3716"/>
                  <a:pt x="864" y="3376"/>
                </a:cubicBezTo>
                <a:lnTo>
                  <a:pt x="864" y="3376"/>
                </a:lnTo>
                <a:cubicBezTo>
                  <a:pt x="446" y="3860"/>
                  <a:pt x="1" y="4436"/>
                  <a:pt x="79" y="5090"/>
                </a:cubicBezTo>
                <a:cubicBezTo>
                  <a:pt x="132" y="5535"/>
                  <a:pt x="433" y="5888"/>
                  <a:pt x="760" y="6202"/>
                </a:cubicBezTo>
                <a:cubicBezTo>
                  <a:pt x="1087" y="6490"/>
                  <a:pt x="1440" y="6752"/>
                  <a:pt x="1715" y="7105"/>
                </a:cubicBezTo>
                <a:cubicBezTo>
                  <a:pt x="2084" y="7566"/>
                  <a:pt x="2381" y="8230"/>
                  <a:pt x="2992" y="8230"/>
                </a:cubicBezTo>
                <a:cubicBezTo>
                  <a:pt x="3075" y="8230"/>
                  <a:pt x="3164" y="8218"/>
                  <a:pt x="3259" y="8191"/>
                </a:cubicBezTo>
                <a:cubicBezTo>
                  <a:pt x="3939" y="8047"/>
                  <a:pt x="4724" y="8100"/>
                  <a:pt x="5431" y="7825"/>
                </a:cubicBezTo>
                <a:cubicBezTo>
                  <a:pt x="6151" y="7524"/>
                  <a:pt x="6792" y="6843"/>
                  <a:pt x="6739" y="6071"/>
                </a:cubicBezTo>
                <a:lnTo>
                  <a:pt x="6739" y="6071"/>
                </a:lnTo>
                <a:cubicBezTo>
                  <a:pt x="5680" y="6111"/>
                  <a:pt x="4594" y="6189"/>
                  <a:pt x="3534" y="6228"/>
                </a:cubicBezTo>
                <a:cubicBezTo>
                  <a:pt x="3782" y="5836"/>
                  <a:pt x="4293" y="5679"/>
                  <a:pt x="4751" y="5679"/>
                </a:cubicBezTo>
                <a:cubicBezTo>
                  <a:pt x="5195" y="5679"/>
                  <a:pt x="5653" y="5810"/>
                  <a:pt x="6138" y="5836"/>
                </a:cubicBezTo>
                <a:cubicBezTo>
                  <a:pt x="6208" y="5842"/>
                  <a:pt x="6279" y="5845"/>
                  <a:pt x="6351" y="5845"/>
                </a:cubicBezTo>
                <a:cubicBezTo>
                  <a:pt x="6748" y="5845"/>
                  <a:pt x="7156" y="5746"/>
                  <a:pt x="7433" y="5470"/>
                </a:cubicBezTo>
                <a:cubicBezTo>
                  <a:pt x="7721" y="5169"/>
                  <a:pt x="7825" y="4698"/>
                  <a:pt x="7760" y="4266"/>
                </a:cubicBezTo>
                <a:cubicBezTo>
                  <a:pt x="7695" y="3847"/>
                  <a:pt x="7498" y="3455"/>
                  <a:pt x="7302" y="3075"/>
                </a:cubicBezTo>
                <a:cubicBezTo>
                  <a:pt x="7001" y="3533"/>
                  <a:pt x="6399" y="3664"/>
                  <a:pt x="5863" y="3729"/>
                </a:cubicBezTo>
                <a:cubicBezTo>
                  <a:pt x="5313" y="3795"/>
                  <a:pt x="4698" y="3873"/>
                  <a:pt x="4371" y="4305"/>
                </a:cubicBezTo>
                <a:cubicBezTo>
                  <a:pt x="4554" y="3965"/>
                  <a:pt x="4908" y="3742"/>
                  <a:pt x="5287" y="3598"/>
                </a:cubicBezTo>
                <a:cubicBezTo>
                  <a:pt x="5640" y="3468"/>
                  <a:pt x="6033" y="3389"/>
                  <a:pt x="6386" y="3193"/>
                </a:cubicBezTo>
                <a:cubicBezTo>
                  <a:pt x="6726" y="2997"/>
                  <a:pt x="7014" y="2656"/>
                  <a:pt x="7014" y="2264"/>
                </a:cubicBezTo>
                <a:cubicBezTo>
                  <a:pt x="7014" y="2015"/>
                  <a:pt x="6883" y="1767"/>
                  <a:pt x="6753" y="1557"/>
                </a:cubicBezTo>
                <a:cubicBezTo>
                  <a:pt x="6321" y="890"/>
                  <a:pt x="5693" y="340"/>
                  <a:pt x="498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22"/>
          <p:cNvSpPr txBox="1">
            <a:spLocks noGrp="1"/>
          </p:cNvSpPr>
          <p:nvPr>
            <p:ph type="title"/>
          </p:nvPr>
        </p:nvSpPr>
        <p:spPr>
          <a:xfrm>
            <a:off x="3243700" y="445025"/>
            <a:ext cx="5180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77" name="Google Shape;377;p22"/>
          <p:cNvSpPr txBox="1">
            <a:spLocks noGrp="1"/>
          </p:cNvSpPr>
          <p:nvPr>
            <p:ph type="subTitle" idx="1"/>
          </p:nvPr>
        </p:nvSpPr>
        <p:spPr>
          <a:xfrm>
            <a:off x="3243711" y="1764200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8" name="Google Shape;378;p22"/>
          <p:cNvSpPr txBox="1">
            <a:spLocks noGrp="1"/>
          </p:cNvSpPr>
          <p:nvPr>
            <p:ph type="subTitle" idx="2"/>
          </p:nvPr>
        </p:nvSpPr>
        <p:spPr>
          <a:xfrm>
            <a:off x="6188889" y="1764200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9" name="Google Shape;379;p22"/>
          <p:cNvSpPr txBox="1">
            <a:spLocks noGrp="1"/>
          </p:cNvSpPr>
          <p:nvPr>
            <p:ph type="subTitle" idx="3"/>
          </p:nvPr>
        </p:nvSpPr>
        <p:spPr>
          <a:xfrm>
            <a:off x="3243711" y="340707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0" name="Google Shape;380;p22"/>
          <p:cNvSpPr txBox="1">
            <a:spLocks noGrp="1"/>
          </p:cNvSpPr>
          <p:nvPr>
            <p:ph type="subTitle" idx="4"/>
          </p:nvPr>
        </p:nvSpPr>
        <p:spPr>
          <a:xfrm>
            <a:off x="6188889" y="340707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22"/>
          <p:cNvSpPr txBox="1">
            <a:spLocks noGrp="1"/>
          </p:cNvSpPr>
          <p:nvPr>
            <p:ph type="subTitle" idx="5"/>
          </p:nvPr>
        </p:nvSpPr>
        <p:spPr>
          <a:xfrm>
            <a:off x="3243723" y="1378400"/>
            <a:ext cx="1978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382" name="Google Shape;382;p22"/>
          <p:cNvSpPr txBox="1">
            <a:spLocks noGrp="1"/>
          </p:cNvSpPr>
          <p:nvPr>
            <p:ph type="subTitle" idx="6"/>
          </p:nvPr>
        </p:nvSpPr>
        <p:spPr>
          <a:xfrm>
            <a:off x="3243723" y="3021375"/>
            <a:ext cx="1978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383" name="Google Shape;383;p22"/>
          <p:cNvSpPr txBox="1">
            <a:spLocks noGrp="1"/>
          </p:cNvSpPr>
          <p:nvPr>
            <p:ph type="subTitle" idx="7"/>
          </p:nvPr>
        </p:nvSpPr>
        <p:spPr>
          <a:xfrm>
            <a:off x="6188898" y="1378400"/>
            <a:ext cx="1978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384" name="Google Shape;384;p22"/>
          <p:cNvSpPr txBox="1">
            <a:spLocks noGrp="1"/>
          </p:cNvSpPr>
          <p:nvPr>
            <p:ph type="subTitle" idx="8"/>
          </p:nvPr>
        </p:nvSpPr>
        <p:spPr>
          <a:xfrm>
            <a:off x="6188898" y="3021375"/>
            <a:ext cx="1978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385" name="Google Shape;385;p22"/>
          <p:cNvSpPr/>
          <p:nvPr/>
        </p:nvSpPr>
        <p:spPr>
          <a:xfrm flipH="1">
            <a:off x="784821" y="59063"/>
            <a:ext cx="631284" cy="4244109"/>
          </a:xfrm>
          <a:custGeom>
            <a:avLst/>
            <a:gdLst/>
            <a:ahLst/>
            <a:cxnLst/>
            <a:rect l="l" t="t" r="r" b="b"/>
            <a:pathLst>
              <a:path w="4895" h="32909" extrusionOk="0">
                <a:moveTo>
                  <a:pt x="2395" y="1"/>
                </a:moveTo>
                <a:cubicBezTo>
                  <a:pt x="2526" y="5405"/>
                  <a:pt x="2539" y="10822"/>
                  <a:pt x="1937" y="16121"/>
                </a:cubicBezTo>
                <a:cubicBezTo>
                  <a:pt x="1531" y="19588"/>
                  <a:pt x="851" y="22964"/>
                  <a:pt x="432" y="26432"/>
                </a:cubicBezTo>
                <a:cubicBezTo>
                  <a:pt x="171" y="28551"/>
                  <a:pt x="0" y="30750"/>
                  <a:pt x="53" y="32909"/>
                </a:cubicBezTo>
                <a:lnTo>
                  <a:pt x="3599" y="32909"/>
                </a:lnTo>
                <a:cubicBezTo>
                  <a:pt x="4894" y="22284"/>
                  <a:pt x="3128" y="10953"/>
                  <a:pt x="362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22"/>
          <p:cNvSpPr/>
          <p:nvPr/>
        </p:nvSpPr>
        <p:spPr>
          <a:xfrm flipH="1">
            <a:off x="1468065" y="-848"/>
            <a:ext cx="825247" cy="4244109"/>
          </a:xfrm>
          <a:custGeom>
            <a:avLst/>
            <a:gdLst/>
            <a:ahLst/>
            <a:cxnLst/>
            <a:rect l="l" t="t" r="r" b="b"/>
            <a:pathLst>
              <a:path w="6399" h="32909" extrusionOk="0">
                <a:moveTo>
                  <a:pt x="890" y="1"/>
                </a:moveTo>
                <a:cubicBezTo>
                  <a:pt x="419" y="7171"/>
                  <a:pt x="53" y="14394"/>
                  <a:pt x="602" y="21551"/>
                </a:cubicBezTo>
                <a:cubicBezTo>
                  <a:pt x="798" y="24090"/>
                  <a:pt x="1126" y="26654"/>
                  <a:pt x="903" y="29193"/>
                </a:cubicBezTo>
                <a:cubicBezTo>
                  <a:pt x="772" y="30488"/>
                  <a:pt x="471" y="31757"/>
                  <a:pt x="0" y="32909"/>
                </a:cubicBezTo>
                <a:lnTo>
                  <a:pt x="6294" y="32909"/>
                </a:lnTo>
                <a:cubicBezTo>
                  <a:pt x="6399" y="30252"/>
                  <a:pt x="6006" y="27570"/>
                  <a:pt x="5443" y="25005"/>
                </a:cubicBezTo>
                <a:cubicBezTo>
                  <a:pt x="4698" y="21590"/>
                  <a:pt x="3651" y="18280"/>
                  <a:pt x="3049" y="14813"/>
                </a:cubicBezTo>
                <a:cubicBezTo>
                  <a:pt x="2198" y="9971"/>
                  <a:pt x="2264" y="4973"/>
                  <a:pt x="247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22"/>
          <p:cNvSpPr/>
          <p:nvPr/>
        </p:nvSpPr>
        <p:spPr>
          <a:xfrm flipH="1">
            <a:off x="-5" y="299837"/>
            <a:ext cx="1620058" cy="4843667"/>
          </a:xfrm>
          <a:custGeom>
            <a:avLst/>
            <a:gdLst/>
            <a:ahLst/>
            <a:cxnLst/>
            <a:rect l="l" t="t" r="r" b="b"/>
            <a:pathLst>
              <a:path w="12562" h="37558" extrusionOk="0">
                <a:moveTo>
                  <a:pt x="736" y="1"/>
                </a:moveTo>
                <a:cubicBezTo>
                  <a:pt x="539" y="1"/>
                  <a:pt x="334" y="136"/>
                  <a:pt x="366" y="345"/>
                </a:cubicBezTo>
                <a:cubicBezTo>
                  <a:pt x="366" y="397"/>
                  <a:pt x="380" y="436"/>
                  <a:pt x="380" y="476"/>
                </a:cubicBezTo>
                <a:cubicBezTo>
                  <a:pt x="371" y="475"/>
                  <a:pt x="362" y="474"/>
                  <a:pt x="353" y="474"/>
                </a:cubicBezTo>
                <a:cubicBezTo>
                  <a:pt x="203" y="474"/>
                  <a:pt x="39" y="578"/>
                  <a:pt x="39" y="763"/>
                </a:cubicBezTo>
                <a:cubicBezTo>
                  <a:pt x="0" y="1849"/>
                  <a:pt x="314" y="2857"/>
                  <a:pt x="759" y="3851"/>
                </a:cubicBezTo>
                <a:cubicBezTo>
                  <a:pt x="968" y="4322"/>
                  <a:pt x="1230" y="4793"/>
                  <a:pt x="1492" y="5238"/>
                </a:cubicBezTo>
                <a:cubicBezTo>
                  <a:pt x="1623" y="5448"/>
                  <a:pt x="1740" y="5683"/>
                  <a:pt x="1884" y="5893"/>
                </a:cubicBezTo>
                <a:cubicBezTo>
                  <a:pt x="1989" y="6076"/>
                  <a:pt x="2081" y="6259"/>
                  <a:pt x="2198" y="6429"/>
                </a:cubicBezTo>
                <a:cubicBezTo>
                  <a:pt x="2395" y="6795"/>
                  <a:pt x="2591" y="7136"/>
                  <a:pt x="2787" y="7502"/>
                </a:cubicBezTo>
                <a:cubicBezTo>
                  <a:pt x="2944" y="7803"/>
                  <a:pt x="3088" y="8117"/>
                  <a:pt x="3297" y="8392"/>
                </a:cubicBezTo>
                <a:cubicBezTo>
                  <a:pt x="3114" y="8392"/>
                  <a:pt x="2931" y="8418"/>
                  <a:pt x="2748" y="8418"/>
                </a:cubicBezTo>
                <a:cubicBezTo>
                  <a:pt x="2447" y="8431"/>
                  <a:pt x="2146" y="8457"/>
                  <a:pt x="1832" y="8457"/>
                </a:cubicBezTo>
                <a:cubicBezTo>
                  <a:pt x="2081" y="8680"/>
                  <a:pt x="2329" y="8876"/>
                  <a:pt x="2617" y="8967"/>
                </a:cubicBezTo>
                <a:cubicBezTo>
                  <a:pt x="3036" y="9111"/>
                  <a:pt x="3454" y="9151"/>
                  <a:pt x="3886" y="9229"/>
                </a:cubicBezTo>
                <a:cubicBezTo>
                  <a:pt x="4671" y="9373"/>
                  <a:pt x="5273" y="9739"/>
                  <a:pt x="5561" y="10420"/>
                </a:cubicBezTo>
                <a:cubicBezTo>
                  <a:pt x="5666" y="10511"/>
                  <a:pt x="5757" y="10590"/>
                  <a:pt x="5862" y="10681"/>
                </a:cubicBezTo>
                <a:cubicBezTo>
                  <a:pt x="6333" y="11074"/>
                  <a:pt x="6817" y="11401"/>
                  <a:pt x="7288" y="11833"/>
                </a:cubicBezTo>
                <a:cubicBezTo>
                  <a:pt x="7733" y="12252"/>
                  <a:pt x="7982" y="12697"/>
                  <a:pt x="8165" y="13285"/>
                </a:cubicBezTo>
                <a:cubicBezTo>
                  <a:pt x="8374" y="14005"/>
                  <a:pt x="8701" y="14515"/>
                  <a:pt x="9316" y="14947"/>
                </a:cubicBezTo>
                <a:cubicBezTo>
                  <a:pt x="9395" y="15013"/>
                  <a:pt x="9473" y="15065"/>
                  <a:pt x="9552" y="15130"/>
                </a:cubicBezTo>
                <a:cubicBezTo>
                  <a:pt x="10010" y="16242"/>
                  <a:pt x="10180" y="17433"/>
                  <a:pt x="10180" y="18663"/>
                </a:cubicBezTo>
                <a:cubicBezTo>
                  <a:pt x="10193" y="20469"/>
                  <a:pt x="10049" y="22274"/>
                  <a:pt x="9971" y="24080"/>
                </a:cubicBezTo>
                <a:cubicBezTo>
                  <a:pt x="9879" y="25938"/>
                  <a:pt x="9866" y="27835"/>
                  <a:pt x="9408" y="29641"/>
                </a:cubicBezTo>
                <a:cubicBezTo>
                  <a:pt x="8963" y="31394"/>
                  <a:pt x="8021" y="32938"/>
                  <a:pt x="7615" y="34692"/>
                </a:cubicBezTo>
                <a:cubicBezTo>
                  <a:pt x="7393" y="35608"/>
                  <a:pt x="7236" y="36563"/>
                  <a:pt x="7013" y="37479"/>
                </a:cubicBezTo>
                <a:cubicBezTo>
                  <a:pt x="7013" y="37505"/>
                  <a:pt x="7000" y="37518"/>
                  <a:pt x="7000" y="37557"/>
                </a:cubicBezTo>
                <a:lnTo>
                  <a:pt x="12561" y="37557"/>
                </a:lnTo>
                <a:lnTo>
                  <a:pt x="12561" y="11310"/>
                </a:lnTo>
                <a:cubicBezTo>
                  <a:pt x="12234" y="10996"/>
                  <a:pt x="11959" y="10642"/>
                  <a:pt x="11737" y="10250"/>
                </a:cubicBezTo>
                <a:cubicBezTo>
                  <a:pt x="11410" y="8627"/>
                  <a:pt x="11017" y="7005"/>
                  <a:pt x="10572" y="5421"/>
                </a:cubicBezTo>
                <a:cubicBezTo>
                  <a:pt x="10525" y="5252"/>
                  <a:pt x="10410" y="5184"/>
                  <a:pt x="10286" y="5184"/>
                </a:cubicBezTo>
                <a:cubicBezTo>
                  <a:pt x="10237" y="5184"/>
                  <a:pt x="10188" y="5194"/>
                  <a:pt x="10141" y="5212"/>
                </a:cubicBezTo>
                <a:cubicBezTo>
                  <a:pt x="10122" y="5208"/>
                  <a:pt x="10102" y="5206"/>
                  <a:pt x="10083" y="5206"/>
                </a:cubicBezTo>
                <a:cubicBezTo>
                  <a:pt x="9904" y="5206"/>
                  <a:pt x="9727" y="5366"/>
                  <a:pt x="9774" y="5578"/>
                </a:cubicBezTo>
                <a:cubicBezTo>
                  <a:pt x="9997" y="7070"/>
                  <a:pt x="10167" y="8588"/>
                  <a:pt x="10258" y="10093"/>
                </a:cubicBezTo>
                <a:cubicBezTo>
                  <a:pt x="10298" y="10668"/>
                  <a:pt x="10324" y="11244"/>
                  <a:pt x="10324" y="11820"/>
                </a:cubicBezTo>
                <a:cubicBezTo>
                  <a:pt x="9879" y="11597"/>
                  <a:pt x="9473" y="11336"/>
                  <a:pt x="9081" y="11061"/>
                </a:cubicBezTo>
                <a:cubicBezTo>
                  <a:pt x="8976" y="10878"/>
                  <a:pt x="8898" y="10681"/>
                  <a:pt x="8819" y="10485"/>
                </a:cubicBezTo>
                <a:cubicBezTo>
                  <a:pt x="8623" y="9962"/>
                  <a:pt x="8492" y="9425"/>
                  <a:pt x="8034" y="9072"/>
                </a:cubicBezTo>
                <a:cubicBezTo>
                  <a:pt x="7628" y="8745"/>
                  <a:pt x="7118" y="8640"/>
                  <a:pt x="6608" y="8549"/>
                </a:cubicBezTo>
                <a:cubicBezTo>
                  <a:pt x="5469" y="8352"/>
                  <a:pt x="4514" y="7724"/>
                  <a:pt x="4017" y="6665"/>
                </a:cubicBezTo>
                <a:cubicBezTo>
                  <a:pt x="3991" y="6625"/>
                  <a:pt x="3978" y="6599"/>
                  <a:pt x="3952" y="6586"/>
                </a:cubicBezTo>
                <a:cubicBezTo>
                  <a:pt x="3925" y="6534"/>
                  <a:pt x="3899" y="6494"/>
                  <a:pt x="3886" y="6455"/>
                </a:cubicBezTo>
                <a:cubicBezTo>
                  <a:pt x="4213" y="6220"/>
                  <a:pt x="4501" y="5879"/>
                  <a:pt x="4750" y="5578"/>
                </a:cubicBezTo>
                <a:cubicBezTo>
                  <a:pt x="5077" y="5186"/>
                  <a:pt x="5365" y="4754"/>
                  <a:pt x="5626" y="4309"/>
                </a:cubicBezTo>
                <a:cubicBezTo>
                  <a:pt x="5823" y="3943"/>
                  <a:pt x="6163" y="3406"/>
                  <a:pt x="6058" y="2988"/>
                </a:cubicBezTo>
                <a:cubicBezTo>
                  <a:pt x="6137" y="2791"/>
                  <a:pt x="6176" y="2569"/>
                  <a:pt x="6084" y="2373"/>
                </a:cubicBezTo>
                <a:cubicBezTo>
                  <a:pt x="6028" y="2222"/>
                  <a:pt x="5910" y="2139"/>
                  <a:pt x="5770" y="2139"/>
                </a:cubicBezTo>
                <a:cubicBezTo>
                  <a:pt x="5716" y="2139"/>
                  <a:pt x="5659" y="2151"/>
                  <a:pt x="5600" y="2177"/>
                </a:cubicBezTo>
                <a:cubicBezTo>
                  <a:pt x="5299" y="2334"/>
                  <a:pt x="5195" y="2687"/>
                  <a:pt x="5012" y="2962"/>
                </a:cubicBezTo>
                <a:cubicBezTo>
                  <a:pt x="4815" y="3276"/>
                  <a:pt x="4606" y="3577"/>
                  <a:pt x="4357" y="3838"/>
                </a:cubicBezTo>
                <a:cubicBezTo>
                  <a:pt x="4017" y="4192"/>
                  <a:pt x="3625" y="4466"/>
                  <a:pt x="3206" y="4715"/>
                </a:cubicBezTo>
                <a:cubicBezTo>
                  <a:pt x="3167" y="4663"/>
                  <a:pt x="3114" y="4597"/>
                  <a:pt x="3062" y="4558"/>
                </a:cubicBezTo>
                <a:cubicBezTo>
                  <a:pt x="2735" y="4126"/>
                  <a:pt x="2473" y="3655"/>
                  <a:pt x="2224" y="3158"/>
                </a:cubicBezTo>
                <a:cubicBezTo>
                  <a:pt x="1753" y="2203"/>
                  <a:pt x="1479" y="1156"/>
                  <a:pt x="1034" y="175"/>
                </a:cubicBezTo>
                <a:cubicBezTo>
                  <a:pt x="978" y="54"/>
                  <a:pt x="859" y="1"/>
                  <a:pt x="73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22"/>
          <p:cNvSpPr/>
          <p:nvPr/>
        </p:nvSpPr>
        <p:spPr>
          <a:xfrm flipH="1">
            <a:off x="3325" y="-850"/>
            <a:ext cx="2207722" cy="1367877"/>
          </a:xfrm>
          <a:custGeom>
            <a:avLst/>
            <a:gdLst/>
            <a:ahLst/>
            <a:cxnLst/>
            <a:rect l="l" t="t" r="r" b="b"/>
            <a:pathLst>
              <a:path w="16776" h="10142" extrusionOk="0">
                <a:moveTo>
                  <a:pt x="1" y="1"/>
                </a:moveTo>
                <a:cubicBezTo>
                  <a:pt x="27" y="354"/>
                  <a:pt x="276" y="681"/>
                  <a:pt x="590" y="812"/>
                </a:cubicBezTo>
                <a:cubicBezTo>
                  <a:pt x="706" y="861"/>
                  <a:pt x="829" y="884"/>
                  <a:pt x="953" y="884"/>
                </a:cubicBezTo>
                <a:cubicBezTo>
                  <a:pt x="1193" y="884"/>
                  <a:pt x="1434" y="797"/>
                  <a:pt x="1623" y="642"/>
                </a:cubicBezTo>
                <a:lnTo>
                  <a:pt x="1623" y="642"/>
                </a:lnTo>
                <a:cubicBezTo>
                  <a:pt x="1571" y="982"/>
                  <a:pt x="1558" y="1375"/>
                  <a:pt x="1767" y="1662"/>
                </a:cubicBezTo>
                <a:cubicBezTo>
                  <a:pt x="1858" y="1769"/>
                  <a:pt x="2004" y="1821"/>
                  <a:pt x="2147" y="1821"/>
                </a:cubicBezTo>
                <a:cubicBezTo>
                  <a:pt x="2354" y="1821"/>
                  <a:pt x="2552" y="1710"/>
                  <a:pt x="2552" y="1492"/>
                </a:cubicBezTo>
                <a:cubicBezTo>
                  <a:pt x="2565" y="1872"/>
                  <a:pt x="2644" y="2264"/>
                  <a:pt x="2906" y="2526"/>
                </a:cubicBezTo>
                <a:cubicBezTo>
                  <a:pt x="3056" y="2676"/>
                  <a:pt x="3279" y="2766"/>
                  <a:pt x="3494" y="2766"/>
                </a:cubicBezTo>
                <a:cubicBezTo>
                  <a:pt x="3654" y="2766"/>
                  <a:pt x="3809" y="2716"/>
                  <a:pt x="3926" y="2605"/>
                </a:cubicBezTo>
                <a:cubicBezTo>
                  <a:pt x="3979" y="3076"/>
                  <a:pt x="4253" y="3507"/>
                  <a:pt x="4646" y="3756"/>
                </a:cubicBezTo>
                <a:cubicBezTo>
                  <a:pt x="4874" y="3888"/>
                  <a:pt x="5135" y="3955"/>
                  <a:pt x="5397" y="3955"/>
                </a:cubicBezTo>
                <a:cubicBezTo>
                  <a:pt x="5601" y="3955"/>
                  <a:pt x="5805" y="3915"/>
                  <a:pt x="5994" y="3834"/>
                </a:cubicBezTo>
                <a:cubicBezTo>
                  <a:pt x="6108" y="4247"/>
                  <a:pt x="6539" y="4500"/>
                  <a:pt x="6957" y="4500"/>
                </a:cubicBezTo>
                <a:cubicBezTo>
                  <a:pt x="7163" y="4500"/>
                  <a:pt x="7365" y="4439"/>
                  <a:pt x="7525" y="4306"/>
                </a:cubicBezTo>
                <a:cubicBezTo>
                  <a:pt x="7722" y="4423"/>
                  <a:pt x="7953" y="4483"/>
                  <a:pt x="8185" y="4483"/>
                </a:cubicBezTo>
                <a:cubicBezTo>
                  <a:pt x="8366" y="4483"/>
                  <a:pt x="8548" y="4446"/>
                  <a:pt x="8715" y="4371"/>
                </a:cubicBezTo>
                <a:lnTo>
                  <a:pt x="8715" y="4371"/>
                </a:lnTo>
                <a:cubicBezTo>
                  <a:pt x="8650" y="4934"/>
                  <a:pt x="8323" y="5431"/>
                  <a:pt x="7852" y="5719"/>
                </a:cubicBezTo>
                <a:cubicBezTo>
                  <a:pt x="7965" y="5757"/>
                  <a:pt x="8084" y="5775"/>
                  <a:pt x="8203" y="5775"/>
                </a:cubicBezTo>
                <a:cubicBezTo>
                  <a:pt x="8495" y="5775"/>
                  <a:pt x="8785" y="5665"/>
                  <a:pt x="8990" y="5470"/>
                </a:cubicBezTo>
                <a:lnTo>
                  <a:pt x="8990" y="5470"/>
                </a:lnTo>
                <a:cubicBezTo>
                  <a:pt x="8925" y="5745"/>
                  <a:pt x="8859" y="6072"/>
                  <a:pt x="9003" y="6321"/>
                </a:cubicBezTo>
                <a:cubicBezTo>
                  <a:pt x="9080" y="6442"/>
                  <a:pt x="9231" y="6507"/>
                  <a:pt x="9372" y="6507"/>
                </a:cubicBezTo>
                <a:cubicBezTo>
                  <a:pt x="9520" y="6507"/>
                  <a:pt x="9657" y="6435"/>
                  <a:pt x="9683" y="6281"/>
                </a:cubicBezTo>
                <a:cubicBezTo>
                  <a:pt x="9710" y="6543"/>
                  <a:pt x="9762" y="6831"/>
                  <a:pt x="9958" y="6988"/>
                </a:cubicBezTo>
                <a:cubicBezTo>
                  <a:pt x="10026" y="7047"/>
                  <a:pt x="10118" y="7074"/>
                  <a:pt x="10208" y="7074"/>
                </a:cubicBezTo>
                <a:cubicBezTo>
                  <a:pt x="10379" y="7074"/>
                  <a:pt x="10547" y="6976"/>
                  <a:pt x="10547" y="6805"/>
                </a:cubicBezTo>
                <a:cubicBezTo>
                  <a:pt x="10665" y="7093"/>
                  <a:pt x="10796" y="7380"/>
                  <a:pt x="11044" y="7564"/>
                </a:cubicBezTo>
                <a:cubicBezTo>
                  <a:pt x="11155" y="7650"/>
                  <a:pt x="11301" y="7698"/>
                  <a:pt x="11443" y="7698"/>
                </a:cubicBezTo>
                <a:cubicBezTo>
                  <a:pt x="11603" y="7698"/>
                  <a:pt x="11758" y="7637"/>
                  <a:pt x="11856" y="7498"/>
                </a:cubicBezTo>
                <a:lnTo>
                  <a:pt x="11856" y="7498"/>
                </a:lnTo>
                <a:cubicBezTo>
                  <a:pt x="11960" y="8113"/>
                  <a:pt x="11607" y="8794"/>
                  <a:pt x="11057" y="9068"/>
                </a:cubicBezTo>
                <a:cubicBezTo>
                  <a:pt x="11166" y="9116"/>
                  <a:pt x="11282" y="9138"/>
                  <a:pt x="11400" y="9138"/>
                </a:cubicBezTo>
                <a:cubicBezTo>
                  <a:pt x="11764" y="9138"/>
                  <a:pt x="12132" y="8924"/>
                  <a:pt x="12261" y="8597"/>
                </a:cubicBezTo>
                <a:cubicBezTo>
                  <a:pt x="12538" y="8997"/>
                  <a:pt x="13032" y="9236"/>
                  <a:pt x="13510" y="9236"/>
                </a:cubicBezTo>
                <a:cubicBezTo>
                  <a:pt x="13596" y="9236"/>
                  <a:pt x="13682" y="9228"/>
                  <a:pt x="13766" y="9212"/>
                </a:cubicBezTo>
                <a:cubicBezTo>
                  <a:pt x="13465" y="9068"/>
                  <a:pt x="13242" y="8754"/>
                  <a:pt x="13216" y="8414"/>
                </a:cubicBezTo>
                <a:lnTo>
                  <a:pt x="13216" y="8414"/>
                </a:lnTo>
                <a:cubicBezTo>
                  <a:pt x="13399" y="8558"/>
                  <a:pt x="13570" y="8702"/>
                  <a:pt x="13805" y="8741"/>
                </a:cubicBezTo>
                <a:cubicBezTo>
                  <a:pt x="13836" y="8747"/>
                  <a:pt x="13867" y="8749"/>
                  <a:pt x="13898" y="8749"/>
                </a:cubicBezTo>
                <a:cubicBezTo>
                  <a:pt x="14093" y="8749"/>
                  <a:pt x="14287" y="8643"/>
                  <a:pt x="14355" y="8440"/>
                </a:cubicBezTo>
                <a:cubicBezTo>
                  <a:pt x="14407" y="8780"/>
                  <a:pt x="14381" y="9147"/>
                  <a:pt x="14643" y="9422"/>
                </a:cubicBezTo>
                <a:cubicBezTo>
                  <a:pt x="14767" y="9562"/>
                  <a:pt x="14957" y="9642"/>
                  <a:pt x="15143" y="9642"/>
                </a:cubicBezTo>
                <a:cubicBezTo>
                  <a:pt x="15269" y="9642"/>
                  <a:pt x="15393" y="9605"/>
                  <a:pt x="15493" y="9526"/>
                </a:cubicBezTo>
                <a:cubicBezTo>
                  <a:pt x="15519" y="9762"/>
                  <a:pt x="15794" y="9919"/>
                  <a:pt x="16029" y="9997"/>
                </a:cubicBezTo>
                <a:cubicBezTo>
                  <a:pt x="16304" y="10089"/>
                  <a:pt x="16553" y="10141"/>
                  <a:pt x="16775" y="10141"/>
                </a:cubicBezTo>
                <a:lnTo>
                  <a:pt x="1677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22"/>
          <p:cNvSpPr/>
          <p:nvPr/>
        </p:nvSpPr>
        <p:spPr>
          <a:xfrm flipH="1">
            <a:off x="234914" y="2939566"/>
            <a:ext cx="1407395" cy="1190734"/>
          </a:xfrm>
          <a:custGeom>
            <a:avLst/>
            <a:gdLst/>
            <a:ahLst/>
            <a:cxnLst/>
            <a:rect l="l" t="t" r="r" b="b"/>
            <a:pathLst>
              <a:path w="10913" h="9233" extrusionOk="0">
                <a:moveTo>
                  <a:pt x="4649" y="1"/>
                </a:moveTo>
                <a:cubicBezTo>
                  <a:pt x="4499" y="1"/>
                  <a:pt x="4328" y="47"/>
                  <a:pt x="4135" y="152"/>
                </a:cubicBezTo>
                <a:cubicBezTo>
                  <a:pt x="3232" y="623"/>
                  <a:pt x="3272" y="2350"/>
                  <a:pt x="3363" y="3201"/>
                </a:cubicBezTo>
                <a:cubicBezTo>
                  <a:pt x="3507" y="4535"/>
                  <a:pt x="4135" y="5791"/>
                  <a:pt x="4083" y="7139"/>
                </a:cubicBezTo>
                <a:cubicBezTo>
                  <a:pt x="3559" y="5595"/>
                  <a:pt x="2905" y="4012"/>
                  <a:pt x="1623" y="3031"/>
                </a:cubicBezTo>
                <a:cubicBezTo>
                  <a:pt x="1427" y="2887"/>
                  <a:pt x="1217" y="2743"/>
                  <a:pt x="969" y="2690"/>
                </a:cubicBezTo>
                <a:cubicBezTo>
                  <a:pt x="900" y="2676"/>
                  <a:pt x="830" y="2669"/>
                  <a:pt x="760" y="2669"/>
                </a:cubicBezTo>
                <a:cubicBezTo>
                  <a:pt x="576" y="2669"/>
                  <a:pt x="395" y="2721"/>
                  <a:pt x="262" y="2834"/>
                </a:cubicBezTo>
                <a:cubicBezTo>
                  <a:pt x="53" y="3031"/>
                  <a:pt x="0" y="3345"/>
                  <a:pt x="0" y="3633"/>
                </a:cubicBezTo>
                <a:cubicBezTo>
                  <a:pt x="27" y="4784"/>
                  <a:pt x="707" y="5818"/>
                  <a:pt x="1400" y="6747"/>
                </a:cubicBezTo>
                <a:cubicBezTo>
                  <a:pt x="1989" y="7532"/>
                  <a:pt x="2604" y="8317"/>
                  <a:pt x="2905" y="9233"/>
                </a:cubicBezTo>
                <a:lnTo>
                  <a:pt x="7315" y="9233"/>
                </a:lnTo>
                <a:cubicBezTo>
                  <a:pt x="7485" y="8395"/>
                  <a:pt x="7838" y="7610"/>
                  <a:pt x="8283" y="6891"/>
                </a:cubicBezTo>
                <a:cubicBezTo>
                  <a:pt x="8898" y="5844"/>
                  <a:pt x="9696" y="4876"/>
                  <a:pt x="10324" y="3855"/>
                </a:cubicBezTo>
                <a:cubicBezTo>
                  <a:pt x="10638" y="3345"/>
                  <a:pt x="10913" y="2677"/>
                  <a:pt x="10586" y="2167"/>
                </a:cubicBezTo>
                <a:cubicBezTo>
                  <a:pt x="10416" y="1892"/>
                  <a:pt x="10062" y="1735"/>
                  <a:pt x="9735" y="1722"/>
                </a:cubicBezTo>
                <a:cubicBezTo>
                  <a:pt x="9719" y="1722"/>
                  <a:pt x="9702" y="1721"/>
                  <a:pt x="9685" y="1721"/>
                </a:cubicBezTo>
                <a:cubicBezTo>
                  <a:pt x="9375" y="1721"/>
                  <a:pt x="9065" y="1835"/>
                  <a:pt x="8767" y="1984"/>
                </a:cubicBezTo>
                <a:cubicBezTo>
                  <a:pt x="7877" y="2442"/>
                  <a:pt x="7197" y="3266"/>
                  <a:pt x="6752" y="4143"/>
                </a:cubicBezTo>
                <a:cubicBezTo>
                  <a:pt x="6294" y="5046"/>
                  <a:pt x="6006" y="6014"/>
                  <a:pt x="5744" y="6995"/>
                </a:cubicBezTo>
                <a:cubicBezTo>
                  <a:pt x="5941" y="5543"/>
                  <a:pt x="5993" y="4090"/>
                  <a:pt x="5823" y="2638"/>
                </a:cubicBezTo>
                <a:cubicBezTo>
                  <a:pt x="5744" y="1892"/>
                  <a:pt x="5606" y="1"/>
                  <a:pt x="464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22"/>
          <p:cNvSpPr/>
          <p:nvPr/>
        </p:nvSpPr>
        <p:spPr>
          <a:xfrm flipH="1">
            <a:off x="869294" y="2937889"/>
            <a:ext cx="356201" cy="1190734"/>
          </a:xfrm>
          <a:custGeom>
            <a:avLst/>
            <a:gdLst/>
            <a:ahLst/>
            <a:cxnLst/>
            <a:rect l="l" t="t" r="r" b="b"/>
            <a:pathLst>
              <a:path w="2762" h="9233" extrusionOk="0">
                <a:moveTo>
                  <a:pt x="1417" y="1"/>
                </a:moveTo>
                <a:cubicBezTo>
                  <a:pt x="1267" y="1"/>
                  <a:pt x="1096" y="47"/>
                  <a:pt x="903" y="152"/>
                </a:cubicBezTo>
                <a:cubicBezTo>
                  <a:pt x="0" y="623"/>
                  <a:pt x="40" y="2337"/>
                  <a:pt x="131" y="3188"/>
                </a:cubicBezTo>
                <a:cubicBezTo>
                  <a:pt x="262" y="4326"/>
                  <a:pt x="720" y="5399"/>
                  <a:pt x="825" y="6511"/>
                </a:cubicBezTo>
                <a:cubicBezTo>
                  <a:pt x="877" y="6747"/>
                  <a:pt x="929" y="6982"/>
                  <a:pt x="982" y="7218"/>
                </a:cubicBezTo>
                <a:cubicBezTo>
                  <a:pt x="1112" y="7885"/>
                  <a:pt x="1256" y="8552"/>
                  <a:pt x="1335" y="9233"/>
                </a:cubicBezTo>
                <a:lnTo>
                  <a:pt x="2395" y="9233"/>
                </a:lnTo>
                <a:cubicBezTo>
                  <a:pt x="2408" y="8461"/>
                  <a:pt x="2434" y="7676"/>
                  <a:pt x="2552" y="6891"/>
                </a:cubicBezTo>
                <a:lnTo>
                  <a:pt x="2552" y="6891"/>
                </a:lnTo>
                <a:cubicBezTo>
                  <a:pt x="2539" y="6917"/>
                  <a:pt x="2539" y="6956"/>
                  <a:pt x="2512" y="6982"/>
                </a:cubicBezTo>
                <a:cubicBezTo>
                  <a:pt x="2709" y="5543"/>
                  <a:pt x="2761" y="4090"/>
                  <a:pt x="2591" y="2638"/>
                </a:cubicBezTo>
                <a:cubicBezTo>
                  <a:pt x="2512" y="1891"/>
                  <a:pt x="2374" y="1"/>
                  <a:pt x="14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22"/>
          <p:cNvSpPr/>
          <p:nvPr/>
        </p:nvSpPr>
        <p:spPr>
          <a:xfrm flipH="1">
            <a:off x="-5" y="3587107"/>
            <a:ext cx="3490876" cy="938352"/>
          </a:xfrm>
          <a:custGeom>
            <a:avLst/>
            <a:gdLst/>
            <a:ahLst/>
            <a:cxnLst/>
            <a:rect l="l" t="t" r="r" b="b"/>
            <a:pathLst>
              <a:path w="26262" h="5636" extrusionOk="0">
                <a:moveTo>
                  <a:pt x="11513" y="0"/>
                </a:moveTo>
                <a:cubicBezTo>
                  <a:pt x="11070" y="0"/>
                  <a:pt x="10628" y="97"/>
                  <a:pt x="10233" y="297"/>
                </a:cubicBezTo>
                <a:cubicBezTo>
                  <a:pt x="9212" y="821"/>
                  <a:pt x="8558" y="2011"/>
                  <a:pt x="8650" y="3163"/>
                </a:cubicBezTo>
                <a:cubicBezTo>
                  <a:pt x="8182" y="2831"/>
                  <a:pt x="7610" y="2668"/>
                  <a:pt x="7036" y="2668"/>
                </a:cubicBezTo>
                <a:cubicBezTo>
                  <a:pt x="6342" y="2668"/>
                  <a:pt x="5646" y="2907"/>
                  <a:pt x="5130" y="3372"/>
                </a:cubicBezTo>
                <a:cubicBezTo>
                  <a:pt x="4764" y="3712"/>
                  <a:pt x="4463" y="4197"/>
                  <a:pt x="3992" y="4419"/>
                </a:cubicBezTo>
                <a:cubicBezTo>
                  <a:pt x="3674" y="4571"/>
                  <a:pt x="3329" y="4595"/>
                  <a:pt x="2975" y="4595"/>
                </a:cubicBezTo>
                <a:cubicBezTo>
                  <a:pt x="2810" y="4595"/>
                  <a:pt x="2642" y="4589"/>
                  <a:pt x="2474" y="4589"/>
                </a:cubicBezTo>
                <a:cubicBezTo>
                  <a:pt x="2352" y="4589"/>
                  <a:pt x="2229" y="4592"/>
                  <a:pt x="2107" y="4602"/>
                </a:cubicBezTo>
                <a:cubicBezTo>
                  <a:pt x="1309" y="4655"/>
                  <a:pt x="537" y="5047"/>
                  <a:pt x="1" y="5636"/>
                </a:cubicBezTo>
                <a:lnTo>
                  <a:pt x="26262" y="5636"/>
                </a:lnTo>
                <a:lnTo>
                  <a:pt x="26262" y="101"/>
                </a:lnTo>
                <a:cubicBezTo>
                  <a:pt x="25529" y="415"/>
                  <a:pt x="24875" y="952"/>
                  <a:pt x="24430" y="1645"/>
                </a:cubicBezTo>
                <a:cubicBezTo>
                  <a:pt x="24273" y="1985"/>
                  <a:pt x="24142" y="2312"/>
                  <a:pt x="24011" y="2574"/>
                </a:cubicBezTo>
                <a:cubicBezTo>
                  <a:pt x="23946" y="2703"/>
                  <a:pt x="23815" y="2765"/>
                  <a:pt x="23683" y="2765"/>
                </a:cubicBezTo>
                <a:cubicBezTo>
                  <a:pt x="23547" y="2765"/>
                  <a:pt x="23410" y="2700"/>
                  <a:pt x="23344" y="2574"/>
                </a:cubicBezTo>
                <a:cubicBezTo>
                  <a:pt x="23215" y="2340"/>
                  <a:pt x="23101" y="2236"/>
                  <a:pt x="22946" y="2236"/>
                </a:cubicBezTo>
                <a:cubicBezTo>
                  <a:pt x="22850" y="2236"/>
                  <a:pt x="22739" y="2276"/>
                  <a:pt x="22598" y="2352"/>
                </a:cubicBezTo>
                <a:cubicBezTo>
                  <a:pt x="22310" y="2509"/>
                  <a:pt x="22048" y="2757"/>
                  <a:pt x="21761" y="2954"/>
                </a:cubicBezTo>
                <a:cubicBezTo>
                  <a:pt x="21710" y="2993"/>
                  <a:pt x="21652" y="3009"/>
                  <a:pt x="21593" y="3009"/>
                </a:cubicBezTo>
                <a:cubicBezTo>
                  <a:pt x="21454" y="3009"/>
                  <a:pt x="21307" y="2916"/>
                  <a:pt x="21224" y="2796"/>
                </a:cubicBezTo>
                <a:cubicBezTo>
                  <a:pt x="21017" y="2508"/>
                  <a:pt x="20797" y="2382"/>
                  <a:pt x="20553" y="2382"/>
                </a:cubicBezTo>
                <a:cubicBezTo>
                  <a:pt x="20365" y="2382"/>
                  <a:pt x="20163" y="2456"/>
                  <a:pt x="19942" y="2587"/>
                </a:cubicBezTo>
                <a:cubicBezTo>
                  <a:pt x="19882" y="2625"/>
                  <a:pt x="19816" y="2643"/>
                  <a:pt x="19749" y="2643"/>
                </a:cubicBezTo>
                <a:cubicBezTo>
                  <a:pt x="19611" y="2643"/>
                  <a:pt x="19472" y="2567"/>
                  <a:pt x="19392" y="2443"/>
                </a:cubicBezTo>
                <a:cubicBezTo>
                  <a:pt x="19154" y="2046"/>
                  <a:pt x="18552" y="1684"/>
                  <a:pt x="18021" y="1684"/>
                </a:cubicBezTo>
                <a:cubicBezTo>
                  <a:pt x="17765" y="1684"/>
                  <a:pt x="17525" y="1768"/>
                  <a:pt x="17351" y="1972"/>
                </a:cubicBezTo>
                <a:cubicBezTo>
                  <a:pt x="17287" y="2052"/>
                  <a:pt x="17194" y="2089"/>
                  <a:pt x="17099" y="2089"/>
                </a:cubicBezTo>
                <a:cubicBezTo>
                  <a:pt x="16962" y="2089"/>
                  <a:pt x="16819" y="2012"/>
                  <a:pt x="16749" y="1881"/>
                </a:cubicBezTo>
                <a:cubicBezTo>
                  <a:pt x="16501" y="1449"/>
                  <a:pt x="16291" y="965"/>
                  <a:pt x="15951" y="572"/>
                </a:cubicBezTo>
                <a:cubicBezTo>
                  <a:pt x="15742" y="350"/>
                  <a:pt x="15519" y="232"/>
                  <a:pt x="15271" y="166"/>
                </a:cubicBezTo>
                <a:cubicBezTo>
                  <a:pt x="15160" y="157"/>
                  <a:pt x="15042" y="148"/>
                  <a:pt x="14932" y="148"/>
                </a:cubicBezTo>
                <a:cubicBezTo>
                  <a:pt x="14886" y="148"/>
                  <a:pt x="14842" y="150"/>
                  <a:pt x="14800" y="153"/>
                </a:cubicBezTo>
                <a:cubicBezTo>
                  <a:pt x="14734" y="153"/>
                  <a:pt x="14682" y="166"/>
                  <a:pt x="14616" y="180"/>
                </a:cubicBezTo>
                <a:cubicBezTo>
                  <a:pt x="14590" y="180"/>
                  <a:pt x="14551" y="206"/>
                  <a:pt x="14525" y="206"/>
                </a:cubicBezTo>
                <a:cubicBezTo>
                  <a:pt x="14132" y="284"/>
                  <a:pt x="13766" y="467"/>
                  <a:pt x="13478" y="729"/>
                </a:cubicBezTo>
                <a:cubicBezTo>
                  <a:pt x="12945" y="252"/>
                  <a:pt x="12227" y="0"/>
                  <a:pt x="1151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22"/>
          <p:cNvSpPr/>
          <p:nvPr/>
        </p:nvSpPr>
        <p:spPr>
          <a:xfrm flipH="1">
            <a:off x="39151" y="4342500"/>
            <a:ext cx="9143970" cy="801003"/>
          </a:xfrm>
          <a:custGeom>
            <a:avLst/>
            <a:gdLst/>
            <a:ahLst/>
            <a:cxnLst/>
            <a:rect l="l" t="t" r="r" b="b"/>
            <a:pathLst>
              <a:path w="39595" h="8476" extrusionOk="0">
                <a:moveTo>
                  <a:pt x="6100" y="1"/>
                </a:moveTo>
                <a:cubicBezTo>
                  <a:pt x="4054" y="1"/>
                  <a:pt x="2015" y="149"/>
                  <a:pt x="1" y="507"/>
                </a:cubicBezTo>
                <a:lnTo>
                  <a:pt x="1" y="8476"/>
                </a:lnTo>
                <a:lnTo>
                  <a:pt x="39569" y="8476"/>
                </a:lnTo>
                <a:lnTo>
                  <a:pt x="39569" y="429"/>
                </a:lnTo>
                <a:lnTo>
                  <a:pt x="39595" y="429"/>
                </a:lnTo>
                <a:cubicBezTo>
                  <a:pt x="39460" y="411"/>
                  <a:pt x="39320" y="405"/>
                  <a:pt x="39177" y="405"/>
                </a:cubicBezTo>
                <a:cubicBezTo>
                  <a:pt x="38891" y="405"/>
                  <a:pt x="38592" y="429"/>
                  <a:pt x="38286" y="429"/>
                </a:cubicBezTo>
                <a:cubicBezTo>
                  <a:pt x="36742" y="442"/>
                  <a:pt x="35185" y="455"/>
                  <a:pt x="33615" y="481"/>
                </a:cubicBezTo>
                <a:cubicBezTo>
                  <a:pt x="32398" y="494"/>
                  <a:pt x="31181" y="494"/>
                  <a:pt x="29964" y="651"/>
                </a:cubicBezTo>
                <a:cubicBezTo>
                  <a:pt x="27492" y="965"/>
                  <a:pt x="25110" y="1829"/>
                  <a:pt x="22624" y="1829"/>
                </a:cubicBezTo>
                <a:cubicBezTo>
                  <a:pt x="21329" y="1829"/>
                  <a:pt x="20073" y="1606"/>
                  <a:pt x="18790" y="1371"/>
                </a:cubicBezTo>
                <a:cubicBezTo>
                  <a:pt x="14616" y="638"/>
                  <a:pt x="10340" y="1"/>
                  <a:pt x="61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22"/>
          <p:cNvSpPr/>
          <p:nvPr/>
        </p:nvSpPr>
        <p:spPr>
          <a:xfrm flipH="1">
            <a:off x="1807402" y="4759523"/>
            <a:ext cx="470980" cy="423650"/>
          </a:xfrm>
          <a:custGeom>
            <a:avLst/>
            <a:gdLst/>
            <a:ahLst/>
            <a:cxnLst/>
            <a:rect l="l" t="t" r="r" b="b"/>
            <a:pathLst>
              <a:path w="3652" h="3285" extrusionOk="0">
                <a:moveTo>
                  <a:pt x="2578" y="0"/>
                </a:moveTo>
                <a:cubicBezTo>
                  <a:pt x="2155" y="256"/>
                  <a:pt x="1858" y="764"/>
                  <a:pt x="1858" y="1276"/>
                </a:cubicBezTo>
                <a:lnTo>
                  <a:pt x="1858" y="1276"/>
                </a:lnTo>
                <a:cubicBezTo>
                  <a:pt x="1845" y="764"/>
                  <a:pt x="1522" y="271"/>
                  <a:pt x="1061" y="79"/>
                </a:cubicBezTo>
                <a:lnTo>
                  <a:pt x="1061" y="79"/>
                </a:lnTo>
                <a:cubicBezTo>
                  <a:pt x="995" y="497"/>
                  <a:pt x="1074" y="916"/>
                  <a:pt x="1296" y="1256"/>
                </a:cubicBezTo>
                <a:cubicBezTo>
                  <a:pt x="1015" y="1105"/>
                  <a:pt x="687" y="1024"/>
                  <a:pt x="367" y="1024"/>
                </a:cubicBezTo>
                <a:cubicBezTo>
                  <a:pt x="270" y="1024"/>
                  <a:pt x="173" y="1032"/>
                  <a:pt x="79" y="1047"/>
                </a:cubicBezTo>
                <a:cubicBezTo>
                  <a:pt x="324" y="1426"/>
                  <a:pt x="753" y="1680"/>
                  <a:pt x="1214" y="1711"/>
                </a:cubicBezTo>
                <a:lnTo>
                  <a:pt x="1214" y="1711"/>
                </a:lnTo>
                <a:cubicBezTo>
                  <a:pt x="1207" y="1711"/>
                  <a:pt x="1200" y="1711"/>
                  <a:pt x="1194" y="1711"/>
                </a:cubicBezTo>
                <a:cubicBezTo>
                  <a:pt x="773" y="1711"/>
                  <a:pt x="348" y="1841"/>
                  <a:pt x="1" y="2080"/>
                </a:cubicBezTo>
                <a:cubicBezTo>
                  <a:pt x="230" y="2211"/>
                  <a:pt x="495" y="2277"/>
                  <a:pt x="760" y="2277"/>
                </a:cubicBezTo>
                <a:cubicBezTo>
                  <a:pt x="1025" y="2277"/>
                  <a:pt x="1290" y="2211"/>
                  <a:pt x="1519" y="2080"/>
                </a:cubicBezTo>
                <a:lnTo>
                  <a:pt x="1519" y="2080"/>
                </a:lnTo>
                <a:cubicBezTo>
                  <a:pt x="1257" y="2421"/>
                  <a:pt x="1113" y="2852"/>
                  <a:pt x="1113" y="3284"/>
                </a:cubicBezTo>
                <a:cubicBezTo>
                  <a:pt x="1558" y="3127"/>
                  <a:pt x="1859" y="2682"/>
                  <a:pt x="1885" y="2211"/>
                </a:cubicBezTo>
                <a:cubicBezTo>
                  <a:pt x="1963" y="2630"/>
                  <a:pt x="2225" y="3023"/>
                  <a:pt x="2605" y="3245"/>
                </a:cubicBezTo>
                <a:cubicBezTo>
                  <a:pt x="2709" y="3049"/>
                  <a:pt x="2683" y="2800"/>
                  <a:pt x="2578" y="2604"/>
                </a:cubicBezTo>
                <a:cubicBezTo>
                  <a:pt x="2487" y="2408"/>
                  <a:pt x="2304" y="2237"/>
                  <a:pt x="2147" y="2094"/>
                </a:cubicBezTo>
                <a:lnTo>
                  <a:pt x="2147" y="2094"/>
                </a:lnTo>
                <a:cubicBezTo>
                  <a:pt x="2545" y="2335"/>
                  <a:pt x="3043" y="2476"/>
                  <a:pt x="3529" y="2476"/>
                </a:cubicBezTo>
                <a:cubicBezTo>
                  <a:pt x="3570" y="2476"/>
                  <a:pt x="3611" y="2475"/>
                  <a:pt x="3651" y="2473"/>
                </a:cubicBezTo>
                <a:cubicBezTo>
                  <a:pt x="3437" y="2045"/>
                  <a:pt x="2975" y="1758"/>
                  <a:pt x="2510" y="1758"/>
                </a:cubicBezTo>
                <a:cubicBezTo>
                  <a:pt x="2463" y="1758"/>
                  <a:pt x="2416" y="1760"/>
                  <a:pt x="2369" y="1766"/>
                </a:cubicBezTo>
                <a:cubicBezTo>
                  <a:pt x="2801" y="1583"/>
                  <a:pt x="3206" y="1413"/>
                  <a:pt x="3625" y="1230"/>
                </a:cubicBezTo>
                <a:cubicBezTo>
                  <a:pt x="3449" y="1095"/>
                  <a:pt x="3240" y="1034"/>
                  <a:pt x="3018" y="1034"/>
                </a:cubicBezTo>
                <a:cubicBezTo>
                  <a:pt x="2959" y="1034"/>
                  <a:pt x="2900" y="1039"/>
                  <a:pt x="2840" y="1047"/>
                </a:cubicBezTo>
                <a:cubicBezTo>
                  <a:pt x="2565" y="1086"/>
                  <a:pt x="2317" y="1230"/>
                  <a:pt x="2160" y="1439"/>
                </a:cubicBezTo>
                <a:cubicBezTo>
                  <a:pt x="2317" y="1230"/>
                  <a:pt x="2500" y="1021"/>
                  <a:pt x="2605" y="772"/>
                </a:cubicBezTo>
                <a:cubicBezTo>
                  <a:pt x="2696" y="523"/>
                  <a:pt x="2709" y="236"/>
                  <a:pt x="25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22"/>
          <p:cNvSpPr/>
          <p:nvPr/>
        </p:nvSpPr>
        <p:spPr>
          <a:xfrm flipH="1">
            <a:off x="928353" y="4782273"/>
            <a:ext cx="234716" cy="221175"/>
          </a:xfrm>
          <a:custGeom>
            <a:avLst/>
            <a:gdLst/>
            <a:ahLst/>
            <a:cxnLst/>
            <a:rect l="l" t="t" r="r" b="b"/>
            <a:pathLst>
              <a:path w="1820" h="1715" extrusionOk="0">
                <a:moveTo>
                  <a:pt x="799" y="1"/>
                </a:moveTo>
                <a:cubicBezTo>
                  <a:pt x="681" y="210"/>
                  <a:pt x="681" y="511"/>
                  <a:pt x="812" y="720"/>
                </a:cubicBezTo>
                <a:cubicBezTo>
                  <a:pt x="692" y="529"/>
                  <a:pt x="485" y="403"/>
                  <a:pt x="250" y="403"/>
                </a:cubicBezTo>
                <a:cubicBezTo>
                  <a:pt x="228" y="403"/>
                  <a:pt x="206" y="404"/>
                  <a:pt x="184" y="406"/>
                </a:cubicBezTo>
                <a:cubicBezTo>
                  <a:pt x="249" y="589"/>
                  <a:pt x="393" y="759"/>
                  <a:pt x="550" y="851"/>
                </a:cubicBezTo>
                <a:cubicBezTo>
                  <a:pt x="354" y="851"/>
                  <a:pt x="157" y="930"/>
                  <a:pt x="0" y="1047"/>
                </a:cubicBezTo>
                <a:cubicBezTo>
                  <a:pt x="102" y="1098"/>
                  <a:pt x="213" y="1124"/>
                  <a:pt x="324" y="1124"/>
                </a:cubicBezTo>
                <a:cubicBezTo>
                  <a:pt x="423" y="1124"/>
                  <a:pt x="523" y="1103"/>
                  <a:pt x="617" y="1060"/>
                </a:cubicBezTo>
                <a:lnTo>
                  <a:pt x="617" y="1060"/>
                </a:lnTo>
                <a:cubicBezTo>
                  <a:pt x="444" y="1156"/>
                  <a:pt x="305" y="1313"/>
                  <a:pt x="210" y="1492"/>
                </a:cubicBezTo>
                <a:cubicBezTo>
                  <a:pt x="471" y="1492"/>
                  <a:pt x="720" y="1335"/>
                  <a:pt x="851" y="1113"/>
                </a:cubicBezTo>
                <a:lnTo>
                  <a:pt x="851" y="1113"/>
                </a:lnTo>
                <a:cubicBezTo>
                  <a:pt x="812" y="1322"/>
                  <a:pt x="864" y="1531"/>
                  <a:pt x="969" y="1715"/>
                </a:cubicBezTo>
                <a:cubicBezTo>
                  <a:pt x="1113" y="1531"/>
                  <a:pt x="1126" y="1270"/>
                  <a:pt x="1034" y="1073"/>
                </a:cubicBezTo>
                <a:lnTo>
                  <a:pt x="1034" y="1073"/>
                </a:lnTo>
                <a:cubicBezTo>
                  <a:pt x="1165" y="1244"/>
                  <a:pt x="1374" y="1322"/>
                  <a:pt x="1571" y="1322"/>
                </a:cubicBezTo>
                <a:cubicBezTo>
                  <a:pt x="1571" y="1204"/>
                  <a:pt x="1505" y="1126"/>
                  <a:pt x="1400" y="1060"/>
                </a:cubicBezTo>
                <a:cubicBezTo>
                  <a:pt x="1309" y="1008"/>
                  <a:pt x="1204" y="982"/>
                  <a:pt x="1100" y="969"/>
                </a:cubicBezTo>
                <a:cubicBezTo>
                  <a:pt x="1335" y="969"/>
                  <a:pt x="1597" y="903"/>
                  <a:pt x="1819" y="773"/>
                </a:cubicBezTo>
                <a:cubicBezTo>
                  <a:pt x="1721" y="701"/>
                  <a:pt x="1597" y="665"/>
                  <a:pt x="1474" y="665"/>
                </a:cubicBezTo>
                <a:cubicBezTo>
                  <a:pt x="1351" y="665"/>
                  <a:pt x="1230" y="701"/>
                  <a:pt x="1139" y="773"/>
                </a:cubicBezTo>
                <a:cubicBezTo>
                  <a:pt x="1270" y="589"/>
                  <a:pt x="1414" y="406"/>
                  <a:pt x="1531" y="249"/>
                </a:cubicBezTo>
                <a:cubicBezTo>
                  <a:pt x="1510" y="244"/>
                  <a:pt x="1489" y="242"/>
                  <a:pt x="1467" y="242"/>
                </a:cubicBezTo>
                <a:cubicBezTo>
                  <a:pt x="1364" y="242"/>
                  <a:pt x="1253" y="289"/>
                  <a:pt x="1178" y="354"/>
                </a:cubicBezTo>
                <a:cubicBezTo>
                  <a:pt x="1073" y="445"/>
                  <a:pt x="995" y="550"/>
                  <a:pt x="982" y="681"/>
                </a:cubicBezTo>
                <a:cubicBezTo>
                  <a:pt x="995" y="550"/>
                  <a:pt x="1008" y="419"/>
                  <a:pt x="995" y="315"/>
                </a:cubicBezTo>
                <a:cubicBezTo>
                  <a:pt x="982" y="197"/>
                  <a:pt x="916" y="66"/>
                  <a:pt x="7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22"/>
          <p:cNvSpPr/>
          <p:nvPr/>
        </p:nvSpPr>
        <p:spPr>
          <a:xfrm flipH="1">
            <a:off x="12" y="4130306"/>
            <a:ext cx="626125" cy="1022692"/>
          </a:xfrm>
          <a:custGeom>
            <a:avLst/>
            <a:gdLst/>
            <a:ahLst/>
            <a:cxnLst/>
            <a:rect l="l" t="t" r="r" b="b"/>
            <a:pathLst>
              <a:path w="4855" h="7930" extrusionOk="0">
                <a:moveTo>
                  <a:pt x="4855" y="1"/>
                </a:moveTo>
                <a:cubicBezTo>
                  <a:pt x="4842" y="27"/>
                  <a:pt x="4842" y="66"/>
                  <a:pt x="4829" y="105"/>
                </a:cubicBezTo>
                <a:cubicBezTo>
                  <a:pt x="4541" y="1597"/>
                  <a:pt x="4449" y="3115"/>
                  <a:pt x="4528" y="4619"/>
                </a:cubicBezTo>
                <a:lnTo>
                  <a:pt x="4384" y="3638"/>
                </a:lnTo>
                <a:cubicBezTo>
                  <a:pt x="4305" y="3115"/>
                  <a:pt x="4214" y="2578"/>
                  <a:pt x="4004" y="2094"/>
                </a:cubicBezTo>
                <a:cubicBezTo>
                  <a:pt x="3782" y="1597"/>
                  <a:pt x="3402" y="1152"/>
                  <a:pt x="2879" y="1008"/>
                </a:cubicBezTo>
                <a:cubicBezTo>
                  <a:pt x="2801" y="1361"/>
                  <a:pt x="2814" y="1741"/>
                  <a:pt x="2840" y="2107"/>
                </a:cubicBezTo>
                <a:cubicBezTo>
                  <a:pt x="2892" y="2827"/>
                  <a:pt x="3010" y="3560"/>
                  <a:pt x="3167" y="4266"/>
                </a:cubicBezTo>
                <a:cubicBezTo>
                  <a:pt x="2735" y="3677"/>
                  <a:pt x="2238" y="3115"/>
                  <a:pt x="1767" y="2657"/>
                </a:cubicBezTo>
                <a:lnTo>
                  <a:pt x="1767" y="2657"/>
                </a:lnTo>
                <a:cubicBezTo>
                  <a:pt x="2120" y="3363"/>
                  <a:pt x="2486" y="4070"/>
                  <a:pt x="2866" y="4750"/>
                </a:cubicBezTo>
                <a:cubicBezTo>
                  <a:pt x="2958" y="4946"/>
                  <a:pt x="3324" y="5640"/>
                  <a:pt x="3677" y="6229"/>
                </a:cubicBezTo>
                <a:cubicBezTo>
                  <a:pt x="3625" y="6176"/>
                  <a:pt x="3586" y="6111"/>
                  <a:pt x="3520" y="6059"/>
                </a:cubicBezTo>
                <a:cubicBezTo>
                  <a:pt x="2905" y="5509"/>
                  <a:pt x="2055" y="5274"/>
                  <a:pt x="1243" y="5221"/>
                </a:cubicBezTo>
                <a:cubicBezTo>
                  <a:pt x="1212" y="5220"/>
                  <a:pt x="1179" y="5219"/>
                  <a:pt x="1146" y="5219"/>
                </a:cubicBezTo>
                <a:cubicBezTo>
                  <a:pt x="868" y="5219"/>
                  <a:pt x="562" y="5276"/>
                  <a:pt x="445" y="5522"/>
                </a:cubicBezTo>
                <a:cubicBezTo>
                  <a:pt x="1215" y="6407"/>
                  <a:pt x="2324" y="6802"/>
                  <a:pt x="3403" y="7261"/>
                </a:cubicBezTo>
                <a:lnTo>
                  <a:pt x="3403" y="7261"/>
                </a:lnTo>
                <a:cubicBezTo>
                  <a:pt x="2680" y="6957"/>
                  <a:pt x="1902" y="6792"/>
                  <a:pt x="1121" y="6792"/>
                </a:cubicBezTo>
                <a:cubicBezTo>
                  <a:pt x="746" y="6792"/>
                  <a:pt x="371" y="6830"/>
                  <a:pt x="0" y="6909"/>
                </a:cubicBezTo>
                <a:cubicBezTo>
                  <a:pt x="27" y="7145"/>
                  <a:pt x="262" y="7249"/>
                  <a:pt x="485" y="7341"/>
                </a:cubicBezTo>
                <a:cubicBezTo>
                  <a:pt x="1427" y="7681"/>
                  <a:pt x="2421" y="7877"/>
                  <a:pt x="3416" y="7930"/>
                </a:cubicBezTo>
                <a:lnTo>
                  <a:pt x="4318" y="7930"/>
                </a:lnTo>
                <a:cubicBezTo>
                  <a:pt x="4384" y="7930"/>
                  <a:pt x="4449" y="7930"/>
                  <a:pt x="4515" y="7904"/>
                </a:cubicBezTo>
                <a:lnTo>
                  <a:pt x="4515" y="7930"/>
                </a:lnTo>
                <a:lnTo>
                  <a:pt x="4541" y="7930"/>
                </a:lnTo>
                <a:lnTo>
                  <a:pt x="4541" y="7904"/>
                </a:lnTo>
                <a:lnTo>
                  <a:pt x="4580" y="7904"/>
                </a:lnTo>
                <a:cubicBezTo>
                  <a:pt x="4593" y="7904"/>
                  <a:pt x="4593" y="7930"/>
                  <a:pt x="4606" y="7930"/>
                </a:cubicBezTo>
                <a:lnTo>
                  <a:pt x="4724" y="7930"/>
                </a:lnTo>
                <a:cubicBezTo>
                  <a:pt x="4711" y="7930"/>
                  <a:pt x="4698" y="7904"/>
                  <a:pt x="4698" y="7904"/>
                </a:cubicBezTo>
                <a:lnTo>
                  <a:pt x="4698" y="7904"/>
                </a:lnTo>
                <a:cubicBezTo>
                  <a:pt x="4720" y="7912"/>
                  <a:pt x="4738" y="7915"/>
                  <a:pt x="4756" y="7915"/>
                </a:cubicBezTo>
                <a:cubicBezTo>
                  <a:pt x="4791" y="7915"/>
                  <a:pt x="4820" y="7904"/>
                  <a:pt x="4855" y="7904"/>
                </a:cubicBezTo>
                <a:lnTo>
                  <a:pt x="485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22"/>
          <p:cNvSpPr/>
          <p:nvPr/>
        </p:nvSpPr>
        <p:spPr>
          <a:xfrm flipH="1">
            <a:off x="1296289" y="1997923"/>
            <a:ext cx="108073" cy="104849"/>
          </a:xfrm>
          <a:custGeom>
            <a:avLst/>
            <a:gdLst/>
            <a:ahLst/>
            <a:cxnLst/>
            <a:rect l="l" t="t" r="r" b="b"/>
            <a:pathLst>
              <a:path w="838" h="813" extrusionOk="0">
                <a:moveTo>
                  <a:pt x="393" y="1"/>
                </a:moveTo>
                <a:cubicBezTo>
                  <a:pt x="301" y="1"/>
                  <a:pt x="183" y="53"/>
                  <a:pt x="118" y="119"/>
                </a:cubicBezTo>
                <a:cubicBezTo>
                  <a:pt x="53" y="197"/>
                  <a:pt x="0" y="276"/>
                  <a:pt x="0" y="393"/>
                </a:cubicBezTo>
                <a:cubicBezTo>
                  <a:pt x="0" y="485"/>
                  <a:pt x="40" y="603"/>
                  <a:pt x="118" y="668"/>
                </a:cubicBezTo>
                <a:cubicBezTo>
                  <a:pt x="131" y="681"/>
                  <a:pt x="157" y="707"/>
                  <a:pt x="170" y="707"/>
                </a:cubicBezTo>
                <a:cubicBezTo>
                  <a:pt x="223" y="734"/>
                  <a:pt x="249" y="773"/>
                  <a:pt x="301" y="786"/>
                </a:cubicBezTo>
                <a:cubicBezTo>
                  <a:pt x="354" y="799"/>
                  <a:pt x="393" y="812"/>
                  <a:pt x="458" y="812"/>
                </a:cubicBezTo>
                <a:cubicBezTo>
                  <a:pt x="655" y="812"/>
                  <a:pt x="838" y="642"/>
                  <a:pt x="838" y="446"/>
                </a:cubicBezTo>
                <a:cubicBezTo>
                  <a:pt x="825" y="407"/>
                  <a:pt x="812" y="380"/>
                  <a:pt x="812" y="341"/>
                </a:cubicBezTo>
                <a:cubicBezTo>
                  <a:pt x="785" y="276"/>
                  <a:pt x="746" y="236"/>
                  <a:pt x="707" y="171"/>
                </a:cubicBezTo>
                <a:cubicBezTo>
                  <a:pt x="694" y="145"/>
                  <a:pt x="681" y="132"/>
                  <a:pt x="681" y="119"/>
                </a:cubicBezTo>
                <a:cubicBezTo>
                  <a:pt x="615" y="53"/>
                  <a:pt x="498" y="1"/>
                  <a:pt x="39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22"/>
          <p:cNvSpPr/>
          <p:nvPr/>
        </p:nvSpPr>
        <p:spPr>
          <a:xfrm flipH="1">
            <a:off x="1807402" y="4759523"/>
            <a:ext cx="470980" cy="423650"/>
          </a:xfrm>
          <a:custGeom>
            <a:avLst/>
            <a:gdLst/>
            <a:ahLst/>
            <a:cxnLst/>
            <a:rect l="l" t="t" r="r" b="b"/>
            <a:pathLst>
              <a:path w="3652" h="3285" extrusionOk="0">
                <a:moveTo>
                  <a:pt x="2578" y="0"/>
                </a:moveTo>
                <a:cubicBezTo>
                  <a:pt x="2155" y="256"/>
                  <a:pt x="1858" y="764"/>
                  <a:pt x="1858" y="1276"/>
                </a:cubicBezTo>
                <a:lnTo>
                  <a:pt x="1858" y="1276"/>
                </a:lnTo>
                <a:cubicBezTo>
                  <a:pt x="1845" y="764"/>
                  <a:pt x="1522" y="271"/>
                  <a:pt x="1061" y="79"/>
                </a:cubicBezTo>
                <a:lnTo>
                  <a:pt x="1061" y="79"/>
                </a:lnTo>
                <a:cubicBezTo>
                  <a:pt x="995" y="497"/>
                  <a:pt x="1074" y="916"/>
                  <a:pt x="1296" y="1256"/>
                </a:cubicBezTo>
                <a:cubicBezTo>
                  <a:pt x="1015" y="1105"/>
                  <a:pt x="687" y="1024"/>
                  <a:pt x="367" y="1024"/>
                </a:cubicBezTo>
                <a:cubicBezTo>
                  <a:pt x="270" y="1024"/>
                  <a:pt x="173" y="1032"/>
                  <a:pt x="79" y="1047"/>
                </a:cubicBezTo>
                <a:cubicBezTo>
                  <a:pt x="324" y="1426"/>
                  <a:pt x="753" y="1680"/>
                  <a:pt x="1214" y="1711"/>
                </a:cubicBezTo>
                <a:lnTo>
                  <a:pt x="1214" y="1711"/>
                </a:lnTo>
                <a:cubicBezTo>
                  <a:pt x="1207" y="1711"/>
                  <a:pt x="1200" y="1711"/>
                  <a:pt x="1194" y="1711"/>
                </a:cubicBezTo>
                <a:cubicBezTo>
                  <a:pt x="773" y="1711"/>
                  <a:pt x="348" y="1841"/>
                  <a:pt x="1" y="2080"/>
                </a:cubicBezTo>
                <a:cubicBezTo>
                  <a:pt x="230" y="2211"/>
                  <a:pt x="495" y="2277"/>
                  <a:pt x="760" y="2277"/>
                </a:cubicBezTo>
                <a:cubicBezTo>
                  <a:pt x="1025" y="2277"/>
                  <a:pt x="1290" y="2211"/>
                  <a:pt x="1519" y="2080"/>
                </a:cubicBezTo>
                <a:lnTo>
                  <a:pt x="1519" y="2080"/>
                </a:lnTo>
                <a:cubicBezTo>
                  <a:pt x="1257" y="2421"/>
                  <a:pt x="1113" y="2852"/>
                  <a:pt x="1113" y="3284"/>
                </a:cubicBezTo>
                <a:cubicBezTo>
                  <a:pt x="1558" y="3127"/>
                  <a:pt x="1859" y="2682"/>
                  <a:pt x="1885" y="2211"/>
                </a:cubicBezTo>
                <a:cubicBezTo>
                  <a:pt x="1963" y="2630"/>
                  <a:pt x="2225" y="3023"/>
                  <a:pt x="2605" y="3245"/>
                </a:cubicBezTo>
                <a:cubicBezTo>
                  <a:pt x="2709" y="3049"/>
                  <a:pt x="2683" y="2800"/>
                  <a:pt x="2578" y="2604"/>
                </a:cubicBezTo>
                <a:cubicBezTo>
                  <a:pt x="2487" y="2408"/>
                  <a:pt x="2304" y="2237"/>
                  <a:pt x="2147" y="2094"/>
                </a:cubicBezTo>
                <a:lnTo>
                  <a:pt x="2147" y="2094"/>
                </a:lnTo>
                <a:cubicBezTo>
                  <a:pt x="2545" y="2335"/>
                  <a:pt x="3043" y="2476"/>
                  <a:pt x="3529" y="2476"/>
                </a:cubicBezTo>
                <a:cubicBezTo>
                  <a:pt x="3570" y="2476"/>
                  <a:pt x="3611" y="2475"/>
                  <a:pt x="3651" y="2473"/>
                </a:cubicBezTo>
                <a:cubicBezTo>
                  <a:pt x="3437" y="2045"/>
                  <a:pt x="2975" y="1758"/>
                  <a:pt x="2510" y="1758"/>
                </a:cubicBezTo>
                <a:cubicBezTo>
                  <a:pt x="2463" y="1758"/>
                  <a:pt x="2416" y="1760"/>
                  <a:pt x="2369" y="1766"/>
                </a:cubicBezTo>
                <a:cubicBezTo>
                  <a:pt x="2801" y="1583"/>
                  <a:pt x="3206" y="1413"/>
                  <a:pt x="3625" y="1230"/>
                </a:cubicBezTo>
                <a:cubicBezTo>
                  <a:pt x="3449" y="1095"/>
                  <a:pt x="3240" y="1034"/>
                  <a:pt x="3018" y="1034"/>
                </a:cubicBezTo>
                <a:cubicBezTo>
                  <a:pt x="2959" y="1034"/>
                  <a:pt x="2900" y="1039"/>
                  <a:pt x="2840" y="1047"/>
                </a:cubicBezTo>
                <a:cubicBezTo>
                  <a:pt x="2565" y="1086"/>
                  <a:pt x="2317" y="1230"/>
                  <a:pt x="2160" y="1439"/>
                </a:cubicBezTo>
                <a:cubicBezTo>
                  <a:pt x="2317" y="1230"/>
                  <a:pt x="2500" y="1021"/>
                  <a:pt x="2605" y="772"/>
                </a:cubicBezTo>
                <a:cubicBezTo>
                  <a:pt x="2696" y="523"/>
                  <a:pt x="2709" y="236"/>
                  <a:pt x="25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22"/>
          <p:cNvSpPr/>
          <p:nvPr/>
        </p:nvSpPr>
        <p:spPr>
          <a:xfrm flipH="1">
            <a:off x="8364601" y="4797237"/>
            <a:ext cx="294497" cy="264902"/>
          </a:xfrm>
          <a:custGeom>
            <a:avLst/>
            <a:gdLst/>
            <a:ahLst/>
            <a:cxnLst/>
            <a:rect l="l" t="t" r="r" b="b"/>
            <a:pathLst>
              <a:path w="3652" h="3285" extrusionOk="0">
                <a:moveTo>
                  <a:pt x="2578" y="0"/>
                </a:moveTo>
                <a:cubicBezTo>
                  <a:pt x="2155" y="256"/>
                  <a:pt x="1858" y="764"/>
                  <a:pt x="1858" y="1276"/>
                </a:cubicBezTo>
                <a:lnTo>
                  <a:pt x="1858" y="1276"/>
                </a:lnTo>
                <a:cubicBezTo>
                  <a:pt x="1845" y="764"/>
                  <a:pt x="1522" y="271"/>
                  <a:pt x="1061" y="79"/>
                </a:cubicBezTo>
                <a:lnTo>
                  <a:pt x="1061" y="79"/>
                </a:lnTo>
                <a:cubicBezTo>
                  <a:pt x="995" y="497"/>
                  <a:pt x="1074" y="916"/>
                  <a:pt x="1296" y="1256"/>
                </a:cubicBezTo>
                <a:cubicBezTo>
                  <a:pt x="1015" y="1105"/>
                  <a:pt x="687" y="1024"/>
                  <a:pt x="367" y="1024"/>
                </a:cubicBezTo>
                <a:cubicBezTo>
                  <a:pt x="270" y="1024"/>
                  <a:pt x="173" y="1032"/>
                  <a:pt x="79" y="1047"/>
                </a:cubicBezTo>
                <a:cubicBezTo>
                  <a:pt x="324" y="1426"/>
                  <a:pt x="753" y="1680"/>
                  <a:pt x="1214" y="1711"/>
                </a:cubicBezTo>
                <a:lnTo>
                  <a:pt x="1214" y="1711"/>
                </a:lnTo>
                <a:cubicBezTo>
                  <a:pt x="1207" y="1711"/>
                  <a:pt x="1200" y="1711"/>
                  <a:pt x="1194" y="1711"/>
                </a:cubicBezTo>
                <a:cubicBezTo>
                  <a:pt x="773" y="1711"/>
                  <a:pt x="348" y="1841"/>
                  <a:pt x="1" y="2080"/>
                </a:cubicBezTo>
                <a:cubicBezTo>
                  <a:pt x="230" y="2211"/>
                  <a:pt x="495" y="2277"/>
                  <a:pt x="760" y="2277"/>
                </a:cubicBezTo>
                <a:cubicBezTo>
                  <a:pt x="1025" y="2277"/>
                  <a:pt x="1290" y="2211"/>
                  <a:pt x="1519" y="2080"/>
                </a:cubicBezTo>
                <a:lnTo>
                  <a:pt x="1519" y="2080"/>
                </a:lnTo>
                <a:cubicBezTo>
                  <a:pt x="1257" y="2421"/>
                  <a:pt x="1113" y="2852"/>
                  <a:pt x="1113" y="3284"/>
                </a:cubicBezTo>
                <a:cubicBezTo>
                  <a:pt x="1558" y="3127"/>
                  <a:pt x="1859" y="2682"/>
                  <a:pt x="1885" y="2211"/>
                </a:cubicBezTo>
                <a:cubicBezTo>
                  <a:pt x="1963" y="2630"/>
                  <a:pt x="2225" y="3023"/>
                  <a:pt x="2605" y="3245"/>
                </a:cubicBezTo>
                <a:cubicBezTo>
                  <a:pt x="2709" y="3049"/>
                  <a:pt x="2683" y="2800"/>
                  <a:pt x="2578" y="2604"/>
                </a:cubicBezTo>
                <a:cubicBezTo>
                  <a:pt x="2487" y="2408"/>
                  <a:pt x="2304" y="2237"/>
                  <a:pt x="2147" y="2094"/>
                </a:cubicBezTo>
                <a:lnTo>
                  <a:pt x="2147" y="2094"/>
                </a:lnTo>
                <a:cubicBezTo>
                  <a:pt x="2545" y="2335"/>
                  <a:pt x="3043" y="2476"/>
                  <a:pt x="3529" y="2476"/>
                </a:cubicBezTo>
                <a:cubicBezTo>
                  <a:pt x="3570" y="2476"/>
                  <a:pt x="3611" y="2475"/>
                  <a:pt x="3651" y="2473"/>
                </a:cubicBezTo>
                <a:cubicBezTo>
                  <a:pt x="3437" y="2045"/>
                  <a:pt x="2975" y="1758"/>
                  <a:pt x="2510" y="1758"/>
                </a:cubicBezTo>
                <a:cubicBezTo>
                  <a:pt x="2463" y="1758"/>
                  <a:pt x="2416" y="1760"/>
                  <a:pt x="2369" y="1766"/>
                </a:cubicBezTo>
                <a:cubicBezTo>
                  <a:pt x="2801" y="1583"/>
                  <a:pt x="3206" y="1413"/>
                  <a:pt x="3625" y="1230"/>
                </a:cubicBezTo>
                <a:cubicBezTo>
                  <a:pt x="3449" y="1095"/>
                  <a:pt x="3240" y="1034"/>
                  <a:pt x="3018" y="1034"/>
                </a:cubicBezTo>
                <a:cubicBezTo>
                  <a:pt x="2959" y="1034"/>
                  <a:pt x="2900" y="1039"/>
                  <a:pt x="2840" y="1047"/>
                </a:cubicBezTo>
                <a:cubicBezTo>
                  <a:pt x="2565" y="1086"/>
                  <a:pt x="2317" y="1230"/>
                  <a:pt x="2160" y="1439"/>
                </a:cubicBezTo>
                <a:cubicBezTo>
                  <a:pt x="2317" y="1230"/>
                  <a:pt x="2500" y="1021"/>
                  <a:pt x="2605" y="772"/>
                </a:cubicBezTo>
                <a:cubicBezTo>
                  <a:pt x="2696" y="523"/>
                  <a:pt x="2709" y="236"/>
                  <a:pt x="25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22"/>
          <p:cNvSpPr/>
          <p:nvPr/>
        </p:nvSpPr>
        <p:spPr>
          <a:xfrm flipH="1">
            <a:off x="7040565" y="4749453"/>
            <a:ext cx="470975" cy="443786"/>
          </a:xfrm>
          <a:custGeom>
            <a:avLst/>
            <a:gdLst/>
            <a:ahLst/>
            <a:cxnLst/>
            <a:rect l="l" t="t" r="r" b="b"/>
            <a:pathLst>
              <a:path w="1820" h="1715" extrusionOk="0">
                <a:moveTo>
                  <a:pt x="799" y="1"/>
                </a:moveTo>
                <a:cubicBezTo>
                  <a:pt x="681" y="210"/>
                  <a:pt x="681" y="511"/>
                  <a:pt x="812" y="720"/>
                </a:cubicBezTo>
                <a:cubicBezTo>
                  <a:pt x="692" y="529"/>
                  <a:pt x="485" y="403"/>
                  <a:pt x="250" y="403"/>
                </a:cubicBezTo>
                <a:cubicBezTo>
                  <a:pt x="228" y="403"/>
                  <a:pt x="206" y="404"/>
                  <a:pt x="184" y="406"/>
                </a:cubicBezTo>
                <a:cubicBezTo>
                  <a:pt x="249" y="589"/>
                  <a:pt x="393" y="759"/>
                  <a:pt x="550" y="851"/>
                </a:cubicBezTo>
                <a:cubicBezTo>
                  <a:pt x="354" y="851"/>
                  <a:pt x="157" y="930"/>
                  <a:pt x="0" y="1047"/>
                </a:cubicBezTo>
                <a:cubicBezTo>
                  <a:pt x="102" y="1098"/>
                  <a:pt x="213" y="1124"/>
                  <a:pt x="324" y="1124"/>
                </a:cubicBezTo>
                <a:cubicBezTo>
                  <a:pt x="423" y="1124"/>
                  <a:pt x="523" y="1103"/>
                  <a:pt x="617" y="1060"/>
                </a:cubicBezTo>
                <a:lnTo>
                  <a:pt x="617" y="1060"/>
                </a:lnTo>
                <a:cubicBezTo>
                  <a:pt x="444" y="1156"/>
                  <a:pt x="305" y="1313"/>
                  <a:pt x="210" y="1492"/>
                </a:cubicBezTo>
                <a:cubicBezTo>
                  <a:pt x="471" y="1492"/>
                  <a:pt x="720" y="1335"/>
                  <a:pt x="851" y="1113"/>
                </a:cubicBezTo>
                <a:lnTo>
                  <a:pt x="851" y="1113"/>
                </a:lnTo>
                <a:cubicBezTo>
                  <a:pt x="812" y="1322"/>
                  <a:pt x="864" y="1531"/>
                  <a:pt x="969" y="1715"/>
                </a:cubicBezTo>
                <a:cubicBezTo>
                  <a:pt x="1113" y="1531"/>
                  <a:pt x="1126" y="1270"/>
                  <a:pt x="1034" y="1073"/>
                </a:cubicBezTo>
                <a:lnTo>
                  <a:pt x="1034" y="1073"/>
                </a:lnTo>
                <a:cubicBezTo>
                  <a:pt x="1165" y="1244"/>
                  <a:pt x="1374" y="1322"/>
                  <a:pt x="1571" y="1322"/>
                </a:cubicBezTo>
                <a:cubicBezTo>
                  <a:pt x="1571" y="1204"/>
                  <a:pt x="1505" y="1126"/>
                  <a:pt x="1400" y="1060"/>
                </a:cubicBezTo>
                <a:cubicBezTo>
                  <a:pt x="1309" y="1008"/>
                  <a:pt x="1204" y="982"/>
                  <a:pt x="1100" y="969"/>
                </a:cubicBezTo>
                <a:cubicBezTo>
                  <a:pt x="1335" y="969"/>
                  <a:pt x="1597" y="903"/>
                  <a:pt x="1819" y="773"/>
                </a:cubicBezTo>
                <a:cubicBezTo>
                  <a:pt x="1721" y="701"/>
                  <a:pt x="1597" y="665"/>
                  <a:pt x="1474" y="665"/>
                </a:cubicBezTo>
                <a:cubicBezTo>
                  <a:pt x="1351" y="665"/>
                  <a:pt x="1230" y="701"/>
                  <a:pt x="1139" y="773"/>
                </a:cubicBezTo>
                <a:cubicBezTo>
                  <a:pt x="1270" y="589"/>
                  <a:pt x="1414" y="406"/>
                  <a:pt x="1531" y="249"/>
                </a:cubicBezTo>
                <a:cubicBezTo>
                  <a:pt x="1510" y="244"/>
                  <a:pt x="1489" y="242"/>
                  <a:pt x="1467" y="242"/>
                </a:cubicBezTo>
                <a:cubicBezTo>
                  <a:pt x="1364" y="242"/>
                  <a:pt x="1253" y="289"/>
                  <a:pt x="1178" y="354"/>
                </a:cubicBezTo>
                <a:cubicBezTo>
                  <a:pt x="1073" y="445"/>
                  <a:pt x="995" y="550"/>
                  <a:pt x="982" y="681"/>
                </a:cubicBezTo>
                <a:cubicBezTo>
                  <a:pt x="995" y="550"/>
                  <a:pt x="1008" y="419"/>
                  <a:pt x="995" y="315"/>
                </a:cubicBezTo>
                <a:cubicBezTo>
                  <a:pt x="982" y="197"/>
                  <a:pt x="916" y="66"/>
                  <a:pt x="7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22"/>
          <p:cNvSpPr/>
          <p:nvPr/>
        </p:nvSpPr>
        <p:spPr>
          <a:xfrm flipH="1">
            <a:off x="5218447" y="4707799"/>
            <a:ext cx="470975" cy="443786"/>
          </a:xfrm>
          <a:custGeom>
            <a:avLst/>
            <a:gdLst/>
            <a:ahLst/>
            <a:cxnLst/>
            <a:rect l="l" t="t" r="r" b="b"/>
            <a:pathLst>
              <a:path w="1820" h="1715" extrusionOk="0">
                <a:moveTo>
                  <a:pt x="799" y="1"/>
                </a:moveTo>
                <a:cubicBezTo>
                  <a:pt x="681" y="210"/>
                  <a:pt x="681" y="511"/>
                  <a:pt x="812" y="720"/>
                </a:cubicBezTo>
                <a:cubicBezTo>
                  <a:pt x="692" y="529"/>
                  <a:pt x="485" y="403"/>
                  <a:pt x="250" y="403"/>
                </a:cubicBezTo>
                <a:cubicBezTo>
                  <a:pt x="228" y="403"/>
                  <a:pt x="206" y="404"/>
                  <a:pt x="184" y="406"/>
                </a:cubicBezTo>
                <a:cubicBezTo>
                  <a:pt x="249" y="589"/>
                  <a:pt x="393" y="759"/>
                  <a:pt x="550" y="851"/>
                </a:cubicBezTo>
                <a:cubicBezTo>
                  <a:pt x="354" y="851"/>
                  <a:pt x="157" y="930"/>
                  <a:pt x="0" y="1047"/>
                </a:cubicBezTo>
                <a:cubicBezTo>
                  <a:pt x="102" y="1098"/>
                  <a:pt x="213" y="1124"/>
                  <a:pt x="324" y="1124"/>
                </a:cubicBezTo>
                <a:cubicBezTo>
                  <a:pt x="423" y="1124"/>
                  <a:pt x="523" y="1103"/>
                  <a:pt x="617" y="1060"/>
                </a:cubicBezTo>
                <a:lnTo>
                  <a:pt x="617" y="1060"/>
                </a:lnTo>
                <a:cubicBezTo>
                  <a:pt x="444" y="1156"/>
                  <a:pt x="305" y="1313"/>
                  <a:pt x="210" y="1492"/>
                </a:cubicBezTo>
                <a:cubicBezTo>
                  <a:pt x="471" y="1492"/>
                  <a:pt x="720" y="1335"/>
                  <a:pt x="851" y="1113"/>
                </a:cubicBezTo>
                <a:lnTo>
                  <a:pt x="851" y="1113"/>
                </a:lnTo>
                <a:cubicBezTo>
                  <a:pt x="812" y="1322"/>
                  <a:pt x="864" y="1531"/>
                  <a:pt x="969" y="1715"/>
                </a:cubicBezTo>
                <a:cubicBezTo>
                  <a:pt x="1113" y="1531"/>
                  <a:pt x="1126" y="1270"/>
                  <a:pt x="1034" y="1073"/>
                </a:cubicBezTo>
                <a:lnTo>
                  <a:pt x="1034" y="1073"/>
                </a:lnTo>
                <a:cubicBezTo>
                  <a:pt x="1165" y="1244"/>
                  <a:pt x="1374" y="1322"/>
                  <a:pt x="1571" y="1322"/>
                </a:cubicBezTo>
                <a:cubicBezTo>
                  <a:pt x="1571" y="1204"/>
                  <a:pt x="1505" y="1126"/>
                  <a:pt x="1400" y="1060"/>
                </a:cubicBezTo>
                <a:cubicBezTo>
                  <a:pt x="1309" y="1008"/>
                  <a:pt x="1204" y="982"/>
                  <a:pt x="1100" y="969"/>
                </a:cubicBezTo>
                <a:cubicBezTo>
                  <a:pt x="1335" y="969"/>
                  <a:pt x="1597" y="903"/>
                  <a:pt x="1819" y="773"/>
                </a:cubicBezTo>
                <a:cubicBezTo>
                  <a:pt x="1721" y="701"/>
                  <a:pt x="1597" y="665"/>
                  <a:pt x="1474" y="665"/>
                </a:cubicBezTo>
                <a:cubicBezTo>
                  <a:pt x="1351" y="665"/>
                  <a:pt x="1230" y="701"/>
                  <a:pt x="1139" y="773"/>
                </a:cubicBezTo>
                <a:cubicBezTo>
                  <a:pt x="1270" y="589"/>
                  <a:pt x="1414" y="406"/>
                  <a:pt x="1531" y="249"/>
                </a:cubicBezTo>
                <a:cubicBezTo>
                  <a:pt x="1510" y="244"/>
                  <a:pt x="1489" y="242"/>
                  <a:pt x="1467" y="242"/>
                </a:cubicBezTo>
                <a:cubicBezTo>
                  <a:pt x="1364" y="242"/>
                  <a:pt x="1253" y="289"/>
                  <a:pt x="1178" y="354"/>
                </a:cubicBezTo>
                <a:cubicBezTo>
                  <a:pt x="1073" y="445"/>
                  <a:pt x="995" y="550"/>
                  <a:pt x="982" y="681"/>
                </a:cubicBezTo>
                <a:cubicBezTo>
                  <a:pt x="995" y="550"/>
                  <a:pt x="1008" y="419"/>
                  <a:pt x="995" y="315"/>
                </a:cubicBezTo>
                <a:cubicBezTo>
                  <a:pt x="982" y="197"/>
                  <a:pt x="916" y="66"/>
                  <a:pt x="79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22"/>
          <p:cNvSpPr/>
          <p:nvPr/>
        </p:nvSpPr>
        <p:spPr>
          <a:xfrm flipH="1">
            <a:off x="3207515" y="4862390"/>
            <a:ext cx="470975" cy="443786"/>
          </a:xfrm>
          <a:custGeom>
            <a:avLst/>
            <a:gdLst/>
            <a:ahLst/>
            <a:cxnLst/>
            <a:rect l="l" t="t" r="r" b="b"/>
            <a:pathLst>
              <a:path w="1820" h="1715" extrusionOk="0">
                <a:moveTo>
                  <a:pt x="799" y="1"/>
                </a:moveTo>
                <a:cubicBezTo>
                  <a:pt x="681" y="210"/>
                  <a:pt x="681" y="511"/>
                  <a:pt x="812" y="720"/>
                </a:cubicBezTo>
                <a:cubicBezTo>
                  <a:pt x="692" y="529"/>
                  <a:pt x="485" y="403"/>
                  <a:pt x="250" y="403"/>
                </a:cubicBezTo>
                <a:cubicBezTo>
                  <a:pt x="228" y="403"/>
                  <a:pt x="206" y="404"/>
                  <a:pt x="184" y="406"/>
                </a:cubicBezTo>
                <a:cubicBezTo>
                  <a:pt x="249" y="589"/>
                  <a:pt x="393" y="759"/>
                  <a:pt x="550" y="851"/>
                </a:cubicBezTo>
                <a:cubicBezTo>
                  <a:pt x="354" y="851"/>
                  <a:pt x="157" y="930"/>
                  <a:pt x="0" y="1047"/>
                </a:cubicBezTo>
                <a:cubicBezTo>
                  <a:pt x="102" y="1098"/>
                  <a:pt x="213" y="1124"/>
                  <a:pt x="324" y="1124"/>
                </a:cubicBezTo>
                <a:cubicBezTo>
                  <a:pt x="423" y="1124"/>
                  <a:pt x="523" y="1103"/>
                  <a:pt x="617" y="1060"/>
                </a:cubicBezTo>
                <a:lnTo>
                  <a:pt x="617" y="1060"/>
                </a:lnTo>
                <a:cubicBezTo>
                  <a:pt x="444" y="1156"/>
                  <a:pt x="305" y="1313"/>
                  <a:pt x="210" y="1492"/>
                </a:cubicBezTo>
                <a:cubicBezTo>
                  <a:pt x="471" y="1492"/>
                  <a:pt x="720" y="1335"/>
                  <a:pt x="851" y="1113"/>
                </a:cubicBezTo>
                <a:lnTo>
                  <a:pt x="851" y="1113"/>
                </a:lnTo>
                <a:cubicBezTo>
                  <a:pt x="812" y="1322"/>
                  <a:pt x="864" y="1531"/>
                  <a:pt x="969" y="1715"/>
                </a:cubicBezTo>
                <a:cubicBezTo>
                  <a:pt x="1113" y="1531"/>
                  <a:pt x="1126" y="1270"/>
                  <a:pt x="1034" y="1073"/>
                </a:cubicBezTo>
                <a:lnTo>
                  <a:pt x="1034" y="1073"/>
                </a:lnTo>
                <a:cubicBezTo>
                  <a:pt x="1165" y="1244"/>
                  <a:pt x="1374" y="1322"/>
                  <a:pt x="1571" y="1322"/>
                </a:cubicBezTo>
                <a:cubicBezTo>
                  <a:pt x="1571" y="1204"/>
                  <a:pt x="1505" y="1126"/>
                  <a:pt x="1400" y="1060"/>
                </a:cubicBezTo>
                <a:cubicBezTo>
                  <a:pt x="1309" y="1008"/>
                  <a:pt x="1204" y="982"/>
                  <a:pt x="1100" y="969"/>
                </a:cubicBezTo>
                <a:cubicBezTo>
                  <a:pt x="1335" y="969"/>
                  <a:pt x="1597" y="903"/>
                  <a:pt x="1819" y="773"/>
                </a:cubicBezTo>
                <a:cubicBezTo>
                  <a:pt x="1721" y="701"/>
                  <a:pt x="1597" y="665"/>
                  <a:pt x="1474" y="665"/>
                </a:cubicBezTo>
                <a:cubicBezTo>
                  <a:pt x="1351" y="665"/>
                  <a:pt x="1230" y="701"/>
                  <a:pt x="1139" y="773"/>
                </a:cubicBezTo>
                <a:cubicBezTo>
                  <a:pt x="1270" y="589"/>
                  <a:pt x="1414" y="406"/>
                  <a:pt x="1531" y="249"/>
                </a:cubicBezTo>
                <a:cubicBezTo>
                  <a:pt x="1510" y="244"/>
                  <a:pt x="1489" y="242"/>
                  <a:pt x="1467" y="242"/>
                </a:cubicBezTo>
                <a:cubicBezTo>
                  <a:pt x="1364" y="242"/>
                  <a:pt x="1253" y="289"/>
                  <a:pt x="1178" y="354"/>
                </a:cubicBezTo>
                <a:cubicBezTo>
                  <a:pt x="1073" y="445"/>
                  <a:pt x="995" y="550"/>
                  <a:pt x="982" y="681"/>
                </a:cubicBezTo>
                <a:cubicBezTo>
                  <a:pt x="995" y="550"/>
                  <a:pt x="1008" y="419"/>
                  <a:pt x="995" y="315"/>
                </a:cubicBezTo>
                <a:cubicBezTo>
                  <a:pt x="982" y="197"/>
                  <a:pt x="916" y="66"/>
                  <a:pt x="7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22"/>
          <p:cNvSpPr/>
          <p:nvPr/>
        </p:nvSpPr>
        <p:spPr>
          <a:xfrm flipH="1">
            <a:off x="4173578" y="4641223"/>
            <a:ext cx="234716" cy="221175"/>
          </a:xfrm>
          <a:custGeom>
            <a:avLst/>
            <a:gdLst/>
            <a:ahLst/>
            <a:cxnLst/>
            <a:rect l="l" t="t" r="r" b="b"/>
            <a:pathLst>
              <a:path w="1820" h="1715" extrusionOk="0">
                <a:moveTo>
                  <a:pt x="799" y="1"/>
                </a:moveTo>
                <a:cubicBezTo>
                  <a:pt x="681" y="210"/>
                  <a:pt x="681" y="511"/>
                  <a:pt x="812" y="720"/>
                </a:cubicBezTo>
                <a:cubicBezTo>
                  <a:pt x="692" y="529"/>
                  <a:pt x="485" y="403"/>
                  <a:pt x="250" y="403"/>
                </a:cubicBezTo>
                <a:cubicBezTo>
                  <a:pt x="228" y="403"/>
                  <a:pt x="206" y="404"/>
                  <a:pt x="184" y="406"/>
                </a:cubicBezTo>
                <a:cubicBezTo>
                  <a:pt x="249" y="589"/>
                  <a:pt x="393" y="759"/>
                  <a:pt x="550" y="851"/>
                </a:cubicBezTo>
                <a:cubicBezTo>
                  <a:pt x="354" y="851"/>
                  <a:pt x="157" y="930"/>
                  <a:pt x="0" y="1047"/>
                </a:cubicBezTo>
                <a:cubicBezTo>
                  <a:pt x="102" y="1098"/>
                  <a:pt x="213" y="1124"/>
                  <a:pt x="324" y="1124"/>
                </a:cubicBezTo>
                <a:cubicBezTo>
                  <a:pt x="423" y="1124"/>
                  <a:pt x="523" y="1103"/>
                  <a:pt x="617" y="1060"/>
                </a:cubicBezTo>
                <a:lnTo>
                  <a:pt x="617" y="1060"/>
                </a:lnTo>
                <a:cubicBezTo>
                  <a:pt x="444" y="1156"/>
                  <a:pt x="305" y="1313"/>
                  <a:pt x="210" y="1492"/>
                </a:cubicBezTo>
                <a:cubicBezTo>
                  <a:pt x="471" y="1492"/>
                  <a:pt x="720" y="1335"/>
                  <a:pt x="851" y="1113"/>
                </a:cubicBezTo>
                <a:lnTo>
                  <a:pt x="851" y="1113"/>
                </a:lnTo>
                <a:cubicBezTo>
                  <a:pt x="812" y="1322"/>
                  <a:pt x="864" y="1531"/>
                  <a:pt x="969" y="1715"/>
                </a:cubicBezTo>
                <a:cubicBezTo>
                  <a:pt x="1113" y="1531"/>
                  <a:pt x="1126" y="1270"/>
                  <a:pt x="1034" y="1073"/>
                </a:cubicBezTo>
                <a:lnTo>
                  <a:pt x="1034" y="1073"/>
                </a:lnTo>
                <a:cubicBezTo>
                  <a:pt x="1165" y="1244"/>
                  <a:pt x="1374" y="1322"/>
                  <a:pt x="1571" y="1322"/>
                </a:cubicBezTo>
                <a:cubicBezTo>
                  <a:pt x="1571" y="1204"/>
                  <a:pt x="1505" y="1126"/>
                  <a:pt x="1400" y="1060"/>
                </a:cubicBezTo>
                <a:cubicBezTo>
                  <a:pt x="1309" y="1008"/>
                  <a:pt x="1204" y="982"/>
                  <a:pt x="1100" y="969"/>
                </a:cubicBezTo>
                <a:cubicBezTo>
                  <a:pt x="1335" y="969"/>
                  <a:pt x="1597" y="903"/>
                  <a:pt x="1819" y="773"/>
                </a:cubicBezTo>
                <a:cubicBezTo>
                  <a:pt x="1721" y="701"/>
                  <a:pt x="1597" y="665"/>
                  <a:pt x="1474" y="665"/>
                </a:cubicBezTo>
                <a:cubicBezTo>
                  <a:pt x="1351" y="665"/>
                  <a:pt x="1230" y="701"/>
                  <a:pt x="1139" y="773"/>
                </a:cubicBezTo>
                <a:cubicBezTo>
                  <a:pt x="1270" y="589"/>
                  <a:pt x="1414" y="406"/>
                  <a:pt x="1531" y="249"/>
                </a:cubicBezTo>
                <a:cubicBezTo>
                  <a:pt x="1510" y="244"/>
                  <a:pt x="1489" y="242"/>
                  <a:pt x="1467" y="242"/>
                </a:cubicBezTo>
                <a:cubicBezTo>
                  <a:pt x="1364" y="242"/>
                  <a:pt x="1253" y="289"/>
                  <a:pt x="1178" y="354"/>
                </a:cubicBezTo>
                <a:cubicBezTo>
                  <a:pt x="1073" y="445"/>
                  <a:pt x="995" y="550"/>
                  <a:pt x="982" y="681"/>
                </a:cubicBezTo>
                <a:cubicBezTo>
                  <a:pt x="995" y="550"/>
                  <a:pt x="1008" y="419"/>
                  <a:pt x="995" y="315"/>
                </a:cubicBezTo>
                <a:cubicBezTo>
                  <a:pt x="982" y="197"/>
                  <a:pt x="916" y="66"/>
                  <a:pt x="7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2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p23"/>
          <p:cNvSpPr txBox="1">
            <a:spLocks noGrp="1"/>
          </p:cNvSpPr>
          <p:nvPr>
            <p:ph type="subTitle" idx="1"/>
          </p:nvPr>
        </p:nvSpPr>
        <p:spPr>
          <a:xfrm>
            <a:off x="1109152" y="1895975"/>
            <a:ext cx="19860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6" name="Google Shape;406;p23"/>
          <p:cNvSpPr txBox="1">
            <a:spLocks noGrp="1"/>
          </p:cNvSpPr>
          <p:nvPr>
            <p:ph type="subTitle" idx="2"/>
          </p:nvPr>
        </p:nvSpPr>
        <p:spPr>
          <a:xfrm>
            <a:off x="3579000" y="1895975"/>
            <a:ext cx="19860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7" name="Google Shape;407;p23"/>
          <p:cNvSpPr txBox="1">
            <a:spLocks noGrp="1"/>
          </p:cNvSpPr>
          <p:nvPr>
            <p:ph type="subTitle" idx="3"/>
          </p:nvPr>
        </p:nvSpPr>
        <p:spPr>
          <a:xfrm>
            <a:off x="1109152" y="3326200"/>
            <a:ext cx="19860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8" name="Google Shape;408;p23"/>
          <p:cNvSpPr txBox="1">
            <a:spLocks noGrp="1"/>
          </p:cNvSpPr>
          <p:nvPr>
            <p:ph type="subTitle" idx="4"/>
          </p:nvPr>
        </p:nvSpPr>
        <p:spPr>
          <a:xfrm>
            <a:off x="3579000" y="3326200"/>
            <a:ext cx="19860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9" name="Google Shape;409;p23"/>
          <p:cNvSpPr txBox="1">
            <a:spLocks noGrp="1"/>
          </p:cNvSpPr>
          <p:nvPr>
            <p:ph type="subTitle" idx="5"/>
          </p:nvPr>
        </p:nvSpPr>
        <p:spPr>
          <a:xfrm>
            <a:off x="6048848" y="1895975"/>
            <a:ext cx="19860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0" name="Google Shape;410;p23"/>
          <p:cNvSpPr txBox="1">
            <a:spLocks noGrp="1"/>
          </p:cNvSpPr>
          <p:nvPr>
            <p:ph type="subTitle" idx="6"/>
          </p:nvPr>
        </p:nvSpPr>
        <p:spPr>
          <a:xfrm>
            <a:off x="6048848" y="3326200"/>
            <a:ext cx="19860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1" name="Google Shape;411;p23"/>
          <p:cNvSpPr txBox="1">
            <a:spLocks noGrp="1"/>
          </p:cNvSpPr>
          <p:nvPr>
            <p:ph type="subTitle" idx="7"/>
          </p:nvPr>
        </p:nvSpPr>
        <p:spPr>
          <a:xfrm>
            <a:off x="1113052" y="1468299"/>
            <a:ext cx="1978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412" name="Google Shape;412;p23"/>
          <p:cNvSpPr txBox="1">
            <a:spLocks noGrp="1"/>
          </p:cNvSpPr>
          <p:nvPr>
            <p:ph type="subTitle" idx="8"/>
          </p:nvPr>
        </p:nvSpPr>
        <p:spPr>
          <a:xfrm>
            <a:off x="3582900" y="1468299"/>
            <a:ext cx="1978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413" name="Google Shape;413;p23"/>
          <p:cNvSpPr txBox="1">
            <a:spLocks noGrp="1"/>
          </p:cNvSpPr>
          <p:nvPr>
            <p:ph type="subTitle" idx="9"/>
          </p:nvPr>
        </p:nvSpPr>
        <p:spPr>
          <a:xfrm>
            <a:off x="6052748" y="1468299"/>
            <a:ext cx="1978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414" name="Google Shape;414;p23"/>
          <p:cNvSpPr txBox="1">
            <a:spLocks noGrp="1"/>
          </p:cNvSpPr>
          <p:nvPr>
            <p:ph type="subTitle" idx="13"/>
          </p:nvPr>
        </p:nvSpPr>
        <p:spPr>
          <a:xfrm>
            <a:off x="1113052" y="2898500"/>
            <a:ext cx="1978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415" name="Google Shape;415;p23"/>
          <p:cNvSpPr txBox="1">
            <a:spLocks noGrp="1"/>
          </p:cNvSpPr>
          <p:nvPr>
            <p:ph type="subTitle" idx="14"/>
          </p:nvPr>
        </p:nvSpPr>
        <p:spPr>
          <a:xfrm>
            <a:off x="3582900" y="2898500"/>
            <a:ext cx="1978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416" name="Google Shape;416;p23"/>
          <p:cNvSpPr txBox="1">
            <a:spLocks noGrp="1"/>
          </p:cNvSpPr>
          <p:nvPr>
            <p:ph type="subTitle" idx="15"/>
          </p:nvPr>
        </p:nvSpPr>
        <p:spPr>
          <a:xfrm>
            <a:off x="6052748" y="2898500"/>
            <a:ext cx="1978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417" name="Google Shape;417;p23"/>
          <p:cNvSpPr/>
          <p:nvPr/>
        </p:nvSpPr>
        <p:spPr>
          <a:xfrm>
            <a:off x="-45968" y="10"/>
            <a:ext cx="1518387" cy="4772134"/>
          </a:xfrm>
          <a:custGeom>
            <a:avLst/>
            <a:gdLst/>
            <a:ahLst/>
            <a:cxnLst/>
            <a:rect l="l" t="t" r="r" b="b"/>
            <a:pathLst>
              <a:path w="6399" h="32909" extrusionOk="0">
                <a:moveTo>
                  <a:pt x="890" y="1"/>
                </a:moveTo>
                <a:cubicBezTo>
                  <a:pt x="419" y="7171"/>
                  <a:pt x="53" y="14394"/>
                  <a:pt x="602" y="21551"/>
                </a:cubicBezTo>
                <a:cubicBezTo>
                  <a:pt x="798" y="24090"/>
                  <a:pt x="1126" y="26654"/>
                  <a:pt x="903" y="29193"/>
                </a:cubicBezTo>
                <a:cubicBezTo>
                  <a:pt x="772" y="30488"/>
                  <a:pt x="471" y="31757"/>
                  <a:pt x="0" y="32909"/>
                </a:cubicBezTo>
                <a:lnTo>
                  <a:pt x="6294" y="32909"/>
                </a:lnTo>
                <a:cubicBezTo>
                  <a:pt x="6399" y="30252"/>
                  <a:pt x="6006" y="27570"/>
                  <a:pt x="5443" y="25005"/>
                </a:cubicBezTo>
                <a:cubicBezTo>
                  <a:pt x="4698" y="21590"/>
                  <a:pt x="3651" y="18280"/>
                  <a:pt x="3049" y="14813"/>
                </a:cubicBezTo>
                <a:cubicBezTo>
                  <a:pt x="2198" y="9971"/>
                  <a:pt x="2264" y="4973"/>
                  <a:pt x="247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23"/>
          <p:cNvSpPr/>
          <p:nvPr/>
        </p:nvSpPr>
        <p:spPr>
          <a:xfrm>
            <a:off x="8086168" y="950"/>
            <a:ext cx="1027919" cy="4770249"/>
          </a:xfrm>
          <a:custGeom>
            <a:avLst/>
            <a:gdLst/>
            <a:ahLst/>
            <a:cxnLst/>
            <a:rect l="l" t="t" r="r" b="b"/>
            <a:pathLst>
              <a:path w="4332" h="32896" extrusionOk="0">
                <a:moveTo>
                  <a:pt x="2604" y="1"/>
                </a:moveTo>
                <a:cubicBezTo>
                  <a:pt x="3140" y="5378"/>
                  <a:pt x="2643" y="10926"/>
                  <a:pt x="1950" y="16304"/>
                </a:cubicBezTo>
                <a:cubicBezTo>
                  <a:pt x="1230" y="21813"/>
                  <a:pt x="275" y="27334"/>
                  <a:pt x="0" y="32895"/>
                </a:cubicBezTo>
                <a:lnTo>
                  <a:pt x="3428" y="32895"/>
                </a:lnTo>
                <a:cubicBezTo>
                  <a:pt x="4331" y="27321"/>
                  <a:pt x="4253" y="21538"/>
                  <a:pt x="4148" y="15833"/>
                </a:cubicBezTo>
                <a:cubicBezTo>
                  <a:pt x="4069" y="10547"/>
                  <a:pt x="3991" y="5274"/>
                  <a:pt x="391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23"/>
          <p:cNvSpPr/>
          <p:nvPr/>
        </p:nvSpPr>
        <p:spPr>
          <a:xfrm flipH="1">
            <a:off x="-860453" y="4512500"/>
            <a:ext cx="10034733" cy="2480883"/>
          </a:xfrm>
          <a:custGeom>
            <a:avLst/>
            <a:gdLst/>
            <a:ahLst/>
            <a:cxnLst/>
            <a:rect l="l" t="t" r="r" b="b"/>
            <a:pathLst>
              <a:path w="69624" h="19948" extrusionOk="0">
                <a:moveTo>
                  <a:pt x="1913" y="1"/>
                </a:moveTo>
                <a:cubicBezTo>
                  <a:pt x="1488" y="1"/>
                  <a:pt x="1068" y="14"/>
                  <a:pt x="654" y="44"/>
                </a:cubicBezTo>
                <a:cubicBezTo>
                  <a:pt x="0" y="3655"/>
                  <a:pt x="1086" y="8326"/>
                  <a:pt x="1348" y="12042"/>
                </a:cubicBezTo>
                <a:cubicBezTo>
                  <a:pt x="1505" y="13979"/>
                  <a:pt x="1727" y="16099"/>
                  <a:pt x="3114" y="17459"/>
                </a:cubicBezTo>
                <a:cubicBezTo>
                  <a:pt x="4541" y="18846"/>
                  <a:pt x="6752" y="18964"/>
                  <a:pt x="8741" y="19016"/>
                </a:cubicBezTo>
                <a:cubicBezTo>
                  <a:pt x="22636" y="19304"/>
                  <a:pt x="36532" y="19618"/>
                  <a:pt x="50441" y="19906"/>
                </a:cubicBezTo>
                <a:cubicBezTo>
                  <a:pt x="51307" y="19928"/>
                  <a:pt x="52176" y="19947"/>
                  <a:pt x="53045" y="19947"/>
                </a:cubicBezTo>
                <a:cubicBezTo>
                  <a:pt x="55279" y="19947"/>
                  <a:pt x="57513" y="19822"/>
                  <a:pt x="59679" y="19304"/>
                </a:cubicBezTo>
                <a:cubicBezTo>
                  <a:pt x="62688" y="18585"/>
                  <a:pt x="65619" y="16975"/>
                  <a:pt x="67255" y="14332"/>
                </a:cubicBezTo>
                <a:cubicBezTo>
                  <a:pt x="69623" y="10538"/>
                  <a:pt x="68511" y="4911"/>
                  <a:pt x="64769" y="2464"/>
                </a:cubicBezTo>
                <a:cubicBezTo>
                  <a:pt x="62783" y="1154"/>
                  <a:pt x="60436" y="788"/>
                  <a:pt x="58022" y="788"/>
                </a:cubicBezTo>
                <a:cubicBezTo>
                  <a:pt x="56460" y="788"/>
                  <a:pt x="54870" y="941"/>
                  <a:pt x="53333" y="1091"/>
                </a:cubicBezTo>
                <a:cubicBezTo>
                  <a:pt x="46159" y="1786"/>
                  <a:pt x="38950" y="2122"/>
                  <a:pt x="31749" y="2122"/>
                </a:cubicBezTo>
                <a:cubicBezTo>
                  <a:pt x="30137" y="2122"/>
                  <a:pt x="28526" y="2105"/>
                  <a:pt x="26915" y="2072"/>
                </a:cubicBezTo>
                <a:cubicBezTo>
                  <a:pt x="22375" y="1967"/>
                  <a:pt x="17834" y="1719"/>
                  <a:pt x="13307" y="1326"/>
                </a:cubicBezTo>
                <a:cubicBezTo>
                  <a:pt x="9670" y="1021"/>
                  <a:pt x="5601" y="1"/>
                  <a:pt x="191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23"/>
          <p:cNvSpPr/>
          <p:nvPr/>
        </p:nvSpPr>
        <p:spPr>
          <a:xfrm flipH="1">
            <a:off x="-3526950" y="3804607"/>
            <a:ext cx="6412786" cy="1376227"/>
          </a:xfrm>
          <a:custGeom>
            <a:avLst/>
            <a:gdLst/>
            <a:ahLst/>
            <a:cxnLst/>
            <a:rect l="l" t="t" r="r" b="b"/>
            <a:pathLst>
              <a:path w="26262" h="5636" extrusionOk="0">
                <a:moveTo>
                  <a:pt x="11513" y="0"/>
                </a:moveTo>
                <a:cubicBezTo>
                  <a:pt x="11070" y="0"/>
                  <a:pt x="10628" y="97"/>
                  <a:pt x="10233" y="297"/>
                </a:cubicBezTo>
                <a:cubicBezTo>
                  <a:pt x="9212" y="821"/>
                  <a:pt x="8558" y="2011"/>
                  <a:pt x="8650" y="3163"/>
                </a:cubicBezTo>
                <a:cubicBezTo>
                  <a:pt x="8182" y="2831"/>
                  <a:pt x="7610" y="2668"/>
                  <a:pt x="7036" y="2668"/>
                </a:cubicBezTo>
                <a:cubicBezTo>
                  <a:pt x="6342" y="2668"/>
                  <a:pt x="5646" y="2907"/>
                  <a:pt x="5130" y="3372"/>
                </a:cubicBezTo>
                <a:cubicBezTo>
                  <a:pt x="4764" y="3712"/>
                  <a:pt x="4463" y="4197"/>
                  <a:pt x="3992" y="4419"/>
                </a:cubicBezTo>
                <a:cubicBezTo>
                  <a:pt x="3674" y="4571"/>
                  <a:pt x="3329" y="4595"/>
                  <a:pt x="2975" y="4595"/>
                </a:cubicBezTo>
                <a:cubicBezTo>
                  <a:pt x="2810" y="4595"/>
                  <a:pt x="2642" y="4589"/>
                  <a:pt x="2474" y="4589"/>
                </a:cubicBezTo>
                <a:cubicBezTo>
                  <a:pt x="2352" y="4589"/>
                  <a:pt x="2229" y="4592"/>
                  <a:pt x="2107" y="4602"/>
                </a:cubicBezTo>
                <a:cubicBezTo>
                  <a:pt x="1309" y="4655"/>
                  <a:pt x="537" y="5047"/>
                  <a:pt x="1" y="5636"/>
                </a:cubicBezTo>
                <a:lnTo>
                  <a:pt x="26262" y="5636"/>
                </a:lnTo>
                <a:lnTo>
                  <a:pt x="26262" y="101"/>
                </a:lnTo>
                <a:cubicBezTo>
                  <a:pt x="25529" y="415"/>
                  <a:pt x="24875" y="952"/>
                  <a:pt x="24430" y="1645"/>
                </a:cubicBezTo>
                <a:cubicBezTo>
                  <a:pt x="24273" y="1985"/>
                  <a:pt x="24142" y="2312"/>
                  <a:pt x="24011" y="2574"/>
                </a:cubicBezTo>
                <a:cubicBezTo>
                  <a:pt x="23946" y="2703"/>
                  <a:pt x="23815" y="2765"/>
                  <a:pt x="23683" y="2765"/>
                </a:cubicBezTo>
                <a:cubicBezTo>
                  <a:pt x="23547" y="2765"/>
                  <a:pt x="23410" y="2700"/>
                  <a:pt x="23344" y="2574"/>
                </a:cubicBezTo>
                <a:cubicBezTo>
                  <a:pt x="23215" y="2340"/>
                  <a:pt x="23101" y="2236"/>
                  <a:pt x="22946" y="2236"/>
                </a:cubicBezTo>
                <a:cubicBezTo>
                  <a:pt x="22850" y="2236"/>
                  <a:pt x="22739" y="2276"/>
                  <a:pt x="22598" y="2352"/>
                </a:cubicBezTo>
                <a:cubicBezTo>
                  <a:pt x="22310" y="2509"/>
                  <a:pt x="22048" y="2757"/>
                  <a:pt x="21761" y="2954"/>
                </a:cubicBezTo>
                <a:cubicBezTo>
                  <a:pt x="21710" y="2993"/>
                  <a:pt x="21652" y="3009"/>
                  <a:pt x="21593" y="3009"/>
                </a:cubicBezTo>
                <a:cubicBezTo>
                  <a:pt x="21454" y="3009"/>
                  <a:pt x="21307" y="2916"/>
                  <a:pt x="21224" y="2796"/>
                </a:cubicBezTo>
                <a:cubicBezTo>
                  <a:pt x="21017" y="2508"/>
                  <a:pt x="20797" y="2382"/>
                  <a:pt x="20553" y="2382"/>
                </a:cubicBezTo>
                <a:cubicBezTo>
                  <a:pt x="20365" y="2382"/>
                  <a:pt x="20163" y="2456"/>
                  <a:pt x="19942" y="2587"/>
                </a:cubicBezTo>
                <a:cubicBezTo>
                  <a:pt x="19882" y="2625"/>
                  <a:pt x="19816" y="2643"/>
                  <a:pt x="19749" y="2643"/>
                </a:cubicBezTo>
                <a:cubicBezTo>
                  <a:pt x="19611" y="2643"/>
                  <a:pt x="19472" y="2567"/>
                  <a:pt x="19392" y="2443"/>
                </a:cubicBezTo>
                <a:cubicBezTo>
                  <a:pt x="19154" y="2046"/>
                  <a:pt x="18552" y="1684"/>
                  <a:pt x="18021" y="1684"/>
                </a:cubicBezTo>
                <a:cubicBezTo>
                  <a:pt x="17765" y="1684"/>
                  <a:pt x="17525" y="1768"/>
                  <a:pt x="17351" y="1972"/>
                </a:cubicBezTo>
                <a:cubicBezTo>
                  <a:pt x="17287" y="2052"/>
                  <a:pt x="17194" y="2089"/>
                  <a:pt x="17099" y="2089"/>
                </a:cubicBezTo>
                <a:cubicBezTo>
                  <a:pt x="16962" y="2089"/>
                  <a:pt x="16819" y="2012"/>
                  <a:pt x="16749" y="1881"/>
                </a:cubicBezTo>
                <a:cubicBezTo>
                  <a:pt x="16501" y="1449"/>
                  <a:pt x="16291" y="965"/>
                  <a:pt x="15951" y="572"/>
                </a:cubicBezTo>
                <a:cubicBezTo>
                  <a:pt x="15742" y="350"/>
                  <a:pt x="15519" y="232"/>
                  <a:pt x="15271" y="166"/>
                </a:cubicBezTo>
                <a:cubicBezTo>
                  <a:pt x="15160" y="157"/>
                  <a:pt x="15042" y="148"/>
                  <a:pt x="14932" y="148"/>
                </a:cubicBezTo>
                <a:cubicBezTo>
                  <a:pt x="14886" y="148"/>
                  <a:pt x="14842" y="150"/>
                  <a:pt x="14800" y="153"/>
                </a:cubicBezTo>
                <a:cubicBezTo>
                  <a:pt x="14734" y="153"/>
                  <a:pt x="14682" y="166"/>
                  <a:pt x="14616" y="180"/>
                </a:cubicBezTo>
                <a:cubicBezTo>
                  <a:pt x="14590" y="180"/>
                  <a:pt x="14551" y="206"/>
                  <a:pt x="14525" y="206"/>
                </a:cubicBezTo>
                <a:cubicBezTo>
                  <a:pt x="14132" y="284"/>
                  <a:pt x="13766" y="467"/>
                  <a:pt x="13478" y="729"/>
                </a:cubicBezTo>
                <a:cubicBezTo>
                  <a:pt x="12945" y="252"/>
                  <a:pt x="12227" y="0"/>
                  <a:pt x="1151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23"/>
          <p:cNvSpPr/>
          <p:nvPr/>
        </p:nvSpPr>
        <p:spPr>
          <a:xfrm flipH="1">
            <a:off x="6012464" y="3769466"/>
            <a:ext cx="6418891" cy="1374029"/>
          </a:xfrm>
          <a:custGeom>
            <a:avLst/>
            <a:gdLst/>
            <a:ahLst/>
            <a:cxnLst/>
            <a:rect l="l" t="t" r="r" b="b"/>
            <a:pathLst>
              <a:path w="26287" h="5627" extrusionOk="0">
                <a:moveTo>
                  <a:pt x="14759" y="0"/>
                </a:moveTo>
                <a:cubicBezTo>
                  <a:pt x="14050" y="0"/>
                  <a:pt x="13339" y="247"/>
                  <a:pt x="12810" y="720"/>
                </a:cubicBezTo>
                <a:cubicBezTo>
                  <a:pt x="12409" y="348"/>
                  <a:pt x="11869" y="157"/>
                  <a:pt x="11326" y="157"/>
                </a:cubicBezTo>
                <a:cubicBezTo>
                  <a:pt x="11125" y="157"/>
                  <a:pt x="10924" y="183"/>
                  <a:pt x="10729" y="236"/>
                </a:cubicBezTo>
                <a:cubicBezTo>
                  <a:pt x="10036" y="432"/>
                  <a:pt x="9421" y="1021"/>
                  <a:pt x="9212" y="1715"/>
                </a:cubicBezTo>
                <a:cubicBezTo>
                  <a:pt x="8691" y="1347"/>
                  <a:pt x="8055" y="1171"/>
                  <a:pt x="7413" y="1171"/>
                </a:cubicBezTo>
                <a:cubicBezTo>
                  <a:pt x="6409" y="1171"/>
                  <a:pt x="5390" y="1602"/>
                  <a:pt x="4776" y="2408"/>
                </a:cubicBezTo>
                <a:cubicBezTo>
                  <a:pt x="4416" y="1915"/>
                  <a:pt x="3808" y="1656"/>
                  <a:pt x="3204" y="1656"/>
                </a:cubicBezTo>
                <a:cubicBezTo>
                  <a:pt x="2798" y="1656"/>
                  <a:pt x="2394" y="1774"/>
                  <a:pt x="2067" y="2016"/>
                </a:cubicBezTo>
                <a:cubicBezTo>
                  <a:pt x="1662" y="1152"/>
                  <a:pt x="903" y="445"/>
                  <a:pt x="0" y="105"/>
                </a:cubicBezTo>
                <a:lnTo>
                  <a:pt x="0" y="5627"/>
                </a:lnTo>
                <a:lnTo>
                  <a:pt x="26287" y="5627"/>
                </a:lnTo>
                <a:cubicBezTo>
                  <a:pt x="25750" y="5038"/>
                  <a:pt x="24978" y="4646"/>
                  <a:pt x="24180" y="4593"/>
                </a:cubicBezTo>
                <a:cubicBezTo>
                  <a:pt x="24091" y="4588"/>
                  <a:pt x="24002" y="4586"/>
                  <a:pt x="23912" y="4586"/>
                </a:cubicBezTo>
                <a:cubicBezTo>
                  <a:pt x="23698" y="4586"/>
                  <a:pt x="23483" y="4597"/>
                  <a:pt x="23271" y="4597"/>
                </a:cubicBezTo>
                <a:cubicBezTo>
                  <a:pt x="22932" y="4597"/>
                  <a:pt x="22601" y="4569"/>
                  <a:pt x="22296" y="4423"/>
                </a:cubicBezTo>
                <a:cubicBezTo>
                  <a:pt x="21825" y="4188"/>
                  <a:pt x="21524" y="3717"/>
                  <a:pt x="21158" y="3376"/>
                </a:cubicBezTo>
                <a:cubicBezTo>
                  <a:pt x="20638" y="2907"/>
                  <a:pt x="19936" y="2665"/>
                  <a:pt x="19236" y="2665"/>
                </a:cubicBezTo>
                <a:cubicBezTo>
                  <a:pt x="18668" y="2665"/>
                  <a:pt x="18102" y="2825"/>
                  <a:pt x="17638" y="3154"/>
                </a:cubicBezTo>
                <a:cubicBezTo>
                  <a:pt x="17730" y="2016"/>
                  <a:pt x="17075" y="825"/>
                  <a:pt x="16055" y="302"/>
                </a:cubicBezTo>
                <a:cubicBezTo>
                  <a:pt x="15654" y="99"/>
                  <a:pt x="15207" y="0"/>
                  <a:pt x="1475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23"/>
          <p:cNvSpPr/>
          <p:nvPr/>
        </p:nvSpPr>
        <p:spPr>
          <a:xfrm>
            <a:off x="4708560" y="4863557"/>
            <a:ext cx="255492" cy="279951"/>
          </a:xfrm>
          <a:custGeom>
            <a:avLst/>
            <a:gdLst/>
            <a:ahLst/>
            <a:cxnLst/>
            <a:rect l="l" t="t" r="r" b="b"/>
            <a:pathLst>
              <a:path w="2527" h="2251" extrusionOk="0">
                <a:moveTo>
                  <a:pt x="1794" y="0"/>
                </a:moveTo>
                <a:cubicBezTo>
                  <a:pt x="1489" y="178"/>
                  <a:pt x="1295" y="528"/>
                  <a:pt x="1296" y="871"/>
                </a:cubicBezTo>
                <a:lnTo>
                  <a:pt x="1296" y="871"/>
                </a:lnTo>
                <a:cubicBezTo>
                  <a:pt x="1283" y="528"/>
                  <a:pt x="1064" y="192"/>
                  <a:pt x="747" y="53"/>
                </a:cubicBezTo>
                <a:lnTo>
                  <a:pt x="747" y="53"/>
                </a:lnTo>
                <a:cubicBezTo>
                  <a:pt x="694" y="327"/>
                  <a:pt x="760" y="628"/>
                  <a:pt x="904" y="877"/>
                </a:cubicBezTo>
                <a:cubicBezTo>
                  <a:pt x="708" y="764"/>
                  <a:pt x="489" y="707"/>
                  <a:pt x="258" y="707"/>
                </a:cubicBezTo>
                <a:cubicBezTo>
                  <a:pt x="195" y="707"/>
                  <a:pt x="131" y="711"/>
                  <a:pt x="66" y="720"/>
                </a:cubicBezTo>
                <a:cubicBezTo>
                  <a:pt x="240" y="993"/>
                  <a:pt x="544" y="1160"/>
                  <a:pt x="854" y="1177"/>
                </a:cubicBezTo>
                <a:lnTo>
                  <a:pt x="854" y="1177"/>
                </a:lnTo>
                <a:cubicBezTo>
                  <a:pt x="848" y="1176"/>
                  <a:pt x="842" y="1176"/>
                  <a:pt x="837" y="1176"/>
                </a:cubicBezTo>
                <a:cubicBezTo>
                  <a:pt x="544" y="1176"/>
                  <a:pt x="244" y="1256"/>
                  <a:pt x="1" y="1426"/>
                </a:cubicBezTo>
                <a:cubicBezTo>
                  <a:pt x="158" y="1518"/>
                  <a:pt x="344" y="1564"/>
                  <a:pt x="529" y="1564"/>
                </a:cubicBezTo>
                <a:cubicBezTo>
                  <a:pt x="714" y="1564"/>
                  <a:pt x="897" y="1518"/>
                  <a:pt x="1048" y="1426"/>
                </a:cubicBezTo>
                <a:lnTo>
                  <a:pt x="1048" y="1426"/>
                </a:lnTo>
                <a:cubicBezTo>
                  <a:pt x="878" y="1662"/>
                  <a:pt x="773" y="1950"/>
                  <a:pt x="773" y="2251"/>
                </a:cubicBezTo>
                <a:cubicBezTo>
                  <a:pt x="1074" y="2133"/>
                  <a:pt x="1296" y="1819"/>
                  <a:pt x="1296" y="1505"/>
                </a:cubicBezTo>
                <a:cubicBezTo>
                  <a:pt x="1349" y="1806"/>
                  <a:pt x="1545" y="2068"/>
                  <a:pt x="1794" y="2212"/>
                </a:cubicBezTo>
                <a:cubicBezTo>
                  <a:pt x="1872" y="2081"/>
                  <a:pt x="1833" y="1898"/>
                  <a:pt x="1767" y="1767"/>
                </a:cubicBezTo>
                <a:cubicBezTo>
                  <a:pt x="1702" y="1636"/>
                  <a:pt x="1597" y="1531"/>
                  <a:pt x="1479" y="1426"/>
                </a:cubicBezTo>
                <a:lnTo>
                  <a:pt x="1479" y="1426"/>
                </a:lnTo>
                <a:cubicBezTo>
                  <a:pt x="1774" y="1598"/>
                  <a:pt x="2103" y="1689"/>
                  <a:pt x="2444" y="1689"/>
                </a:cubicBezTo>
                <a:cubicBezTo>
                  <a:pt x="2467" y="1689"/>
                  <a:pt x="2490" y="1689"/>
                  <a:pt x="2513" y="1688"/>
                </a:cubicBezTo>
                <a:cubicBezTo>
                  <a:pt x="2373" y="1396"/>
                  <a:pt x="2077" y="1209"/>
                  <a:pt x="1773" y="1209"/>
                </a:cubicBezTo>
                <a:cubicBezTo>
                  <a:pt x="1736" y="1209"/>
                  <a:pt x="1699" y="1211"/>
                  <a:pt x="1663" y="1217"/>
                </a:cubicBezTo>
                <a:cubicBezTo>
                  <a:pt x="1951" y="1086"/>
                  <a:pt x="2225" y="969"/>
                  <a:pt x="2526" y="838"/>
                </a:cubicBezTo>
                <a:cubicBezTo>
                  <a:pt x="2404" y="738"/>
                  <a:pt x="2244" y="704"/>
                  <a:pt x="2079" y="704"/>
                </a:cubicBezTo>
                <a:cubicBezTo>
                  <a:pt x="2049" y="704"/>
                  <a:pt x="2020" y="705"/>
                  <a:pt x="1990" y="707"/>
                </a:cubicBezTo>
                <a:cubicBezTo>
                  <a:pt x="1807" y="733"/>
                  <a:pt x="1623" y="838"/>
                  <a:pt x="1506" y="982"/>
                </a:cubicBezTo>
                <a:cubicBezTo>
                  <a:pt x="1623" y="838"/>
                  <a:pt x="1741" y="694"/>
                  <a:pt x="1807" y="524"/>
                </a:cubicBezTo>
                <a:cubicBezTo>
                  <a:pt x="1872" y="367"/>
                  <a:pt x="1885" y="144"/>
                  <a:pt x="179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23"/>
          <p:cNvSpPr/>
          <p:nvPr/>
        </p:nvSpPr>
        <p:spPr>
          <a:xfrm>
            <a:off x="2385935" y="4677357"/>
            <a:ext cx="255492" cy="279951"/>
          </a:xfrm>
          <a:custGeom>
            <a:avLst/>
            <a:gdLst/>
            <a:ahLst/>
            <a:cxnLst/>
            <a:rect l="l" t="t" r="r" b="b"/>
            <a:pathLst>
              <a:path w="2527" h="2251" extrusionOk="0">
                <a:moveTo>
                  <a:pt x="1794" y="0"/>
                </a:moveTo>
                <a:cubicBezTo>
                  <a:pt x="1489" y="178"/>
                  <a:pt x="1295" y="528"/>
                  <a:pt x="1296" y="871"/>
                </a:cubicBezTo>
                <a:lnTo>
                  <a:pt x="1296" y="871"/>
                </a:lnTo>
                <a:cubicBezTo>
                  <a:pt x="1283" y="528"/>
                  <a:pt x="1064" y="192"/>
                  <a:pt x="747" y="53"/>
                </a:cubicBezTo>
                <a:lnTo>
                  <a:pt x="747" y="53"/>
                </a:lnTo>
                <a:cubicBezTo>
                  <a:pt x="694" y="327"/>
                  <a:pt x="760" y="628"/>
                  <a:pt x="904" y="877"/>
                </a:cubicBezTo>
                <a:cubicBezTo>
                  <a:pt x="708" y="764"/>
                  <a:pt x="489" y="707"/>
                  <a:pt x="258" y="707"/>
                </a:cubicBezTo>
                <a:cubicBezTo>
                  <a:pt x="195" y="707"/>
                  <a:pt x="131" y="711"/>
                  <a:pt x="66" y="720"/>
                </a:cubicBezTo>
                <a:cubicBezTo>
                  <a:pt x="240" y="993"/>
                  <a:pt x="544" y="1160"/>
                  <a:pt x="854" y="1177"/>
                </a:cubicBezTo>
                <a:lnTo>
                  <a:pt x="854" y="1177"/>
                </a:lnTo>
                <a:cubicBezTo>
                  <a:pt x="848" y="1176"/>
                  <a:pt x="842" y="1176"/>
                  <a:pt x="837" y="1176"/>
                </a:cubicBezTo>
                <a:cubicBezTo>
                  <a:pt x="544" y="1176"/>
                  <a:pt x="244" y="1256"/>
                  <a:pt x="1" y="1426"/>
                </a:cubicBezTo>
                <a:cubicBezTo>
                  <a:pt x="158" y="1518"/>
                  <a:pt x="344" y="1564"/>
                  <a:pt x="529" y="1564"/>
                </a:cubicBezTo>
                <a:cubicBezTo>
                  <a:pt x="714" y="1564"/>
                  <a:pt x="897" y="1518"/>
                  <a:pt x="1048" y="1426"/>
                </a:cubicBezTo>
                <a:lnTo>
                  <a:pt x="1048" y="1426"/>
                </a:lnTo>
                <a:cubicBezTo>
                  <a:pt x="878" y="1662"/>
                  <a:pt x="773" y="1950"/>
                  <a:pt x="773" y="2251"/>
                </a:cubicBezTo>
                <a:cubicBezTo>
                  <a:pt x="1074" y="2133"/>
                  <a:pt x="1296" y="1819"/>
                  <a:pt x="1296" y="1505"/>
                </a:cubicBezTo>
                <a:cubicBezTo>
                  <a:pt x="1349" y="1806"/>
                  <a:pt x="1545" y="2068"/>
                  <a:pt x="1794" y="2212"/>
                </a:cubicBezTo>
                <a:cubicBezTo>
                  <a:pt x="1872" y="2081"/>
                  <a:pt x="1833" y="1898"/>
                  <a:pt x="1767" y="1767"/>
                </a:cubicBezTo>
                <a:cubicBezTo>
                  <a:pt x="1702" y="1636"/>
                  <a:pt x="1597" y="1531"/>
                  <a:pt x="1479" y="1426"/>
                </a:cubicBezTo>
                <a:lnTo>
                  <a:pt x="1479" y="1426"/>
                </a:lnTo>
                <a:cubicBezTo>
                  <a:pt x="1774" y="1598"/>
                  <a:pt x="2103" y="1689"/>
                  <a:pt x="2444" y="1689"/>
                </a:cubicBezTo>
                <a:cubicBezTo>
                  <a:pt x="2467" y="1689"/>
                  <a:pt x="2490" y="1689"/>
                  <a:pt x="2513" y="1688"/>
                </a:cubicBezTo>
                <a:cubicBezTo>
                  <a:pt x="2373" y="1396"/>
                  <a:pt x="2077" y="1209"/>
                  <a:pt x="1773" y="1209"/>
                </a:cubicBezTo>
                <a:cubicBezTo>
                  <a:pt x="1736" y="1209"/>
                  <a:pt x="1699" y="1211"/>
                  <a:pt x="1663" y="1217"/>
                </a:cubicBezTo>
                <a:cubicBezTo>
                  <a:pt x="1951" y="1086"/>
                  <a:pt x="2225" y="969"/>
                  <a:pt x="2526" y="838"/>
                </a:cubicBezTo>
                <a:cubicBezTo>
                  <a:pt x="2404" y="738"/>
                  <a:pt x="2244" y="704"/>
                  <a:pt x="2079" y="704"/>
                </a:cubicBezTo>
                <a:cubicBezTo>
                  <a:pt x="2049" y="704"/>
                  <a:pt x="2020" y="705"/>
                  <a:pt x="1990" y="707"/>
                </a:cubicBezTo>
                <a:cubicBezTo>
                  <a:pt x="1807" y="733"/>
                  <a:pt x="1623" y="838"/>
                  <a:pt x="1506" y="982"/>
                </a:cubicBezTo>
                <a:cubicBezTo>
                  <a:pt x="1623" y="838"/>
                  <a:pt x="1741" y="694"/>
                  <a:pt x="1807" y="524"/>
                </a:cubicBezTo>
                <a:cubicBezTo>
                  <a:pt x="1872" y="367"/>
                  <a:pt x="1885" y="144"/>
                  <a:pt x="179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23"/>
          <p:cNvSpPr/>
          <p:nvPr/>
        </p:nvSpPr>
        <p:spPr>
          <a:xfrm>
            <a:off x="3573962" y="4677347"/>
            <a:ext cx="336975" cy="369226"/>
          </a:xfrm>
          <a:custGeom>
            <a:avLst/>
            <a:gdLst/>
            <a:ahLst/>
            <a:cxnLst/>
            <a:rect l="l" t="t" r="r" b="b"/>
            <a:pathLst>
              <a:path w="2527" h="2251" extrusionOk="0">
                <a:moveTo>
                  <a:pt x="1794" y="0"/>
                </a:moveTo>
                <a:cubicBezTo>
                  <a:pt x="1489" y="178"/>
                  <a:pt x="1295" y="528"/>
                  <a:pt x="1296" y="871"/>
                </a:cubicBezTo>
                <a:lnTo>
                  <a:pt x="1296" y="871"/>
                </a:lnTo>
                <a:cubicBezTo>
                  <a:pt x="1283" y="528"/>
                  <a:pt x="1064" y="192"/>
                  <a:pt x="747" y="53"/>
                </a:cubicBezTo>
                <a:lnTo>
                  <a:pt x="747" y="53"/>
                </a:lnTo>
                <a:cubicBezTo>
                  <a:pt x="694" y="327"/>
                  <a:pt x="760" y="628"/>
                  <a:pt x="904" y="877"/>
                </a:cubicBezTo>
                <a:cubicBezTo>
                  <a:pt x="708" y="764"/>
                  <a:pt x="489" y="707"/>
                  <a:pt x="258" y="707"/>
                </a:cubicBezTo>
                <a:cubicBezTo>
                  <a:pt x="195" y="707"/>
                  <a:pt x="131" y="711"/>
                  <a:pt x="66" y="720"/>
                </a:cubicBezTo>
                <a:cubicBezTo>
                  <a:pt x="240" y="993"/>
                  <a:pt x="544" y="1160"/>
                  <a:pt x="854" y="1177"/>
                </a:cubicBezTo>
                <a:lnTo>
                  <a:pt x="854" y="1177"/>
                </a:lnTo>
                <a:cubicBezTo>
                  <a:pt x="848" y="1176"/>
                  <a:pt x="842" y="1176"/>
                  <a:pt x="837" y="1176"/>
                </a:cubicBezTo>
                <a:cubicBezTo>
                  <a:pt x="544" y="1176"/>
                  <a:pt x="244" y="1256"/>
                  <a:pt x="1" y="1426"/>
                </a:cubicBezTo>
                <a:cubicBezTo>
                  <a:pt x="158" y="1518"/>
                  <a:pt x="344" y="1564"/>
                  <a:pt x="529" y="1564"/>
                </a:cubicBezTo>
                <a:cubicBezTo>
                  <a:pt x="714" y="1564"/>
                  <a:pt x="897" y="1518"/>
                  <a:pt x="1048" y="1426"/>
                </a:cubicBezTo>
                <a:lnTo>
                  <a:pt x="1048" y="1426"/>
                </a:lnTo>
                <a:cubicBezTo>
                  <a:pt x="878" y="1662"/>
                  <a:pt x="773" y="1950"/>
                  <a:pt x="773" y="2251"/>
                </a:cubicBezTo>
                <a:cubicBezTo>
                  <a:pt x="1074" y="2133"/>
                  <a:pt x="1296" y="1819"/>
                  <a:pt x="1296" y="1505"/>
                </a:cubicBezTo>
                <a:cubicBezTo>
                  <a:pt x="1349" y="1806"/>
                  <a:pt x="1545" y="2068"/>
                  <a:pt x="1794" y="2212"/>
                </a:cubicBezTo>
                <a:cubicBezTo>
                  <a:pt x="1872" y="2081"/>
                  <a:pt x="1833" y="1898"/>
                  <a:pt x="1767" y="1767"/>
                </a:cubicBezTo>
                <a:cubicBezTo>
                  <a:pt x="1702" y="1636"/>
                  <a:pt x="1597" y="1531"/>
                  <a:pt x="1479" y="1426"/>
                </a:cubicBezTo>
                <a:lnTo>
                  <a:pt x="1479" y="1426"/>
                </a:lnTo>
                <a:cubicBezTo>
                  <a:pt x="1774" y="1598"/>
                  <a:pt x="2103" y="1689"/>
                  <a:pt x="2444" y="1689"/>
                </a:cubicBezTo>
                <a:cubicBezTo>
                  <a:pt x="2467" y="1689"/>
                  <a:pt x="2490" y="1689"/>
                  <a:pt x="2513" y="1688"/>
                </a:cubicBezTo>
                <a:cubicBezTo>
                  <a:pt x="2373" y="1396"/>
                  <a:pt x="2077" y="1209"/>
                  <a:pt x="1773" y="1209"/>
                </a:cubicBezTo>
                <a:cubicBezTo>
                  <a:pt x="1736" y="1209"/>
                  <a:pt x="1699" y="1211"/>
                  <a:pt x="1663" y="1217"/>
                </a:cubicBezTo>
                <a:cubicBezTo>
                  <a:pt x="1951" y="1086"/>
                  <a:pt x="2225" y="969"/>
                  <a:pt x="2526" y="838"/>
                </a:cubicBezTo>
                <a:cubicBezTo>
                  <a:pt x="2404" y="738"/>
                  <a:pt x="2244" y="704"/>
                  <a:pt x="2079" y="704"/>
                </a:cubicBezTo>
                <a:cubicBezTo>
                  <a:pt x="2049" y="704"/>
                  <a:pt x="2020" y="705"/>
                  <a:pt x="1990" y="707"/>
                </a:cubicBezTo>
                <a:cubicBezTo>
                  <a:pt x="1807" y="733"/>
                  <a:pt x="1623" y="838"/>
                  <a:pt x="1506" y="982"/>
                </a:cubicBezTo>
                <a:cubicBezTo>
                  <a:pt x="1623" y="838"/>
                  <a:pt x="1741" y="694"/>
                  <a:pt x="1807" y="524"/>
                </a:cubicBezTo>
                <a:cubicBezTo>
                  <a:pt x="1872" y="367"/>
                  <a:pt x="1885" y="144"/>
                  <a:pt x="179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23"/>
          <p:cNvSpPr/>
          <p:nvPr/>
        </p:nvSpPr>
        <p:spPr>
          <a:xfrm>
            <a:off x="6305874" y="4727522"/>
            <a:ext cx="336975" cy="369226"/>
          </a:xfrm>
          <a:custGeom>
            <a:avLst/>
            <a:gdLst/>
            <a:ahLst/>
            <a:cxnLst/>
            <a:rect l="l" t="t" r="r" b="b"/>
            <a:pathLst>
              <a:path w="2527" h="2251" extrusionOk="0">
                <a:moveTo>
                  <a:pt x="1794" y="0"/>
                </a:moveTo>
                <a:cubicBezTo>
                  <a:pt x="1489" y="178"/>
                  <a:pt x="1295" y="528"/>
                  <a:pt x="1296" y="871"/>
                </a:cubicBezTo>
                <a:lnTo>
                  <a:pt x="1296" y="871"/>
                </a:lnTo>
                <a:cubicBezTo>
                  <a:pt x="1283" y="528"/>
                  <a:pt x="1064" y="192"/>
                  <a:pt x="747" y="53"/>
                </a:cubicBezTo>
                <a:lnTo>
                  <a:pt x="747" y="53"/>
                </a:lnTo>
                <a:cubicBezTo>
                  <a:pt x="694" y="327"/>
                  <a:pt x="760" y="628"/>
                  <a:pt x="904" y="877"/>
                </a:cubicBezTo>
                <a:cubicBezTo>
                  <a:pt x="708" y="764"/>
                  <a:pt x="489" y="707"/>
                  <a:pt x="258" y="707"/>
                </a:cubicBezTo>
                <a:cubicBezTo>
                  <a:pt x="195" y="707"/>
                  <a:pt x="131" y="711"/>
                  <a:pt x="66" y="720"/>
                </a:cubicBezTo>
                <a:cubicBezTo>
                  <a:pt x="240" y="993"/>
                  <a:pt x="544" y="1160"/>
                  <a:pt x="854" y="1177"/>
                </a:cubicBezTo>
                <a:lnTo>
                  <a:pt x="854" y="1177"/>
                </a:lnTo>
                <a:cubicBezTo>
                  <a:pt x="848" y="1176"/>
                  <a:pt x="842" y="1176"/>
                  <a:pt x="837" y="1176"/>
                </a:cubicBezTo>
                <a:cubicBezTo>
                  <a:pt x="544" y="1176"/>
                  <a:pt x="244" y="1256"/>
                  <a:pt x="1" y="1426"/>
                </a:cubicBezTo>
                <a:cubicBezTo>
                  <a:pt x="158" y="1518"/>
                  <a:pt x="344" y="1564"/>
                  <a:pt x="529" y="1564"/>
                </a:cubicBezTo>
                <a:cubicBezTo>
                  <a:pt x="714" y="1564"/>
                  <a:pt x="897" y="1518"/>
                  <a:pt x="1048" y="1426"/>
                </a:cubicBezTo>
                <a:lnTo>
                  <a:pt x="1048" y="1426"/>
                </a:lnTo>
                <a:cubicBezTo>
                  <a:pt x="878" y="1662"/>
                  <a:pt x="773" y="1950"/>
                  <a:pt x="773" y="2251"/>
                </a:cubicBezTo>
                <a:cubicBezTo>
                  <a:pt x="1074" y="2133"/>
                  <a:pt x="1296" y="1819"/>
                  <a:pt x="1296" y="1505"/>
                </a:cubicBezTo>
                <a:cubicBezTo>
                  <a:pt x="1349" y="1806"/>
                  <a:pt x="1545" y="2068"/>
                  <a:pt x="1794" y="2212"/>
                </a:cubicBezTo>
                <a:cubicBezTo>
                  <a:pt x="1872" y="2081"/>
                  <a:pt x="1833" y="1898"/>
                  <a:pt x="1767" y="1767"/>
                </a:cubicBezTo>
                <a:cubicBezTo>
                  <a:pt x="1702" y="1636"/>
                  <a:pt x="1597" y="1531"/>
                  <a:pt x="1479" y="1426"/>
                </a:cubicBezTo>
                <a:lnTo>
                  <a:pt x="1479" y="1426"/>
                </a:lnTo>
                <a:cubicBezTo>
                  <a:pt x="1774" y="1598"/>
                  <a:pt x="2103" y="1689"/>
                  <a:pt x="2444" y="1689"/>
                </a:cubicBezTo>
                <a:cubicBezTo>
                  <a:pt x="2467" y="1689"/>
                  <a:pt x="2490" y="1689"/>
                  <a:pt x="2513" y="1688"/>
                </a:cubicBezTo>
                <a:cubicBezTo>
                  <a:pt x="2373" y="1396"/>
                  <a:pt x="2077" y="1209"/>
                  <a:pt x="1773" y="1209"/>
                </a:cubicBezTo>
                <a:cubicBezTo>
                  <a:pt x="1736" y="1209"/>
                  <a:pt x="1699" y="1211"/>
                  <a:pt x="1663" y="1217"/>
                </a:cubicBezTo>
                <a:cubicBezTo>
                  <a:pt x="1951" y="1086"/>
                  <a:pt x="2225" y="969"/>
                  <a:pt x="2526" y="838"/>
                </a:cubicBezTo>
                <a:cubicBezTo>
                  <a:pt x="2404" y="738"/>
                  <a:pt x="2244" y="704"/>
                  <a:pt x="2079" y="704"/>
                </a:cubicBezTo>
                <a:cubicBezTo>
                  <a:pt x="2049" y="704"/>
                  <a:pt x="2020" y="705"/>
                  <a:pt x="1990" y="707"/>
                </a:cubicBezTo>
                <a:cubicBezTo>
                  <a:pt x="1807" y="733"/>
                  <a:pt x="1623" y="838"/>
                  <a:pt x="1506" y="982"/>
                </a:cubicBezTo>
                <a:cubicBezTo>
                  <a:pt x="1623" y="838"/>
                  <a:pt x="1741" y="694"/>
                  <a:pt x="1807" y="524"/>
                </a:cubicBezTo>
                <a:cubicBezTo>
                  <a:pt x="1872" y="367"/>
                  <a:pt x="1885" y="144"/>
                  <a:pt x="179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24"/>
          <p:cNvSpPr txBox="1">
            <a:spLocks noGrp="1"/>
          </p:cNvSpPr>
          <p:nvPr>
            <p:ph type="title" hasCustomPrompt="1"/>
          </p:nvPr>
        </p:nvSpPr>
        <p:spPr>
          <a:xfrm>
            <a:off x="3266000" y="575625"/>
            <a:ext cx="43527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28" name="Google Shape;428;p24"/>
          <p:cNvSpPr txBox="1">
            <a:spLocks noGrp="1"/>
          </p:cNvSpPr>
          <p:nvPr>
            <p:ph type="subTitle" idx="1"/>
          </p:nvPr>
        </p:nvSpPr>
        <p:spPr>
          <a:xfrm>
            <a:off x="3266000" y="1264549"/>
            <a:ext cx="4352700" cy="5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29" name="Google Shape;429;p24"/>
          <p:cNvSpPr txBox="1">
            <a:spLocks noGrp="1"/>
          </p:cNvSpPr>
          <p:nvPr>
            <p:ph type="title" idx="2" hasCustomPrompt="1"/>
          </p:nvPr>
        </p:nvSpPr>
        <p:spPr>
          <a:xfrm>
            <a:off x="3266000" y="1927887"/>
            <a:ext cx="43527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30" name="Google Shape;430;p24"/>
          <p:cNvSpPr txBox="1">
            <a:spLocks noGrp="1"/>
          </p:cNvSpPr>
          <p:nvPr>
            <p:ph type="subTitle" idx="3"/>
          </p:nvPr>
        </p:nvSpPr>
        <p:spPr>
          <a:xfrm>
            <a:off x="3266000" y="2616810"/>
            <a:ext cx="4352700" cy="5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31" name="Google Shape;431;p24"/>
          <p:cNvSpPr txBox="1">
            <a:spLocks noGrp="1"/>
          </p:cNvSpPr>
          <p:nvPr>
            <p:ph type="title" idx="4" hasCustomPrompt="1"/>
          </p:nvPr>
        </p:nvSpPr>
        <p:spPr>
          <a:xfrm>
            <a:off x="3266000" y="3280149"/>
            <a:ext cx="43527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32" name="Google Shape;432;p24"/>
          <p:cNvSpPr txBox="1">
            <a:spLocks noGrp="1"/>
          </p:cNvSpPr>
          <p:nvPr>
            <p:ph type="subTitle" idx="5"/>
          </p:nvPr>
        </p:nvSpPr>
        <p:spPr>
          <a:xfrm>
            <a:off x="3266000" y="3969072"/>
            <a:ext cx="4352700" cy="5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33" name="Google Shape;433;p24"/>
          <p:cNvSpPr/>
          <p:nvPr/>
        </p:nvSpPr>
        <p:spPr>
          <a:xfrm flipH="1">
            <a:off x="8553995" y="-25550"/>
            <a:ext cx="641355" cy="4482206"/>
          </a:xfrm>
          <a:custGeom>
            <a:avLst/>
            <a:gdLst/>
            <a:ahLst/>
            <a:cxnLst/>
            <a:rect l="l" t="t" r="r" b="b"/>
            <a:pathLst>
              <a:path w="4973" h="32909" extrusionOk="0">
                <a:moveTo>
                  <a:pt x="1819" y="1"/>
                </a:moveTo>
                <a:cubicBezTo>
                  <a:pt x="1963" y="10966"/>
                  <a:pt x="0" y="22114"/>
                  <a:pt x="942" y="32908"/>
                </a:cubicBezTo>
                <a:lnTo>
                  <a:pt x="4972" y="32908"/>
                </a:lnTo>
                <a:cubicBezTo>
                  <a:pt x="3781" y="27910"/>
                  <a:pt x="3624" y="22166"/>
                  <a:pt x="3664" y="16670"/>
                </a:cubicBezTo>
                <a:cubicBezTo>
                  <a:pt x="3716" y="11109"/>
                  <a:pt x="3925" y="5405"/>
                  <a:pt x="32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24"/>
          <p:cNvSpPr/>
          <p:nvPr/>
        </p:nvSpPr>
        <p:spPr>
          <a:xfrm flipH="1">
            <a:off x="628375" y="33526"/>
            <a:ext cx="631284" cy="4244109"/>
          </a:xfrm>
          <a:custGeom>
            <a:avLst/>
            <a:gdLst/>
            <a:ahLst/>
            <a:cxnLst/>
            <a:rect l="l" t="t" r="r" b="b"/>
            <a:pathLst>
              <a:path w="4895" h="32909" extrusionOk="0">
                <a:moveTo>
                  <a:pt x="2395" y="1"/>
                </a:moveTo>
                <a:cubicBezTo>
                  <a:pt x="2526" y="5405"/>
                  <a:pt x="2539" y="10822"/>
                  <a:pt x="1937" y="16121"/>
                </a:cubicBezTo>
                <a:cubicBezTo>
                  <a:pt x="1531" y="19588"/>
                  <a:pt x="851" y="22964"/>
                  <a:pt x="432" y="26432"/>
                </a:cubicBezTo>
                <a:cubicBezTo>
                  <a:pt x="171" y="28551"/>
                  <a:pt x="0" y="30750"/>
                  <a:pt x="53" y="32909"/>
                </a:cubicBezTo>
                <a:lnTo>
                  <a:pt x="3599" y="32909"/>
                </a:lnTo>
                <a:cubicBezTo>
                  <a:pt x="4894" y="22284"/>
                  <a:pt x="3128" y="10953"/>
                  <a:pt x="362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24"/>
          <p:cNvSpPr/>
          <p:nvPr/>
        </p:nvSpPr>
        <p:spPr>
          <a:xfrm flipH="1">
            <a:off x="1311619" y="-26385"/>
            <a:ext cx="825247" cy="4244109"/>
          </a:xfrm>
          <a:custGeom>
            <a:avLst/>
            <a:gdLst/>
            <a:ahLst/>
            <a:cxnLst/>
            <a:rect l="l" t="t" r="r" b="b"/>
            <a:pathLst>
              <a:path w="6399" h="32909" extrusionOk="0">
                <a:moveTo>
                  <a:pt x="890" y="1"/>
                </a:moveTo>
                <a:cubicBezTo>
                  <a:pt x="419" y="7171"/>
                  <a:pt x="53" y="14394"/>
                  <a:pt x="602" y="21551"/>
                </a:cubicBezTo>
                <a:cubicBezTo>
                  <a:pt x="798" y="24090"/>
                  <a:pt x="1126" y="26654"/>
                  <a:pt x="903" y="29193"/>
                </a:cubicBezTo>
                <a:cubicBezTo>
                  <a:pt x="772" y="30488"/>
                  <a:pt x="471" y="31757"/>
                  <a:pt x="0" y="32909"/>
                </a:cubicBezTo>
                <a:lnTo>
                  <a:pt x="6294" y="32909"/>
                </a:lnTo>
                <a:cubicBezTo>
                  <a:pt x="6399" y="30252"/>
                  <a:pt x="6006" y="27570"/>
                  <a:pt x="5443" y="25005"/>
                </a:cubicBezTo>
                <a:cubicBezTo>
                  <a:pt x="4698" y="21590"/>
                  <a:pt x="3651" y="18280"/>
                  <a:pt x="3049" y="14813"/>
                </a:cubicBezTo>
                <a:cubicBezTo>
                  <a:pt x="2198" y="9971"/>
                  <a:pt x="2264" y="4973"/>
                  <a:pt x="247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24"/>
          <p:cNvSpPr/>
          <p:nvPr/>
        </p:nvSpPr>
        <p:spPr>
          <a:xfrm flipH="1">
            <a:off x="2460829" y="-25537"/>
            <a:ext cx="590246" cy="4482162"/>
          </a:xfrm>
          <a:custGeom>
            <a:avLst/>
            <a:gdLst/>
            <a:ahLst/>
            <a:cxnLst/>
            <a:rect l="l" t="t" r="r" b="b"/>
            <a:pathLst>
              <a:path w="4332" h="32896" extrusionOk="0">
                <a:moveTo>
                  <a:pt x="2604" y="1"/>
                </a:moveTo>
                <a:cubicBezTo>
                  <a:pt x="3140" y="5378"/>
                  <a:pt x="2643" y="10926"/>
                  <a:pt x="1950" y="16304"/>
                </a:cubicBezTo>
                <a:cubicBezTo>
                  <a:pt x="1230" y="21813"/>
                  <a:pt x="275" y="27334"/>
                  <a:pt x="0" y="32895"/>
                </a:cubicBezTo>
                <a:lnTo>
                  <a:pt x="3428" y="32895"/>
                </a:lnTo>
                <a:cubicBezTo>
                  <a:pt x="4331" y="27321"/>
                  <a:pt x="4253" y="21538"/>
                  <a:pt x="4148" y="15833"/>
                </a:cubicBezTo>
                <a:cubicBezTo>
                  <a:pt x="4069" y="10547"/>
                  <a:pt x="3991" y="5274"/>
                  <a:pt x="391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24"/>
          <p:cNvSpPr/>
          <p:nvPr/>
        </p:nvSpPr>
        <p:spPr>
          <a:xfrm flipH="1">
            <a:off x="-108927" y="267600"/>
            <a:ext cx="1620058" cy="4843667"/>
          </a:xfrm>
          <a:custGeom>
            <a:avLst/>
            <a:gdLst/>
            <a:ahLst/>
            <a:cxnLst/>
            <a:rect l="l" t="t" r="r" b="b"/>
            <a:pathLst>
              <a:path w="12562" h="37558" extrusionOk="0">
                <a:moveTo>
                  <a:pt x="736" y="1"/>
                </a:moveTo>
                <a:cubicBezTo>
                  <a:pt x="539" y="1"/>
                  <a:pt x="334" y="136"/>
                  <a:pt x="366" y="345"/>
                </a:cubicBezTo>
                <a:cubicBezTo>
                  <a:pt x="366" y="397"/>
                  <a:pt x="380" y="436"/>
                  <a:pt x="380" y="476"/>
                </a:cubicBezTo>
                <a:cubicBezTo>
                  <a:pt x="371" y="475"/>
                  <a:pt x="362" y="474"/>
                  <a:pt x="353" y="474"/>
                </a:cubicBezTo>
                <a:cubicBezTo>
                  <a:pt x="203" y="474"/>
                  <a:pt x="39" y="578"/>
                  <a:pt x="39" y="763"/>
                </a:cubicBezTo>
                <a:cubicBezTo>
                  <a:pt x="0" y="1849"/>
                  <a:pt x="314" y="2857"/>
                  <a:pt x="759" y="3851"/>
                </a:cubicBezTo>
                <a:cubicBezTo>
                  <a:pt x="968" y="4322"/>
                  <a:pt x="1230" y="4793"/>
                  <a:pt x="1492" y="5238"/>
                </a:cubicBezTo>
                <a:cubicBezTo>
                  <a:pt x="1623" y="5448"/>
                  <a:pt x="1740" y="5683"/>
                  <a:pt x="1884" y="5893"/>
                </a:cubicBezTo>
                <a:cubicBezTo>
                  <a:pt x="1989" y="6076"/>
                  <a:pt x="2081" y="6259"/>
                  <a:pt x="2198" y="6429"/>
                </a:cubicBezTo>
                <a:cubicBezTo>
                  <a:pt x="2395" y="6795"/>
                  <a:pt x="2591" y="7136"/>
                  <a:pt x="2787" y="7502"/>
                </a:cubicBezTo>
                <a:cubicBezTo>
                  <a:pt x="2944" y="7803"/>
                  <a:pt x="3088" y="8117"/>
                  <a:pt x="3297" y="8392"/>
                </a:cubicBezTo>
                <a:cubicBezTo>
                  <a:pt x="3114" y="8392"/>
                  <a:pt x="2931" y="8418"/>
                  <a:pt x="2748" y="8418"/>
                </a:cubicBezTo>
                <a:cubicBezTo>
                  <a:pt x="2447" y="8431"/>
                  <a:pt x="2146" y="8457"/>
                  <a:pt x="1832" y="8457"/>
                </a:cubicBezTo>
                <a:cubicBezTo>
                  <a:pt x="2081" y="8680"/>
                  <a:pt x="2329" y="8876"/>
                  <a:pt x="2617" y="8967"/>
                </a:cubicBezTo>
                <a:cubicBezTo>
                  <a:pt x="3036" y="9111"/>
                  <a:pt x="3454" y="9151"/>
                  <a:pt x="3886" y="9229"/>
                </a:cubicBezTo>
                <a:cubicBezTo>
                  <a:pt x="4671" y="9373"/>
                  <a:pt x="5273" y="9739"/>
                  <a:pt x="5561" y="10420"/>
                </a:cubicBezTo>
                <a:cubicBezTo>
                  <a:pt x="5666" y="10511"/>
                  <a:pt x="5757" y="10590"/>
                  <a:pt x="5862" y="10681"/>
                </a:cubicBezTo>
                <a:cubicBezTo>
                  <a:pt x="6333" y="11074"/>
                  <a:pt x="6817" y="11401"/>
                  <a:pt x="7288" y="11833"/>
                </a:cubicBezTo>
                <a:cubicBezTo>
                  <a:pt x="7733" y="12252"/>
                  <a:pt x="7982" y="12697"/>
                  <a:pt x="8165" y="13285"/>
                </a:cubicBezTo>
                <a:cubicBezTo>
                  <a:pt x="8374" y="14005"/>
                  <a:pt x="8701" y="14515"/>
                  <a:pt x="9316" y="14947"/>
                </a:cubicBezTo>
                <a:cubicBezTo>
                  <a:pt x="9395" y="15013"/>
                  <a:pt x="9473" y="15065"/>
                  <a:pt x="9552" y="15130"/>
                </a:cubicBezTo>
                <a:cubicBezTo>
                  <a:pt x="10010" y="16242"/>
                  <a:pt x="10180" y="17433"/>
                  <a:pt x="10180" y="18663"/>
                </a:cubicBezTo>
                <a:cubicBezTo>
                  <a:pt x="10193" y="20469"/>
                  <a:pt x="10049" y="22274"/>
                  <a:pt x="9971" y="24080"/>
                </a:cubicBezTo>
                <a:cubicBezTo>
                  <a:pt x="9879" y="25938"/>
                  <a:pt x="9866" y="27835"/>
                  <a:pt x="9408" y="29641"/>
                </a:cubicBezTo>
                <a:cubicBezTo>
                  <a:pt x="8963" y="31394"/>
                  <a:pt x="8021" y="32938"/>
                  <a:pt x="7615" y="34692"/>
                </a:cubicBezTo>
                <a:cubicBezTo>
                  <a:pt x="7393" y="35608"/>
                  <a:pt x="7236" y="36563"/>
                  <a:pt x="7013" y="37479"/>
                </a:cubicBezTo>
                <a:cubicBezTo>
                  <a:pt x="7013" y="37505"/>
                  <a:pt x="7000" y="37518"/>
                  <a:pt x="7000" y="37557"/>
                </a:cubicBezTo>
                <a:lnTo>
                  <a:pt x="12561" y="37557"/>
                </a:lnTo>
                <a:lnTo>
                  <a:pt x="12561" y="11310"/>
                </a:lnTo>
                <a:cubicBezTo>
                  <a:pt x="12234" y="10996"/>
                  <a:pt x="11959" y="10642"/>
                  <a:pt x="11737" y="10250"/>
                </a:cubicBezTo>
                <a:cubicBezTo>
                  <a:pt x="11410" y="8627"/>
                  <a:pt x="11017" y="7005"/>
                  <a:pt x="10572" y="5421"/>
                </a:cubicBezTo>
                <a:cubicBezTo>
                  <a:pt x="10525" y="5252"/>
                  <a:pt x="10410" y="5184"/>
                  <a:pt x="10286" y="5184"/>
                </a:cubicBezTo>
                <a:cubicBezTo>
                  <a:pt x="10237" y="5184"/>
                  <a:pt x="10188" y="5194"/>
                  <a:pt x="10141" y="5212"/>
                </a:cubicBezTo>
                <a:cubicBezTo>
                  <a:pt x="10122" y="5208"/>
                  <a:pt x="10102" y="5206"/>
                  <a:pt x="10083" y="5206"/>
                </a:cubicBezTo>
                <a:cubicBezTo>
                  <a:pt x="9904" y="5206"/>
                  <a:pt x="9727" y="5366"/>
                  <a:pt x="9774" y="5578"/>
                </a:cubicBezTo>
                <a:cubicBezTo>
                  <a:pt x="9997" y="7070"/>
                  <a:pt x="10167" y="8588"/>
                  <a:pt x="10258" y="10093"/>
                </a:cubicBezTo>
                <a:cubicBezTo>
                  <a:pt x="10298" y="10668"/>
                  <a:pt x="10324" y="11244"/>
                  <a:pt x="10324" y="11820"/>
                </a:cubicBezTo>
                <a:cubicBezTo>
                  <a:pt x="9879" y="11597"/>
                  <a:pt x="9473" y="11336"/>
                  <a:pt x="9081" y="11061"/>
                </a:cubicBezTo>
                <a:cubicBezTo>
                  <a:pt x="8976" y="10878"/>
                  <a:pt x="8898" y="10681"/>
                  <a:pt x="8819" y="10485"/>
                </a:cubicBezTo>
                <a:cubicBezTo>
                  <a:pt x="8623" y="9962"/>
                  <a:pt x="8492" y="9425"/>
                  <a:pt x="8034" y="9072"/>
                </a:cubicBezTo>
                <a:cubicBezTo>
                  <a:pt x="7628" y="8745"/>
                  <a:pt x="7118" y="8640"/>
                  <a:pt x="6608" y="8549"/>
                </a:cubicBezTo>
                <a:cubicBezTo>
                  <a:pt x="5469" y="8352"/>
                  <a:pt x="4514" y="7724"/>
                  <a:pt x="4017" y="6665"/>
                </a:cubicBezTo>
                <a:cubicBezTo>
                  <a:pt x="3991" y="6625"/>
                  <a:pt x="3978" y="6599"/>
                  <a:pt x="3952" y="6586"/>
                </a:cubicBezTo>
                <a:cubicBezTo>
                  <a:pt x="3925" y="6534"/>
                  <a:pt x="3899" y="6494"/>
                  <a:pt x="3886" y="6455"/>
                </a:cubicBezTo>
                <a:cubicBezTo>
                  <a:pt x="4213" y="6220"/>
                  <a:pt x="4501" y="5879"/>
                  <a:pt x="4750" y="5578"/>
                </a:cubicBezTo>
                <a:cubicBezTo>
                  <a:pt x="5077" y="5186"/>
                  <a:pt x="5365" y="4754"/>
                  <a:pt x="5626" y="4309"/>
                </a:cubicBezTo>
                <a:cubicBezTo>
                  <a:pt x="5823" y="3943"/>
                  <a:pt x="6163" y="3406"/>
                  <a:pt x="6058" y="2988"/>
                </a:cubicBezTo>
                <a:cubicBezTo>
                  <a:pt x="6137" y="2791"/>
                  <a:pt x="6176" y="2569"/>
                  <a:pt x="6084" y="2373"/>
                </a:cubicBezTo>
                <a:cubicBezTo>
                  <a:pt x="6028" y="2222"/>
                  <a:pt x="5910" y="2139"/>
                  <a:pt x="5770" y="2139"/>
                </a:cubicBezTo>
                <a:cubicBezTo>
                  <a:pt x="5716" y="2139"/>
                  <a:pt x="5659" y="2151"/>
                  <a:pt x="5600" y="2177"/>
                </a:cubicBezTo>
                <a:cubicBezTo>
                  <a:pt x="5299" y="2334"/>
                  <a:pt x="5195" y="2687"/>
                  <a:pt x="5012" y="2962"/>
                </a:cubicBezTo>
                <a:cubicBezTo>
                  <a:pt x="4815" y="3276"/>
                  <a:pt x="4606" y="3577"/>
                  <a:pt x="4357" y="3838"/>
                </a:cubicBezTo>
                <a:cubicBezTo>
                  <a:pt x="4017" y="4192"/>
                  <a:pt x="3625" y="4466"/>
                  <a:pt x="3206" y="4715"/>
                </a:cubicBezTo>
                <a:cubicBezTo>
                  <a:pt x="3167" y="4663"/>
                  <a:pt x="3114" y="4597"/>
                  <a:pt x="3062" y="4558"/>
                </a:cubicBezTo>
                <a:cubicBezTo>
                  <a:pt x="2735" y="4126"/>
                  <a:pt x="2473" y="3655"/>
                  <a:pt x="2224" y="3158"/>
                </a:cubicBezTo>
                <a:cubicBezTo>
                  <a:pt x="1753" y="2203"/>
                  <a:pt x="1479" y="1156"/>
                  <a:pt x="1034" y="175"/>
                </a:cubicBezTo>
                <a:cubicBezTo>
                  <a:pt x="978" y="54"/>
                  <a:pt x="859" y="1"/>
                  <a:pt x="73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24"/>
          <p:cNvSpPr/>
          <p:nvPr/>
        </p:nvSpPr>
        <p:spPr>
          <a:xfrm flipH="1">
            <a:off x="-153122" y="-26387"/>
            <a:ext cx="2207722" cy="1367877"/>
          </a:xfrm>
          <a:custGeom>
            <a:avLst/>
            <a:gdLst/>
            <a:ahLst/>
            <a:cxnLst/>
            <a:rect l="l" t="t" r="r" b="b"/>
            <a:pathLst>
              <a:path w="16776" h="10142" extrusionOk="0">
                <a:moveTo>
                  <a:pt x="1" y="1"/>
                </a:moveTo>
                <a:cubicBezTo>
                  <a:pt x="27" y="354"/>
                  <a:pt x="276" y="681"/>
                  <a:pt x="590" y="812"/>
                </a:cubicBezTo>
                <a:cubicBezTo>
                  <a:pt x="706" y="861"/>
                  <a:pt x="829" y="884"/>
                  <a:pt x="953" y="884"/>
                </a:cubicBezTo>
                <a:cubicBezTo>
                  <a:pt x="1193" y="884"/>
                  <a:pt x="1434" y="797"/>
                  <a:pt x="1623" y="642"/>
                </a:cubicBezTo>
                <a:lnTo>
                  <a:pt x="1623" y="642"/>
                </a:lnTo>
                <a:cubicBezTo>
                  <a:pt x="1571" y="982"/>
                  <a:pt x="1558" y="1375"/>
                  <a:pt x="1767" y="1662"/>
                </a:cubicBezTo>
                <a:cubicBezTo>
                  <a:pt x="1858" y="1769"/>
                  <a:pt x="2004" y="1821"/>
                  <a:pt x="2147" y="1821"/>
                </a:cubicBezTo>
                <a:cubicBezTo>
                  <a:pt x="2354" y="1821"/>
                  <a:pt x="2552" y="1710"/>
                  <a:pt x="2552" y="1492"/>
                </a:cubicBezTo>
                <a:cubicBezTo>
                  <a:pt x="2565" y="1872"/>
                  <a:pt x="2644" y="2264"/>
                  <a:pt x="2906" y="2526"/>
                </a:cubicBezTo>
                <a:cubicBezTo>
                  <a:pt x="3056" y="2676"/>
                  <a:pt x="3279" y="2766"/>
                  <a:pt x="3494" y="2766"/>
                </a:cubicBezTo>
                <a:cubicBezTo>
                  <a:pt x="3654" y="2766"/>
                  <a:pt x="3809" y="2716"/>
                  <a:pt x="3926" y="2605"/>
                </a:cubicBezTo>
                <a:cubicBezTo>
                  <a:pt x="3979" y="3076"/>
                  <a:pt x="4253" y="3507"/>
                  <a:pt x="4646" y="3756"/>
                </a:cubicBezTo>
                <a:cubicBezTo>
                  <a:pt x="4874" y="3888"/>
                  <a:pt x="5135" y="3955"/>
                  <a:pt x="5397" y="3955"/>
                </a:cubicBezTo>
                <a:cubicBezTo>
                  <a:pt x="5601" y="3955"/>
                  <a:pt x="5805" y="3915"/>
                  <a:pt x="5994" y="3834"/>
                </a:cubicBezTo>
                <a:cubicBezTo>
                  <a:pt x="6108" y="4247"/>
                  <a:pt x="6539" y="4500"/>
                  <a:pt x="6957" y="4500"/>
                </a:cubicBezTo>
                <a:cubicBezTo>
                  <a:pt x="7163" y="4500"/>
                  <a:pt x="7365" y="4439"/>
                  <a:pt x="7525" y="4306"/>
                </a:cubicBezTo>
                <a:cubicBezTo>
                  <a:pt x="7722" y="4423"/>
                  <a:pt x="7953" y="4483"/>
                  <a:pt x="8185" y="4483"/>
                </a:cubicBezTo>
                <a:cubicBezTo>
                  <a:pt x="8366" y="4483"/>
                  <a:pt x="8548" y="4446"/>
                  <a:pt x="8715" y="4371"/>
                </a:cubicBezTo>
                <a:lnTo>
                  <a:pt x="8715" y="4371"/>
                </a:lnTo>
                <a:cubicBezTo>
                  <a:pt x="8650" y="4934"/>
                  <a:pt x="8323" y="5431"/>
                  <a:pt x="7852" y="5719"/>
                </a:cubicBezTo>
                <a:cubicBezTo>
                  <a:pt x="7965" y="5757"/>
                  <a:pt x="8084" y="5775"/>
                  <a:pt x="8203" y="5775"/>
                </a:cubicBezTo>
                <a:cubicBezTo>
                  <a:pt x="8495" y="5775"/>
                  <a:pt x="8785" y="5665"/>
                  <a:pt x="8990" y="5470"/>
                </a:cubicBezTo>
                <a:lnTo>
                  <a:pt x="8990" y="5470"/>
                </a:lnTo>
                <a:cubicBezTo>
                  <a:pt x="8925" y="5745"/>
                  <a:pt x="8859" y="6072"/>
                  <a:pt x="9003" y="6321"/>
                </a:cubicBezTo>
                <a:cubicBezTo>
                  <a:pt x="9080" y="6442"/>
                  <a:pt x="9231" y="6507"/>
                  <a:pt x="9372" y="6507"/>
                </a:cubicBezTo>
                <a:cubicBezTo>
                  <a:pt x="9520" y="6507"/>
                  <a:pt x="9657" y="6435"/>
                  <a:pt x="9683" y="6281"/>
                </a:cubicBezTo>
                <a:cubicBezTo>
                  <a:pt x="9710" y="6543"/>
                  <a:pt x="9762" y="6831"/>
                  <a:pt x="9958" y="6988"/>
                </a:cubicBezTo>
                <a:cubicBezTo>
                  <a:pt x="10026" y="7047"/>
                  <a:pt x="10118" y="7074"/>
                  <a:pt x="10208" y="7074"/>
                </a:cubicBezTo>
                <a:cubicBezTo>
                  <a:pt x="10379" y="7074"/>
                  <a:pt x="10547" y="6976"/>
                  <a:pt x="10547" y="6805"/>
                </a:cubicBezTo>
                <a:cubicBezTo>
                  <a:pt x="10665" y="7093"/>
                  <a:pt x="10796" y="7380"/>
                  <a:pt x="11044" y="7564"/>
                </a:cubicBezTo>
                <a:cubicBezTo>
                  <a:pt x="11155" y="7650"/>
                  <a:pt x="11301" y="7698"/>
                  <a:pt x="11443" y="7698"/>
                </a:cubicBezTo>
                <a:cubicBezTo>
                  <a:pt x="11603" y="7698"/>
                  <a:pt x="11758" y="7637"/>
                  <a:pt x="11856" y="7498"/>
                </a:cubicBezTo>
                <a:lnTo>
                  <a:pt x="11856" y="7498"/>
                </a:lnTo>
                <a:cubicBezTo>
                  <a:pt x="11960" y="8113"/>
                  <a:pt x="11607" y="8794"/>
                  <a:pt x="11057" y="9068"/>
                </a:cubicBezTo>
                <a:cubicBezTo>
                  <a:pt x="11166" y="9116"/>
                  <a:pt x="11282" y="9138"/>
                  <a:pt x="11400" y="9138"/>
                </a:cubicBezTo>
                <a:cubicBezTo>
                  <a:pt x="11764" y="9138"/>
                  <a:pt x="12132" y="8924"/>
                  <a:pt x="12261" y="8597"/>
                </a:cubicBezTo>
                <a:cubicBezTo>
                  <a:pt x="12538" y="8997"/>
                  <a:pt x="13032" y="9236"/>
                  <a:pt x="13510" y="9236"/>
                </a:cubicBezTo>
                <a:cubicBezTo>
                  <a:pt x="13596" y="9236"/>
                  <a:pt x="13682" y="9228"/>
                  <a:pt x="13766" y="9212"/>
                </a:cubicBezTo>
                <a:cubicBezTo>
                  <a:pt x="13465" y="9068"/>
                  <a:pt x="13242" y="8754"/>
                  <a:pt x="13216" y="8414"/>
                </a:cubicBezTo>
                <a:lnTo>
                  <a:pt x="13216" y="8414"/>
                </a:lnTo>
                <a:cubicBezTo>
                  <a:pt x="13399" y="8558"/>
                  <a:pt x="13570" y="8702"/>
                  <a:pt x="13805" y="8741"/>
                </a:cubicBezTo>
                <a:cubicBezTo>
                  <a:pt x="13836" y="8747"/>
                  <a:pt x="13867" y="8749"/>
                  <a:pt x="13898" y="8749"/>
                </a:cubicBezTo>
                <a:cubicBezTo>
                  <a:pt x="14093" y="8749"/>
                  <a:pt x="14287" y="8643"/>
                  <a:pt x="14355" y="8440"/>
                </a:cubicBezTo>
                <a:cubicBezTo>
                  <a:pt x="14407" y="8780"/>
                  <a:pt x="14381" y="9147"/>
                  <a:pt x="14643" y="9422"/>
                </a:cubicBezTo>
                <a:cubicBezTo>
                  <a:pt x="14767" y="9562"/>
                  <a:pt x="14957" y="9642"/>
                  <a:pt x="15143" y="9642"/>
                </a:cubicBezTo>
                <a:cubicBezTo>
                  <a:pt x="15269" y="9642"/>
                  <a:pt x="15393" y="9605"/>
                  <a:pt x="15493" y="9526"/>
                </a:cubicBezTo>
                <a:cubicBezTo>
                  <a:pt x="15519" y="9762"/>
                  <a:pt x="15794" y="9919"/>
                  <a:pt x="16029" y="9997"/>
                </a:cubicBezTo>
                <a:cubicBezTo>
                  <a:pt x="16304" y="10089"/>
                  <a:pt x="16553" y="10141"/>
                  <a:pt x="16775" y="10141"/>
                </a:cubicBezTo>
                <a:lnTo>
                  <a:pt x="1677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24"/>
          <p:cNvSpPr/>
          <p:nvPr/>
        </p:nvSpPr>
        <p:spPr>
          <a:xfrm flipH="1">
            <a:off x="-98733" y="3204378"/>
            <a:ext cx="1407395" cy="1190734"/>
          </a:xfrm>
          <a:custGeom>
            <a:avLst/>
            <a:gdLst/>
            <a:ahLst/>
            <a:cxnLst/>
            <a:rect l="l" t="t" r="r" b="b"/>
            <a:pathLst>
              <a:path w="10913" h="9233" extrusionOk="0">
                <a:moveTo>
                  <a:pt x="4649" y="1"/>
                </a:moveTo>
                <a:cubicBezTo>
                  <a:pt x="4499" y="1"/>
                  <a:pt x="4328" y="47"/>
                  <a:pt x="4135" y="152"/>
                </a:cubicBezTo>
                <a:cubicBezTo>
                  <a:pt x="3232" y="623"/>
                  <a:pt x="3272" y="2350"/>
                  <a:pt x="3363" y="3201"/>
                </a:cubicBezTo>
                <a:cubicBezTo>
                  <a:pt x="3507" y="4535"/>
                  <a:pt x="4135" y="5791"/>
                  <a:pt x="4083" y="7139"/>
                </a:cubicBezTo>
                <a:cubicBezTo>
                  <a:pt x="3559" y="5595"/>
                  <a:pt x="2905" y="4012"/>
                  <a:pt x="1623" y="3031"/>
                </a:cubicBezTo>
                <a:cubicBezTo>
                  <a:pt x="1427" y="2887"/>
                  <a:pt x="1217" y="2743"/>
                  <a:pt x="969" y="2690"/>
                </a:cubicBezTo>
                <a:cubicBezTo>
                  <a:pt x="900" y="2676"/>
                  <a:pt x="830" y="2669"/>
                  <a:pt x="760" y="2669"/>
                </a:cubicBezTo>
                <a:cubicBezTo>
                  <a:pt x="576" y="2669"/>
                  <a:pt x="395" y="2721"/>
                  <a:pt x="262" y="2834"/>
                </a:cubicBezTo>
                <a:cubicBezTo>
                  <a:pt x="53" y="3031"/>
                  <a:pt x="0" y="3345"/>
                  <a:pt x="0" y="3633"/>
                </a:cubicBezTo>
                <a:cubicBezTo>
                  <a:pt x="27" y="4784"/>
                  <a:pt x="707" y="5818"/>
                  <a:pt x="1400" y="6747"/>
                </a:cubicBezTo>
                <a:cubicBezTo>
                  <a:pt x="1989" y="7532"/>
                  <a:pt x="2604" y="8317"/>
                  <a:pt x="2905" y="9233"/>
                </a:cubicBezTo>
                <a:lnTo>
                  <a:pt x="7315" y="9233"/>
                </a:lnTo>
                <a:cubicBezTo>
                  <a:pt x="7485" y="8395"/>
                  <a:pt x="7838" y="7610"/>
                  <a:pt x="8283" y="6891"/>
                </a:cubicBezTo>
                <a:cubicBezTo>
                  <a:pt x="8898" y="5844"/>
                  <a:pt x="9696" y="4876"/>
                  <a:pt x="10324" y="3855"/>
                </a:cubicBezTo>
                <a:cubicBezTo>
                  <a:pt x="10638" y="3345"/>
                  <a:pt x="10913" y="2677"/>
                  <a:pt x="10586" y="2167"/>
                </a:cubicBezTo>
                <a:cubicBezTo>
                  <a:pt x="10416" y="1892"/>
                  <a:pt x="10062" y="1735"/>
                  <a:pt x="9735" y="1722"/>
                </a:cubicBezTo>
                <a:cubicBezTo>
                  <a:pt x="9719" y="1722"/>
                  <a:pt x="9702" y="1721"/>
                  <a:pt x="9685" y="1721"/>
                </a:cubicBezTo>
                <a:cubicBezTo>
                  <a:pt x="9375" y="1721"/>
                  <a:pt x="9065" y="1835"/>
                  <a:pt x="8767" y="1984"/>
                </a:cubicBezTo>
                <a:cubicBezTo>
                  <a:pt x="7877" y="2442"/>
                  <a:pt x="7197" y="3266"/>
                  <a:pt x="6752" y="4143"/>
                </a:cubicBezTo>
                <a:cubicBezTo>
                  <a:pt x="6294" y="5046"/>
                  <a:pt x="6006" y="6014"/>
                  <a:pt x="5744" y="6995"/>
                </a:cubicBezTo>
                <a:cubicBezTo>
                  <a:pt x="5941" y="5543"/>
                  <a:pt x="5993" y="4090"/>
                  <a:pt x="5823" y="2638"/>
                </a:cubicBezTo>
                <a:cubicBezTo>
                  <a:pt x="5744" y="1892"/>
                  <a:pt x="5606" y="1"/>
                  <a:pt x="464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24"/>
          <p:cNvSpPr/>
          <p:nvPr/>
        </p:nvSpPr>
        <p:spPr>
          <a:xfrm flipH="1">
            <a:off x="535647" y="3202702"/>
            <a:ext cx="356201" cy="1190734"/>
          </a:xfrm>
          <a:custGeom>
            <a:avLst/>
            <a:gdLst/>
            <a:ahLst/>
            <a:cxnLst/>
            <a:rect l="l" t="t" r="r" b="b"/>
            <a:pathLst>
              <a:path w="2762" h="9233" extrusionOk="0">
                <a:moveTo>
                  <a:pt x="1417" y="1"/>
                </a:moveTo>
                <a:cubicBezTo>
                  <a:pt x="1267" y="1"/>
                  <a:pt x="1096" y="47"/>
                  <a:pt x="903" y="152"/>
                </a:cubicBezTo>
                <a:cubicBezTo>
                  <a:pt x="0" y="623"/>
                  <a:pt x="40" y="2337"/>
                  <a:pt x="131" y="3188"/>
                </a:cubicBezTo>
                <a:cubicBezTo>
                  <a:pt x="262" y="4326"/>
                  <a:pt x="720" y="5399"/>
                  <a:pt x="825" y="6511"/>
                </a:cubicBezTo>
                <a:cubicBezTo>
                  <a:pt x="877" y="6747"/>
                  <a:pt x="929" y="6982"/>
                  <a:pt x="982" y="7218"/>
                </a:cubicBezTo>
                <a:cubicBezTo>
                  <a:pt x="1112" y="7885"/>
                  <a:pt x="1256" y="8552"/>
                  <a:pt x="1335" y="9233"/>
                </a:cubicBezTo>
                <a:lnTo>
                  <a:pt x="2395" y="9233"/>
                </a:lnTo>
                <a:cubicBezTo>
                  <a:pt x="2408" y="8461"/>
                  <a:pt x="2434" y="7676"/>
                  <a:pt x="2552" y="6891"/>
                </a:cubicBezTo>
                <a:lnTo>
                  <a:pt x="2552" y="6891"/>
                </a:lnTo>
                <a:cubicBezTo>
                  <a:pt x="2539" y="6917"/>
                  <a:pt x="2539" y="6956"/>
                  <a:pt x="2512" y="6982"/>
                </a:cubicBezTo>
                <a:cubicBezTo>
                  <a:pt x="2709" y="5543"/>
                  <a:pt x="2761" y="4090"/>
                  <a:pt x="2591" y="2638"/>
                </a:cubicBezTo>
                <a:cubicBezTo>
                  <a:pt x="2512" y="1891"/>
                  <a:pt x="2374" y="1"/>
                  <a:pt x="14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24"/>
          <p:cNvSpPr/>
          <p:nvPr/>
        </p:nvSpPr>
        <p:spPr>
          <a:xfrm flipH="1">
            <a:off x="-108927" y="3743886"/>
            <a:ext cx="3490876" cy="938352"/>
          </a:xfrm>
          <a:custGeom>
            <a:avLst/>
            <a:gdLst/>
            <a:ahLst/>
            <a:cxnLst/>
            <a:rect l="l" t="t" r="r" b="b"/>
            <a:pathLst>
              <a:path w="26262" h="5636" extrusionOk="0">
                <a:moveTo>
                  <a:pt x="11513" y="0"/>
                </a:moveTo>
                <a:cubicBezTo>
                  <a:pt x="11070" y="0"/>
                  <a:pt x="10628" y="97"/>
                  <a:pt x="10233" y="297"/>
                </a:cubicBezTo>
                <a:cubicBezTo>
                  <a:pt x="9212" y="821"/>
                  <a:pt x="8558" y="2011"/>
                  <a:pt x="8650" y="3163"/>
                </a:cubicBezTo>
                <a:cubicBezTo>
                  <a:pt x="8182" y="2831"/>
                  <a:pt x="7610" y="2668"/>
                  <a:pt x="7036" y="2668"/>
                </a:cubicBezTo>
                <a:cubicBezTo>
                  <a:pt x="6342" y="2668"/>
                  <a:pt x="5646" y="2907"/>
                  <a:pt x="5130" y="3372"/>
                </a:cubicBezTo>
                <a:cubicBezTo>
                  <a:pt x="4764" y="3712"/>
                  <a:pt x="4463" y="4197"/>
                  <a:pt x="3992" y="4419"/>
                </a:cubicBezTo>
                <a:cubicBezTo>
                  <a:pt x="3674" y="4571"/>
                  <a:pt x="3329" y="4595"/>
                  <a:pt x="2975" y="4595"/>
                </a:cubicBezTo>
                <a:cubicBezTo>
                  <a:pt x="2810" y="4595"/>
                  <a:pt x="2642" y="4589"/>
                  <a:pt x="2474" y="4589"/>
                </a:cubicBezTo>
                <a:cubicBezTo>
                  <a:pt x="2352" y="4589"/>
                  <a:pt x="2229" y="4592"/>
                  <a:pt x="2107" y="4602"/>
                </a:cubicBezTo>
                <a:cubicBezTo>
                  <a:pt x="1309" y="4655"/>
                  <a:pt x="537" y="5047"/>
                  <a:pt x="1" y="5636"/>
                </a:cubicBezTo>
                <a:lnTo>
                  <a:pt x="26262" y="5636"/>
                </a:lnTo>
                <a:lnTo>
                  <a:pt x="26262" y="101"/>
                </a:lnTo>
                <a:cubicBezTo>
                  <a:pt x="25529" y="415"/>
                  <a:pt x="24875" y="952"/>
                  <a:pt x="24430" y="1645"/>
                </a:cubicBezTo>
                <a:cubicBezTo>
                  <a:pt x="24273" y="1985"/>
                  <a:pt x="24142" y="2312"/>
                  <a:pt x="24011" y="2574"/>
                </a:cubicBezTo>
                <a:cubicBezTo>
                  <a:pt x="23946" y="2703"/>
                  <a:pt x="23815" y="2765"/>
                  <a:pt x="23683" y="2765"/>
                </a:cubicBezTo>
                <a:cubicBezTo>
                  <a:pt x="23547" y="2765"/>
                  <a:pt x="23410" y="2700"/>
                  <a:pt x="23344" y="2574"/>
                </a:cubicBezTo>
                <a:cubicBezTo>
                  <a:pt x="23215" y="2340"/>
                  <a:pt x="23101" y="2236"/>
                  <a:pt x="22946" y="2236"/>
                </a:cubicBezTo>
                <a:cubicBezTo>
                  <a:pt x="22850" y="2236"/>
                  <a:pt x="22739" y="2276"/>
                  <a:pt x="22598" y="2352"/>
                </a:cubicBezTo>
                <a:cubicBezTo>
                  <a:pt x="22310" y="2509"/>
                  <a:pt x="22048" y="2757"/>
                  <a:pt x="21761" y="2954"/>
                </a:cubicBezTo>
                <a:cubicBezTo>
                  <a:pt x="21710" y="2993"/>
                  <a:pt x="21652" y="3009"/>
                  <a:pt x="21593" y="3009"/>
                </a:cubicBezTo>
                <a:cubicBezTo>
                  <a:pt x="21454" y="3009"/>
                  <a:pt x="21307" y="2916"/>
                  <a:pt x="21224" y="2796"/>
                </a:cubicBezTo>
                <a:cubicBezTo>
                  <a:pt x="21017" y="2508"/>
                  <a:pt x="20797" y="2382"/>
                  <a:pt x="20553" y="2382"/>
                </a:cubicBezTo>
                <a:cubicBezTo>
                  <a:pt x="20365" y="2382"/>
                  <a:pt x="20163" y="2456"/>
                  <a:pt x="19942" y="2587"/>
                </a:cubicBezTo>
                <a:cubicBezTo>
                  <a:pt x="19882" y="2625"/>
                  <a:pt x="19816" y="2643"/>
                  <a:pt x="19749" y="2643"/>
                </a:cubicBezTo>
                <a:cubicBezTo>
                  <a:pt x="19611" y="2643"/>
                  <a:pt x="19472" y="2567"/>
                  <a:pt x="19392" y="2443"/>
                </a:cubicBezTo>
                <a:cubicBezTo>
                  <a:pt x="19154" y="2046"/>
                  <a:pt x="18552" y="1684"/>
                  <a:pt x="18021" y="1684"/>
                </a:cubicBezTo>
                <a:cubicBezTo>
                  <a:pt x="17765" y="1684"/>
                  <a:pt x="17525" y="1768"/>
                  <a:pt x="17351" y="1972"/>
                </a:cubicBezTo>
                <a:cubicBezTo>
                  <a:pt x="17287" y="2052"/>
                  <a:pt x="17194" y="2089"/>
                  <a:pt x="17099" y="2089"/>
                </a:cubicBezTo>
                <a:cubicBezTo>
                  <a:pt x="16962" y="2089"/>
                  <a:pt x="16819" y="2012"/>
                  <a:pt x="16749" y="1881"/>
                </a:cubicBezTo>
                <a:cubicBezTo>
                  <a:pt x="16501" y="1449"/>
                  <a:pt x="16291" y="965"/>
                  <a:pt x="15951" y="572"/>
                </a:cubicBezTo>
                <a:cubicBezTo>
                  <a:pt x="15742" y="350"/>
                  <a:pt x="15519" y="232"/>
                  <a:pt x="15271" y="166"/>
                </a:cubicBezTo>
                <a:cubicBezTo>
                  <a:pt x="15160" y="157"/>
                  <a:pt x="15042" y="148"/>
                  <a:pt x="14932" y="148"/>
                </a:cubicBezTo>
                <a:cubicBezTo>
                  <a:pt x="14886" y="148"/>
                  <a:pt x="14842" y="150"/>
                  <a:pt x="14800" y="153"/>
                </a:cubicBezTo>
                <a:cubicBezTo>
                  <a:pt x="14734" y="153"/>
                  <a:pt x="14682" y="166"/>
                  <a:pt x="14616" y="180"/>
                </a:cubicBezTo>
                <a:cubicBezTo>
                  <a:pt x="14590" y="180"/>
                  <a:pt x="14551" y="206"/>
                  <a:pt x="14525" y="206"/>
                </a:cubicBezTo>
                <a:cubicBezTo>
                  <a:pt x="14132" y="284"/>
                  <a:pt x="13766" y="467"/>
                  <a:pt x="13478" y="729"/>
                </a:cubicBezTo>
                <a:cubicBezTo>
                  <a:pt x="12945" y="252"/>
                  <a:pt x="12227" y="0"/>
                  <a:pt x="1151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24"/>
          <p:cNvSpPr/>
          <p:nvPr/>
        </p:nvSpPr>
        <p:spPr>
          <a:xfrm flipH="1">
            <a:off x="-98760" y="4409025"/>
            <a:ext cx="9242760" cy="801024"/>
          </a:xfrm>
          <a:custGeom>
            <a:avLst/>
            <a:gdLst/>
            <a:ahLst/>
            <a:cxnLst/>
            <a:rect l="l" t="t" r="r" b="b"/>
            <a:pathLst>
              <a:path w="39595" h="8476" extrusionOk="0">
                <a:moveTo>
                  <a:pt x="6100" y="1"/>
                </a:moveTo>
                <a:cubicBezTo>
                  <a:pt x="4054" y="1"/>
                  <a:pt x="2015" y="149"/>
                  <a:pt x="1" y="507"/>
                </a:cubicBezTo>
                <a:lnTo>
                  <a:pt x="1" y="8476"/>
                </a:lnTo>
                <a:lnTo>
                  <a:pt x="39569" y="8476"/>
                </a:lnTo>
                <a:lnTo>
                  <a:pt x="39569" y="429"/>
                </a:lnTo>
                <a:lnTo>
                  <a:pt x="39595" y="429"/>
                </a:lnTo>
                <a:cubicBezTo>
                  <a:pt x="39460" y="411"/>
                  <a:pt x="39320" y="405"/>
                  <a:pt x="39177" y="405"/>
                </a:cubicBezTo>
                <a:cubicBezTo>
                  <a:pt x="38891" y="405"/>
                  <a:pt x="38592" y="429"/>
                  <a:pt x="38286" y="429"/>
                </a:cubicBezTo>
                <a:cubicBezTo>
                  <a:pt x="36742" y="442"/>
                  <a:pt x="35185" y="455"/>
                  <a:pt x="33615" y="481"/>
                </a:cubicBezTo>
                <a:cubicBezTo>
                  <a:pt x="32398" y="494"/>
                  <a:pt x="31181" y="494"/>
                  <a:pt x="29964" y="651"/>
                </a:cubicBezTo>
                <a:cubicBezTo>
                  <a:pt x="27492" y="965"/>
                  <a:pt x="25110" y="1829"/>
                  <a:pt x="22624" y="1829"/>
                </a:cubicBezTo>
                <a:cubicBezTo>
                  <a:pt x="21329" y="1829"/>
                  <a:pt x="20073" y="1606"/>
                  <a:pt x="18790" y="1371"/>
                </a:cubicBezTo>
                <a:cubicBezTo>
                  <a:pt x="14616" y="638"/>
                  <a:pt x="10340" y="1"/>
                  <a:pt x="61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24"/>
          <p:cNvSpPr/>
          <p:nvPr/>
        </p:nvSpPr>
        <p:spPr>
          <a:xfrm flipH="1">
            <a:off x="1650955" y="4733986"/>
            <a:ext cx="470980" cy="423650"/>
          </a:xfrm>
          <a:custGeom>
            <a:avLst/>
            <a:gdLst/>
            <a:ahLst/>
            <a:cxnLst/>
            <a:rect l="l" t="t" r="r" b="b"/>
            <a:pathLst>
              <a:path w="3652" h="3285" extrusionOk="0">
                <a:moveTo>
                  <a:pt x="2578" y="0"/>
                </a:moveTo>
                <a:cubicBezTo>
                  <a:pt x="2155" y="256"/>
                  <a:pt x="1858" y="764"/>
                  <a:pt x="1858" y="1276"/>
                </a:cubicBezTo>
                <a:lnTo>
                  <a:pt x="1858" y="1276"/>
                </a:lnTo>
                <a:cubicBezTo>
                  <a:pt x="1845" y="764"/>
                  <a:pt x="1522" y="271"/>
                  <a:pt x="1061" y="79"/>
                </a:cubicBezTo>
                <a:lnTo>
                  <a:pt x="1061" y="79"/>
                </a:lnTo>
                <a:cubicBezTo>
                  <a:pt x="995" y="497"/>
                  <a:pt x="1074" y="916"/>
                  <a:pt x="1296" y="1256"/>
                </a:cubicBezTo>
                <a:cubicBezTo>
                  <a:pt x="1015" y="1105"/>
                  <a:pt x="687" y="1024"/>
                  <a:pt x="367" y="1024"/>
                </a:cubicBezTo>
                <a:cubicBezTo>
                  <a:pt x="270" y="1024"/>
                  <a:pt x="173" y="1032"/>
                  <a:pt x="79" y="1047"/>
                </a:cubicBezTo>
                <a:cubicBezTo>
                  <a:pt x="324" y="1426"/>
                  <a:pt x="753" y="1680"/>
                  <a:pt x="1214" y="1711"/>
                </a:cubicBezTo>
                <a:lnTo>
                  <a:pt x="1214" y="1711"/>
                </a:lnTo>
                <a:cubicBezTo>
                  <a:pt x="1207" y="1711"/>
                  <a:pt x="1200" y="1711"/>
                  <a:pt x="1194" y="1711"/>
                </a:cubicBezTo>
                <a:cubicBezTo>
                  <a:pt x="773" y="1711"/>
                  <a:pt x="348" y="1841"/>
                  <a:pt x="1" y="2080"/>
                </a:cubicBezTo>
                <a:cubicBezTo>
                  <a:pt x="230" y="2211"/>
                  <a:pt x="495" y="2277"/>
                  <a:pt x="760" y="2277"/>
                </a:cubicBezTo>
                <a:cubicBezTo>
                  <a:pt x="1025" y="2277"/>
                  <a:pt x="1290" y="2211"/>
                  <a:pt x="1519" y="2080"/>
                </a:cubicBezTo>
                <a:lnTo>
                  <a:pt x="1519" y="2080"/>
                </a:lnTo>
                <a:cubicBezTo>
                  <a:pt x="1257" y="2421"/>
                  <a:pt x="1113" y="2852"/>
                  <a:pt x="1113" y="3284"/>
                </a:cubicBezTo>
                <a:cubicBezTo>
                  <a:pt x="1558" y="3127"/>
                  <a:pt x="1859" y="2682"/>
                  <a:pt x="1885" y="2211"/>
                </a:cubicBezTo>
                <a:cubicBezTo>
                  <a:pt x="1963" y="2630"/>
                  <a:pt x="2225" y="3023"/>
                  <a:pt x="2605" y="3245"/>
                </a:cubicBezTo>
                <a:cubicBezTo>
                  <a:pt x="2709" y="3049"/>
                  <a:pt x="2683" y="2800"/>
                  <a:pt x="2578" y="2604"/>
                </a:cubicBezTo>
                <a:cubicBezTo>
                  <a:pt x="2487" y="2408"/>
                  <a:pt x="2304" y="2237"/>
                  <a:pt x="2147" y="2094"/>
                </a:cubicBezTo>
                <a:lnTo>
                  <a:pt x="2147" y="2094"/>
                </a:lnTo>
                <a:cubicBezTo>
                  <a:pt x="2545" y="2335"/>
                  <a:pt x="3043" y="2476"/>
                  <a:pt x="3529" y="2476"/>
                </a:cubicBezTo>
                <a:cubicBezTo>
                  <a:pt x="3570" y="2476"/>
                  <a:pt x="3611" y="2475"/>
                  <a:pt x="3651" y="2473"/>
                </a:cubicBezTo>
                <a:cubicBezTo>
                  <a:pt x="3437" y="2045"/>
                  <a:pt x="2975" y="1758"/>
                  <a:pt x="2510" y="1758"/>
                </a:cubicBezTo>
                <a:cubicBezTo>
                  <a:pt x="2463" y="1758"/>
                  <a:pt x="2416" y="1760"/>
                  <a:pt x="2369" y="1766"/>
                </a:cubicBezTo>
                <a:cubicBezTo>
                  <a:pt x="2801" y="1583"/>
                  <a:pt x="3206" y="1413"/>
                  <a:pt x="3625" y="1230"/>
                </a:cubicBezTo>
                <a:cubicBezTo>
                  <a:pt x="3449" y="1095"/>
                  <a:pt x="3240" y="1034"/>
                  <a:pt x="3018" y="1034"/>
                </a:cubicBezTo>
                <a:cubicBezTo>
                  <a:pt x="2959" y="1034"/>
                  <a:pt x="2900" y="1039"/>
                  <a:pt x="2840" y="1047"/>
                </a:cubicBezTo>
                <a:cubicBezTo>
                  <a:pt x="2565" y="1086"/>
                  <a:pt x="2317" y="1230"/>
                  <a:pt x="2160" y="1439"/>
                </a:cubicBezTo>
                <a:cubicBezTo>
                  <a:pt x="2317" y="1230"/>
                  <a:pt x="2500" y="1021"/>
                  <a:pt x="2605" y="772"/>
                </a:cubicBezTo>
                <a:cubicBezTo>
                  <a:pt x="2696" y="523"/>
                  <a:pt x="2709" y="236"/>
                  <a:pt x="25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24"/>
          <p:cNvSpPr/>
          <p:nvPr/>
        </p:nvSpPr>
        <p:spPr>
          <a:xfrm flipH="1">
            <a:off x="771906" y="4756736"/>
            <a:ext cx="234716" cy="221175"/>
          </a:xfrm>
          <a:custGeom>
            <a:avLst/>
            <a:gdLst/>
            <a:ahLst/>
            <a:cxnLst/>
            <a:rect l="l" t="t" r="r" b="b"/>
            <a:pathLst>
              <a:path w="1820" h="1715" extrusionOk="0">
                <a:moveTo>
                  <a:pt x="799" y="1"/>
                </a:moveTo>
                <a:cubicBezTo>
                  <a:pt x="681" y="210"/>
                  <a:pt x="681" y="511"/>
                  <a:pt x="812" y="720"/>
                </a:cubicBezTo>
                <a:cubicBezTo>
                  <a:pt x="692" y="529"/>
                  <a:pt x="485" y="403"/>
                  <a:pt x="250" y="403"/>
                </a:cubicBezTo>
                <a:cubicBezTo>
                  <a:pt x="228" y="403"/>
                  <a:pt x="206" y="404"/>
                  <a:pt x="184" y="406"/>
                </a:cubicBezTo>
                <a:cubicBezTo>
                  <a:pt x="249" y="589"/>
                  <a:pt x="393" y="759"/>
                  <a:pt x="550" y="851"/>
                </a:cubicBezTo>
                <a:cubicBezTo>
                  <a:pt x="354" y="851"/>
                  <a:pt x="157" y="930"/>
                  <a:pt x="0" y="1047"/>
                </a:cubicBezTo>
                <a:cubicBezTo>
                  <a:pt x="102" y="1098"/>
                  <a:pt x="213" y="1124"/>
                  <a:pt x="324" y="1124"/>
                </a:cubicBezTo>
                <a:cubicBezTo>
                  <a:pt x="423" y="1124"/>
                  <a:pt x="523" y="1103"/>
                  <a:pt x="617" y="1060"/>
                </a:cubicBezTo>
                <a:lnTo>
                  <a:pt x="617" y="1060"/>
                </a:lnTo>
                <a:cubicBezTo>
                  <a:pt x="444" y="1156"/>
                  <a:pt x="305" y="1313"/>
                  <a:pt x="210" y="1492"/>
                </a:cubicBezTo>
                <a:cubicBezTo>
                  <a:pt x="471" y="1492"/>
                  <a:pt x="720" y="1335"/>
                  <a:pt x="851" y="1113"/>
                </a:cubicBezTo>
                <a:lnTo>
                  <a:pt x="851" y="1113"/>
                </a:lnTo>
                <a:cubicBezTo>
                  <a:pt x="812" y="1322"/>
                  <a:pt x="864" y="1531"/>
                  <a:pt x="969" y="1715"/>
                </a:cubicBezTo>
                <a:cubicBezTo>
                  <a:pt x="1113" y="1531"/>
                  <a:pt x="1126" y="1270"/>
                  <a:pt x="1034" y="1073"/>
                </a:cubicBezTo>
                <a:lnTo>
                  <a:pt x="1034" y="1073"/>
                </a:lnTo>
                <a:cubicBezTo>
                  <a:pt x="1165" y="1244"/>
                  <a:pt x="1374" y="1322"/>
                  <a:pt x="1571" y="1322"/>
                </a:cubicBezTo>
                <a:cubicBezTo>
                  <a:pt x="1571" y="1204"/>
                  <a:pt x="1505" y="1126"/>
                  <a:pt x="1400" y="1060"/>
                </a:cubicBezTo>
                <a:cubicBezTo>
                  <a:pt x="1309" y="1008"/>
                  <a:pt x="1204" y="982"/>
                  <a:pt x="1100" y="969"/>
                </a:cubicBezTo>
                <a:cubicBezTo>
                  <a:pt x="1335" y="969"/>
                  <a:pt x="1597" y="903"/>
                  <a:pt x="1819" y="773"/>
                </a:cubicBezTo>
                <a:cubicBezTo>
                  <a:pt x="1721" y="701"/>
                  <a:pt x="1597" y="665"/>
                  <a:pt x="1474" y="665"/>
                </a:cubicBezTo>
                <a:cubicBezTo>
                  <a:pt x="1351" y="665"/>
                  <a:pt x="1230" y="701"/>
                  <a:pt x="1139" y="773"/>
                </a:cubicBezTo>
                <a:cubicBezTo>
                  <a:pt x="1270" y="589"/>
                  <a:pt x="1414" y="406"/>
                  <a:pt x="1531" y="249"/>
                </a:cubicBezTo>
                <a:cubicBezTo>
                  <a:pt x="1510" y="244"/>
                  <a:pt x="1489" y="242"/>
                  <a:pt x="1467" y="242"/>
                </a:cubicBezTo>
                <a:cubicBezTo>
                  <a:pt x="1364" y="242"/>
                  <a:pt x="1253" y="289"/>
                  <a:pt x="1178" y="354"/>
                </a:cubicBezTo>
                <a:cubicBezTo>
                  <a:pt x="1073" y="445"/>
                  <a:pt x="995" y="550"/>
                  <a:pt x="982" y="681"/>
                </a:cubicBezTo>
                <a:cubicBezTo>
                  <a:pt x="995" y="550"/>
                  <a:pt x="1008" y="419"/>
                  <a:pt x="995" y="315"/>
                </a:cubicBezTo>
                <a:cubicBezTo>
                  <a:pt x="982" y="197"/>
                  <a:pt x="916" y="66"/>
                  <a:pt x="7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24"/>
          <p:cNvSpPr/>
          <p:nvPr/>
        </p:nvSpPr>
        <p:spPr>
          <a:xfrm flipH="1">
            <a:off x="-98735" y="4078381"/>
            <a:ext cx="626125" cy="1022692"/>
          </a:xfrm>
          <a:custGeom>
            <a:avLst/>
            <a:gdLst/>
            <a:ahLst/>
            <a:cxnLst/>
            <a:rect l="l" t="t" r="r" b="b"/>
            <a:pathLst>
              <a:path w="4855" h="7930" extrusionOk="0">
                <a:moveTo>
                  <a:pt x="4855" y="1"/>
                </a:moveTo>
                <a:cubicBezTo>
                  <a:pt x="4842" y="27"/>
                  <a:pt x="4842" y="66"/>
                  <a:pt x="4829" y="105"/>
                </a:cubicBezTo>
                <a:cubicBezTo>
                  <a:pt x="4541" y="1597"/>
                  <a:pt x="4449" y="3115"/>
                  <a:pt x="4528" y="4619"/>
                </a:cubicBezTo>
                <a:lnTo>
                  <a:pt x="4384" y="3638"/>
                </a:lnTo>
                <a:cubicBezTo>
                  <a:pt x="4305" y="3115"/>
                  <a:pt x="4214" y="2578"/>
                  <a:pt x="4004" y="2094"/>
                </a:cubicBezTo>
                <a:cubicBezTo>
                  <a:pt x="3782" y="1597"/>
                  <a:pt x="3402" y="1152"/>
                  <a:pt x="2879" y="1008"/>
                </a:cubicBezTo>
                <a:cubicBezTo>
                  <a:pt x="2801" y="1361"/>
                  <a:pt x="2814" y="1741"/>
                  <a:pt x="2840" y="2107"/>
                </a:cubicBezTo>
                <a:cubicBezTo>
                  <a:pt x="2892" y="2827"/>
                  <a:pt x="3010" y="3560"/>
                  <a:pt x="3167" y="4266"/>
                </a:cubicBezTo>
                <a:cubicBezTo>
                  <a:pt x="2735" y="3677"/>
                  <a:pt x="2238" y="3115"/>
                  <a:pt x="1767" y="2657"/>
                </a:cubicBezTo>
                <a:lnTo>
                  <a:pt x="1767" y="2657"/>
                </a:lnTo>
                <a:cubicBezTo>
                  <a:pt x="2120" y="3363"/>
                  <a:pt x="2486" y="4070"/>
                  <a:pt x="2866" y="4750"/>
                </a:cubicBezTo>
                <a:cubicBezTo>
                  <a:pt x="2958" y="4946"/>
                  <a:pt x="3324" y="5640"/>
                  <a:pt x="3677" y="6229"/>
                </a:cubicBezTo>
                <a:cubicBezTo>
                  <a:pt x="3625" y="6176"/>
                  <a:pt x="3586" y="6111"/>
                  <a:pt x="3520" y="6059"/>
                </a:cubicBezTo>
                <a:cubicBezTo>
                  <a:pt x="2905" y="5509"/>
                  <a:pt x="2055" y="5274"/>
                  <a:pt x="1243" y="5221"/>
                </a:cubicBezTo>
                <a:cubicBezTo>
                  <a:pt x="1212" y="5220"/>
                  <a:pt x="1179" y="5219"/>
                  <a:pt x="1146" y="5219"/>
                </a:cubicBezTo>
                <a:cubicBezTo>
                  <a:pt x="868" y="5219"/>
                  <a:pt x="562" y="5276"/>
                  <a:pt x="445" y="5522"/>
                </a:cubicBezTo>
                <a:cubicBezTo>
                  <a:pt x="1215" y="6407"/>
                  <a:pt x="2324" y="6802"/>
                  <a:pt x="3403" y="7261"/>
                </a:cubicBezTo>
                <a:lnTo>
                  <a:pt x="3403" y="7261"/>
                </a:lnTo>
                <a:cubicBezTo>
                  <a:pt x="2680" y="6957"/>
                  <a:pt x="1902" y="6792"/>
                  <a:pt x="1121" y="6792"/>
                </a:cubicBezTo>
                <a:cubicBezTo>
                  <a:pt x="746" y="6792"/>
                  <a:pt x="371" y="6830"/>
                  <a:pt x="0" y="6909"/>
                </a:cubicBezTo>
                <a:cubicBezTo>
                  <a:pt x="27" y="7145"/>
                  <a:pt x="262" y="7249"/>
                  <a:pt x="485" y="7341"/>
                </a:cubicBezTo>
                <a:cubicBezTo>
                  <a:pt x="1427" y="7681"/>
                  <a:pt x="2421" y="7877"/>
                  <a:pt x="3416" y="7930"/>
                </a:cubicBezTo>
                <a:lnTo>
                  <a:pt x="4318" y="7930"/>
                </a:lnTo>
                <a:cubicBezTo>
                  <a:pt x="4384" y="7930"/>
                  <a:pt x="4449" y="7930"/>
                  <a:pt x="4515" y="7904"/>
                </a:cubicBezTo>
                <a:lnTo>
                  <a:pt x="4515" y="7930"/>
                </a:lnTo>
                <a:lnTo>
                  <a:pt x="4541" y="7930"/>
                </a:lnTo>
                <a:lnTo>
                  <a:pt x="4541" y="7904"/>
                </a:lnTo>
                <a:lnTo>
                  <a:pt x="4580" y="7904"/>
                </a:lnTo>
                <a:cubicBezTo>
                  <a:pt x="4593" y="7904"/>
                  <a:pt x="4593" y="7930"/>
                  <a:pt x="4606" y="7930"/>
                </a:cubicBezTo>
                <a:lnTo>
                  <a:pt x="4724" y="7930"/>
                </a:lnTo>
                <a:cubicBezTo>
                  <a:pt x="4711" y="7930"/>
                  <a:pt x="4698" y="7904"/>
                  <a:pt x="4698" y="7904"/>
                </a:cubicBezTo>
                <a:lnTo>
                  <a:pt x="4698" y="7904"/>
                </a:lnTo>
                <a:cubicBezTo>
                  <a:pt x="4720" y="7912"/>
                  <a:pt x="4738" y="7915"/>
                  <a:pt x="4756" y="7915"/>
                </a:cubicBezTo>
                <a:cubicBezTo>
                  <a:pt x="4791" y="7915"/>
                  <a:pt x="4820" y="7904"/>
                  <a:pt x="4855" y="7904"/>
                </a:cubicBezTo>
                <a:lnTo>
                  <a:pt x="485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24"/>
          <p:cNvSpPr/>
          <p:nvPr/>
        </p:nvSpPr>
        <p:spPr>
          <a:xfrm flipH="1">
            <a:off x="1139842" y="1972385"/>
            <a:ext cx="108073" cy="104849"/>
          </a:xfrm>
          <a:custGeom>
            <a:avLst/>
            <a:gdLst/>
            <a:ahLst/>
            <a:cxnLst/>
            <a:rect l="l" t="t" r="r" b="b"/>
            <a:pathLst>
              <a:path w="838" h="813" extrusionOk="0">
                <a:moveTo>
                  <a:pt x="393" y="1"/>
                </a:moveTo>
                <a:cubicBezTo>
                  <a:pt x="301" y="1"/>
                  <a:pt x="183" y="53"/>
                  <a:pt x="118" y="119"/>
                </a:cubicBezTo>
                <a:cubicBezTo>
                  <a:pt x="53" y="197"/>
                  <a:pt x="0" y="276"/>
                  <a:pt x="0" y="393"/>
                </a:cubicBezTo>
                <a:cubicBezTo>
                  <a:pt x="0" y="485"/>
                  <a:pt x="40" y="603"/>
                  <a:pt x="118" y="668"/>
                </a:cubicBezTo>
                <a:cubicBezTo>
                  <a:pt x="131" y="681"/>
                  <a:pt x="157" y="707"/>
                  <a:pt x="170" y="707"/>
                </a:cubicBezTo>
                <a:cubicBezTo>
                  <a:pt x="223" y="734"/>
                  <a:pt x="249" y="773"/>
                  <a:pt x="301" y="786"/>
                </a:cubicBezTo>
                <a:cubicBezTo>
                  <a:pt x="354" y="799"/>
                  <a:pt x="393" y="812"/>
                  <a:pt x="458" y="812"/>
                </a:cubicBezTo>
                <a:cubicBezTo>
                  <a:pt x="655" y="812"/>
                  <a:pt x="838" y="642"/>
                  <a:pt x="838" y="446"/>
                </a:cubicBezTo>
                <a:cubicBezTo>
                  <a:pt x="825" y="407"/>
                  <a:pt x="812" y="380"/>
                  <a:pt x="812" y="341"/>
                </a:cubicBezTo>
                <a:cubicBezTo>
                  <a:pt x="785" y="276"/>
                  <a:pt x="746" y="236"/>
                  <a:pt x="707" y="171"/>
                </a:cubicBezTo>
                <a:cubicBezTo>
                  <a:pt x="694" y="145"/>
                  <a:pt x="681" y="132"/>
                  <a:pt x="681" y="119"/>
                </a:cubicBezTo>
                <a:cubicBezTo>
                  <a:pt x="615" y="53"/>
                  <a:pt x="498" y="1"/>
                  <a:pt x="39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24"/>
          <p:cNvSpPr/>
          <p:nvPr/>
        </p:nvSpPr>
        <p:spPr>
          <a:xfrm flipH="1">
            <a:off x="-108925" y="-137150"/>
            <a:ext cx="3243575" cy="1685975"/>
          </a:xfrm>
          <a:custGeom>
            <a:avLst/>
            <a:gdLst/>
            <a:ahLst/>
            <a:cxnLst/>
            <a:rect l="l" t="t" r="r" b="b"/>
            <a:pathLst>
              <a:path w="129743" h="67439" extrusionOk="0">
                <a:moveTo>
                  <a:pt x="0" y="0"/>
                </a:moveTo>
                <a:cubicBezTo>
                  <a:pt x="24713" y="42011"/>
                  <a:pt x="81711" y="59156"/>
                  <a:pt x="129743" y="67439"/>
                </a:cubicBezTo>
              </a:path>
            </a:pathLst>
          </a:custGeom>
          <a:noFill/>
          <a:ln w="7620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48" name="Google Shape;448;p24"/>
          <p:cNvSpPr/>
          <p:nvPr/>
        </p:nvSpPr>
        <p:spPr>
          <a:xfrm flipH="1">
            <a:off x="-538175" y="-87112"/>
            <a:ext cx="3012500" cy="2250800"/>
          </a:xfrm>
          <a:custGeom>
            <a:avLst/>
            <a:gdLst/>
            <a:ahLst/>
            <a:cxnLst/>
            <a:rect l="l" t="t" r="r" b="b"/>
            <a:pathLst>
              <a:path w="120500" h="90032" extrusionOk="0">
                <a:moveTo>
                  <a:pt x="0" y="0"/>
                </a:moveTo>
                <a:cubicBezTo>
                  <a:pt x="0" y="14494"/>
                  <a:pt x="10159" y="27910"/>
                  <a:pt x="19855" y="38683"/>
                </a:cubicBezTo>
                <a:cubicBezTo>
                  <a:pt x="45050" y="66677"/>
                  <a:pt x="83662" y="82195"/>
                  <a:pt x="120500" y="90032"/>
                </a:cubicBezTo>
              </a:path>
            </a:pathLst>
          </a:custGeom>
          <a:noFill/>
          <a:ln w="7620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49" name="Google Shape;449;p24"/>
          <p:cNvSpPr/>
          <p:nvPr/>
        </p:nvSpPr>
        <p:spPr>
          <a:xfrm flipH="1">
            <a:off x="343325" y="-129912"/>
            <a:ext cx="5366000" cy="622500"/>
          </a:xfrm>
          <a:custGeom>
            <a:avLst/>
            <a:gdLst/>
            <a:ahLst/>
            <a:cxnLst/>
            <a:rect l="l" t="t" r="r" b="b"/>
            <a:pathLst>
              <a:path w="214640" h="24900" extrusionOk="0">
                <a:moveTo>
                  <a:pt x="0" y="0"/>
                </a:moveTo>
                <a:cubicBezTo>
                  <a:pt x="6940" y="10412"/>
                  <a:pt x="21831" y="13736"/>
                  <a:pt x="34232" y="15405"/>
                </a:cubicBezTo>
                <a:cubicBezTo>
                  <a:pt x="48290" y="17297"/>
                  <a:pt x="62289" y="19615"/>
                  <a:pt x="76339" y="21567"/>
                </a:cubicBezTo>
                <a:cubicBezTo>
                  <a:pt x="122037" y="27915"/>
                  <a:pt x="169294" y="24593"/>
                  <a:pt x="214640" y="16090"/>
                </a:cubicBezTo>
              </a:path>
            </a:pathLst>
          </a:custGeom>
          <a:noFill/>
          <a:ln w="7620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0" name="Google Shape;450;p24"/>
          <p:cNvSpPr/>
          <p:nvPr/>
        </p:nvSpPr>
        <p:spPr>
          <a:xfrm flipH="1">
            <a:off x="8208155" y="4771699"/>
            <a:ext cx="294497" cy="264902"/>
          </a:xfrm>
          <a:custGeom>
            <a:avLst/>
            <a:gdLst/>
            <a:ahLst/>
            <a:cxnLst/>
            <a:rect l="l" t="t" r="r" b="b"/>
            <a:pathLst>
              <a:path w="3652" h="3285" extrusionOk="0">
                <a:moveTo>
                  <a:pt x="2578" y="0"/>
                </a:moveTo>
                <a:cubicBezTo>
                  <a:pt x="2155" y="256"/>
                  <a:pt x="1858" y="764"/>
                  <a:pt x="1858" y="1276"/>
                </a:cubicBezTo>
                <a:lnTo>
                  <a:pt x="1858" y="1276"/>
                </a:lnTo>
                <a:cubicBezTo>
                  <a:pt x="1845" y="764"/>
                  <a:pt x="1522" y="271"/>
                  <a:pt x="1061" y="79"/>
                </a:cubicBezTo>
                <a:lnTo>
                  <a:pt x="1061" y="79"/>
                </a:lnTo>
                <a:cubicBezTo>
                  <a:pt x="995" y="497"/>
                  <a:pt x="1074" y="916"/>
                  <a:pt x="1296" y="1256"/>
                </a:cubicBezTo>
                <a:cubicBezTo>
                  <a:pt x="1015" y="1105"/>
                  <a:pt x="687" y="1024"/>
                  <a:pt x="367" y="1024"/>
                </a:cubicBezTo>
                <a:cubicBezTo>
                  <a:pt x="270" y="1024"/>
                  <a:pt x="173" y="1032"/>
                  <a:pt x="79" y="1047"/>
                </a:cubicBezTo>
                <a:cubicBezTo>
                  <a:pt x="324" y="1426"/>
                  <a:pt x="753" y="1680"/>
                  <a:pt x="1214" y="1711"/>
                </a:cubicBezTo>
                <a:lnTo>
                  <a:pt x="1214" y="1711"/>
                </a:lnTo>
                <a:cubicBezTo>
                  <a:pt x="1207" y="1711"/>
                  <a:pt x="1200" y="1711"/>
                  <a:pt x="1194" y="1711"/>
                </a:cubicBezTo>
                <a:cubicBezTo>
                  <a:pt x="773" y="1711"/>
                  <a:pt x="348" y="1841"/>
                  <a:pt x="1" y="2080"/>
                </a:cubicBezTo>
                <a:cubicBezTo>
                  <a:pt x="230" y="2211"/>
                  <a:pt x="495" y="2277"/>
                  <a:pt x="760" y="2277"/>
                </a:cubicBezTo>
                <a:cubicBezTo>
                  <a:pt x="1025" y="2277"/>
                  <a:pt x="1290" y="2211"/>
                  <a:pt x="1519" y="2080"/>
                </a:cubicBezTo>
                <a:lnTo>
                  <a:pt x="1519" y="2080"/>
                </a:lnTo>
                <a:cubicBezTo>
                  <a:pt x="1257" y="2421"/>
                  <a:pt x="1113" y="2852"/>
                  <a:pt x="1113" y="3284"/>
                </a:cubicBezTo>
                <a:cubicBezTo>
                  <a:pt x="1558" y="3127"/>
                  <a:pt x="1859" y="2682"/>
                  <a:pt x="1885" y="2211"/>
                </a:cubicBezTo>
                <a:cubicBezTo>
                  <a:pt x="1963" y="2630"/>
                  <a:pt x="2225" y="3023"/>
                  <a:pt x="2605" y="3245"/>
                </a:cubicBezTo>
                <a:cubicBezTo>
                  <a:pt x="2709" y="3049"/>
                  <a:pt x="2683" y="2800"/>
                  <a:pt x="2578" y="2604"/>
                </a:cubicBezTo>
                <a:cubicBezTo>
                  <a:pt x="2487" y="2408"/>
                  <a:pt x="2304" y="2237"/>
                  <a:pt x="2147" y="2094"/>
                </a:cubicBezTo>
                <a:lnTo>
                  <a:pt x="2147" y="2094"/>
                </a:lnTo>
                <a:cubicBezTo>
                  <a:pt x="2545" y="2335"/>
                  <a:pt x="3043" y="2476"/>
                  <a:pt x="3529" y="2476"/>
                </a:cubicBezTo>
                <a:cubicBezTo>
                  <a:pt x="3570" y="2476"/>
                  <a:pt x="3611" y="2475"/>
                  <a:pt x="3651" y="2473"/>
                </a:cubicBezTo>
                <a:cubicBezTo>
                  <a:pt x="3437" y="2045"/>
                  <a:pt x="2975" y="1758"/>
                  <a:pt x="2510" y="1758"/>
                </a:cubicBezTo>
                <a:cubicBezTo>
                  <a:pt x="2463" y="1758"/>
                  <a:pt x="2416" y="1760"/>
                  <a:pt x="2369" y="1766"/>
                </a:cubicBezTo>
                <a:cubicBezTo>
                  <a:pt x="2801" y="1583"/>
                  <a:pt x="3206" y="1413"/>
                  <a:pt x="3625" y="1230"/>
                </a:cubicBezTo>
                <a:cubicBezTo>
                  <a:pt x="3449" y="1095"/>
                  <a:pt x="3240" y="1034"/>
                  <a:pt x="3018" y="1034"/>
                </a:cubicBezTo>
                <a:cubicBezTo>
                  <a:pt x="2959" y="1034"/>
                  <a:pt x="2900" y="1039"/>
                  <a:pt x="2840" y="1047"/>
                </a:cubicBezTo>
                <a:cubicBezTo>
                  <a:pt x="2565" y="1086"/>
                  <a:pt x="2317" y="1230"/>
                  <a:pt x="2160" y="1439"/>
                </a:cubicBezTo>
                <a:cubicBezTo>
                  <a:pt x="2317" y="1230"/>
                  <a:pt x="2500" y="1021"/>
                  <a:pt x="2605" y="772"/>
                </a:cubicBezTo>
                <a:cubicBezTo>
                  <a:pt x="2696" y="523"/>
                  <a:pt x="2709" y="236"/>
                  <a:pt x="25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24"/>
          <p:cNvSpPr/>
          <p:nvPr/>
        </p:nvSpPr>
        <p:spPr>
          <a:xfrm flipH="1">
            <a:off x="6884118" y="4723915"/>
            <a:ext cx="470975" cy="443786"/>
          </a:xfrm>
          <a:custGeom>
            <a:avLst/>
            <a:gdLst/>
            <a:ahLst/>
            <a:cxnLst/>
            <a:rect l="l" t="t" r="r" b="b"/>
            <a:pathLst>
              <a:path w="1820" h="1715" extrusionOk="0">
                <a:moveTo>
                  <a:pt x="799" y="1"/>
                </a:moveTo>
                <a:cubicBezTo>
                  <a:pt x="681" y="210"/>
                  <a:pt x="681" y="511"/>
                  <a:pt x="812" y="720"/>
                </a:cubicBezTo>
                <a:cubicBezTo>
                  <a:pt x="692" y="529"/>
                  <a:pt x="485" y="403"/>
                  <a:pt x="250" y="403"/>
                </a:cubicBezTo>
                <a:cubicBezTo>
                  <a:pt x="228" y="403"/>
                  <a:pt x="206" y="404"/>
                  <a:pt x="184" y="406"/>
                </a:cubicBezTo>
                <a:cubicBezTo>
                  <a:pt x="249" y="589"/>
                  <a:pt x="393" y="759"/>
                  <a:pt x="550" y="851"/>
                </a:cubicBezTo>
                <a:cubicBezTo>
                  <a:pt x="354" y="851"/>
                  <a:pt x="157" y="930"/>
                  <a:pt x="0" y="1047"/>
                </a:cubicBezTo>
                <a:cubicBezTo>
                  <a:pt x="102" y="1098"/>
                  <a:pt x="213" y="1124"/>
                  <a:pt x="324" y="1124"/>
                </a:cubicBezTo>
                <a:cubicBezTo>
                  <a:pt x="423" y="1124"/>
                  <a:pt x="523" y="1103"/>
                  <a:pt x="617" y="1060"/>
                </a:cubicBezTo>
                <a:lnTo>
                  <a:pt x="617" y="1060"/>
                </a:lnTo>
                <a:cubicBezTo>
                  <a:pt x="444" y="1156"/>
                  <a:pt x="305" y="1313"/>
                  <a:pt x="210" y="1492"/>
                </a:cubicBezTo>
                <a:cubicBezTo>
                  <a:pt x="471" y="1492"/>
                  <a:pt x="720" y="1335"/>
                  <a:pt x="851" y="1113"/>
                </a:cubicBezTo>
                <a:lnTo>
                  <a:pt x="851" y="1113"/>
                </a:lnTo>
                <a:cubicBezTo>
                  <a:pt x="812" y="1322"/>
                  <a:pt x="864" y="1531"/>
                  <a:pt x="969" y="1715"/>
                </a:cubicBezTo>
                <a:cubicBezTo>
                  <a:pt x="1113" y="1531"/>
                  <a:pt x="1126" y="1270"/>
                  <a:pt x="1034" y="1073"/>
                </a:cubicBezTo>
                <a:lnTo>
                  <a:pt x="1034" y="1073"/>
                </a:lnTo>
                <a:cubicBezTo>
                  <a:pt x="1165" y="1244"/>
                  <a:pt x="1374" y="1322"/>
                  <a:pt x="1571" y="1322"/>
                </a:cubicBezTo>
                <a:cubicBezTo>
                  <a:pt x="1571" y="1204"/>
                  <a:pt x="1505" y="1126"/>
                  <a:pt x="1400" y="1060"/>
                </a:cubicBezTo>
                <a:cubicBezTo>
                  <a:pt x="1309" y="1008"/>
                  <a:pt x="1204" y="982"/>
                  <a:pt x="1100" y="969"/>
                </a:cubicBezTo>
                <a:cubicBezTo>
                  <a:pt x="1335" y="969"/>
                  <a:pt x="1597" y="903"/>
                  <a:pt x="1819" y="773"/>
                </a:cubicBezTo>
                <a:cubicBezTo>
                  <a:pt x="1721" y="701"/>
                  <a:pt x="1597" y="665"/>
                  <a:pt x="1474" y="665"/>
                </a:cubicBezTo>
                <a:cubicBezTo>
                  <a:pt x="1351" y="665"/>
                  <a:pt x="1230" y="701"/>
                  <a:pt x="1139" y="773"/>
                </a:cubicBezTo>
                <a:cubicBezTo>
                  <a:pt x="1270" y="589"/>
                  <a:pt x="1414" y="406"/>
                  <a:pt x="1531" y="249"/>
                </a:cubicBezTo>
                <a:cubicBezTo>
                  <a:pt x="1510" y="244"/>
                  <a:pt x="1489" y="242"/>
                  <a:pt x="1467" y="242"/>
                </a:cubicBezTo>
                <a:cubicBezTo>
                  <a:pt x="1364" y="242"/>
                  <a:pt x="1253" y="289"/>
                  <a:pt x="1178" y="354"/>
                </a:cubicBezTo>
                <a:cubicBezTo>
                  <a:pt x="1073" y="445"/>
                  <a:pt x="995" y="550"/>
                  <a:pt x="982" y="681"/>
                </a:cubicBezTo>
                <a:cubicBezTo>
                  <a:pt x="995" y="550"/>
                  <a:pt x="1008" y="419"/>
                  <a:pt x="995" y="315"/>
                </a:cubicBezTo>
                <a:cubicBezTo>
                  <a:pt x="982" y="197"/>
                  <a:pt x="916" y="66"/>
                  <a:pt x="7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24"/>
          <p:cNvSpPr/>
          <p:nvPr/>
        </p:nvSpPr>
        <p:spPr>
          <a:xfrm flipH="1">
            <a:off x="5062001" y="4682262"/>
            <a:ext cx="470975" cy="443786"/>
          </a:xfrm>
          <a:custGeom>
            <a:avLst/>
            <a:gdLst/>
            <a:ahLst/>
            <a:cxnLst/>
            <a:rect l="l" t="t" r="r" b="b"/>
            <a:pathLst>
              <a:path w="1820" h="1715" extrusionOk="0">
                <a:moveTo>
                  <a:pt x="799" y="1"/>
                </a:moveTo>
                <a:cubicBezTo>
                  <a:pt x="681" y="210"/>
                  <a:pt x="681" y="511"/>
                  <a:pt x="812" y="720"/>
                </a:cubicBezTo>
                <a:cubicBezTo>
                  <a:pt x="692" y="529"/>
                  <a:pt x="485" y="403"/>
                  <a:pt x="250" y="403"/>
                </a:cubicBezTo>
                <a:cubicBezTo>
                  <a:pt x="228" y="403"/>
                  <a:pt x="206" y="404"/>
                  <a:pt x="184" y="406"/>
                </a:cubicBezTo>
                <a:cubicBezTo>
                  <a:pt x="249" y="589"/>
                  <a:pt x="393" y="759"/>
                  <a:pt x="550" y="851"/>
                </a:cubicBezTo>
                <a:cubicBezTo>
                  <a:pt x="354" y="851"/>
                  <a:pt x="157" y="930"/>
                  <a:pt x="0" y="1047"/>
                </a:cubicBezTo>
                <a:cubicBezTo>
                  <a:pt x="102" y="1098"/>
                  <a:pt x="213" y="1124"/>
                  <a:pt x="324" y="1124"/>
                </a:cubicBezTo>
                <a:cubicBezTo>
                  <a:pt x="423" y="1124"/>
                  <a:pt x="523" y="1103"/>
                  <a:pt x="617" y="1060"/>
                </a:cubicBezTo>
                <a:lnTo>
                  <a:pt x="617" y="1060"/>
                </a:lnTo>
                <a:cubicBezTo>
                  <a:pt x="444" y="1156"/>
                  <a:pt x="305" y="1313"/>
                  <a:pt x="210" y="1492"/>
                </a:cubicBezTo>
                <a:cubicBezTo>
                  <a:pt x="471" y="1492"/>
                  <a:pt x="720" y="1335"/>
                  <a:pt x="851" y="1113"/>
                </a:cubicBezTo>
                <a:lnTo>
                  <a:pt x="851" y="1113"/>
                </a:lnTo>
                <a:cubicBezTo>
                  <a:pt x="812" y="1322"/>
                  <a:pt x="864" y="1531"/>
                  <a:pt x="969" y="1715"/>
                </a:cubicBezTo>
                <a:cubicBezTo>
                  <a:pt x="1113" y="1531"/>
                  <a:pt x="1126" y="1270"/>
                  <a:pt x="1034" y="1073"/>
                </a:cubicBezTo>
                <a:lnTo>
                  <a:pt x="1034" y="1073"/>
                </a:lnTo>
                <a:cubicBezTo>
                  <a:pt x="1165" y="1244"/>
                  <a:pt x="1374" y="1322"/>
                  <a:pt x="1571" y="1322"/>
                </a:cubicBezTo>
                <a:cubicBezTo>
                  <a:pt x="1571" y="1204"/>
                  <a:pt x="1505" y="1126"/>
                  <a:pt x="1400" y="1060"/>
                </a:cubicBezTo>
                <a:cubicBezTo>
                  <a:pt x="1309" y="1008"/>
                  <a:pt x="1204" y="982"/>
                  <a:pt x="1100" y="969"/>
                </a:cubicBezTo>
                <a:cubicBezTo>
                  <a:pt x="1335" y="969"/>
                  <a:pt x="1597" y="903"/>
                  <a:pt x="1819" y="773"/>
                </a:cubicBezTo>
                <a:cubicBezTo>
                  <a:pt x="1721" y="701"/>
                  <a:pt x="1597" y="665"/>
                  <a:pt x="1474" y="665"/>
                </a:cubicBezTo>
                <a:cubicBezTo>
                  <a:pt x="1351" y="665"/>
                  <a:pt x="1230" y="701"/>
                  <a:pt x="1139" y="773"/>
                </a:cubicBezTo>
                <a:cubicBezTo>
                  <a:pt x="1270" y="589"/>
                  <a:pt x="1414" y="406"/>
                  <a:pt x="1531" y="249"/>
                </a:cubicBezTo>
                <a:cubicBezTo>
                  <a:pt x="1510" y="244"/>
                  <a:pt x="1489" y="242"/>
                  <a:pt x="1467" y="242"/>
                </a:cubicBezTo>
                <a:cubicBezTo>
                  <a:pt x="1364" y="242"/>
                  <a:pt x="1253" y="289"/>
                  <a:pt x="1178" y="354"/>
                </a:cubicBezTo>
                <a:cubicBezTo>
                  <a:pt x="1073" y="445"/>
                  <a:pt x="995" y="550"/>
                  <a:pt x="982" y="681"/>
                </a:cubicBezTo>
                <a:cubicBezTo>
                  <a:pt x="995" y="550"/>
                  <a:pt x="1008" y="419"/>
                  <a:pt x="995" y="315"/>
                </a:cubicBezTo>
                <a:cubicBezTo>
                  <a:pt x="982" y="197"/>
                  <a:pt x="916" y="66"/>
                  <a:pt x="79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24"/>
          <p:cNvSpPr/>
          <p:nvPr/>
        </p:nvSpPr>
        <p:spPr>
          <a:xfrm flipH="1">
            <a:off x="3051068" y="4836853"/>
            <a:ext cx="470975" cy="443786"/>
          </a:xfrm>
          <a:custGeom>
            <a:avLst/>
            <a:gdLst/>
            <a:ahLst/>
            <a:cxnLst/>
            <a:rect l="l" t="t" r="r" b="b"/>
            <a:pathLst>
              <a:path w="1820" h="1715" extrusionOk="0">
                <a:moveTo>
                  <a:pt x="799" y="1"/>
                </a:moveTo>
                <a:cubicBezTo>
                  <a:pt x="681" y="210"/>
                  <a:pt x="681" y="511"/>
                  <a:pt x="812" y="720"/>
                </a:cubicBezTo>
                <a:cubicBezTo>
                  <a:pt x="692" y="529"/>
                  <a:pt x="485" y="403"/>
                  <a:pt x="250" y="403"/>
                </a:cubicBezTo>
                <a:cubicBezTo>
                  <a:pt x="228" y="403"/>
                  <a:pt x="206" y="404"/>
                  <a:pt x="184" y="406"/>
                </a:cubicBezTo>
                <a:cubicBezTo>
                  <a:pt x="249" y="589"/>
                  <a:pt x="393" y="759"/>
                  <a:pt x="550" y="851"/>
                </a:cubicBezTo>
                <a:cubicBezTo>
                  <a:pt x="354" y="851"/>
                  <a:pt x="157" y="930"/>
                  <a:pt x="0" y="1047"/>
                </a:cubicBezTo>
                <a:cubicBezTo>
                  <a:pt x="102" y="1098"/>
                  <a:pt x="213" y="1124"/>
                  <a:pt x="324" y="1124"/>
                </a:cubicBezTo>
                <a:cubicBezTo>
                  <a:pt x="423" y="1124"/>
                  <a:pt x="523" y="1103"/>
                  <a:pt x="617" y="1060"/>
                </a:cubicBezTo>
                <a:lnTo>
                  <a:pt x="617" y="1060"/>
                </a:lnTo>
                <a:cubicBezTo>
                  <a:pt x="444" y="1156"/>
                  <a:pt x="305" y="1313"/>
                  <a:pt x="210" y="1492"/>
                </a:cubicBezTo>
                <a:cubicBezTo>
                  <a:pt x="471" y="1492"/>
                  <a:pt x="720" y="1335"/>
                  <a:pt x="851" y="1113"/>
                </a:cubicBezTo>
                <a:lnTo>
                  <a:pt x="851" y="1113"/>
                </a:lnTo>
                <a:cubicBezTo>
                  <a:pt x="812" y="1322"/>
                  <a:pt x="864" y="1531"/>
                  <a:pt x="969" y="1715"/>
                </a:cubicBezTo>
                <a:cubicBezTo>
                  <a:pt x="1113" y="1531"/>
                  <a:pt x="1126" y="1270"/>
                  <a:pt x="1034" y="1073"/>
                </a:cubicBezTo>
                <a:lnTo>
                  <a:pt x="1034" y="1073"/>
                </a:lnTo>
                <a:cubicBezTo>
                  <a:pt x="1165" y="1244"/>
                  <a:pt x="1374" y="1322"/>
                  <a:pt x="1571" y="1322"/>
                </a:cubicBezTo>
                <a:cubicBezTo>
                  <a:pt x="1571" y="1204"/>
                  <a:pt x="1505" y="1126"/>
                  <a:pt x="1400" y="1060"/>
                </a:cubicBezTo>
                <a:cubicBezTo>
                  <a:pt x="1309" y="1008"/>
                  <a:pt x="1204" y="982"/>
                  <a:pt x="1100" y="969"/>
                </a:cubicBezTo>
                <a:cubicBezTo>
                  <a:pt x="1335" y="969"/>
                  <a:pt x="1597" y="903"/>
                  <a:pt x="1819" y="773"/>
                </a:cubicBezTo>
                <a:cubicBezTo>
                  <a:pt x="1721" y="701"/>
                  <a:pt x="1597" y="665"/>
                  <a:pt x="1474" y="665"/>
                </a:cubicBezTo>
                <a:cubicBezTo>
                  <a:pt x="1351" y="665"/>
                  <a:pt x="1230" y="701"/>
                  <a:pt x="1139" y="773"/>
                </a:cubicBezTo>
                <a:cubicBezTo>
                  <a:pt x="1270" y="589"/>
                  <a:pt x="1414" y="406"/>
                  <a:pt x="1531" y="249"/>
                </a:cubicBezTo>
                <a:cubicBezTo>
                  <a:pt x="1510" y="244"/>
                  <a:pt x="1489" y="242"/>
                  <a:pt x="1467" y="242"/>
                </a:cubicBezTo>
                <a:cubicBezTo>
                  <a:pt x="1364" y="242"/>
                  <a:pt x="1253" y="289"/>
                  <a:pt x="1178" y="354"/>
                </a:cubicBezTo>
                <a:cubicBezTo>
                  <a:pt x="1073" y="445"/>
                  <a:pt x="995" y="550"/>
                  <a:pt x="982" y="681"/>
                </a:cubicBezTo>
                <a:cubicBezTo>
                  <a:pt x="995" y="550"/>
                  <a:pt x="1008" y="419"/>
                  <a:pt x="995" y="315"/>
                </a:cubicBezTo>
                <a:cubicBezTo>
                  <a:pt x="982" y="197"/>
                  <a:pt x="916" y="66"/>
                  <a:pt x="7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24"/>
          <p:cNvSpPr/>
          <p:nvPr/>
        </p:nvSpPr>
        <p:spPr>
          <a:xfrm flipH="1">
            <a:off x="4017131" y="4615686"/>
            <a:ext cx="234716" cy="221175"/>
          </a:xfrm>
          <a:custGeom>
            <a:avLst/>
            <a:gdLst/>
            <a:ahLst/>
            <a:cxnLst/>
            <a:rect l="l" t="t" r="r" b="b"/>
            <a:pathLst>
              <a:path w="1820" h="1715" extrusionOk="0">
                <a:moveTo>
                  <a:pt x="799" y="1"/>
                </a:moveTo>
                <a:cubicBezTo>
                  <a:pt x="681" y="210"/>
                  <a:pt x="681" y="511"/>
                  <a:pt x="812" y="720"/>
                </a:cubicBezTo>
                <a:cubicBezTo>
                  <a:pt x="692" y="529"/>
                  <a:pt x="485" y="403"/>
                  <a:pt x="250" y="403"/>
                </a:cubicBezTo>
                <a:cubicBezTo>
                  <a:pt x="228" y="403"/>
                  <a:pt x="206" y="404"/>
                  <a:pt x="184" y="406"/>
                </a:cubicBezTo>
                <a:cubicBezTo>
                  <a:pt x="249" y="589"/>
                  <a:pt x="393" y="759"/>
                  <a:pt x="550" y="851"/>
                </a:cubicBezTo>
                <a:cubicBezTo>
                  <a:pt x="354" y="851"/>
                  <a:pt x="157" y="930"/>
                  <a:pt x="0" y="1047"/>
                </a:cubicBezTo>
                <a:cubicBezTo>
                  <a:pt x="102" y="1098"/>
                  <a:pt x="213" y="1124"/>
                  <a:pt x="324" y="1124"/>
                </a:cubicBezTo>
                <a:cubicBezTo>
                  <a:pt x="423" y="1124"/>
                  <a:pt x="523" y="1103"/>
                  <a:pt x="617" y="1060"/>
                </a:cubicBezTo>
                <a:lnTo>
                  <a:pt x="617" y="1060"/>
                </a:lnTo>
                <a:cubicBezTo>
                  <a:pt x="444" y="1156"/>
                  <a:pt x="305" y="1313"/>
                  <a:pt x="210" y="1492"/>
                </a:cubicBezTo>
                <a:cubicBezTo>
                  <a:pt x="471" y="1492"/>
                  <a:pt x="720" y="1335"/>
                  <a:pt x="851" y="1113"/>
                </a:cubicBezTo>
                <a:lnTo>
                  <a:pt x="851" y="1113"/>
                </a:lnTo>
                <a:cubicBezTo>
                  <a:pt x="812" y="1322"/>
                  <a:pt x="864" y="1531"/>
                  <a:pt x="969" y="1715"/>
                </a:cubicBezTo>
                <a:cubicBezTo>
                  <a:pt x="1113" y="1531"/>
                  <a:pt x="1126" y="1270"/>
                  <a:pt x="1034" y="1073"/>
                </a:cubicBezTo>
                <a:lnTo>
                  <a:pt x="1034" y="1073"/>
                </a:lnTo>
                <a:cubicBezTo>
                  <a:pt x="1165" y="1244"/>
                  <a:pt x="1374" y="1322"/>
                  <a:pt x="1571" y="1322"/>
                </a:cubicBezTo>
                <a:cubicBezTo>
                  <a:pt x="1571" y="1204"/>
                  <a:pt x="1505" y="1126"/>
                  <a:pt x="1400" y="1060"/>
                </a:cubicBezTo>
                <a:cubicBezTo>
                  <a:pt x="1309" y="1008"/>
                  <a:pt x="1204" y="982"/>
                  <a:pt x="1100" y="969"/>
                </a:cubicBezTo>
                <a:cubicBezTo>
                  <a:pt x="1335" y="969"/>
                  <a:pt x="1597" y="903"/>
                  <a:pt x="1819" y="773"/>
                </a:cubicBezTo>
                <a:cubicBezTo>
                  <a:pt x="1721" y="701"/>
                  <a:pt x="1597" y="665"/>
                  <a:pt x="1474" y="665"/>
                </a:cubicBezTo>
                <a:cubicBezTo>
                  <a:pt x="1351" y="665"/>
                  <a:pt x="1230" y="701"/>
                  <a:pt x="1139" y="773"/>
                </a:cubicBezTo>
                <a:cubicBezTo>
                  <a:pt x="1270" y="589"/>
                  <a:pt x="1414" y="406"/>
                  <a:pt x="1531" y="249"/>
                </a:cubicBezTo>
                <a:cubicBezTo>
                  <a:pt x="1510" y="244"/>
                  <a:pt x="1489" y="242"/>
                  <a:pt x="1467" y="242"/>
                </a:cubicBezTo>
                <a:cubicBezTo>
                  <a:pt x="1364" y="242"/>
                  <a:pt x="1253" y="289"/>
                  <a:pt x="1178" y="354"/>
                </a:cubicBezTo>
                <a:cubicBezTo>
                  <a:pt x="1073" y="445"/>
                  <a:pt x="995" y="550"/>
                  <a:pt x="982" y="681"/>
                </a:cubicBezTo>
                <a:cubicBezTo>
                  <a:pt x="995" y="550"/>
                  <a:pt x="1008" y="419"/>
                  <a:pt x="995" y="315"/>
                </a:cubicBezTo>
                <a:cubicBezTo>
                  <a:pt x="982" y="197"/>
                  <a:pt x="916" y="66"/>
                  <a:pt x="7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24"/>
          <p:cNvSpPr/>
          <p:nvPr/>
        </p:nvSpPr>
        <p:spPr>
          <a:xfrm flipH="1">
            <a:off x="7801001" y="-26375"/>
            <a:ext cx="701649" cy="4417540"/>
          </a:xfrm>
          <a:custGeom>
            <a:avLst/>
            <a:gdLst/>
            <a:ahLst/>
            <a:cxnLst/>
            <a:rect l="l" t="t" r="r" b="b"/>
            <a:pathLst>
              <a:path w="4895" h="32909" extrusionOk="0">
                <a:moveTo>
                  <a:pt x="2395" y="1"/>
                </a:moveTo>
                <a:cubicBezTo>
                  <a:pt x="2526" y="5405"/>
                  <a:pt x="2539" y="10822"/>
                  <a:pt x="1937" y="16121"/>
                </a:cubicBezTo>
                <a:cubicBezTo>
                  <a:pt x="1531" y="19588"/>
                  <a:pt x="851" y="22964"/>
                  <a:pt x="432" y="26432"/>
                </a:cubicBezTo>
                <a:cubicBezTo>
                  <a:pt x="171" y="28551"/>
                  <a:pt x="0" y="30750"/>
                  <a:pt x="53" y="32909"/>
                </a:cubicBezTo>
                <a:lnTo>
                  <a:pt x="3599" y="32909"/>
                </a:lnTo>
                <a:cubicBezTo>
                  <a:pt x="4894" y="22284"/>
                  <a:pt x="3128" y="10953"/>
                  <a:pt x="362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8_1"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25"/>
          <p:cNvSpPr txBox="1">
            <a:spLocks noGrp="1"/>
          </p:cNvSpPr>
          <p:nvPr>
            <p:ph type="title" hasCustomPrompt="1"/>
          </p:nvPr>
        </p:nvSpPr>
        <p:spPr>
          <a:xfrm>
            <a:off x="1514950" y="1791000"/>
            <a:ext cx="1018500" cy="40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58" name="Google Shape;458;p25"/>
          <p:cNvSpPr txBox="1">
            <a:spLocks noGrp="1"/>
          </p:cNvSpPr>
          <p:nvPr>
            <p:ph type="subTitle" idx="1"/>
          </p:nvPr>
        </p:nvSpPr>
        <p:spPr>
          <a:xfrm>
            <a:off x="800388" y="3356750"/>
            <a:ext cx="2252100" cy="8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59" name="Google Shape;459;p25"/>
          <p:cNvSpPr txBox="1">
            <a:spLocks noGrp="1"/>
          </p:cNvSpPr>
          <p:nvPr>
            <p:ph type="subTitle" idx="2"/>
          </p:nvPr>
        </p:nvSpPr>
        <p:spPr>
          <a:xfrm>
            <a:off x="806463" y="2970975"/>
            <a:ext cx="22521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460" name="Google Shape;460;p25"/>
          <p:cNvSpPr txBox="1">
            <a:spLocks noGrp="1"/>
          </p:cNvSpPr>
          <p:nvPr>
            <p:ph type="title" idx="3" hasCustomPrompt="1"/>
          </p:nvPr>
        </p:nvSpPr>
        <p:spPr>
          <a:xfrm>
            <a:off x="4056750" y="1791000"/>
            <a:ext cx="1018500" cy="40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61" name="Google Shape;461;p25"/>
          <p:cNvSpPr txBox="1">
            <a:spLocks noGrp="1"/>
          </p:cNvSpPr>
          <p:nvPr>
            <p:ph type="subTitle" idx="4"/>
          </p:nvPr>
        </p:nvSpPr>
        <p:spPr>
          <a:xfrm>
            <a:off x="3439944" y="3356750"/>
            <a:ext cx="2252100" cy="8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62" name="Google Shape;462;p25"/>
          <p:cNvSpPr txBox="1">
            <a:spLocks noGrp="1"/>
          </p:cNvSpPr>
          <p:nvPr>
            <p:ph type="subTitle" idx="5"/>
          </p:nvPr>
        </p:nvSpPr>
        <p:spPr>
          <a:xfrm>
            <a:off x="3446019" y="2970975"/>
            <a:ext cx="22521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463" name="Google Shape;463;p25"/>
          <p:cNvSpPr txBox="1">
            <a:spLocks noGrp="1"/>
          </p:cNvSpPr>
          <p:nvPr>
            <p:ph type="title" idx="6" hasCustomPrompt="1"/>
          </p:nvPr>
        </p:nvSpPr>
        <p:spPr>
          <a:xfrm>
            <a:off x="6610550" y="1791000"/>
            <a:ext cx="1018500" cy="40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64" name="Google Shape;464;p25"/>
          <p:cNvSpPr txBox="1">
            <a:spLocks noGrp="1"/>
          </p:cNvSpPr>
          <p:nvPr>
            <p:ph type="subTitle" idx="7"/>
          </p:nvPr>
        </p:nvSpPr>
        <p:spPr>
          <a:xfrm>
            <a:off x="6079500" y="3356750"/>
            <a:ext cx="2252100" cy="8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65" name="Google Shape;465;p25"/>
          <p:cNvSpPr txBox="1">
            <a:spLocks noGrp="1"/>
          </p:cNvSpPr>
          <p:nvPr>
            <p:ph type="subTitle" idx="8"/>
          </p:nvPr>
        </p:nvSpPr>
        <p:spPr>
          <a:xfrm>
            <a:off x="6085575" y="2970975"/>
            <a:ext cx="22521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466" name="Google Shape;466;p25"/>
          <p:cNvSpPr txBox="1">
            <a:spLocks noGrp="1"/>
          </p:cNvSpPr>
          <p:nvPr>
            <p:ph type="title" idx="9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67" name="Google Shape;467;p25"/>
          <p:cNvSpPr/>
          <p:nvPr/>
        </p:nvSpPr>
        <p:spPr>
          <a:xfrm>
            <a:off x="-377926" y="0"/>
            <a:ext cx="1562047" cy="4772134"/>
          </a:xfrm>
          <a:custGeom>
            <a:avLst/>
            <a:gdLst/>
            <a:ahLst/>
            <a:cxnLst/>
            <a:rect l="l" t="t" r="r" b="b"/>
            <a:pathLst>
              <a:path w="6583" h="32909" extrusionOk="0">
                <a:moveTo>
                  <a:pt x="1715" y="1"/>
                </a:moveTo>
                <a:cubicBezTo>
                  <a:pt x="2369" y="10953"/>
                  <a:pt x="1" y="22284"/>
                  <a:pt x="1741" y="32909"/>
                </a:cubicBezTo>
                <a:lnTo>
                  <a:pt x="6517" y="32909"/>
                </a:lnTo>
                <a:cubicBezTo>
                  <a:pt x="6583" y="30750"/>
                  <a:pt x="6360" y="28551"/>
                  <a:pt x="6020" y="26432"/>
                </a:cubicBezTo>
                <a:cubicBezTo>
                  <a:pt x="5444" y="22964"/>
                  <a:pt x="4528" y="19588"/>
                  <a:pt x="3992" y="16121"/>
                </a:cubicBezTo>
                <a:cubicBezTo>
                  <a:pt x="3154" y="10822"/>
                  <a:pt x="3181" y="5405"/>
                  <a:pt x="336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25"/>
          <p:cNvSpPr/>
          <p:nvPr/>
        </p:nvSpPr>
        <p:spPr>
          <a:xfrm>
            <a:off x="8195043" y="-66563"/>
            <a:ext cx="1027919" cy="4770249"/>
          </a:xfrm>
          <a:custGeom>
            <a:avLst/>
            <a:gdLst/>
            <a:ahLst/>
            <a:cxnLst/>
            <a:rect l="l" t="t" r="r" b="b"/>
            <a:pathLst>
              <a:path w="4332" h="32896" extrusionOk="0">
                <a:moveTo>
                  <a:pt x="2604" y="1"/>
                </a:moveTo>
                <a:cubicBezTo>
                  <a:pt x="3140" y="5378"/>
                  <a:pt x="2643" y="10926"/>
                  <a:pt x="1950" y="16304"/>
                </a:cubicBezTo>
                <a:cubicBezTo>
                  <a:pt x="1230" y="21813"/>
                  <a:pt x="275" y="27334"/>
                  <a:pt x="0" y="32895"/>
                </a:cubicBezTo>
                <a:lnTo>
                  <a:pt x="3428" y="32895"/>
                </a:lnTo>
                <a:cubicBezTo>
                  <a:pt x="4331" y="27321"/>
                  <a:pt x="4253" y="21538"/>
                  <a:pt x="4148" y="15833"/>
                </a:cubicBezTo>
                <a:cubicBezTo>
                  <a:pt x="4069" y="10547"/>
                  <a:pt x="3991" y="5274"/>
                  <a:pt x="391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25"/>
          <p:cNvSpPr/>
          <p:nvPr/>
        </p:nvSpPr>
        <p:spPr>
          <a:xfrm>
            <a:off x="-269875" y="4512500"/>
            <a:ext cx="10034733" cy="2480883"/>
          </a:xfrm>
          <a:custGeom>
            <a:avLst/>
            <a:gdLst/>
            <a:ahLst/>
            <a:cxnLst/>
            <a:rect l="l" t="t" r="r" b="b"/>
            <a:pathLst>
              <a:path w="69624" h="19948" extrusionOk="0">
                <a:moveTo>
                  <a:pt x="1913" y="1"/>
                </a:moveTo>
                <a:cubicBezTo>
                  <a:pt x="1488" y="1"/>
                  <a:pt x="1068" y="14"/>
                  <a:pt x="654" y="44"/>
                </a:cubicBezTo>
                <a:cubicBezTo>
                  <a:pt x="0" y="3655"/>
                  <a:pt x="1086" y="8326"/>
                  <a:pt x="1348" y="12042"/>
                </a:cubicBezTo>
                <a:cubicBezTo>
                  <a:pt x="1505" y="13979"/>
                  <a:pt x="1727" y="16099"/>
                  <a:pt x="3114" y="17459"/>
                </a:cubicBezTo>
                <a:cubicBezTo>
                  <a:pt x="4541" y="18846"/>
                  <a:pt x="6752" y="18964"/>
                  <a:pt x="8741" y="19016"/>
                </a:cubicBezTo>
                <a:cubicBezTo>
                  <a:pt x="22636" y="19304"/>
                  <a:pt x="36532" y="19618"/>
                  <a:pt x="50441" y="19906"/>
                </a:cubicBezTo>
                <a:cubicBezTo>
                  <a:pt x="51307" y="19928"/>
                  <a:pt x="52176" y="19947"/>
                  <a:pt x="53045" y="19947"/>
                </a:cubicBezTo>
                <a:cubicBezTo>
                  <a:pt x="55279" y="19947"/>
                  <a:pt x="57513" y="19822"/>
                  <a:pt x="59679" y="19304"/>
                </a:cubicBezTo>
                <a:cubicBezTo>
                  <a:pt x="62688" y="18585"/>
                  <a:pt x="65619" y="16975"/>
                  <a:pt x="67255" y="14332"/>
                </a:cubicBezTo>
                <a:cubicBezTo>
                  <a:pt x="69623" y="10538"/>
                  <a:pt x="68511" y="4911"/>
                  <a:pt x="64769" y="2464"/>
                </a:cubicBezTo>
                <a:cubicBezTo>
                  <a:pt x="62783" y="1154"/>
                  <a:pt x="60436" y="788"/>
                  <a:pt x="58022" y="788"/>
                </a:cubicBezTo>
                <a:cubicBezTo>
                  <a:pt x="56460" y="788"/>
                  <a:pt x="54870" y="941"/>
                  <a:pt x="53333" y="1091"/>
                </a:cubicBezTo>
                <a:cubicBezTo>
                  <a:pt x="46159" y="1786"/>
                  <a:pt x="38950" y="2122"/>
                  <a:pt x="31749" y="2122"/>
                </a:cubicBezTo>
                <a:cubicBezTo>
                  <a:pt x="30137" y="2122"/>
                  <a:pt x="28526" y="2105"/>
                  <a:pt x="26915" y="2072"/>
                </a:cubicBezTo>
                <a:cubicBezTo>
                  <a:pt x="22375" y="1967"/>
                  <a:pt x="17834" y="1719"/>
                  <a:pt x="13307" y="1326"/>
                </a:cubicBezTo>
                <a:cubicBezTo>
                  <a:pt x="9670" y="1021"/>
                  <a:pt x="5601" y="1"/>
                  <a:pt x="191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25"/>
          <p:cNvSpPr/>
          <p:nvPr/>
        </p:nvSpPr>
        <p:spPr>
          <a:xfrm>
            <a:off x="6018568" y="3804607"/>
            <a:ext cx="6412786" cy="1376227"/>
          </a:xfrm>
          <a:custGeom>
            <a:avLst/>
            <a:gdLst/>
            <a:ahLst/>
            <a:cxnLst/>
            <a:rect l="l" t="t" r="r" b="b"/>
            <a:pathLst>
              <a:path w="26262" h="5636" extrusionOk="0">
                <a:moveTo>
                  <a:pt x="11513" y="0"/>
                </a:moveTo>
                <a:cubicBezTo>
                  <a:pt x="11070" y="0"/>
                  <a:pt x="10628" y="97"/>
                  <a:pt x="10233" y="297"/>
                </a:cubicBezTo>
                <a:cubicBezTo>
                  <a:pt x="9212" y="821"/>
                  <a:pt x="8558" y="2011"/>
                  <a:pt x="8650" y="3163"/>
                </a:cubicBezTo>
                <a:cubicBezTo>
                  <a:pt x="8182" y="2831"/>
                  <a:pt x="7610" y="2668"/>
                  <a:pt x="7036" y="2668"/>
                </a:cubicBezTo>
                <a:cubicBezTo>
                  <a:pt x="6342" y="2668"/>
                  <a:pt x="5646" y="2907"/>
                  <a:pt x="5130" y="3372"/>
                </a:cubicBezTo>
                <a:cubicBezTo>
                  <a:pt x="4764" y="3712"/>
                  <a:pt x="4463" y="4197"/>
                  <a:pt x="3992" y="4419"/>
                </a:cubicBezTo>
                <a:cubicBezTo>
                  <a:pt x="3674" y="4571"/>
                  <a:pt x="3329" y="4595"/>
                  <a:pt x="2975" y="4595"/>
                </a:cubicBezTo>
                <a:cubicBezTo>
                  <a:pt x="2810" y="4595"/>
                  <a:pt x="2642" y="4589"/>
                  <a:pt x="2474" y="4589"/>
                </a:cubicBezTo>
                <a:cubicBezTo>
                  <a:pt x="2352" y="4589"/>
                  <a:pt x="2229" y="4592"/>
                  <a:pt x="2107" y="4602"/>
                </a:cubicBezTo>
                <a:cubicBezTo>
                  <a:pt x="1309" y="4655"/>
                  <a:pt x="537" y="5047"/>
                  <a:pt x="1" y="5636"/>
                </a:cubicBezTo>
                <a:lnTo>
                  <a:pt x="26262" y="5636"/>
                </a:lnTo>
                <a:lnTo>
                  <a:pt x="26262" y="101"/>
                </a:lnTo>
                <a:cubicBezTo>
                  <a:pt x="25529" y="415"/>
                  <a:pt x="24875" y="952"/>
                  <a:pt x="24430" y="1645"/>
                </a:cubicBezTo>
                <a:cubicBezTo>
                  <a:pt x="24273" y="1985"/>
                  <a:pt x="24142" y="2312"/>
                  <a:pt x="24011" y="2574"/>
                </a:cubicBezTo>
                <a:cubicBezTo>
                  <a:pt x="23946" y="2703"/>
                  <a:pt x="23815" y="2765"/>
                  <a:pt x="23683" y="2765"/>
                </a:cubicBezTo>
                <a:cubicBezTo>
                  <a:pt x="23547" y="2765"/>
                  <a:pt x="23410" y="2700"/>
                  <a:pt x="23344" y="2574"/>
                </a:cubicBezTo>
                <a:cubicBezTo>
                  <a:pt x="23215" y="2340"/>
                  <a:pt x="23101" y="2236"/>
                  <a:pt x="22946" y="2236"/>
                </a:cubicBezTo>
                <a:cubicBezTo>
                  <a:pt x="22850" y="2236"/>
                  <a:pt x="22739" y="2276"/>
                  <a:pt x="22598" y="2352"/>
                </a:cubicBezTo>
                <a:cubicBezTo>
                  <a:pt x="22310" y="2509"/>
                  <a:pt x="22048" y="2757"/>
                  <a:pt x="21761" y="2954"/>
                </a:cubicBezTo>
                <a:cubicBezTo>
                  <a:pt x="21710" y="2993"/>
                  <a:pt x="21652" y="3009"/>
                  <a:pt x="21593" y="3009"/>
                </a:cubicBezTo>
                <a:cubicBezTo>
                  <a:pt x="21454" y="3009"/>
                  <a:pt x="21307" y="2916"/>
                  <a:pt x="21224" y="2796"/>
                </a:cubicBezTo>
                <a:cubicBezTo>
                  <a:pt x="21017" y="2508"/>
                  <a:pt x="20797" y="2382"/>
                  <a:pt x="20553" y="2382"/>
                </a:cubicBezTo>
                <a:cubicBezTo>
                  <a:pt x="20365" y="2382"/>
                  <a:pt x="20163" y="2456"/>
                  <a:pt x="19942" y="2587"/>
                </a:cubicBezTo>
                <a:cubicBezTo>
                  <a:pt x="19882" y="2625"/>
                  <a:pt x="19816" y="2643"/>
                  <a:pt x="19749" y="2643"/>
                </a:cubicBezTo>
                <a:cubicBezTo>
                  <a:pt x="19611" y="2643"/>
                  <a:pt x="19472" y="2567"/>
                  <a:pt x="19392" y="2443"/>
                </a:cubicBezTo>
                <a:cubicBezTo>
                  <a:pt x="19154" y="2046"/>
                  <a:pt x="18552" y="1684"/>
                  <a:pt x="18021" y="1684"/>
                </a:cubicBezTo>
                <a:cubicBezTo>
                  <a:pt x="17765" y="1684"/>
                  <a:pt x="17525" y="1768"/>
                  <a:pt x="17351" y="1972"/>
                </a:cubicBezTo>
                <a:cubicBezTo>
                  <a:pt x="17287" y="2052"/>
                  <a:pt x="17194" y="2089"/>
                  <a:pt x="17099" y="2089"/>
                </a:cubicBezTo>
                <a:cubicBezTo>
                  <a:pt x="16962" y="2089"/>
                  <a:pt x="16819" y="2012"/>
                  <a:pt x="16749" y="1881"/>
                </a:cubicBezTo>
                <a:cubicBezTo>
                  <a:pt x="16501" y="1449"/>
                  <a:pt x="16291" y="965"/>
                  <a:pt x="15951" y="572"/>
                </a:cubicBezTo>
                <a:cubicBezTo>
                  <a:pt x="15742" y="350"/>
                  <a:pt x="15519" y="232"/>
                  <a:pt x="15271" y="166"/>
                </a:cubicBezTo>
                <a:cubicBezTo>
                  <a:pt x="15160" y="157"/>
                  <a:pt x="15042" y="148"/>
                  <a:pt x="14932" y="148"/>
                </a:cubicBezTo>
                <a:cubicBezTo>
                  <a:pt x="14886" y="148"/>
                  <a:pt x="14842" y="150"/>
                  <a:pt x="14800" y="153"/>
                </a:cubicBezTo>
                <a:cubicBezTo>
                  <a:pt x="14734" y="153"/>
                  <a:pt x="14682" y="166"/>
                  <a:pt x="14616" y="180"/>
                </a:cubicBezTo>
                <a:cubicBezTo>
                  <a:pt x="14590" y="180"/>
                  <a:pt x="14551" y="206"/>
                  <a:pt x="14525" y="206"/>
                </a:cubicBezTo>
                <a:cubicBezTo>
                  <a:pt x="14132" y="284"/>
                  <a:pt x="13766" y="467"/>
                  <a:pt x="13478" y="729"/>
                </a:cubicBezTo>
                <a:cubicBezTo>
                  <a:pt x="12945" y="252"/>
                  <a:pt x="12227" y="0"/>
                  <a:pt x="1151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25"/>
          <p:cNvSpPr/>
          <p:nvPr/>
        </p:nvSpPr>
        <p:spPr>
          <a:xfrm>
            <a:off x="-3526950" y="3769466"/>
            <a:ext cx="6418891" cy="1374029"/>
          </a:xfrm>
          <a:custGeom>
            <a:avLst/>
            <a:gdLst/>
            <a:ahLst/>
            <a:cxnLst/>
            <a:rect l="l" t="t" r="r" b="b"/>
            <a:pathLst>
              <a:path w="26287" h="5627" extrusionOk="0">
                <a:moveTo>
                  <a:pt x="14759" y="0"/>
                </a:moveTo>
                <a:cubicBezTo>
                  <a:pt x="14050" y="0"/>
                  <a:pt x="13339" y="247"/>
                  <a:pt x="12810" y="720"/>
                </a:cubicBezTo>
                <a:cubicBezTo>
                  <a:pt x="12409" y="348"/>
                  <a:pt x="11869" y="157"/>
                  <a:pt x="11326" y="157"/>
                </a:cubicBezTo>
                <a:cubicBezTo>
                  <a:pt x="11125" y="157"/>
                  <a:pt x="10924" y="183"/>
                  <a:pt x="10729" y="236"/>
                </a:cubicBezTo>
                <a:cubicBezTo>
                  <a:pt x="10036" y="432"/>
                  <a:pt x="9421" y="1021"/>
                  <a:pt x="9212" y="1715"/>
                </a:cubicBezTo>
                <a:cubicBezTo>
                  <a:pt x="8691" y="1347"/>
                  <a:pt x="8055" y="1171"/>
                  <a:pt x="7413" y="1171"/>
                </a:cubicBezTo>
                <a:cubicBezTo>
                  <a:pt x="6409" y="1171"/>
                  <a:pt x="5390" y="1602"/>
                  <a:pt x="4776" y="2408"/>
                </a:cubicBezTo>
                <a:cubicBezTo>
                  <a:pt x="4416" y="1915"/>
                  <a:pt x="3808" y="1656"/>
                  <a:pt x="3204" y="1656"/>
                </a:cubicBezTo>
                <a:cubicBezTo>
                  <a:pt x="2798" y="1656"/>
                  <a:pt x="2394" y="1774"/>
                  <a:pt x="2067" y="2016"/>
                </a:cubicBezTo>
                <a:cubicBezTo>
                  <a:pt x="1662" y="1152"/>
                  <a:pt x="903" y="445"/>
                  <a:pt x="0" y="105"/>
                </a:cubicBezTo>
                <a:lnTo>
                  <a:pt x="0" y="5627"/>
                </a:lnTo>
                <a:lnTo>
                  <a:pt x="26287" y="5627"/>
                </a:lnTo>
                <a:cubicBezTo>
                  <a:pt x="25750" y="5038"/>
                  <a:pt x="24978" y="4646"/>
                  <a:pt x="24180" y="4593"/>
                </a:cubicBezTo>
                <a:cubicBezTo>
                  <a:pt x="24091" y="4588"/>
                  <a:pt x="24002" y="4586"/>
                  <a:pt x="23912" y="4586"/>
                </a:cubicBezTo>
                <a:cubicBezTo>
                  <a:pt x="23698" y="4586"/>
                  <a:pt x="23483" y="4597"/>
                  <a:pt x="23271" y="4597"/>
                </a:cubicBezTo>
                <a:cubicBezTo>
                  <a:pt x="22932" y="4597"/>
                  <a:pt x="22601" y="4569"/>
                  <a:pt x="22296" y="4423"/>
                </a:cubicBezTo>
                <a:cubicBezTo>
                  <a:pt x="21825" y="4188"/>
                  <a:pt x="21524" y="3717"/>
                  <a:pt x="21158" y="3376"/>
                </a:cubicBezTo>
                <a:cubicBezTo>
                  <a:pt x="20638" y="2907"/>
                  <a:pt x="19936" y="2665"/>
                  <a:pt x="19236" y="2665"/>
                </a:cubicBezTo>
                <a:cubicBezTo>
                  <a:pt x="18668" y="2665"/>
                  <a:pt x="18102" y="2825"/>
                  <a:pt x="17638" y="3154"/>
                </a:cubicBezTo>
                <a:cubicBezTo>
                  <a:pt x="17730" y="2016"/>
                  <a:pt x="17075" y="825"/>
                  <a:pt x="16055" y="302"/>
                </a:cubicBezTo>
                <a:cubicBezTo>
                  <a:pt x="15654" y="99"/>
                  <a:pt x="15207" y="0"/>
                  <a:pt x="1475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27"/>
          <p:cNvSpPr/>
          <p:nvPr/>
        </p:nvSpPr>
        <p:spPr>
          <a:xfrm>
            <a:off x="-114000" y="-61563"/>
            <a:ext cx="641355" cy="4482206"/>
          </a:xfrm>
          <a:custGeom>
            <a:avLst/>
            <a:gdLst/>
            <a:ahLst/>
            <a:cxnLst/>
            <a:rect l="l" t="t" r="r" b="b"/>
            <a:pathLst>
              <a:path w="4973" h="32909" extrusionOk="0">
                <a:moveTo>
                  <a:pt x="1819" y="1"/>
                </a:moveTo>
                <a:cubicBezTo>
                  <a:pt x="1963" y="10966"/>
                  <a:pt x="0" y="22114"/>
                  <a:pt x="942" y="32908"/>
                </a:cubicBezTo>
                <a:lnTo>
                  <a:pt x="4972" y="32908"/>
                </a:lnTo>
                <a:cubicBezTo>
                  <a:pt x="3781" y="27910"/>
                  <a:pt x="3624" y="22166"/>
                  <a:pt x="3664" y="16670"/>
                </a:cubicBezTo>
                <a:cubicBezTo>
                  <a:pt x="3716" y="11109"/>
                  <a:pt x="3925" y="5405"/>
                  <a:pt x="32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27"/>
          <p:cNvSpPr/>
          <p:nvPr/>
        </p:nvSpPr>
        <p:spPr>
          <a:xfrm>
            <a:off x="7770342" y="59063"/>
            <a:ext cx="631284" cy="4244109"/>
          </a:xfrm>
          <a:custGeom>
            <a:avLst/>
            <a:gdLst/>
            <a:ahLst/>
            <a:cxnLst/>
            <a:rect l="l" t="t" r="r" b="b"/>
            <a:pathLst>
              <a:path w="4895" h="32909" extrusionOk="0">
                <a:moveTo>
                  <a:pt x="2395" y="1"/>
                </a:moveTo>
                <a:cubicBezTo>
                  <a:pt x="2526" y="5405"/>
                  <a:pt x="2539" y="10822"/>
                  <a:pt x="1937" y="16121"/>
                </a:cubicBezTo>
                <a:cubicBezTo>
                  <a:pt x="1531" y="19588"/>
                  <a:pt x="851" y="22964"/>
                  <a:pt x="432" y="26432"/>
                </a:cubicBezTo>
                <a:cubicBezTo>
                  <a:pt x="171" y="28551"/>
                  <a:pt x="0" y="30750"/>
                  <a:pt x="53" y="32909"/>
                </a:cubicBezTo>
                <a:lnTo>
                  <a:pt x="3599" y="32909"/>
                </a:lnTo>
                <a:cubicBezTo>
                  <a:pt x="4894" y="22284"/>
                  <a:pt x="3128" y="10953"/>
                  <a:pt x="362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27"/>
          <p:cNvSpPr/>
          <p:nvPr/>
        </p:nvSpPr>
        <p:spPr>
          <a:xfrm>
            <a:off x="6893134" y="-848"/>
            <a:ext cx="825247" cy="4244109"/>
          </a:xfrm>
          <a:custGeom>
            <a:avLst/>
            <a:gdLst/>
            <a:ahLst/>
            <a:cxnLst/>
            <a:rect l="l" t="t" r="r" b="b"/>
            <a:pathLst>
              <a:path w="6399" h="32909" extrusionOk="0">
                <a:moveTo>
                  <a:pt x="890" y="1"/>
                </a:moveTo>
                <a:cubicBezTo>
                  <a:pt x="419" y="7171"/>
                  <a:pt x="53" y="14394"/>
                  <a:pt x="602" y="21551"/>
                </a:cubicBezTo>
                <a:cubicBezTo>
                  <a:pt x="798" y="24090"/>
                  <a:pt x="1126" y="26654"/>
                  <a:pt x="903" y="29193"/>
                </a:cubicBezTo>
                <a:cubicBezTo>
                  <a:pt x="772" y="30488"/>
                  <a:pt x="471" y="31757"/>
                  <a:pt x="0" y="32909"/>
                </a:cubicBezTo>
                <a:lnTo>
                  <a:pt x="6294" y="32909"/>
                </a:lnTo>
                <a:cubicBezTo>
                  <a:pt x="6399" y="30252"/>
                  <a:pt x="6006" y="27570"/>
                  <a:pt x="5443" y="25005"/>
                </a:cubicBezTo>
                <a:cubicBezTo>
                  <a:pt x="4698" y="21590"/>
                  <a:pt x="3651" y="18280"/>
                  <a:pt x="3049" y="14813"/>
                </a:cubicBezTo>
                <a:cubicBezTo>
                  <a:pt x="2198" y="9971"/>
                  <a:pt x="2264" y="4973"/>
                  <a:pt x="247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27"/>
          <p:cNvSpPr/>
          <p:nvPr/>
        </p:nvSpPr>
        <p:spPr>
          <a:xfrm>
            <a:off x="5978925" y="1"/>
            <a:ext cx="590246" cy="4482162"/>
          </a:xfrm>
          <a:custGeom>
            <a:avLst/>
            <a:gdLst/>
            <a:ahLst/>
            <a:cxnLst/>
            <a:rect l="l" t="t" r="r" b="b"/>
            <a:pathLst>
              <a:path w="4332" h="32896" extrusionOk="0">
                <a:moveTo>
                  <a:pt x="2604" y="1"/>
                </a:moveTo>
                <a:cubicBezTo>
                  <a:pt x="3140" y="5378"/>
                  <a:pt x="2643" y="10926"/>
                  <a:pt x="1950" y="16304"/>
                </a:cubicBezTo>
                <a:cubicBezTo>
                  <a:pt x="1230" y="21813"/>
                  <a:pt x="275" y="27334"/>
                  <a:pt x="0" y="32895"/>
                </a:cubicBezTo>
                <a:lnTo>
                  <a:pt x="3428" y="32895"/>
                </a:lnTo>
                <a:cubicBezTo>
                  <a:pt x="4331" y="27321"/>
                  <a:pt x="4253" y="21538"/>
                  <a:pt x="4148" y="15833"/>
                </a:cubicBezTo>
                <a:cubicBezTo>
                  <a:pt x="4069" y="10547"/>
                  <a:pt x="3991" y="5274"/>
                  <a:pt x="391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27"/>
          <p:cNvSpPr/>
          <p:nvPr/>
        </p:nvSpPr>
        <p:spPr>
          <a:xfrm>
            <a:off x="7518868" y="293137"/>
            <a:ext cx="1620058" cy="4843667"/>
          </a:xfrm>
          <a:custGeom>
            <a:avLst/>
            <a:gdLst/>
            <a:ahLst/>
            <a:cxnLst/>
            <a:rect l="l" t="t" r="r" b="b"/>
            <a:pathLst>
              <a:path w="12562" h="37558" extrusionOk="0">
                <a:moveTo>
                  <a:pt x="736" y="1"/>
                </a:moveTo>
                <a:cubicBezTo>
                  <a:pt x="539" y="1"/>
                  <a:pt x="334" y="136"/>
                  <a:pt x="366" y="345"/>
                </a:cubicBezTo>
                <a:cubicBezTo>
                  <a:pt x="366" y="397"/>
                  <a:pt x="380" y="436"/>
                  <a:pt x="380" y="476"/>
                </a:cubicBezTo>
                <a:cubicBezTo>
                  <a:pt x="371" y="475"/>
                  <a:pt x="362" y="474"/>
                  <a:pt x="353" y="474"/>
                </a:cubicBezTo>
                <a:cubicBezTo>
                  <a:pt x="203" y="474"/>
                  <a:pt x="39" y="578"/>
                  <a:pt x="39" y="763"/>
                </a:cubicBezTo>
                <a:cubicBezTo>
                  <a:pt x="0" y="1849"/>
                  <a:pt x="314" y="2857"/>
                  <a:pt x="759" y="3851"/>
                </a:cubicBezTo>
                <a:cubicBezTo>
                  <a:pt x="968" y="4322"/>
                  <a:pt x="1230" y="4793"/>
                  <a:pt x="1492" y="5238"/>
                </a:cubicBezTo>
                <a:cubicBezTo>
                  <a:pt x="1623" y="5448"/>
                  <a:pt x="1740" y="5683"/>
                  <a:pt x="1884" y="5893"/>
                </a:cubicBezTo>
                <a:cubicBezTo>
                  <a:pt x="1989" y="6076"/>
                  <a:pt x="2081" y="6259"/>
                  <a:pt x="2198" y="6429"/>
                </a:cubicBezTo>
                <a:cubicBezTo>
                  <a:pt x="2395" y="6795"/>
                  <a:pt x="2591" y="7136"/>
                  <a:pt x="2787" y="7502"/>
                </a:cubicBezTo>
                <a:cubicBezTo>
                  <a:pt x="2944" y="7803"/>
                  <a:pt x="3088" y="8117"/>
                  <a:pt x="3297" y="8392"/>
                </a:cubicBezTo>
                <a:cubicBezTo>
                  <a:pt x="3114" y="8392"/>
                  <a:pt x="2931" y="8418"/>
                  <a:pt x="2748" y="8418"/>
                </a:cubicBezTo>
                <a:cubicBezTo>
                  <a:pt x="2447" y="8431"/>
                  <a:pt x="2146" y="8457"/>
                  <a:pt x="1832" y="8457"/>
                </a:cubicBezTo>
                <a:cubicBezTo>
                  <a:pt x="2081" y="8680"/>
                  <a:pt x="2329" y="8876"/>
                  <a:pt x="2617" y="8967"/>
                </a:cubicBezTo>
                <a:cubicBezTo>
                  <a:pt x="3036" y="9111"/>
                  <a:pt x="3454" y="9151"/>
                  <a:pt x="3886" y="9229"/>
                </a:cubicBezTo>
                <a:cubicBezTo>
                  <a:pt x="4671" y="9373"/>
                  <a:pt x="5273" y="9739"/>
                  <a:pt x="5561" y="10420"/>
                </a:cubicBezTo>
                <a:cubicBezTo>
                  <a:pt x="5666" y="10511"/>
                  <a:pt x="5757" y="10590"/>
                  <a:pt x="5862" y="10681"/>
                </a:cubicBezTo>
                <a:cubicBezTo>
                  <a:pt x="6333" y="11074"/>
                  <a:pt x="6817" y="11401"/>
                  <a:pt x="7288" y="11833"/>
                </a:cubicBezTo>
                <a:cubicBezTo>
                  <a:pt x="7733" y="12252"/>
                  <a:pt x="7982" y="12697"/>
                  <a:pt x="8165" y="13285"/>
                </a:cubicBezTo>
                <a:cubicBezTo>
                  <a:pt x="8374" y="14005"/>
                  <a:pt x="8701" y="14515"/>
                  <a:pt x="9316" y="14947"/>
                </a:cubicBezTo>
                <a:cubicBezTo>
                  <a:pt x="9395" y="15013"/>
                  <a:pt x="9473" y="15065"/>
                  <a:pt x="9552" y="15130"/>
                </a:cubicBezTo>
                <a:cubicBezTo>
                  <a:pt x="10010" y="16242"/>
                  <a:pt x="10180" y="17433"/>
                  <a:pt x="10180" y="18663"/>
                </a:cubicBezTo>
                <a:cubicBezTo>
                  <a:pt x="10193" y="20469"/>
                  <a:pt x="10049" y="22274"/>
                  <a:pt x="9971" y="24080"/>
                </a:cubicBezTo>
                <a:cubicBezTo>
                  <a:pt x="9879" y="25938"/>
                  <a:pt x="9866" y="27835"/>
                  <a:pt x="9408" y="29641"/>
                </a:cubicBezTo>
                <a:cubicBezTo>
                  <a:pt x="8963" y="31394"/>
                  <a:pt x="8021" y="32938"/>
                  <a:pt x="7615" y="34692"/>
                </a:cubicBezTo>
                <a:cubicBezTo>
                  <a:pt x="7393" y="35608"/>
                  <a:pt x="7236" y="36563"/>
                  <a:pt x="7013" y="37479"/>
                </a:cubicBezTo>
                <a:cubicBezTo>
                  <a:pt x="7013" y="37505"/>
                  <a:pt x="7000" y="37518"/>
                  <a:pt x="7000" y="37557"/>
                </a:cubicBezTo>
                <a:lnTo>
                  <a:pt x="12561" y="37557"/>
                </a:lnTo>
                <a:lnTo>
                  <a:pt x="12561" y="11310"/>
                </a:lnTo>
                <a:cubicBezTo>
                  <a:pt x="12234" y="10996"/>
                  <a:pt x="11959" y="10642"/>
                  <a:pt x="11737" y="10250"/>
                </a:cubicBezTo>
                <a:cubicBezTo>
                  <a:pt x="11410" y="8627"/>
                  <a:pt x="11017" y="7005"/>
                  <a:pt x="10572" y="5421"/>
                </a:cubicBezTo>
                <a:cubicBezTo>
                  <a:pt x="10525" y="5252"/>
                  <a:pt x="10410" y="5184"/>
                  <a:pt x="10286" y="5184"/>
                </a:cubicBezTo>
                <a:cubicBezTo>
                  <a:pt x="10237" y="5184"/>
                  <a:pt x="10188" y="5194"/>
                  <a:pt x="10141" y="5212"/>
                </a:cubicBezTo>
                <a:cubicBezTo>
                  <a:pt x="10122" y="5208"/>
                  <a:pt x="10102" y="5206"/>
                  <a:pt x="10083" y="5206"/>
                </a:cubicBezTo>
                <a:cubicBezTo>
                  <a:pt x="9904" y="5206"/>
                  <a:pt x="9727" y="5366"/>
                  <a:pt x="9774" y="5578"/>
                </a:cubicBezTo>
                <a:cubicBezTo>
                  <a:pt x="9997" y="7070"/>
                  <a:pt x="10167" y="8588"/>
                  <a:pt x="10258" y="10093"/>
                </a:cubicBezTo>
                <a:cubicBezTo>
                  <a:pt x="10298" y="10668"/>
                  <a:pt x="10324" y="11244"/>
                  <a:pt x="10324" y="11820"/>
                </a:cubicBezTo>
                <a:cubicBezTo>
                  <a:pt x="9879" y="11597"/>
                  <a:pt x="9473" y="11336"/>
                  <a:pt x="9081" y="11061"/>
                </a:cubicBezTo>
                <a:cubicBezTo>
                  <a:pt x="8976" y="10878"/>
                  <a:pt x="8898" y="10681"/>
                  <a:pt x="8819" y="10485"/>
                </a:cubicBezTo>
                <a:cubicBezTo>
                  <a:pt x="8623" y="9962"/>
                  <a:pt x="8492" y="9425"/>
                  <a:pt x="8034" y="9072"/>
                </a:cubicBezTo>
                <a:cubicBezTo>
                  <a:pt x="7628" y="8745"/>
                  <a:pt x="7118" y="8640"/>
                  <a:pt x="6608" y="8549"/>
                </a:cubicBezTo>
                <a:cubicBezTo>
                  <a:pt x="5469" y="8352"/>
                  <a:pt x="4514" y="7724"/>
                  <a:pt x="4017" y="6665"/>
                </a:cubicBezTo>
                <a:cubicBezTo>
                  <a:pt x="3991" y="6625"/>
                  <a:pt x="3978" y="6599"/>
                  <a:pt x="3952" y="6586"/>
                </a:cubicBezTo>
                <a:cubicBezTo>
                  <a:pt x="3925" y="6534"/>
                  <a:pt x="3899" y="6494"/>
                  <a:pt x="3886" y="6455"/>
                </a:cubicBezTo>
                <a:cubicBezTo>
                  <a:pt x="4213" y="6220"/>
                  <a:pt x="4501" y="5879"/>
                  <a:pt x="4750" y="5578"/>
                </a:cubicBezTo>
                <a:cubicBezTo>
                  <a:pt x="5077" y="5186"/>
                  <a:pt x="5365" y="4754"/>
                  <a:pt x="5626" y="4309"/>
                </a:cubicBezTo>
                <a:cubicBezTo>
                  <a:pt x="5823" y="3943"/>
                  <a:pt x="6163" y="3406"/>
                  <a:pt x="6058" y="2988"/>
                </a:cubicBezTo>
                <a:cubicBezTo>
                  <a:pt x="6137" y="2791"/>
                  <a:pt x="6176" y="2569"/>
                  <a:pt x="6084" y="2373"/>
                </a:cubicBezTo>
                <a:cubicBezTo>
                  <a:pt x="6028" y="2222"/>
                  <a:pt x="5910" y="2139"/>
                  <a:pt x="5770" y="2139"/>
                </a:cubicBezTo>
                <a:cubicBezTo>
                  <a:pt x="5716" y="2139"/>
                  <a:pt x="5659" y="2151"/>
                  <a:pt x="5600" y="2177"/>
                </a:cubicBezTo>
                <a:cubicBezTo>
                  <a:pt x="5299" y="2334"/>
                  <a:pt x="5195" y="2687"/>
                  <a:pt x="5012" y="2962"/>
                </a:cubicBezTo>
                <a:cubicBezTo>
                  <a:pt x="4815" y="3276"/>
                  <a:pt x="4606" y="3577"/>
                  <a:pt x="4357" y="3838"/>
                </a:cubicBezTo>
                <a:cubicBezTo>
                  <a:pt x="4017" y="4192"/>
                  <a:pt x="3625" y="4466"/>
                  <a:pt x="3206" y="4715"/>
                </a:cubicBezTo>
                <a:cubicBezTo>
                  <a:pt x="3167" y="4663"/>
                  <a:pt x="3114" y="4597"/>
                  <a:pt x="3062" y="4558"/>
                </a:cubicBezTo>
                <a:cubicBezTo>
                  <a:pt x="2735" y="4126"/>
                  <a:pt x="2473" y="3655"/>
                  <a:pt x="2224" y="3158"/>
                </a:cubicBezTo>
                <a:cubicBezTo>
                  <a:pt x="1753" y="2203"/>
                  <a:pt x="1479" y="1156"/>
                  <a:pt x="1034" y="175"/>
                </a:cubicBezTo>
                <a:cubicBezTo>
                  <a:pt x="978" y="54"/>
                  <a:pt x="859" y="1"/>
                  <a:pt x="73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27"/>
          <p:cNvSpPr/>
          <p:nvPr/>
        </p:nvSpPr>
        <p:spPr>
          <a:xfrm>
            <a:off x="6975400" y="-850"/>
            <a:ext cx="2207722" cy="1367877"/>
          </a:xfrm>
          <a:custGeom>
            <a:avLst/>
            <a:gdLst/>
            <a:ahLst/>
            <a:cxnLst/>
            <a:rect l="l" t="t" r="r" b="b"/>
            <a:pathLst>
              <a:path w="16776" h="10142" extrusionOk="0">
                <a:moveTo>
                  <a:pt x="1" y="1"/>
                </a:moveTo>
                <a:cubicBezTo>
                  <a:pt x="27" y="354"/>
                  <a:pt x="276" y="681"/>
                  <a:pt x="590" y="812"/>
                </a:cubicBezTo>
                <a:cubicBezTo>
                  <a:pt x="706" y="861"/>
                  <a:pt x="829" y="884"/>
                  <a:pt x="953" y="884"/>
                </a:cubicBezTo>
                <a:cubicBezTo>
                  <a:pt x="1193" y="884"/>
                  <a:pt x="1434" y="797"/>
                  <a:pt x="1623" y="642"/>
                </a:cubicBezTo>
                <a:lnTo>
                  <a:pt x="1623" y="642"/>
                </a:lnTo>
                <a:cubicBezTo>
                  <a:pt x="1571" y="982"/>
                  <a:pt x="1558" y="1375"/>
                  <a:pt x="1767" y="1662"/>
                </a:cubicBezTo>
                <a:cubicBezTo>
                  <a:pt x="1858" y="1769"/>
                  <a:pt x="2004" y="1821"/>
                  <a:pt x="2147" y="1821"/>
                </a:cubicBezTo>
                <a:cubicBezTo>
                  <a:pt x="2354" y="1821"/>
                  <a:pt x="2552" y="1710"/>
                  <a:pt x="2552" y="1492"/>
                </a:cubicBezTo>
                <a:cubicBezTo>
                  <a:pt x="2565" y="1872"/>
                  <a:pt x="2644" y="2264"/>
                  <a:pt x="2906" y="2526"/>
                </a:cubicBezTo>
                <a:cubicBezTo>
                  <a:pt x="3056" y="2676"/>
                  <a:pt x="3279" y="2766"/>
                  <a:pt x="3494" y="2766"/>
                </a:cubicBezTo>
                <a:cubicBezTo>
                  <a:pt x="3654" y="2766"/>
                  <a:pt x="3809" y="2716"/>
                  <a:pt x="3926" y="2605"/>
                </a:cubicBezTo>
                <a:cubicBezTo>
                  <a:pt x="3979" y="3076"/>
                  <a:pt x="4253" y="3507"/>
                  <a:pt x="4646" y="3756"/>
                </a:cubicBezTo>
                <a:cubicBezTo>
                  <a:pt x="4874" y="3888"/>
                  <a:pt x="5135" y="3955"/>
                  <a:pt x="5397" y="3955"/>
                </a:cubicBezTo>
                <a:cubicBezTo>
                  <a:pt x="5601" y="3955"/>
                  <a:pt x="5805" y="3915"/>
                  <a:pt x="5994" y="3834"/>
                </a:cubicBezTo>
                <a:cubicBezTo>
                  <a:pt x="6108" y="4247"/>
                  <a:pt x="6539" y="4500"/>
                  <a:pt x="6957" y="4500"/>
                </a:cubicBezTo>
                <a:cubicBezTo>
                  <a:pt x="7163" y="4500"/>
                  <a:pt x="7365" y="4439"/>
                  <a:pt x="7525" y="4306"/>
                </a:cubicBezTo>
                <a:cubicBezTo>
                  <a:pt x="7722" y="4423"/>
                  <a:pt x="7953" y="4483"/>
                  <a:pt x="8185" y="4483"/>
                </a:cubicBezTo>
                <a:cubicBezTo>
                  <a:pt x="8366" y="4483"/>
                  <a:pt x="8548" y="4446"/>
                  <a:pt x="8715" y="4371"/>
                </a:cubicBezTo>
                <a:lnTo>
                  <a:pt x="8715" y="4371"/>
                </a:lnTo>
                <a:cubicBezTo>
                  <a:pt x="8650" y="4934"/>
                  <a:pt x="8323" y="5431"/>
                  <a:pt x="7852" y="5719"/>
                </a:cubicBezTo>
                <a:cubicBezTo>
                  <a:pt x="7965" y="5757"/>
                  <a:pt x="8084" y="5775"/>
                  <a:pt x="8203" y="5775"/>
                </a:cubicBezTo>
                <a:cubicBezTo>
                  <a:pt x="8495" y="5775"/>
                  <a:pt x="8785" y="5665"/>
                  <a:pt x="8990" y="5470"/>
                </a:cubicBezTo>
                <a:lnTo>
                  <a:pt x="8990" y="5470"/>
                </a:lnTo>
                <a:cubicBezTo>
                  <a:pt x="8925" y="5745"/>
                  <a:pt x="8859" y="6072"/>
                  <a:pt x="9003" y="6321"/>
                </a:cubicBezTo>
                <a:cubicBezTo>
                  <a:pt x="9080" y="6442"/>
                  <a:pt x="9231" y="6507"/>
                  <a:pt x="9372" y="6507"/>
                </a:cubicBezTo>
                <a:cubicBezTo>
                  <a:pt x="9520" y="6507"/>
                  <a:pt x="9657" y="6435"/>
                  <a:pt x="9683" y="6281"/>
                </a:cubicBezTo>
                <a:cubicBezTo>
                  <a:pt x="9710" y="6543"/>
                  <a:pt x="9762" y="6831"/>
                  <a:pt x="9958" y="6988"/>
                </a:cubicBezTo>
                <a:cubicBezTo>
                  <a:pt x="10026" y="7047"/>
                  <a:pt x="10118" y="7074"/>
                  <a:pt x="10208" y="7074"/>
                </a:cubicBezTo>
                <a:cubicBezTo>
                  <a:pt x="10379" y="7074"/>
                  <a:pt x="10547" y="6976"/>
                  <a:pt x="10547" y="6805"/>
                </a:cubicBezTo>
                <a:cubicBezTo>
                  <a:pt x="10665" y="7093"/>
                  <a:pt x="10796" y="7380"/>
                  <a:pt x="11044" y="7564"/>
                </a:cubicBezTo>
                <a:cubicBezTo>
                  <a:pt x="11155" y="7650"/>
                  <a:pt x="11301" y="7698"/>
                  <a:pt x="11443" y="7698"/>
                </a:cubicBezTo>
                <a:cubicBezTo>
                  <a:pt x="11603" y="7698"/>
                  <a:pt x="11758" y="7637"/>
                  <a:pt x="11856" y="7498"/>
                </a:cubicBezTo>
                <a:lnTo>
                  <a:pt x="11856" y="7498"/>
                </a:lnTo>
                <a:cubicBezTo>
                  <a:pt x="11960" y="8113"/>
                  <a:pt x="11607" y="8794"/>
                  <a:pt x="11057" y="9068"/>
                </a:cubicBezTo>
                <a:cubicBezTo>
                  <a:pt x="11166" y="9116"/>
                  <a:pt x="11282" y="9138"/>
                  <a:pt x="11400" y="9138"/>
                </a:cubicBezTo>
                <a:cubicBezTo>
                  <a:pt x="11764" y="9138"/>
                  <a:pt x="12132" y="8924"/>
                  <a:pt x="12261" y="8597"/>
                </a:cubicBezTo>
                <a:cubicBezTo>
                  <a:pt x="12538" y="8997"/>
                  <a:pt x="13032" y="9236"/>
                  <a:pt x="13510" y="9236"/>
                </a:cubicBezTo>
                <a:cubicBezTo>
                  <a:pt x="13596" y="9236"/>
                  <a:pt x="13682" y="9228"/>
                  <a:pt x="13766" y="9212"/>
                </a:cubicBezTo>
                <a:cubicBezTo>
                  <a:pt x="13465" y="9068"/>
                  <a:pt x="13242" y="8754"/>
                  <a:pt x="13216" y="8414"/>
                </a:cubicBezTo>
                <a:lnTo>
                  <a:pt x="13216" y="8414"/>
                </a:lnTo>
                <a:cubicBezTo>
                  <a:pt x="13399" y="8558"/>
                  <a:pt x="13570" y="8702"/>
                  <a:pt x="13805" y="8741"/>
                </a:cubicBezTo>
                <a:cubicBezTo>
                  <a:pt x="13836" y="8747"/>
                  <a:pt x="13867" y="8749"/>
                  <a:pt x="13898" y="8749"/>
                </a:cubicBezTo>
                <a:cubicBezTo>
                  <a:pt x="14093" y="8749"/>
                  <a:pt x="14287" y="8643"/>
                  <a:pt x="14355" y="8440"/>
                </a:cubicBezTo>
                <a:cubicBezTo>
                  <a:pt x="14407" y="8780"/>
                  <a:pt x="14381" y="9147"/>
                  <a:pt x="14643" y="9422"/>
                </a:cubicBezTo>
                <a:cubicBezTo>
                  <a:pt x="14767" y="9562"/>
                  <a:pt x="14957" y="9642"/>
                  <a:pt x="15143" y="9642"/>
                </a:cubicBezTo>
                <a:cubicBezTo>
                  <a:pt x="15269" y="9642"/>
                  <a:pt x="15393" y="9605"/>
                  <a:pt x="15493" y="9526"/>
                </a:cubicBezTo>
                <a:cubicBezTo>
                  <a:pt x="15519" y="9762"/>
                  <a:pt x="15794" y="9919"/>
                  <a:pt x="16029" y="9997"/>
                </a:cubicBezTo>
                <a:cubicBezTo>
                  <a:pt x="16304" y="10089"/>
                  <a:pt x="16553" y="10141"/>
                  <a:pt x="16775" y="10141"/>
                </a:cubicBezTo>
                <a:lnTo>
                  <a:pt x="1677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27"/>
          <p:cNvSpPr/>
          <p:nvPr/>
        </p:nvSpPr>
        <p:spPr>
          <a:xfrm>
            <a:off x="7544138" y="2939566"/>
            <a:ext cx="1407395" cy="1190734"/>
          </a:xfrm>
          <a:custGeom>
            <a:avLst/>
            <a:gdLst/>
            <a:ahLst/>
            <a:cxnLst/>
            <a:rect l="l" t="t" r="r" b="b"/>
            <a:pathLst>
              <a:path w="10913" h="9233" extrusionOk="0">
                <a:moveTo>
                  <a:pt x="4649" y="1"/>
                </a:moveTo>
                <a:cubicBezTo>
                  <a:pt x="4499" y="1"/>
                  <a:pt x="4328" y="47"/>
                  <a:pt x="4135" y="152"/>
                </a:cubicBezTo>
                <a:cubicBezTo>
                  <a:pt x="3232" y="623"/>
                  <a:pt x="3272" y="2350"/>
                  <a:pt x="3363" y="3201"/>
                </a:cubicBezTo>
                <a:cubicBezTo>
                  <a:pt x="3507" y="4535"/>
                  <a:pt x="4135" y="5791"/>
                  <a:pt x="4083" y="7139"/>
                </a:cubicBezTo>
                <a:cubicBezTo>
                  <a:pt x="3559" y="5595"/>
                  <a:pt x="2905" y="4012"/>
                  <a:pt x="1623" y="3031"/>
                </a:cubicBezTo>
                <a:cubicBezTo>
                  <a:pt x="1427" y="2887"/>
                  <a:pt x="1217" y="2743"/>
                  <a:pt x="969" y="2690"/>
                </a:cubicBezTo>
                <a:cubicBezTo>
                  <a:pt x="900" y="2676"/>
                  <a:pt x="830" y="2669"/>
                  <a:pt x="760" y="2669"/>
                </a:cubicBezTo>
                <a:cubicBezTo>
                  <a:pt x="576" y="2669"/>
                  <a:pt x="395" y="2721"/>
                  <a:pt x="262" y="2834"/>
                </a:cubicBezTo>
                <a:cubicBezTo>
                  <a:pt x="53" y="3031"/>
                  <a:pt x="0" y="3345"/>
                  <a:pt x="0" y="3633"/>
                </a:cubicBezTo>
                <a:cubicBezTo>
                  <a:pt x="27" y="4784"/>
                  <a:pt x="707" y="5818"/>
                  <a:pt x="1400" y="6747"/>
                </a:cubicBezTo>
                <a:cubicBezTo>
                  <a:pt x="1989" y="7532"/>
                  <a:pt x="2604" y="8317"/>
                  <a:pt x="2905" y="9233"/>
                </a:cubicBezTo>
                <a:lnTo>
                  <a:pt x="7315" y="9233"/>
                </a:lnTo>
                <a:cubicBezTo>
                  <a:pt x="7485" y="8395"/>
                  <a:pt x="7838" y="7610"/>
                  <a:pt x="8283" y="6891"/>
                </a:cubicBezTo>
                <a:cubicBezTo>
                  <a:pt x="8898" y="5844"/>
                  <a:pt x="9696" y="4876"/>
                  <a:pt x="10324" y="3855"/>
                </a:cubicBezTo>
                <a:cubicBezTo>
                  <a:pt x="10638" y="3345"/>
                  <a:pt x="10913" y="2677"/>
                  <a:pt x="10586" y="2167"/>
                </a:cubicBezTo>
                <a:cubicBezTo>
                  <a:pt x="10416" y="1892"/>
                  <a:pt x="10062" y="1735"/>
                  <a:pt x="9735" y="1722"/>
                </a:cubicBezTo>
                <a:cubicBezTo>
                  <a:pt x="9719" y="1722"/>
                  <a:pt x="9702" y="1721"/>
                  <a:pt x="9685" y="1721"/>
                </a:cubicBezTo>
                <a:cubicBezTo>
                  <a:pt x="9375" y="1721"/>
                  <a:pt x="9065" y="1835"/>
                  <a:pt x="8767" y="1984"/>
                </a:cubicBezTo>
                <a:cubicBezTo>
                  <a:pt x="7877" y="2442"/>
                  <a:pt x="7197" y="3266"/>
                  <a:pt x="6752" y="4143"/>
                </a:cubicBezTo>
                <a:cubicBezTo>
                  <a:pt x="6294" y="5046"/>
                  <a:pt x="6006" y="6014"/>
                  <a:pt x="5744" y="6995"/>
                </a:cubicBezTo>
                <a:cubicBezTo>
                  <a:pt x="5941" y="5543"/>
                  <a:pt x="5993" y="4090"/>
                  <a:pt x="5823" y="2638"/>
                </a:cubicBezTo>
                <a:cubicBezTo>
                  <a:pt x="5744" y="1892"/>
                  <a:pt x="5606" y="1"/>
                  <a:pt x="464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27"/>
          <p:cNvSpPr/>
          <p:nvPr/>
        </p:nvSpPr>
        <p:spPr>
          <a:xfrm>
            <a:off x="7960951" y="2937889"/>
            <a:ext cx="356201" cy="1190734"/>
          </a:xfrm>
          <a:custGeom>
            <a:avLst/>
            <a:gdLst/>
            <a:ahLst/>
            <a:cxnLst/>
            <a:rect l="l" t="t" r="r" b="b"/>
            <a:pathLst>
              <a:path w="2762" h="9233" extrusionOk="0">
                <a:moveTo>
                  <a:pt x="1417" y="1"/>
                </a:moveTo>
                <a:cubicBezTo>
                  <a:pt x="1267" y="1"/>
                  <a:pt x="1096" y="47"/>
                  <a:pt x="903" y="152"/>
                </a:cubicBezTo>
                <a:cubicBezTo>
                  <a:pt x="0" y="623"/>
                  <a:pt x="40" y="2337"/>
                  <a:pt x="131" y="3188"/>
                </a:cubicBezTo>
                <a:cubicBezTo>
                  <a:pt x="262" y="4326"/>
                  <a:pt x="720" y="5399"/>
                  <a:pt x="825" y="6511"/>
                </a:cubicBezTo>
                <a:cubicBezTo>
                  <a:pt x="877" y="6747"/>
                  <a:pt x="929" y="6982"/>
                  <a:pt x="982" y="7218"/>
                </a:cubicBezTo>
                <a:cubicBezTo>
                  <a:pt x="1112" y="7885"/>
                  <a:pt x="1256" y="8552"/>
                  <a:pt x="1335" y="9233"/>
                </a:cubicBezTo>
                <a:lnTo>
                  <a:pt x="2395" y="9233"/>
                </a:lnTo>
                <a:cubicBezTo>
                  <a:pt x="2408" y="8461"/>
                  <a:pt x="2434" y="7676"/>
                  <a:pt x="2552" y="6891"/>
                </a:cubicBezTo>
                <a:lnTo>
                  <a:pt x="2552" y="6891"/>
                </a:lnTo>
                <a:cubicBezTo>
                  <a:pt x="2539" y="6917"/>
                  <a:pt x="2539" y="6956"/>
                  <a:pt x="2512" y="6982"/>
                </a:cubicBezTo>
                <a:cubicBezTo>
                  <a:pt x="2709" y="5543"/>
                  <a:pt x="2761" y="4090"/>
                  <a:pt x="2591" y="2638"/>
                </a:cubicBezTo>
                <a:cubicBezTo>
                  <a:pt x="2512" y="1891"/>
                  <a:pt x="2374" y="1"/>
                  <a:pt x="14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27"/>
          <p:cNvSpPr/>
          <p:nvPr/>
        </p:nvSpPr>
        <p:spPr>
          <a:xfrm>
            <a:off x="5637850" y="3568874"/>
            <a:ext cx="3490876" cy="938352"/>
          </a:xfrm>
          <a:custGeom>
            <a:avLst/>
            <a:gdLst/>
            <a:ahLst/>
            <a:cxnLst/>
            <a:rect l="l" t="t" r="r" b="b"/>
            <a:pathLst>
              <a:path w="26262" h="5636" extrusionOk="0">
                <a:moveTo>
                  <a:pt x="11513" y="0"/>
                </a:moveTo>
                <a:cubicBezTo>
                  <a:pt x="11070" y="0"/>
                  <a:pt x="10628" y="97"/>
                  <a:pt x="10233" y="297"/>
                </a:cubicBezTo>
                <a:cubicBezTo>
                  <a:pt x="9212" y="821"/>
                  <a:pt x="8558" y="2011"/>
                  <a:pt x="8650" y="3163"/>
                </a:cubicBezTo>
                <a:cubicBezTo>
                  <a:pt x="8182" y="2831"/>
                  <a:pt x="7610" y="2668"/>
                  <a:pt x="7036" y="2668"/>
                </a:cubicBezTo>
                <a:cubicBezTo>
                  <a:pt x="6342" y="2668"/>
                  <a:pt x="5646" y="2907"/>
                  <a:pt x="5130" y="3372"/>
                </a:cubicBezTo>
                <a:cubicBezTo>
                  <a:pt x="4764" y="3712"/>
                  <a:pt x="4463" y="4197"/>
                  <a:pt x="3992" y="4419"/>
                </a:cubicBezTo>
                <a:cubicBezTo>
                  <a:pt x="3674" y="4571"/>
                  <a:pt x="3329" y="4595"/>
                  <a:pt x="2975" y="4595"/>
                </a:cubicBezTo>
                <a:cubicBezTo>
                  <a:pt x="2810" y="4595"/>
                  <a:pt x="2642" y="4589"/>
                  <a:pt x="2474" y="4589"/>
                </a:cubicBezTo>
                <a:cubicBezTo>
                  <a:pt x="2352" y="4589"/>
                  <a:pt x="2229" y="4592"/>
                  <a:pt x="2107" y="4602"/>
                </a:cubicBezTo>
                <a:cubicBezTo>
                  <a:pt x="1309" y="4655"/>
                  <a:pt x="537" y="5047"/>
                  <a:pt x="1" y="5636"/>
                </a:cubicBezTo>
                <a:lnTo>
                  <a:pt x="26262" y="5636"/>
                </a:lnTo>
                <a:lnTo>
                  <a:pt x="26262" y="101"/>
                </a:lnTo>
                <a:cubicBezTo>
                  <a:pt x="25529" y="415"/>
                  <a:pt x="24875" y="952"/>
                  <a:pt x="24430" y="1645"/>
                </a:cubicBezTo>
                <a:cubicBezTo>
                  <a:pt x="24273" y="1985"/>
                  <a:pt x="24142" y="2312"/>
                  <a:pt x="24011" y="2574"/>
                </a:cubicBezTo>
                <a:cubicBezTo>
                  <a:pt x="23946" y="2703"/>
                  <a:pt x="23815" y="2765"/>
                  <a:pt x="23683" y="2765"/>
                </a:cubicBezTo>
                <a:cubicBezTo>
                  <a:pt x="23547" y="2765"/>
                  <a:pt x="23410" y="2700"/>
                  <a:pt x="23344" y="2574"/>
                </a:cubicBezTo>
                <a:cubicBezTo>
                  <a:pt x="23215" y="2340"/>
                  <a:pt x="23101" y="2236"/>
                  <a:pt x="22946" y="2236"/>
                </a:cubicBezTo>
                <a:cubicBezTo>
                  <a:pt x="22850" y="2236"/>
                  <a:pt x="22739" y="2276"/>
                  <a:pt x="22598" y="2352"/>
                </a:cubicBezTo>
                <a:cubicBezTo>
                  <a:pt x="22310" y="2509"/>
                  <a:pt x="22048" y="2757"/>
                  <a:pt x="21761" y="2954"/>
                </a:cubicBezTo>
                <a:cubicBezTo>
                  <a:pt x="21710" y="2993"/>
                  <a:pt x="21652" y="3009"/>
                  <a:pt x="21593" y="3009"/>
                </a:cubicBezTo>
                <a:cubicBezTo>
                  <a:pt x="21454" y="3009"/>
                  <a:pt x="21307" y="2916"/>
                  <a:pt x="21224" y="2796"/>
                </a:cubicBezTo>
                <a:cubicBezTo>
                  <a:pt x="21017" y="2508"/>
                  <a:pt x="20797" y="2382"/>
                  <a:pt x="20553" y="2382"/>
                </a:cubicBezTo>
                <a:cubicBezTo>
                  <a:pt x="20365" y="2382"/>
                  <a:pt x="20163" y="2456"/>
                  <a:pt x="19942" y="2587"/>
                </a:cubicBezTo>
                <a:cubicBezTo>
                  <a:pt x="19882" y="2625"/>
                  <a:pt x="19816" y="2643"/>
                  <a:pt x="19749" y="2643"/>
                </a:cubicBezTo>
                <a:cubicBezTo>
                  <a:pt x="19611" y="2643"/>
                  <a:pt x="19472" y="2567"/>
                  <a:pt x="19392" y="2443"/>
                </a:cubicBezTo>
                <a:cubicBezTo>
                  <a:pt x="19154" y="2046"/>
                  <a:pt x="18552" y="1684"/>
                  <a:pt x="18021" y="1684"/>
                </a:cubicBezTo>
                <a:cubicBezTo>
                  <a:pt x="17765" y="1684"/>
                  <a:pt x="17525" y="1768"/>
                  <a:pt x="17351" y="1972"/>
                </a:cubicBezTo>
                <a:cubicBezTo>
                  <a:pt x="17287" y="2052"/>
                  <a:pt x="17194" y="2089"/>
                  <a:pt x="17099" y="2089"/>
                </a:cubicBezTo>
                <a:cubicBezTo>
                  <a:pt x="16962" y="2089"/>
                  <a:pt x="16819" y="2012"/>
                  <a:pt x="16749" y="1881"/>
                </a:cubicBezTo>
                <a:cubicBezTo>
                  <a:pt x="16501" y="1449"/>
                  <a:pt x="16291" y="965"/>
                  <a:pt x="15951" y="572"/>
                </a:cubicBezTo>
                <a:cubicBezTo>
                  <a:pt x="15742" y="350"/>
                  <a:pt x="15519" y="232"/>
                  <a:pt x="15271" y="166"/>
                </a:cubicBezTo>
                <a:cubicBezTo>
                  <a:pt x="15160" y="157"/>
                  <a:pt x="15042" y="148"/>
                  <a:pt x="14932" y="148"/>
                </a:cubicBezTo>
                <a:cubicBezTo>
                  <a:pt x="14886" y="148"/>
                  <a:pt x="14842" y="150"/>
                  <a:pt x="14800" y="153"/>
                </a:cubicBezTo>
                <a:cubicBezTo>
                  <a:pt x="14734" y="153"/>
                  <a:pt x="14682" y="166"/>
                  <a:pt x="14616" y="180"/>
                </a:cubicBezTo>
                <a:cubicBezTo>
                  <a:pt x="14590" y="180"/>
                  <a:pt x="14551" y="206"/>
                  <a:pt x="14525" y="206"/>
                </a:cubicBezTo>
                <a:cubicBezTo>
                  <a:pt x="14132" y="284"/>
                  <a:pt x="13766" y="467"/>
                  <a:pt x="13478" y="729"/>
                </a:cubicBezTo>
                <a:cubicBezTo>
                  <a:pt x="12945" y="252"/>
                  <a:pt x="12227" y="0"/>
                  <a:pt x="1151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27"/>
          <p:cNvSpPr/>
          <p:nvPr/>
        </p:nvSpPr>
        <p:spPr>
          <a:xfrm>
            <a:off x="3325" y="4342500"/>
            <a:ext cx="9143970" cy="801003"/>
          </a:xfrm>
          <a:custGeom>
            <a:avLst/>
            <a:gdLst/>
            <a:ahLst/>
            <a:cxnLst/>
            <a:rect l="l" t="t" r="r" b="b"/>
            <a:pathLst>
              <a:path w="39595" h="8476" extrusionOk="0">
                <a:moveTo>
                  <a:pt x="6100" y="1"/>
                </a:moveTo>
                <a:cubicBezTo>
                  <a:pt x="4054" y="1"/>
                  <a:pt x="2015" y="149"/>
                  <a:pt x="1" y="507"/>
                </a:cubicBezTo>
                <a:lnTo>
                  <a:pt x="1" y="8476"/>
                </a:lnTo>
                <a:lnTo>
                  <a:pt x="39569" y="8476"/>
                </a:lnTo>
                <a:lnTo>
                  <a:pt x="39569" y="429"/>
                </a:lnTo>
                <a:lnTo>
                  <a:pt x="39595" y="429"/>
                </a:lnTo>
                <a:cubicBezTo>
                  <a:pt x="39460" y="411"/>
                  <a:pt x="39320" y="405"/>
                  <a:pt x="39177" y="405"/>
                </a:cubicBezTo>
                <a:cubicBezTo>
                  <a:pt x="38891" y="405"/>
                  <a:pt x="38592" y="429"/>
                  <a:pt x="38286" y="429"/>
                </a:cubicBezTo>
                <a:cubicBezTo>
                  <a:pt x="36742" y="442"/>
                  <a:pt x="35185" y="455"/>
                  <a:pt x="33615" y="481"/>
                </a:cubicBezTo>
                <a:cubicBezTo>
                  <a:pt x="32398" y="494"/>
                  <a:pt x="31181" y="494"/>
                  <a:pt x="29964" y="651"/>
                </a:cubicBezTo>
                <a:cubicBezTo>
                  <a:pt x="27492" y="965"/>
                  <a:pt x="25110" y="1829"/>
                  <a:pt x="22624" y="1829"/>
                </a:cubicBezTo>
                <a:cubicBezTo>
                  <a:pt x="21329" y="1829"/>
                  <a:pt x="20073" y="1606"/>
                  <a:pt x="18790" y="1371"/>
                </a:cubicBezTo>
                <a:cubicBezTo>
                  <a:pt x="14616" y="638"/>
                  <a:pt x="10340" y="1"/>
                  <a:pt x="61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27"/>
          <p:cNvSpPr/>
          <p:nvPr/>
        </p:nvSpPr>
        <p:spPr>
          <a:xfrm>
            <a:off x="6908065" y="4759523"/>
            <a:ext cx="470980" cy="423650"/>
          </a:xfrm>
          <a:custGeom>
            <a:avLst/>
            <a:gdLst/>
            <a:ahLst/>
            <a:cxnLst/>
            <a:rect l="l" t="t" r="r" b="b"/>
            <a:pathLst>
              <a:path w="3652" h="3285" extrusionOk="0">
                <a:moveTo>
                  <a:pt x="2578" y="0"/>
                </a:moveTo>
                <a:cubicBezTo>
                  <a:pt x="2155" y="256"/>
                  <a:pt x="1858" y="764"/>
                  <a:pt x="1858" y="1276"/>
                </a:cubicBezTo>
                <a:lnTo>
                  <a:pt x="1858" y="1276"/>
                </a:lnTo>
                <a:cubicBezTo>
                  <a:pt x="1845" y="764"/>
                  <a:pt x="1522" y="271"/>
                  <a:pt x="1061" y="79"/>
                </a:cubicBezTo>
                <a:lnTo>
                  <a:pt x="1061" y="79"/>
                </a:lnTo>
                <a:cubicBezTo>
                  <a:pt x="995" y="497"/>
                  <a:pt x="1074" y="916"/>
                  <a:pt x="1296" y="1256"/>
                </a:cubicBezTo>
                <a:cubicBezTo>
                  <a:pt x="1015" y="1105"/>
                  <a:pt x="687" y="1024"/>
                  <a:pt x="367" y="1024"/>
                </a:cubicBezTo>
                <a:cubicBezTo>
                  <a:pt x="270" y="1024"/>
                  <a:pt x="173" y="1032"/>
                  <a:pt x="79" y="1047"/>
                </a:cubicBezTo>
                <a:cubicBezTo>
                  <a:pt x="324" y="1426"/>
                  <a:pt x="753" y="1680"/>
                  <a:pt x="1214" y="1711"/>
                </a:cubicBezTo>
                <a:lnTo>
                  <a:pt x="1214" y="1711"/>
                </a:lnTo>
                <a:cubicBezTo>
                  <a:pt x="1207" y="1711"/>
                  <a:pt x="1200" y="1711"/>
                  <a:pt x="1194" y="1711"/>
                </a:cubicBezTo>
                <a:cubicBezTo>
                  <a:pt x="773" y="1711"/>
                  <a:pt x="348" y="1841"/>
                  <a:pt x="1" y="2080"/>
                </a:cubicBezTo>
                <a:cubicBezTo>
                  <a:pt x="230" y="2211"/>
                  <a:pt x="495" y="2277"/>
                  <a:pt x="760" y="2277"/>
                </a:cubicBezTo>
                <a:cubicBezTo>
                  <a:pt x="1025" y="2277"/>
                  <a:pt x="1290" y="2211"/>
                  <a:pt x="1519" y="2080"/>
                </a:cubicBezTo>
                <a:lnTo>
                  <a:pt x="1519" y="2080"/>
                </a:lnTo>
                <a:cubicBezTo>
                  <a:pt x="1257" y="2421"/>
                  <a:pt x="1113" y="2852"/>
                  <a:pt x="1113" y="3284"/>
                </a:cubicBezTo>
                <a:cubicBezTo>
                  <a:pt x="1558" y="3127"/>
                  <a:pt x="1859" y="2682"/>
                  <a:pt x="1885" y="2211"/>
                </a:cubicBezTo>
                <a:cubicBezTo>
                  <a:pt x="1963" y="2630"/>
                  <a:pt x="2225" y="3023"/>
                  <a:pt x="2605" y="3245"/>
                </a:cubicBezTo>
                <a:cubicBezTo>
                  <a:pt x="2709" y="3049"/>
                  <a:pt x="2683" y="2800"/>
                  <a:pt x="2578" y="2604"/>
                </a:cubicBezTo>
                <a:cubicBezTo>
                  <a:pt x="2487" y="2408"/>
                  <a:pt x="2304" y="2237"/>
                  <a:pt x="2147" y="2094"/>
                </a:cubicBezTo>
                <a:lnTo>
                  <a:pt x="2147" y="2094"/>
                </a:lnTo>
                <a:cubicBezTo>
                  <a:pt x="2545" y="2335"/>
                  <a:pt x="3043" y="2476"/>
                  <a:pt x="3529" y="2476"/>
                </a:cubicBezTo>
                <a:cubicBezTo>
                  <a:pt x="3570" y="2476"/>
                  <a:pt x="3611" y="2475"/>
                  <a:pt x="3651" y="2473"/>
                </a:cubicBezTo>
                <a:cubicBezTo>
                  <a:pt x="3437" y="2045"/>
                  <a:pt x="2975" y="1758"/>
                  <a:pt x="2510" y="1758"/>
                </a:cubicBezTo>
                <a:cubicBezTo>
                  <a:pt x="2463" y="1758"/>
                  <a:pt x="2416" y="1760"/>
                  <a:pt x="2369" y="1766"/>
                </a:cubicBezTo>
                <a:cubicBezTo>
                  <a:pt x="2801" y="1583"/>
                  <a:pt x="3206" y="1413"/>
                  <a:pt x="3625" y="1230"/>
                </a:cubicBezTo>
                <a:cubicBezTo>
                  <a:pt x="3449" y="1095"/>
                  <a:pt x="3240" y="1034"/>
                  <a:pt x="3018" y="1034"/>
                </a:cubicBezTo>
                <a:cubicBezTo>
                  <a:pt x="2959" y="1034"/>
                  <a:pt x="2900" y="1039"/>
                  <a:pt x="2840" y="1047"/>
                </a:cubicBezTo>
                <a:cubicBezTo>
                  <a:pt x="2565" y="1086"/>
                  <a:pt x="2317" y="1230"/>
                  <a:pt x="2160" y="1439"/>
                </a:cubicBezTo>
                <a:cubicBezTo>
                  <a:pt x="2317" y="1230"/>
                  <a:pt x="2500" y="1021"/>
                  <a:pt x="2605" y="772"/>
                </a:cubicBezTo>
                <a:cubicBezTo>
                  <a:pt x="2696" y="523"/>
                  <a:pt x="2709" y="236"/>
                  <a:pt x="25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27"/>
          <p:cNvSpPr/>
          <p:nvPr/>
        </p:nvSpPr>
        <p:spPr>
          <a:xfrm>
            <a:off x="8023378" y="4782273"/>
            <a:ext cx="234716" cy="221175"/>
          </a:xfrm>
          <a:custGeom>
            <a:avLst/>
            <a:gdLst/>
            <a:ahLst/>
            <a:cxnLst/>
            <a:rect l="l" t="t" r="r" b="b"/>
            <a:pathLst>
              <a:path w="1820" h="1715" extrusionOk="0">
                <a:moveTo>
                  <a:pt x="799" y="1"/>
                </a:moveTo>
                <a:cubicBezTo>
                  <a:pt x="681" y="210"/>
                  <a:pt x="681" y="511"/>
                  <a:pt x="812" y="720"/>
                </a:cubicBezTo>
                <a:cubicBezTo>
                  <a:pt x="692" y="529"/>
                  <a:pt x="485" y="403"/>
                  <a:pt x="250" y="403"/>
                </a:cubicBezTo>
                <a:cubicBezTo>
                  <a:pt x="228" y="403"/>
                  <a:pt x="206" y="404"/>
                  <a:pt x="184" y="406"/>
                </a:cubicBezTo>
                <a:cubicBezTo>
                  <a:pt x="249" y="589"/>
                  <a:pt x="393" y="759"/>
                  <a:pt x="550" y="851"/>
                </a:cubicBezTo>
                <a:cubicBezTo>
                  <a:pt x="354" y="851"/>
                  <a:pt x="157" y="930"/>
                  <a:pt x="0" y="1047"/>
                </a:cubicBezTo>
                <a:cubicBezTo>
                  <a:pt x="102" y="1098"/>
                  <a:pt x="213" y="1124"/>
                  <a:pt x="324" y="1124"/>
                </a:cubicBezTo>
                <a:cubicBezTo>
                  <a:pt x="423" y="1124"/>
                  <a:pt x="523" y="1103"/>
                  <a:pt x="617" y="1060"/>
                </a:cubicBezTo>
                <a:lnTo>
                  <a:pt x="617" y="1060"/>
                </a:lnTo>
                <a:cubicBezTo>
                  <a:pt x="444" y="1156"/>
                  <a:pt x="305" y="1313"/>
                  <a:pt x="210" y="1492"/>
                </a:cubicBezTo>
                <a:cubicBezTo>
                  <a:pt x="471" y="1492"/>
                  <a:pt x="720" y="1335"/>
                  <a:pt x="851" y="1113"/>
                </a:cubicBezTo>
                <a:lnTo>
                  <a:pt x="851" y="1113"/>
                </a:lnTo>
                <a:cubicBezTo>
                  <a:pt x="812" y="1322"/>
                  <a:pt x="864" y="1531"/>
                  <a:pt x="969" y="1715"/>
                </a:cubicBezTo>
                <a:cubicBezTo>
                  <a:pt x="1113" y="1531"/>
                  <a:pt x="1126" y="1270"/>
                  <a:pt x="1034" y="1073"/>
                </a:cubicBezTo>
                <a:lnTo>
                  <a:pt x="1034" y="1073"/>
                </a:lnTo>
                <a:cubicBezTo>
                  <a:pt x="1165" y="1244"/>
                  <a:pt x="1374" y="1322"/>
                  <a:pt x="1571" y="1322"/>
                </a:cubicBezTo>
                <a:cubicBezTo>
                  <a:pt x="1571" y="1204"/>
                  <a:pt x="1505" y="1126"/>
                  <a:pt x="1400" y="1060"/>
                </a:cubicBezTo>
                <a:cubicBezTo>
                  <a:pt x="1309" y="1008"/>
                  <a:pt x="1204" y="982"/>
                  <a:pt x="1100" y="969"/>
                </a:cubicBezTo>
                <a:cubicBezTo>
                  <a:pt x="1335" y="969"/>
                  <a:pt x="1597" y="903"/>
                  <a:pt x="1819" y="773"/>
                </a:cubicBezTo>
                <a:cubicBezTo>
                  <a:pt x="1721" y="701"/>
                  <a:pt x="1597" y="665"/>
                  <a:pt x="1474" y="665"/>
                </a:cubicBezTo>
                <a:cubicBezTo>
                  <a:pt x="1351" y="665"/>
                  <a:pt x="1230" y="701"/>
                  <a:pt x="1139" y="773"/>
                </a:cubicBezTo>
                <a:cubicBezTo>
                  <a:pt x="1270" y="589"/>
                  <a:pt x="1414" y="406"/>
                  <a:pt x="1531" y="249"/>
                </a:cubicBezTo>
                <a:cubicBezTo>
                  <a:pt x="1510" y="244"/>
                  <a:pt x="1489" y="242"/>
                  <a:pt x="1467" y="242"/>
                </a:cubicBezTo>
                <a:cubicBezTo>
                  <a:pt x="1364" y="242"/>
                  <a:pt x="1253" y="289"/>
                  <a:pt x="1178" y="354"/>
                </a:cubicBezTo>
                <a:cubicBezTo>
                  <a:pt x="1073" y="445"/>
                  <a:pt x="995" y="550"/>
                  <a:pt x="982" y="681"/>
                </a:cubicBezTo>
                <a:cubicBezTo>
                  <a:pt x="995" y="550"/>
                  <a:pt x="1008" y="419"/>
                  <a:pt x="995" y="315"/>
                </a:cubicBezTo>
                <a:cubicBezTo>
                  <a:pt x="982" y="197"/>
                  <a:pt x="916" y="66"/>
                  <a:pt x="7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27"/>
          <p:cNvSpPr/>
          <p:nvPr/>
        </p:nvSpPr>
        <p:spPr>
          <a:xfrm>
            <a:off x="8502610" y="4103918"/>
            <a:ext cx="626125" cy="1022692"/>
          </a:xfrm>
          <a:custGeom>
            <a:avLst/>
            <a:gdLst/>
            <a:ahLst/>
            <a:cxnLst/>
            <a:rect l="l" t="t" r="r" b="b"/>
            <a:pathLst>
              <a:path w="4855" h="7930" extrusionOk="0">
                <a:moveTo>
                  <a:pt x="4855" y="1"/>
                </a:moveTo>
                <a:cubicBezTo>
                  <a:pt x="4842" y="27"/>
                  <a:pt x="4842" y="66"/>
                  <a:pt x="4829" y="105"/>
                </a:cubicBezTo>
                <a:cubicBezTo>
                  <a:pt x="4541" y="1597"/>
                  <a:pt x="4449" y="3115"/>
                  <a:pt x="4528" y="4619"/>
                </a:cubicBezTo>
                <a:lnTo>
                  <a:pt x="4384" y="3638"/>
                </a:lnTo>
                <a:cubicBezTo>
                  <a:pt x="4305" y="3115"/>
                  <a:pt x="4214" y="2578"/>
                  <a:pt x="4004" y="2094"/>
                </a:cubicBezTo>
                <a:cubicBezTo>
                  <a:pt x="3782" y="1597"/>
                  <a:pt x="3402" y="1152"/>
                  <a:pt x="2879" y="1008"/>
                </a:cubicBezTo>
                <a:cubicBezTo>
                  <a:pt x="2801" y="1361"/>
                  <a:pt x="2814" y="1741"/>
                  <a:pt x="2840" y="2107"/>
                </a:cubicBezTo>
                <a:cubicBezTo>
                  <a:pt x="2892" y="2827"/>
                  <a:pt x="3010" y="3560"/>
                  <a:pt x="3167" y="4266"/>
                </a:cubicBezTo>
                <a:cubicBezTo>
                  <a:pt x="2735" y="3677"/>
                  <a:pt x="2238" y="3115"/>
                  <a:pt x="1767" y="2657"/>
                </a:cubicBezTo>
                <a:lnTo>
                  <a:pt x="1767" y="2657"/>
                </a:lnTo>
                <a:cubicBezTo>
                  <a:pt x="2120" y="3363"/>
                  <a:pt x="2486" y="4070"/>
                  <a:pt x="2866" y="4750"/>
                </a:cubicBezTo>
                <a:cubicBezTo>
                  <a:pt x="2958" y="4946"/>
                  <a:pt x="3324" y="5640"/>
                  <a:pt x="3677" y="6229"/>
                </a:cubicBezTo>
                <a:cubicBezTo>
                  <a:pt x="3625" y="6176"/>
                  <a:pt x="3586" y="6111"/>
                  <a:pt x="3520" y="6059"/>
                </a:cubicBezTo>
                <a:cubicBezTo>
                  <a:pt x="2905" y="5509"/>
                  <a:pt x="2055" y="5274"/>
                  <a:pt x="1243" y="5221"/>
                </a:cubicBezTo>
                <a:cubicBezTo>
                  <a:pt x="1212" y="5220"/>
                  <a:pt x="1179" y="5219"/>
                  <a:pt x="1146" y="5219"/>
                </a:cubicBezTo>
                <a:cubicBezTo>
                  <a:pt x="868" y="5219"/>
                  <a:pt x="562" y="5276"/>
                  <a:pt x="445" y="5522"/>
                </a:cubicBezTo>
                <a:cubicBezTo>
                  <a:pt x="1215" y="6407"/>
                  <a:pt x="2324" y="6802"/>
                  <a:pt x="3403" y="7261"/>
                </a:cubicBezTo>
                <a:lnTo>
                  <a:pt x="3403" y="7261"/>
                </a:lnTo>
                <a:cubicBezTo>
                  <a:pt x="2680" y="6957"/>
                  <a:pt x="1902" y="6792"/>
                  <a:pt x="1121" y="6792"/>
                </a:cubicBezTo>
                <a:cubicBezTo>
                  <a:pt x="746" y="6792"/>
                  <a:pt x="371" y="6830"/>
                  <a:pt x="0" y="6909"/>
                </a:cubicBezTo>
                <a:cubicBezTo>
                  <a:pt x="27" y="7145"/>
                  <a:pt x="262" y="7249"/>
                  <a:pt x="485" y="7341"/>
                </a:cubicBezTo>
                <a:cubicBezTo>
                  <a:pt x="1427" y="7681"/>
                  <a:pt x="2421" y="7877"/>
                  <a:pt x="3416" y="7930"/>
                </a:cubicBezTo>
                <a:lnTo>
                  <a:pt x="4318" y="7930"/>
                </a:lnTo>
                <a:cubicBezTo>
                  <a:pt x="4384" y="7930"/>
                  <a:pt x="4449" y="7930"/>
                  <a:pt x="4515" y="7904"/>
                </a:cubicBezTo>
                <a:lnTo>
                  <a:pt x="4515" y="7930"/>
                </a:lnTo>
                <a:lnTo>
                  <a:pt x="4541" y="7930"/>
                </a:lnTo>
                <a:lnTo>
                  <a:pt x="4541" y="7904"/>
                </a:lnTo>
                <a:lnTo>
                  <a:pt x="4580" y="7904"/>
                </a:lnTo>
                <a:cubicBezTo>
                  <a:pt x="4593" y="7904"/>
                  <a:pt x="4593" y="7930"/>
                  <a:pt x="4606" y="7930"/>
                </a:cubicBezTo>
                <a:lnTo>
                  <a:pt x="4724" y="7930"/>
                </a:lnTo>
                <a:cubicBezTo>
                  <a:pt x="4711" y="7930"/>
                  <a:pt x="4698" y="7904"/>
                  <a:pt x="4698" y="7904"/>
                </a:cubicBezTo>
                <a:lnTo>
                  <a:pt x="4698" y="7904"/>
                </a:lnTo>
                <a:cubicBezTo>
                  <a:pt x="4720" y="7912"/>
                  <a:pt x="4738" y="7915"/>
                  <a:pt x="4756" y="7915"/>
                </a:cubicBezTo>
                <a:cubicBezTo>
                  <a:pt x="4791" y="7915"/>
                  <a:pt x="4820" y="7904"/>
                  <a:pt x="4855" y="7904"/>
                </a:cubicBezTo>
                <a:lnTo>
                  <a:pt x="485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27"/>
          <p:cNvSpPr/>
          <p:nvPr/>
        </p:nvSpPr>
        <p:spPr>
          <a:xfrm>
            <a:off x="7782085" y="1997923"/>
            <a:ext cx="108073" cy="104849"/>
          </a:xfrm>
          <a:custGeom>
            <a:avLst/>
            <a:gdLst/>
            <a:ahLst/>
            <a:cxnLst/>
            <a:rect l="l" t="t" r="r" b="b"/>
            <a:pathLst>
              <a:path w="838" h="813" extrusionOk="0">
                <a:moveTo>
                  <a:pt x="393" y="1"/>
                </a:moveTo>
                <a:cubicBezTo>
                  <a:pt x="301" y="1"/>
                  <a:pt x="183" y="53"/>
                  <a:pt x="118" y="119"/>
                </a:cubicBezTo>
                <a:cubicBezTo>
                  <a:pt x="53" y="197"/>
                  <a:pt x="0" y="276"/>
                  <a:pt x="0" y="393"/>
                </a:cubicBezTo>
                <a:cubicBezTo>
                  <a:pt x="0" y="485"/>
                  <a:pt x="40" y="603"/>
                  <a:pt x="118" y="668"/>
                </a:cubicBezTo>
                <a:cubicBezTo>
                  <a:pt x="131" y="681"/>
                  <a:pt x="157" y="707"/>
                  <a:pt x="170" y="707"/>
                </a:cubicBezTo>
                <a:cubicBezTo>
                  <a:pt x="223" y="734"/>
                  <a:pt x="249" y="773"/>
                  <a:pt x="301" y="786"/>
                </a:cubicBezTo>
                <a:cubicBezTo>
                  <a:pt x="354" y="799"/>
                  <a:pt x="393" y="812"/>
                  <a:pt x="458" y="812"/>
                </a:cubicBezTo>
                <a:cubicBezTo>
                  <a:pt x="655" y="812"/>
                  <a:pt x="838" y="642"/>
                  <a:pt x="838" y="446"/>
                </a:cubicBezTo>
                <a:cubicBezTo>
                  <a:pt x="825" y="407"/>
                  <a:pt x="812" y="380"/>
                  <a:pt x="812" y="341"/>
                </a:cubicBezTo>
                <a:cubicBezTo>
                  <a:pt x="785" y="276"/>
                  <a:pt x="746" y="236"/>
                  <a:pt x="707" y="171"/>
                </a:cubicBezTo>
                <a:cubicBezTo>
                  <a:pt x="694" y="145"/>
                  <a:pt x="681" y="132"/>
                  <a:pt x="681" y="119"/>
                </a:cubicBezTo>
                <a:cubicBezTo>
                  <a:pt x="615" y="53"/>
                  <a:pt x="498" y="1"/>
                  <a:pt x="39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27"/>
          <p:cNvSpPr/>
          <p:nvPr/>
        </p:nvSpPr>
        <p:spPr>
          <a:xfrm>
            <a:off x="5895350" y="-111612"/>
            <a:ext cx="3243575" cy="1685975"/>
          </a:xfrm>
          <a:custGeom>
            <a:avLst/>
            <a:gdLst/>
            <a:ahLst/>
            <a:cxnLst/>
            <a:rect l="l" t="t" r="r" b="b"/>
            <a:pathLst>
              <a:path w="129743" h="67439" extrusionOk="0">
                <a:moveTo>
                  <a:pt x="0" y="0"/>
                </a:moveTo>
                <a:cubicBezTo>
                  <a:pt x="24713" y="42011"/>
                  <a:pt x="81711" y="59156"/>
                  <a:pt x="129743" y="67439"/>
                </a:cubicBezTo>
              </a:path>
            </a:pathLst>
          </a:custGeom>
          <a:noFill/>
          <a:ln w="7620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0" name="Google Shape;510;p27"/>
          <p:cNvSpPr/>
          <p:nvPr/>
        </p:nvSpPr>
        <p:spPr>
          <a:xfrm>
            <a:off x="6555675" y="-61575"/>
            <a:ext cx="3012500" cy="2250800"/>
          </a:xfrm>
          <a:custGeom>
            <a:avLst/>
            <a:gdLst/>
            <a:ahLst/>
            <a:cxnLst/>
            <a:rect l="l" t="t" r="r" b="b"/>
            <a:pathLst>
              <a:path w="120500" h="90032" extrusionOk="0">
                <a:moveTo>
                  <a:pt x="0" y="0"/>
                </a:moveTo>
                <a:cubicBezTo>
                  <a:pt x="0" y="14494"/>
                  <a:pt x="10159" y="27910"/>
                  <a:pt x="19855" y="38683"/>
                </a:cubicBezTo>
                <a:cubicBezTo>
                  <a:pt x="45050" y="66677"/>
                  <a:pt x="83662" y="82195"/>
                  <a:pt x="120500" y="90032"/>
                </a:cubicBezTo>
              </a:path>
            </a:pathLst>
          </a:custGeom>
          <a:noFill/>
          <a:ln w="7620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1" name="Google Shape;511;p27"/>
          <p:cNvSpPr/>
          <p:nvPr/>
        </p:nvSpPr>
        <p:spPr>
          <a:xfrm>
            <a:off x="3320675" y="-104375"/>
            <a:ext cx="5366000" cy="622500"/>
          </a:xfrm>
          <a:custGeom>
            <a:avLst/>
            <a:gdLst/>
            <a:ahLst/>
            <a:cxnLst/>
            <a:rect l="l" t="t" r="r" b="b"/>
            <a:pathLst>
              <a:path w="214640" h="24900" extrusionOk="0">
                <a:moveTo>
                  <a:pt x="0" y="0"/>
                </a:moveTo>
                <a:cubicBezTo>
                  <a:pt x="6940" y="10412"/>
                  <a:pt x="21831" y="13736"/>
                  <a:pt x="34232" y="15405"/>
                </a:cubicBezTo>
                <a:cubicBezTo>
                  <a:pt x="48290" y="17297"/>
                  <a:pt x="62289" y="19615"/>
                  <a:pt x="76339" y="21567"/>
                </a:cubicBezTo>
                <a:cubicBezTo>
                  <a:pt x="122037" y="27915"/>
                  <a:pt x="169294" y="24593"/>
                  <a:pt x="214640" y="16090"/>
                </a:cubicBezTo>
              </a:path>
            </a:pathLst>
          </a:custGeom>
          <a:noFill/>
          <a:ln w="7620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2" name="Google Shape;512;p27"/>
          <p:cNvSpPr/>
          <p:nvPr/>
        </p:nvSpPr>
        <p:spPr>
          <a:xfrm>
            <a:off x="644775" y="5512"/>
            <a:ext cx="701649" cy="4351228"/>
          </a:xfrm>
          <a:custGeom>
            <a:avLst/>
            <a:gdLst/>
            <a:ahLst/>
            <a:cxnLst/>
            <a:rect l="l" t="t" r="r" b="b"/>
            <a:pathLst>
              <a:path w="4895" h="32909" extrusionOk="0">
                <a:moveTo>
                  <a:pt x="2395" y="1"/>
                </a:moveTo>
                <a:cubicBezTo>
                  <a:pt x="2526" y="5405"/>
                  <a:pt x="2539" y="10822"/>
                  <a:pt x="1937" y="16121"/>
                </a:cubicBezTo>
                <a:cubicBezTo>
                  <a:pt x="1531" y="19588"/>
                  <a:pt x="851" y="22964"/>
                  <a:pt x="432" y="26432"/>
                </a:cubicBezTo>
                <a:cubicBezTo>
                  <a:pt x="171" y="28551"/>
                  <a:pt x="0" y="30750"/>
                  <a:pt x="53" y="32909"/>
                </a:cubicBezTo>
                <a:lnTo>
                  <a:pt x="3599" y="32909"/>
                </a:lnTo>
                <a:cubicBezTo>
                  <a:pt x="4894" y="22284"/>
                  <a:pt x="3128" y="10953"/>
                  <a:pt x="362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28"/>
          <p:cNvSpPr/>
          <p:nvPr/>
        </p:nvSpPr>
        <p:spPr>
          <a:xfrm>
            <a:off x="-25" y="3189321"/>
            <a:ext cx="9144030" cy="3499758"/>
          </a:xfrm>
          <a:custGeom>
            <a:avLst/>
            <a:gdLst/>
            <a:ahLst/>
            <a:cxnLst/>
            <a:rect l="l" t="t" r="r" b="b"/>
            <a:pathLst>
              <a:path w="54681" h="29585" extrusionOk="0">
                <a:moveTo>
                  <a:pt x="51488" y="0"/>
                </a:moveTo>
                <a:lnTo>
                  <a:pt x="51488" y="0"/>
                </a:lnTo>
                <a:cubicBezTo>
                  <a:pt x="51370" y="341"/>
                  <a:pt x="51383" y="720"/>
                  <a:pt x="51527" y="1047"/>
                </a:cubicBezTo>
                <a:cubicBezTo>
                  <a:pt x="51426" y="1000"/>
                  <a:pt x="51312" y="970"/>
                  <a:pt x="51201" y="970"/>
                </a:cubicBezTo>
                <a:cubicBezTo>
                  <a:pt x="51096" y="970"/>
                  <a:pt x="50995" y="997"/>
                  <a:pt x="50912" y="1060"/>
                </a:cubicBezTo>
                <a:cubicBezTo>
                  <a:pt x="50585" y="1309"/>
                  <a:pt x="50559" y="1832"/>
                  <a:pt x="50729" y="2212"/>
                </a:cubicBezTo>
                <a:cubicBezTo>
                  <a:pt x="50912" y="2591"/>
                  <a:pt x="51253" y="2853"/>
                  <a:pt x="51606" y="3088"/>
                </a:cubicBezTo>
                <a:cubicBezTo>
                  <a:pt x="51548" y="3080"/>
                  <a:pt x="51491" y="3076"/>
                  <a:pt x="51434" y="3076"/>
                </a:cubicBezTo>
                <a:cubicBezTo>
                  <a:pt x="50621" y="3076"/>
                  <a:pt x="49877" y="3917"/>
                  <a:pt x="50036" y="4724"/>
                </a:cubicBezTo>
                <a:cubicBezTo>
                  <a:pt x="49784" y="4574"/>
                  <a:pt x="49499" y="4503"/>
                  <a:pt x="49215" y="4503"/>
                </a:cubicBezTo>
                <a:cubicBezTo>
                  <a:pt x="48730" y="4503"/>
                  <a:pt x="48248" y="4711"/>
                  <a:pt x="47942" y="5090"/>
                </a:cubicBezTo>
                <a:cubicBezTo>
                  <a:pt x="47981" y="4554"/>
                  <a:pt x="47759" y="3991"/>
                  <a:pt x="47327" y="3638"/>
                </a:cubicBezTo>
                <a:cubicBezTo>
                  <a:pt x="46843" y="4358"/>
                  <a:pt x="46778" y="5365"/>
                  <a:pt x="47196" y="6137"/>
                </a:cubicBezTo>
                <a:cubicBezTo>
                  <a:pt x="46926" y="5928"/>
                  <a:pt x="46580" y="5823"/>
                  <a:pt x="46236" y="5823"/>
                </a:cubicBezTo>
                <a:cubicBezTo>
                  <a:pt x="46064" y="5823"/>
                  <a:pt x="45892" y="5849"/>
                  <a:pt x="45731" y="5902"/>
                </a:cubicBezTo>
                <a:lnTo>
                  <a:pt x="45731" y="2146"/>
                </a:lnTo>
                <a:cubicBezTo>
                  <a:pt x="45535" y="2238"/>
                  <a:pt x="45351" y="2356"/>
                  <a:pt x="45168" y="2500"/>
                </a:cubicBezTo>
                <a:cubicBezTo>
                  <a:pt x="44977" y="2292"/>
                  <a:pt x="44701" y="2194"/>
                  <a:pt x="44422" y="2194"/>
                </a:cubicBezTo>
                <a:cubicBezTo>
                  <a:pt x="44033" y="2194"/>
                  <a:pt x="43637" y="2385"/>
                  <a:pt x="43454" y="2735"/>
                </a:cubicBezTo>
                <a:cubicBezTo>
                  <a:pt x="43520" y="2173"/>
                  <a:pt x="43114" y="1610"/>
                  <a:pt x="42551" y="1505"/>
                </a:cubicBezTo>
                <a:lnTo>
                  <a:pt x="42551" y="1505"/>
                </a:lnTo>
                <a:cubicBezTo>
                  <a:pt x="42447" y="1845"/>
                  <a:pt x="42460" y="2225"/>
                  <a:pt x="42591" y="2552"/>
                </a:cubicBezTo>
                <a:cubicBezTo>
                  <a:pt x="42490" y="2505"/>
                  <a:pt x="42375" y="2475"/>
                  <a:pt x="42266" y="2475"/>
                </a:cubicBezTo>
                <a:cubicBezTo>
                  <a:pt x="42163" y="2475"/>
                  <a:pt x="42065" y="2502"/>
                  <a:pt x="41989" y="2565"/>
                </a:cubicBezTo>
                <a:cubicBezTo>
                  <a:pt x="41662" y="2814"/>
                  <a:pt x="41622" y="3337"/>
                  <a:pt x="41806" y="3717"/>
                </a:cubicBezTo>
                <a:cubicBezTo>
                  <a:pt x="41989" y="4096"/>
                  <a:pt x="42329" y="4358"/>
                  <a:pt x="42669" y="4593"/>
                </a:cubicBezTo>
                <a:cubicBezTo>
                  <a:pt x="42613" y="4585"/>
                  <a:pt x="42556" y="4580"/>
                  <a:pt x="42500" y="4580"/>
                </a:cubicBezTo>
                <a:cubicBezTo>
                  <a:pt x="41697" y="4580"/>
                  <a:pt x="40952" y="5422"/>
                  <a:pt x="41099" y="6229"/>
                </a:cubicBezTo>
                <a:cubicBezTo>
                  <a:pt x="40853" y="6079"/>
                  <a:pt x="40570" y="6008"/>
                  <a:pt x="40287" y="6008"/>
                </a:cubicBezTo>
                <a:cubicBezTo>
                  <a:pt x="39804" y="6008"/>
                  <a:pt x="39319" y="6216"/>
                  <a:pt x="39005" y="6595"/>
                </a:cubicBezTo>
                <a:cubicBezTo>
                  <a:pt x="39058" y="6059"/>
                  <a:pt x="38822" y="5496"/>
                  <a:pt x="38404" y="5143"/>
                </a:cubicBezTo>
                <a:cubicBezTo>
                  <a:pt x="37906" y="5862"/>
                  <a:pt x="37867" y="6870"/>
                  <a:pt x="38273" y="7642"/>
                </a:cubicBezTo>
                <a:cubicBezTo>
                  <a:pt x="38006" y="7434"/>
                  <a:pt x="37664" y="7332"/>
                  <a:pt x="37322" y="7332"/>
                </a:cubicBezTo>
                <a:cubicBezTo>
                  <a:pt x="37060" y="7332"/>
                  <a:pt x="36799" y="7392"/>
                  <a:pt x="36572" y="7511"/>
                </a:cubicBezTo>
                <a:cubicBezTo>
                  <a:pt x="36454" y="7904"/>
                  <a:pt x="36690" y="8375"/>
                  <a:pt x="37082" y="8519"/>
                </a:cubicBezTo>
                <a:cubicBezTo>
                  <a:pt x="36703" y="8571"/>
                  <a:pt x="36192" y="8545"/>
                  <a:pt x="35970" y="8911"/>
                </a:cubicBezTo>
                <a:cubicBezTo>
                  <a:pt x="35865" y="9081"/>
                  <a:pt x="35865" y="9264"/>
                  <a:pt x="35931" y="9434"/>
                </a:cubicBezTo>
                <a:cubicBezTo>
                  <a:pt x="35944" y="9487"/>
                  <a:pt x="35970" y="9539"/>
                  <a:pt x="35983" y="9605"/>
                </a:cubicBezTo>
                <a:cubicBezTo>
                  <a:pt x="35708" y="9618"/>
                  <a:pt x="35460" y="9722"/>
                  <a:pt x="35250" y="9879"/>
                </a:cubicBezTo>
                <a:cubicBezTo>
                  <a:pt x="35211" y="9500"/>
                  <a:pt x="35276" y="8950"/>
                  <a:pt x="35067" y="8623"/>
                </a:cubicBezTo>
                <a:cubicBezTo>
                  <a:pt x="34930" y="8401"/>
                  <a:pt x="34733" y="8342"/>
                  <a:pt x="34521" y="8342"/>
                </a:cubicBezTo>
                <a:cubicBezTo>
                  <a:pt x="34308" y="8342"/>
                  <a:pt x="34079" y="8401"/>
                  <a:pt x="33876" y="8414"/>
                </a:cubicBezTo>
                <a:cubicBezTo>
                  <a:pt x="34609" y="8087"/>
                  <a:pt x="35002" y="7040"/>
                  <a:pt x="34478" y="6412"/>
                </a:cubicBezTo>
                <a:cubicBezTo>
                  <a:pt x="34310" y="6215"/>
                  <a:pt x="34062" y="6128"/>
                  <a:pt x="33808" y="6128"/>
                </a:cubicBezTo>
                <a:cubicBezTo>
                  <a:pt x="33490" y="6128"/>
                  <a:pt x="33163" y="6265"/>
                  <a:pt x="32973" y="6490"/>
                </a:cubicBezTo>
                <a:cubicBezTo>
                  <a:pt x="32908" y="6268"/>
                  <a:pt x="32725" y="6059"/>
                  <a:pt x="32476" y="6006"/>
                </a:cubicBezTo>
                <a:cubicBezTo>
                  <a:pt x="32434" y="5999"/>
                  <a:pt x="32392" y="5996"/>
                  <a:pt x="32351" y="5996"/>
                </a:cubicBezTo>
                <a:cubicBezTo>
                  <a:pt x="31937" y="5996"/>
                  <a:pt x="31548" y="6336"/>
                  <a:pt x="31429" y="6752"/>
                </a:cubicBezTo>
                <a:cubicBezTo>
                  <a:pt x="31364" y="6988"/>
                  <a:pt x="31364" y="7197"/>
                  <a:pt x="31403" y="7433"/>
                </a:cubicBezTo>
                <a:cubicBezTo>
                  <a:pt x="31291" y="7341"/>
                  <a:pt x="31155" y="7289"/>
                  <a:pt x="31014" y="7289"/>
                </a:cubicBezTo>
                <a:cubicBezTo>
                  <a:pt x="30974" y="7289"/>
                  <a:pt x="30934" y="7293"/>
                  <a:pt x="30893" y="7302"/>
                </a:cubicBezTo>
                <a:cubicBezTo>
                  <a:pt x="30461" y="7393"/>
                  <a:pt x="30200" y="7930"/>
                  <a:pt x="30226" y="8388"/>
                </a:cubicBezTo>
                <a:cubicBezTo>
                  <a:pt x="30252" y="8846"/>
                  <a:pt x="30500" y="9277"/>
                  <a:pt x="30749" y="9670"/>
                </a:cubicBezTo>
                <a:cubicBezTo>
                  <a:pt x="30669" y="9652"/>
                  <a:pt x="30589" y="9644"/>
                  <a:pt x="30510" y="9644"/>
                </a:cubicBezTo>
                <a:cubicBezTo>
                  <a:pt x="29549" y="9644"/>
                  <a:pt x="28750" y="10904"/>
                  <a:pt x="29257" y="11750"/>
                </a:cubicBezTo>
                <a:cubicBezTo>
                  <a:pt x="29138" y="11613"/>
                  <a:pt x="28980" y="11554"/>
                  <a:pt x="28816" y="11554"/>
                </a:cubicBezTo>
                <a:cubicBezTo>
                  <a:pt x="28604" y="11554"/>
                  <a:pt x="28380" y="11654"/>
                  <a:pt x="28211" y="11816"/>
                </a:cubicBezTo>
                <a:cubicBezTo>
                  <a:pt x="28132" y="11633"/>
                  <a:pt x="28014" y="11489"/>
                  <a:pt x="27870" y="11371"/>
                </a:cubicBezTo>
                <a:cubicBezTo>
                  <a:pt x="27654" y="11206"/>
                  <a:pt x="27383" y="11124"/>
                  <a:pt x="27109" y="11124"/>
                </a:cubicBezTo>
                <a:cubicBezTo>
                  <a:pt x="26820" y="11124"/>
                  <a:pt x="26529" y="11216"/>
                  <a:pt x="26300" y="11397"/>
                </a:cubicBezTo>
                <a:cubicBezTo>
                  <a:pt x="26274" y="11031"/>
                  <a:pt x="26340" y="10468"/>
                  <a:pt x="26117" y="10141"/>
                </a:cubicBezTo>
                <a:cubicBezTo>
                  <a:pt x="25982" y="9922"/>
                  <a:pt x="25789" y="9865"/>
                  <a:pt x="25580" y="9865"/>
                </a:cubicBezTo>
                <a:cubicBezTo>
                  <a:pt x="25365" y="9865"/>
                  <a:pt x="25132" y="9925"/>
                  <a:pt x="24926" y="9932"/>
                </a:cubicBezTo>
                <a:cubicBezTo>
                  <a:pt x="25659" y="9605"/>
                  <a:pt x="26052" y="8558"/>
                  <a:pt x="25528" y="7930"/>
                </a:cubicBezTo>
                <a:cubicBezTo>
                  <a:pt x="25360" y="7738"/>
                  <a:pt x="25112" y="7652"/>
                  <a:pt x="24859" y="7652"/>
                </a:cubicBezTo>
                <a:cubicBezTo>
                  <a:pt x="24540" y="7652"/>
                  <a:pt x="24213" y="7788"/>
                  <a:pt x="24024" y="8021"/>
                </a:cubicBezTo>
                <a:cubicBezTo>
                  <a:pt x="23958" y="7786"/>
                  <a:pt x="23775" y="7576"/>
                  <a:pt x="23540" y="7524"/>
                </a:cubicBezTo>
                <a:cubicBezTo>
                  <a:pt x="23499" y="7517"/>
                  <a:pt x="23458" y="7514"/>
                  <a:pt x="23417" y="7514"/>
                </a:cubicBezTo>
                <a:cubicBezTo>
                  <a:pt x="23003" y="7514"/>
                  <a:pt x="22612" y="7866"/>
                  <a:pt x="22493" y="8283"/>
                </a:cubicBezTo>
                <a:cubicBezTo>
                  <a:pt x="22427" y="8505"/>
                  <a:pt x="22427" y="8715"/>
                  <a:pt x="22453" y="8950"/>
                </a:cubicBezTo>
                <a:cubicBezTo>
                  <a:pt x="22341" y="8859"/>
                  <a:pt x="22206" y="8807"/>
                  <a:pt x="22071" y="8807"/>
                </a:cubicBezTo>
                <a:cubicBezTo>
                  <a:pt x="22032" y="8807"/>
                  <a:pt x="21994" y="8811"/>
                  <a:pt x="21956" y="8820"/>
                </a:cubicBezTo>
                <a:cubicBezTo>
                  <a:pt x="21511" y="8911"/>
                  <a:pt x="21250" y="9461"/>
                  <a:pt x="21276" y="9919"/>
                </a:cubicBezTo>
                <a:cubicBezTo>
                  <a:pt x="21315" y="10377"/>
                  <a:pt x="21551" y="10795"/>
                  <a:pt x="21799" y="11188"/>
                </a:cubicBezTo>
                <a:cubicBezTo>
                  <a:pt x="21721" y="11171"/>
                  <a:pt x="21643" y="11164"/>
                  <a:pt x="21566" y="11164"/>
                </a:cubicBezTo>
                <a:cubicBezTo>
                  <a:pt x="20911" y="11164"/>
                  <a:pt x="20329" y="11733"/>
                  <a:pt x="20177" y="12365"/>
                </a:cubicBezTo>
                <a:cubicBezTo>
                  <a:pt x="20124" y="12359"/>
                  <a:pt x="20066" y="12356"/>
                  <a:pt x="20005" y="12356"/>
                </a:cubicBezTo>
                <a:cubicBezTo>
                  <a:pt x="19945" y="12356"/>
                  <a:pt x="19882" y="12359"/>
                  <a:pt x="19823" y="12365"/>
                </a:cubicBezTo>
                <a:cubicBezTo>
                  <a:pt x="20216" y="11829"/>
                  <a:pt x="20216" y="11044"/>
                  <a:pt x="19837" y="10507"/>
                </a:cubicBezTo>
                <a:cubicBezTo>
                  <a:pt x="19530" y="10068"/>
                  <a:pt x="19015" y="9820"/>
                  <a:pt x="18499" y="9820"/>
                </a:cubicBezTo>
                <a:cubicBezTo>
                  <a:pt x="18355" y="9820"/>
                  <a:pt x="18210" y="9839"/>
                  <a:pt x="18070" y="9879"/>
                </a:cubicBezTo>
                <a:cubicBezTo>
                  <a:pt x="18616" y="9200"/>
                  <a:pt x="17936" y="8025"/>
                  <a:pt x="17103" y="8025"/>
                </a:cubicBezTo>
                <a:cubicBezTo>
                  <a:pt x="17038" y="8025"/>
                  <a:pt x="16972" y="8032"/>
                  <a:pt x="16906" y="8048"/>
                </a:cubicBezTo>
                <a:cubicBezTo>
                  <a:pt x="16840" y="7864"/>
                  <a:pt x="16814" y="7590"/>
                  <a:pt x="16696" y="7446"/>
                </a:cubicBezTo>
                <a:cubicBezTo>
                  <a:pt x="16605" y="7315"/>
                  <a:pt x="16382" y="7249"/>
                  <a:pt x="16238" y="7249"/>
                </a:cubicBezTo>
                <a:cubicBezTo>
                  <a:pt x="16081" y="7249"/>
                  <a:pt x="15924" y="7315"/>
                  <a:pt x="15793" y="7406"/>
                </a:cubicBezTo>
                <a:cubicBezTo>
                  <a:pt x="15728" y="7459"/>
                  <a:pt x="15492" y="7707"/>
                  <a:pt x="15519" y="7799"/>
                </a:cubicBezTo>
                <a:cubicBezTo>
                  <a:pt x="15341" y="7399"/>
                  <a:pt x="14909" y="7168"/>
                  <a:pt x="14486" y="7168"/>
                </a:cubicBezTo>
                <a:cubicBezTo>
                  <a:pt x="14287" y="7168"/>
                  <a:pt x="14090" y="7219"/>
                  <a:pt x="13922" y="7328"/>
                </a:cubicBezTo>
                <a:cubicBezTo>
                  <a:pt x="13399" y="7668"/>
                  <a:pt x="13294" y="8519"/>
                  <a:pt x="13739" y="8977"/>
                </a:cubicBezTo>
                <a:cubicBezTo>
                  <a:pt x="13442" y="8693"/>
                  <a:pt x="13053" y="8566"/>
                  <a:pt x="12656" y="8566"/>
                </a:cubicBezTo>
                <a:cubicBezTo>
                  <a:pt x="11899" y="8566"/>
                  <a:pt x="11109" y="9028"/>
                  <a:pt x="10861" y="9749"/>
                </a:cubicBezTo>
                <a:cubicBezTo>
                  <a:pt x="10913" y="8975"/>
                  <a:pt x="10139" y="8235"/>
                  <a:pt x="9385" y="8235"/>
                </a:cubicBezTo>
                <a:cubicBezTo>
                  <a:pt x="9195" y="8235"/>
                  <a:pt x="9006" y="8282"/>
                  <a:pt x="8832" y="8388"/>
                </a:cubicBezTo>
                <a:cubicBezTo>
                  <a:pt x="9253" y="7797"/>
                  <a:pt x="8618" y="6881"/>
                  <a:pt x="7946" y="6881"/>
                </a:cubicBezTo>
                <a:cubicBezTo>
                  <a:pt x="7844" y="6881"/>
                  <a:pt x="7742" y="6902"/>
                  <a:pt x="7642" y="6948"/>
                </a:cubicBezTo>
                <a:cubicBezTo>
                  <a:pt x="7720" y="6477"/>
                  <a:pt x="7419" y="5954"/>
                  <a:pt x="6961" y="5797"/>
                </a:cubicBezTo>
                <a:cubicBezTo>
                  <a:pt x="6857" y="5763"/>
                  <a:pt x="6747" y="5747"/>
                  <a:pt x="6638" y="5747"/>
                </a:cubicBezTo>
                <a:cubicBezTo>
                  <a:pt x="6325" y="5747"/>
                  <a:pt x="6014" y="5881"/>
                  <a:pt x="5810" y="6124"/>
                </a:cubicBezTo>
                <a:cubicBezTo>
                  <a:pt x="6281" y="5404"/>
                  <a:pt x="6425" y="4462"/>
                  <a:pt x="6202" y="3651"/>
                </a:cubicBezTo>
                <a:cubicBezTo>
                  <a:pt x="6172" y="3650"/>
                  <a:pt x="6142" y="3649"/>
                  <a:pt x="6112" y="3649"/>
                </a:cubicBezTo>
                <a:cubicBezTo>
                  <a:pt x="5343" y="3649"/>
                  <a:pt x="4567" y="4124"/>
                  <a:pt x="4227" y="4829"/>
                </a:cubicBezTo>
                <a:lnTo>
                  <a:pt x="4227" y="2617"/>
                </a:lnTo>
                <a:cubicBezTo>
                  <a:pt x="3468" y="2905"/>
                  <a:pt x="2814" y="3481"/>
                  <a:pt x="2421" y="4188"/>
                </a:cubicBezTo>
                <a:cubicBezTo>
                  <a:pt x="2486" y="3860"/>
                  <a:pt x="2225" y="3468"/>
                  <a:pt x="1885" y="3416"/>
                </a:cubicBezTo>
                <a:cubicBezTo>
                  <a:pt x="1849" y="3410"/>
                  <a:pt x="1813" y="3408"/>
                  <a:pt x="1777" y="3408"/>
                </a:cubicBezTo>
                <a:cubicBezTo>
                  <a:pt x="1374" y="3408"/>
                  <a:pt x="1008" y="3737"/>
                  <a:pt x="864" y="4122"/>
                </a:cubicBezTo>
                <a:cubicBezTo>
                  <a:pt x="746" y="4423"/>
                  <a:pt x="746" y="4750"/>
                  <a:pt x="785" y="5051"/>
                </a:cubicBezTo>
                <a:cubicBezTo>
                  <a:pt x="655" y="4763"/>
                  <a:pt x="327" y="4528"/>
                  <a:pt x="0" y="4502"/>
                </a:cubicBezTo>
                <a:lnTo>
                  <a:pt x="0" y="29585"/>
                </a:lnTo>
                <a:lnTo>
                  <a:pt x="54681" y="29585"/>
                </a:lnTo>
                <a:lnTo>
                  <a:pt x="54681" y="576"/>
                </a:lnTo>
                <a:cubicBezTo>
                  <a:pt x="54471" y="668"/>
                  <a:pt x="54288" y="786"/>
                  <a:pt x="54105" y="995"/>
                </a:cubicBezTo>
                <a:cubicBezTo>
                  <a:pt x="53914" y="787"/>
                  <a:pt x="53636" y="689"/>
                  <a:pt x="53355" y="689"/>
                </a:cubicBezTo>
                <a:cubicBezTo>
                  <a:pt x="52963" y="689"/>
                  <a:pt x="52566" y="880"/>
                  <a:pt x="52391" y="1230"/>
                </a:cubicBezTo>
                <a:cubicBezTo>
                  <a:pt x="52456" y="668"/>
                  <a:pt x="52038" y="105"/>
                  <a:pt x="5148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28"/>
          <p:cNvSpPr/>
          <p:nvPr/>
        </p:nvSpPr>
        <p:spPr>
          <a:xfrm flipH="1">
            <a:off x="-245226" y="-2"/>
            <a:ext cx="1518387" cy="4772134"/>
          </a:xfrm>
          <a:custGeom>
            <a:avLst/>
            <a:gdLst/>
            <a:ahLst/>
            <a:cxnLst/>
            <a:rect l="l" t="t" r="r" b="b"/>
            <a:pathLst>
              <a:path w="6399" h="32909" extrusionOk="0">
                <a:moveTo>
                  <a:pt x="890" y="1"/>
                </a:moveTo>
                <a:cubicBezTo>
                  <a:pt x="419" y="7171"/>
                  <a:pt x="53" y="14394"/>
                  <a:pt x="602" y="21551"/>
                </a:cubicBezTo>
                <a:cubicBezTo>
                  <a:pt x="798" y="24090"/>
                  <a:pt x="1126" y="26654"/>
                  <a:pt x="903" y="29193"/>
                </a:cubicBezTo>
                <a:cubicBezTo>
                  <a:pt x="772" y="30488"/>
                  <a:pt x="471" y="31757"/>
                  <a:pt x="0" y="32909"/>
                </a:cubicBezTo>
                <a:lnTo>
                  <a:pt x="6294" y="32909"/>
                </a:lnTo>
                <a:cubicBezTo>
                  <a:pt x="6399" y="30252"/>
                  <a:pt x="6006" y="27570"/>
                  <a:pt x="5443" y="25005"/>
                </a:cubicBezTo>
                <a:cubicBezTo>
                  <a:pt x="4698" y="21590"/>
                  <a:pt x="3651" y="18280"/>
                  <a:pt x="3049" y="14813"/>
                </a:cubicBezTo>
                <a:cubicBezTo>
                  <a:pt x="2198" y="9971"/>
                  <a:pt x="2264" y="4973"/>
                  <a:pt x="247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28"/>
          <p:cNvSpPr/>
          <p:nvPr/>
        </p:nvSpPr>
        <p:spPr>
          <a:xfrm flipH="1">
            <a:off x="10" y="937"/>
            <a:ext cx="1027919" cy="4770249"/>
          </a:xfrm>
          <a:custGeom>
            <a:avLst/>
            <a:gdLst/>
            <a:ahLst/>
            <a:cxnLst/>
            <a:rect l="l" t="t" r="r" b="b"/>
            <a:pathLst>
              <a:path w="4332" h="32896" extrusionOk="0">
                <a:moveTo>
                  <a:pt x="2604" y="1"/>
                </a:moveTo>
                <a:cubicBezTo>
                  <a:pt x="3140" y="5378"/>
                  <a:pt x="2643" y="10926"/>
                  <a:pt x="1950" y="16304"/>
                </a:cubicBezTo>
                <a:cubicBezTo>
                  <a:pt x="1230" y="21813"/>
                  <a:pt x="275" y="27334"/>
                  <a:pt x="0" y="32895"/>
                </a:cubicBezTo>
                <a:lnTo>
                  <a:pt x="3428" y="32895"/>
                </a:lnTo>
                <a:cubicBezTo>
                  <a:pt x="4331" y="27321"/>
                  <a:pt x="4253" y="21538"/>
                  <a:pt x="4148" y="15833"/>
                </a:cubicBezTo>
                <a:cubicBezTo>
                  <a:pt x="4069" y="10547"/>
                  <a:pt x="3991" y="5274"/>
                  <a:pt x="391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28"/>
          <p:cNvSpPr/>
          <p:nvPr/>
        </p:nvSpPr>
        <p:spPr>
          <a:xfrm flipH="1">
            <a:off x="-10024" y="3058466"/>
            <a:ext cx="1407395" cy="1190734"/>
          </a:xfrm>
          <a:custGeom>
            <a:avLst/>
            <a:gdLst/>
            <a:ahLst/>
            <a:cxnLst/>
            <a:rect l="l" t="t" r="r" b="b"/>
            <a:pathLst>
              <a:path w="10913" h="9233" extrusionOk="0">
                <a:moveTo>
                  <a:pt x="4649" y="1"/>
                </a:moveTo>
                <a:cubicBezTo>
                  <a:pt x="4499" y="1"/>
                  <a:pt x="4328" y="47"/>
                  <a:pt x="4135" y="152"/>
                </a:cubicBezTo>
                <a:cubicBezTo>
                  <a:pt x="3232" y="623"/>
                  <a:pt x="3272" y="2350"/>
                  <a:pt x="3363" y="3201"/>
                </a:cubicBezTo>
                <a:cubicBezTo>
                  <a:pt x="3507" y="4535"/>
                  <a:pt x="4135" y="5791"/>
                  <a:pt x="4083" y="7139"/>
                </a:cubicBezTo>
                <a:cubicBezTo>
                  <a:pt x="3559" y="5595"/>
                  <a:pt x="2905" y="4012"/>
                  <a:pt x="1623" y="3031"/>
                </a:cubicBezTo>
                <a:cubicBezTo>
                  <a:pt x="1427" y="2887"/>
                  <a:pt x="1217" y="2743"/>
                  <a:pt x="969" y="2690"/>
                </a:cubicBezTo>
                <a:cubicBezTo>
                  <a:pt x="900" y="2676"/>
                  <a:pt x="830" y="2669"/>
                  <a:pt x="760" y="2669"/>
                </a:cubicBezTo>
                <a:cubicBezTo>
                  <a:pt x="576" y="2669"/>
                  <a:pt x="395" y="2721"/>
                  <a:pt x="262" y="2834"/>
                </a:cubicBezTo>
                <a:cubicBezTo>
                  <a:pt x="53" y="3031"/>
                  <a:pt x="0" y="3345"/>
                  <a:pt x="0" y="3633"/>
                </a:cubicBezTo>
                <a:cubicBezTo>
                  <a:pt x="27" y="4784"/>
                  <a:pt x="707" y="5818"/>
                  <a:pt x="1400" y="6747"/>
                </a:cubicBezTo>
                <a:cubicBezTo>
                  <a:pt x="1989" y="7532"/>
                  <a:pt x="2604" y="8317"/>
                  <a:pt x="2905" y="9233"/>
                </a:cubicBezTo>
                <a:lnTo>
                  <a:pt x="7315" y="9233"/>
                </a:lnTo>
                <a:cubicBezTo>
                  <a:pt x="7485" y="8395"/>
                  <a:pt x="7838" y="7610"/>
                  <a:pt x="8283" y="6891"/>
                </a:cubicBezTo>
                <a:cubicBezTo>
                  <a:pt x="8898" y="5844"/>
                  <a:pt x="9696" y="4876"/>
                  <a:pt x="10324" y="3855"/>
                </a:cubicBezTo>
                <a:cubicBezTo>
                  <a:pt x="10638" y="3345"/>
                  <a:pt x="10913" y="2677"/>
                  <a:pt x="10586" y="2167"/>
                </a:cubicBezTo>
                <a:cubicBezTo>
                  <a:pt x="10416" y="1892"/>
                  <a:pt x="10062" y="1735"/>
                  <a:pt x="9735" y="1722"/>
                </a:cubicBezTo>
                <a:cubicBezTo>
                  <a:pt x="9719" y="1722"/>
                  <a:pt x="9702" y="1721"/>
                  <a:pt x="9685" y="1721"/>
                </a:cubicBezTo>
                <a:cubicBezTo>
                  <a:pt x="9375" y="1721"/>
                  <a:pt x="9065" y="1835"/>
                  <a:pt x="8767" y="1984"/>
                </a:cubicBezTo>
                <a:cubicBezTo>
                  <a:pt x="7877" y="2442"/>
                  <a:pt x="7197" y="3266"/>
                  <a:pt x="6752" y="4143"/>
                </a:cubicBezTo>
                <a:cubicBezTo>
                  <a:pt x="6294" y="5046"/>
                  <a:pt x="6006" y="6014"/>
                  <a:pt x="5744" y="6995"/>
                </a:cubicBezTo>
                <a:cubicBezTo>
                  <a:pt x="5941" y="5543"/>
                  <a:pt x="5993" y="4090"/>
                  <a:pt x="5823" y="2638"/>
                </a:cubicBezTo>
                <a:cubicBezTo>
                  <a:pt x="5744" y="1892"/>
                  <a:pt x="5606" y="1"/>
                  <a:pt x="464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28"/>
          <p:cNvSpPr/>
          <p:nvPr/>
        </p:nvSpPr>
        <p:spPr>
          <a:xfrm flipH="1">
            <a:off x="624356" y="3056789"/>
            <a:ext cx="356201" cy="1190734"/>
          </a:xfrm>
          <a:custGeom>
            <a:avLst/>
            <a:gdLst/>
            <a:ahLst/>
            <a:cxnLst/>
            <a:rect l="l" t="t" r="r" b="b"/>
            <a:pathLst>
              <a:path w="2762" h="9233" extrusionOk="0">
                <a:moveTo>
                  <a:pt x="1417" y="1"/>
                </a:moveTo>
                <a:cubicBezTo>
                  <a:pt x="1267" y="1"/>
                  <a:pt x="1096" y="47"/>
                  <a:pt x="903" y="152"/>
                </a:cubicBezTo>
                <a:cubicBezTo>
                  <a:pt x="0" y="623"/>
                  <a:pt x="40" y="2337"/>
                  <a:pt x="131" y="3188"/>
                </a:cubicBezTo>
                <a:cubicBezTo>
                  <a:pt x="262" y="4326"/>
                  <a:pt x="720" y="5399"/>
                  <a:pt x="825" y="6511"/>
                </a:cubicBezTo>
                <a:cubicBezTo>
                  <a:pt x="877" y="6747"/>
                  <a:pt x="929" y="6982"/>
                  <a:pt x="982" y="7218"/>
                </a:cubicBezTo>
                <a:cubicBezTo>
                  <a:pt x="1112" y="7885"/>
                  <a:pt x="1256" y="8552"/>
                  <a:pt x="1335" y="9233"/>
                </a:cubicBezTo>
                <a:lnTo>
                  <a:pt x="2395" y="9233"/>
                </a:lnTo>
                <a:cubicBezTo>
                  <a:pt x="2408" y="8461"/>
                  <a:pt x="2434" y="7676"/>
                  <a:pt x="2552" y="6891"/>
                </a:cubicBezTo>
                <a:lnTo>
                  <a:pt x="2552" y="6891"/>
                </a:lnTo>
                <a:cubicBezTo>
                  <a:pt x="2539" y="6917"/>
                  <a:pt x="2539" y="6956"/>
                  <a:pt x="2512" y="6982"/>
                </a:cubicBezTo>
                <a:cubicBezTo>
                  <a:pt x="2709" y="5543"/>
                  <a:pt x="2761" y="4090"/>
                  <a:pt x="2591" y="2638"/>
                </a:cubicBezTo>
                <a:cubicBezTo>
                  <a:pt x="2512" y="1891"/>
                  <a:pt x="2374" y="1"/>
                  <a:pt x="14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28"/>
          <p:cNvSpPr/>
          <p:nvPr/>
        </p:nvSpPr>
        <p:spPr>
          <a:xfrm flipH="1">
            <a:off x="39" y="4333950"/>
            <a:ext cx="9143970" cy="801003"/>
          </a:xfrm>
          <a:custGeom>
            <a:avLst/>
            <a:gdLst/>
            <a:ahLst/>
            <a:cxnLst/>
            <a:rect l="l" t="t" r="r" b="b"/>
            <a:pathLst>
              <a:path w="39595" h="8476" extrusionOk="0">
                <a:moveTo>
                  <a:pt x="6100" y="1"/>
                </a:moveTo>
                <a:cubicBezTo>
                  <a:pt x="4054" y="1"/>
                  <a:pt x="2015" y="149"/>
                  <a:pt x="1" y="507"/>
                </a:cubicBezTo>
                <a:lnTo>
                  <a:pt x="1" y="8476"/>
                </a:lnTo>
                <a:lnTo>
                  <a:pt x="39569" y="8476"/>
                </a:lnTo>
                <a:lnTo>
                  <a:pt x="39569" y="429"/>
                </a:lnTo>
                <a:lnTo>
                  <a:pt x="39595" y="429"/>
                </a:lnTo>
                <a:cubicBezTo>
                  <a:pt x="39460" y="411"/>
                  <a:pt x="39320" y="405"/>
                  <a:pt x="39177" y="405"/>
                </a:cubicBezTo>
                <a:cubicBezTo>
                  <a:pt x="38891" y="405"/>
                  <a:pt x="38592" y="429"/>
                  <a:pt x="38286" y="429"/>
                </a:cubicBezTo>
                <a:cubicBezTo>
                  <a:pt x="36742" y="442"/>
                  <a:pt x="35185" y="455"/>
                  <a:pt x="33615" y="481"/>
                </a:cubicBezTo>
                <a:cubicBezTo>
                  <a:pt x="32398" y="494"/>
                  <a:pt x="31181" y="494"/>
                  <a:pt x="29964" y="651"/>
                </a:cubicBezTo>
                <a:cubicBezTo>
                  <a:pt x="27492" y="965"/>
                  <a:pt x="25110" y="1829"/>
                  <a:pt x="22624" y="1829"/>
                </a:cubicBezTo>
                <a:cubicBezTo>
                  <a:pt x="21329" y="1829"/>
                  <a:pt x="20073" y="1606"/>
                  <a:pt x="18790" y="1371"/>
                </a:cubicBezTo>
                <a:cubicBezTo>
                  <a:pt x="14616" y="638"/>
                  <a:pt x="10340" y="1"/>
                  <a:pt x="61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28"/>
          <p:cNvSpPr/>
          <p:nvPr/>
        </p:nvSpPr>
        <p:spPr>
          <a:xfrm flipH="1">
            <a:off x="-19568" y="3694324"/>
            <a:ext cx="3490876" cy="938352"/>
          </a:xfrm>
          <a:custGeom>
            <a:avLst/>
            <a:gdLst/>
            <a:ahLst/>
            <a:cxnLst/>
            <a:rect l="l" t="t" r="r" b="b"/>
            <a:pathLst>
              <a:path w="26262" h="5636" extrusionOk="0">
                <a:moveTo>
                  <a:pt x="11513" y="0"/>
                </a:moveTo>
                <a:cubicBezTo>
                  <a:pt x="11070" y="0"/>
                  <a:pt x="10628" y="97"/>
                  <a:pt x="10233" y="297"/>
                </a:cubicBezTo>
                <a:cubicBezTo>
                  <a:pt x="9212" y="821"/>
                  <a:pt x="8558" y="2011"/>
                  <a:pt x="8650" y="3163"/>
                </a:cubicBezTo>
                <a:cubicBezTo>
                  <a:pt x="8182" y="2831"/>
                  <a:pt x="7610" y="2668"/>
                  <a:pt x="7036" y="2668"/>
                </a:cubicBezTo>
                <a:cubicBezTo>
                  <a:pt x="6342" y="2668"/>
                  <a:pt x="5646" y="2907"/>
                  <a:pt x="5130" y="3372"/>
                </a:cubicBezTo>
                <a:cubicBezTo>
                  <a:pt x="4764" y="3712"/>
                  <a:pt x="4463" y="4197"/>
                  <a:pt x="3992" y="4419"/>
                </a:cubicBezTo>
                <a:cubicBezTo>
                  <a:pt x="3674" y="4571"/>
                  <a:pt x="3329" y="4595"/>
                  <a:pt x="2975" y="4595"/>
                </a:cubicBezTo>
                <a:cubicBezTo>
                  <a:pt x="2810" y="4595"/>
                  <a:pt x="2642" y="4589"/>
                  <a:pt x="2474" y="4589"/>
                </a:cubicBezTo>
                <a:cubicBezTo>
                  <a:pt x="2352" y="4589"/>
                  <a:pt x="2229" y="4592"/>
                  <a:pt x="2107" y="4602"/>
                </a:cubicBezTo>
                <a:cubicBezTo>
                  <a:pt x="1309" y="4655"/>
                  <a:pt x="537" y="5047"/>
                  <a:pt x="1" y="5636"/>
                </a:cubicBezTo>
                <a:lnTo>
                  <a:pt x="26262" y="5636"/>
                </a:lnTo>
                <a:lnTo>
                  <a:pt x="26262" y="101"/>
                </a:lnTo>
                <a:cubicBezTo>
                  <a:pt x="25529" y="415"/>
                  <a:pt x="24875" y="952"/>
                  <a:pt x="24430" y="1645"/>
                </a:cubicBezTo>
                <a:cubicBezTo>
                  <a:pt x="24273" y="1985"/>
                  <a:pt x="24142" y="2312"/>
                  <a:pt x="24011" y="2574"/>
                </a:cubicBezTo>
                <a:cubicBezTo>
                  <a:pt x="23946" y="2703"/>
                  <a:pt x="23815" y="2765"/>
                  <a:pt x="23683" y="2765"/>
                </a:cubicBezTo>
                <a:cubicBezTo>
                  <a:pt x="23547" y="2765"/>
                  <a:pt x="23410" y="2700"/>
                  <a:pt x="23344" y="2574"/>
                </a:cubicBezTo>
                <a:cubicBezTo>
                  <a:pt x="23215" y="2340"/>
                  <a:pt x="23101" y="2236"/>
                  <a:pt x="22946" y="2236"/>
                </a:cubicBezTo>
                <a:cubicBezTo>
                  <a:pt x="22850" y="2236"/>
                  <a:pt x="22739" y="2276"/>
                  <a:pt x="22598" y="2352"/>
                </a:cubicBezTo>
                <a:cubicBezTo>
                  <a:pt x="22310" y="2509"/>
                  <a:pt x="22048" y="2757"/>
                  <a:pt x="21761" y="2954"/>
                </a:cubicBezTo>
                <a:cubicBezTo>
                  <a:pt x="21710" y="2993"/>
                  <a:pt x="21652" y="3009"/>
                  <a:pt x="21593" y="3009"/>
                </a:cubicBezTo>
                <a:cubicBezTo>
                  <a:pt x="21454" y="3009"/>
                  <a:pt x="21307" y="2916"/>
                  <a:pt x="21224" y="2796"/>
                </a:cubicBezTo>
                <a:cubicBezTo>
                  <a:pt x="21017" y="2508"/>
                  <a:pt x="20797" y="2382"/>
                  <a:pt x="20553" y="2382"/>
                </a:cubicBezTo>
                <a:cubicBezTo>
                  <a:pt x="20365" y="2382"/>
                  <a:pt x="20163" y="2456"/>
                  <a:pt x="19942" y="2587"/>
                </a:cubicBezTo>
                <a:cubicBezTo>
                  <a:pt x="19882" y="2625"/>
                  <a:pt x="19816" y="2643"/>
                  <a:pt x="19749" y="2643"/>
                </a:cubicBezTo>
                <a:cubicBezTo>
                  <a:pt x="19611" y="2643"/>
                  <a:pt x="19472" y="2567"/>
                  <a:pt x="19392" y="2443"/>
                </a:cubicBezTo>
                <a:cubicBezTo>
                  <a:pt x="19154" y="2046"/>
                  <a:pt x="18552" y="1684"/>
                  <a:pt x="18021" y="1684"/>
                </a:cubicBezTo>
                <a:cubicBezTo>
                  <a:pt x="17765" y="1684"/>
                  <a:pt x="17525" y="1768"/>
                  <a:pt x="17351" y="1972"/>
                </a:cubicBezTo>
                <a:cubicBezTo>
                  <a:pt x="17287" y="2052"/>
                  <a:pt x="17194" y="2089"/>
                  <a:pt x="17099" y="2089"/>
                </a:cubicBezTo>
                <a:cubicBezTo>
                  <a:pt x="16962" y="2089"/>
                  <a:pt x="16819" y="2012"/>
                  <a:pt x="16749" y="1881"/>
                </a:cubicBezTo>
                <a:cubicBezTo>
                  <a:pt x="16501" y="1449"/>
                  <a:pt x="16291" y="965"/>
                  <a:pt x="15951" y="572"/>
                </a:cubicBezTo>
                <a:cubicBezTo>
                  <a:pt x="15742" y="350"/>
                  <a:pt x="15519" y="232"/>
                  <a:pt x="15271" y="166"/>
                </a:cubicBezTo>
                <a:cubicBezTo>
                  <a:pt x="15160" y="157"/>
                  <a:pt x="15042" y="148"/>
                  <a:pt x="14932" y="148"/>
                </a:cubicBezTo>
                <a:cubicBezTo>
                  <a:pt x="14886" y="148"/>
                  <a:pt x="14842" y="150"/>
                  <a:pt x="14800" y="153"/>
                </a:cubicBezTo>
                <a:cubicBezTo>
                  <a:pt x="14734" y="153"/>
                  <a:pt x="14682" y="166"/>
                  <a:pt x="14616" y="180"/>
                </a:cubicBezTo>
                <a:cubicBezTo>
                  <a:pt x="14590" y="180"/>
                  <a:pt x="14551" y="206"/>
                  <a:pt x="14525" y="206"/>
                </a:cubicBezTo>
                <a:cubicBezTo>
                  <a:pt x="14132" y="284"/>
                  <a:pt x="13766" y="467"/>
                  <a:pt x="13478" y="729"/>
                </a:cubicBezTo>
                <a:cubicBezTo>
                  <a:pt x="12945" y="252"/>
                  <a:pt x="12227" y="0"/>
                  <a:pt x="1151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28"/>
          <p:cNvSpPr/>
          <p:nvPr/>
        </p:nvSpPr>
        <p:spPr>
          <a:xfrm flipH="1">
            <a:off x="1650955" y="4733986"/>
            <a:ext cx="470980" cy="423650"/>
          </a:xfrm>
          <a:custGeom>
            <a:avLst/>
            <a:gdLst/>
            <a:ahLst/>
            <a:cxnLst/>
            <a:rect l="l" t="t" r="r" b="b"/>
            <a:pathLst>
              <a:path w="3652" h="3285" extrusionOk="0">
                <a:moveTo>
                  <a:pt x="2578" y="0"/>
                </a:moveTo>
                <a:cubicBezTo>
                  <a:pt x="2155" y="256"/>
                  <a:pt x="1858" y="764"/>
                  <a:pt x="1858" y="1276"/>
                </a:cubicBezTo>
                <a:lnTo>
                  <a:pt x="1858" y="1276"/>
                </a:lnTo>
                <a:cubicBezTo>
                  <a:pt x="1845" y="764"/>
                  <a:pt x="1522" y="271"/>
                  <a:pt x="1061" y="79"/>
                </a:cubicBezTo>
                <a:lnTo>
                  <a:pt x="1061" y="79"/>
                </a:lnTo>
                <a:cubicBezTo>
                  <a:pt x="995" y="497"/>
                  <a:pt x="1074" y="916"/>
                  <a:pt x="1296" y="1256"/>
                </a:cubicBezTo>
                <a:cubicBezTo>
                  <a:pt x="1015" y="1105"/>
                  <a:pt x="687" y="1024"/>
                  <a:pt x="367" y="1024"/>
                </a:cubicBezTo>
                <a:cubicBezTo>
                  <a:pt x="270" y="1024"/>
                  <a:pt x="173" y="1032"/>
                  <a:pt x="79" y="1047"/>
                </a:cubicBezTo>
                <a:cubicBezTo>
                  <a:pt x="324" y="1426"/>
                  <a:pt x="753" y="1680"/>
                  <a:pt x="1214" y="1711"/>
                </a:cubicBezTo>
                <a:lnTo>
                  <a:pt x="1214" y="1711"/>
                </a:lnTo>
                <a:cubicBezTo>
                  <a:pt x="1207" y="1711"/>
                  <a:pt x="1200" y="1711"/>
                  <a:pt x="1194" y="1711"/>
                </a:cubicBezTo>
                <a:cubicBezTo>
                  <a:pt x="773" y="1711"/>
                  <a:pt x="348" y="1841"/>
                  <a:pt x="1" y="2080"/>
                </a:cubicBezTo>
                <a:cubicBezTo>
                  <a:pt x="230" y="2211"/>
                  <a:pt x="495" y="2277"/>
                  <a:pt x="760" y="2277"/>
                </a:cubicBezTo>
                <a:cubicBezTo>
                  <a:pt x="1025" y="2277"/>
                  <a:pt x="1290" y="2211"/>
                  <a:pt x="1519" y="2080"/>
                </a:cubicBezTo>
                <a:lnTo>
                  <a:pt x="1519" y="2080"/>
                </a:lnTo>
                <a:cubicBezTo>
                  <a:pt x="1257" y="2421"/>
                  <a:pt x="1113" y="2852"/>
                  <a:pt x="1113" y="3284"/>
                </a:cubicBezTo>
                <a:cubicBezTo>
                  <a:pt x="1558" y="3127"/>
                  <a:pt x="1859" y="2682"/>
                  <a:pt x="1885" y="2211"/>
                </a:cubicBezTo>
                <a:cubicBezTo>
                  <a:pt x="1963" y="2630"/>
                  <a:pt x="2225" y="3023"/>
                  <a:pt x="2605" y="3245"/>
                </a:cubicBezTo>
                <a:cubicBezTo>
                  <a:pt x="2709" y="3049"/>
                  <a:pt x="2683" y="2800"/>
                  <a:pt x="2578" y="2604"/>
                </a:cubicBezTo>
                <a:cubicBezTo>
                  <a:pt x="2487" y="2408"/>
                  <a:pt x="2304" y="2237"/>
                  <a:pt x="2147" y="2094"/>
                </a:cubicBezTo>
                <a:lnTo>
                  <a:pt x="2147" y="2094"/>
                </a:lnTo>
                <a:cubicBezTo>
                  <a:pt x="2545" y="2335"/>
                  <a:pt x="3043" y="2476"/>
                  <a:pt x="3529" y="2476"/>
                </a:cubicBezTo>
                <a:cubicBezTo>
                  <a:pt x="3570" y="2476"/>
                  <a:pt x="3611" y="2475"/>
                  <a:pt x="3651" y="2473"/>
                </a:cubicBezTo>
                <a:cubicBezTo>
                  <a:pt x="3437" y="2045"/>
                  <a:pt x="2975" y="1758"/>
                  <a:pt x="2510" y="1758"/>
                </a:cubicBezTo>
                <a:cubicBezTo>
                  <a:pt x="2463" y="1758"/>
                  <a:pt x="2416" y="1760"/>
                  <a:pt x="2369" y="1766"/>
                </a:cubicBezTo>
                <a:cubicBezTo>
                  <a:pt x="2801" y="1583"/>
                  <a:pt x="3206" y="1413"/>
                  <a:pt x="3625" y="1230"/>
                </a:cubicBezTo>
                <a:cubicBezTo>
                  <a:pt x="3449" y="1095"/>
                  <a:pt x="3240" y="1034"/>
                  <a:pt x="3018" y="1034"/>
                </a:cubicBezTo>
                <a:cubicBezTo>
                  <a:pt x="2959" y="1034"/>
                  <a:pt x="2900" y="1039"/>
                  <a:pt x="2840" y="1047"/>
                </a:cubicBezTo>
                <a:cubicBezTo>
                  <a:pt x="2565" y="1086"/>
                  <a:pt x="2317" y="1230"/>
                  <a:pt x="2160" y="1439"/>
                </a:cubicBezTo>
                <a:cubicBezTo>
                  <a:pt x="2317" y="1230"/>
                  <a:pt x="2500" y="1021"/>
                  <a:pt x="2605" y="772"/>
                </a:cubicBezTo>
                <a:cubicBezTo>
                  <a:pt x="2696" y="523"/>
                  <a:pt x="2709" y="236"/>
                  <a:pt x="25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28"/>
          <p:cNvSpPr/>
          <p:nvPr/>
        </p:nvSpPr>
        <p:spPr>
          <a:xfrm flipH="1">
            <a:off x="771906" y="4756736"/>
            <a:ext cx="234716" cy="221175"/>
          </a:xfrm>
          <a:custGeom>
            <a:avLst/>
            <a:gdLst/>
            <a:ahLst/>
            <a:cxnLst/>
            <a:rect l="l" t="t" r="r" b="b"/>
            <a:pathLst>
              <a:path w="1820" h="1715" extrusionOk="0">
                <a:moveTo>
                  <a:pt x="799" y="1"/>
                </a:moveTo>
                <a:cubicBezTo>
                  <a:pt x="681" y="210"/>
                  <a:pt x="681" y="511"/>
                  <a:pt x="812" y="720"/>
                </a:cubicBezTo>
                <a:cubicBezTo>
                  <a:pt x="692" y="529"/>
                  <a:pt x="485" y="403"/>
                  <a:pt x="250" y="403"/>
                </a:cubicBezTo>
                <a:cubicBezTo>
                  <a:pt x="228" y="403"/>
                  <a:pt x="206" y="404"/>
                  <a:pt x="184" y="406"/>
                </a:cubicBezTo>
                <a:cubicBezTo>
                  <a:pt x="249" y="589"/>
                  <a:pt x="393" y="759"/>
                  <a:pt x="550" y="851"/>
                </a:cubicBezTo>
                <a:cubicBezTo>
                  <a:pt x="354" y="851"/>
                  <a:pt x="157" y="930"/>
                  <a:pt x="0" y="1047"/>
                </a:cubicBezTo>
                <a:cubicBezTo>
                  <a:pt x="102" y="1098"/>
                  <a:pt x="213" y="1124"/>
                  <a:pt x="324" y="1124"/>
                </a:cubicBezTo>
                <a:cubicBezTo>
                  <a:pt x="423" y="1124"/>
                  <a:pt x="523" y="1103"/>
                  <a:pt x="617" y="1060"/>
                </a:cubicBezTo>
                <a:lnTo>
                  <a:pt x="617" y="1060"/>
                </a:lnTo>
                <a:cubicBezTo>
                  <a:pt x="444" y="1156"/>
                  <a:pt x="305" y="1313"/>
                  <a:pt x="210" y="1492"/>
                </a:cubicBezTo>
                <a:cubicBezTo>
                  <a:pt x="471" y="1492"/>
                  <a:pt x="720" y="1335"/>
                  <a:pt x="851" y="1113"/>
                </a:cubicBezTo>
                <a:lnTo>
                  <a:pt x="851" y="1113"/>
                </a:lnTo>
                <a:cubicBezTo>
                  <a:pt x="812" y="1322"/>
                  <a:pt x="864" y="1531"/>
                  <a:pt x="969" y="1715"/>
                </a:cubicBezTo>
                <a:cubicBezTo>
                  <a:pt x="1113" y="1531"/>
                  <a:pt x="1126" y="1270"/>
                  <a:pt x="1034" y="1073"/>
                </a:cubicBezTo>
                <a:lnTo>
                  <a:pt x="1034" y="1073"/>
                </a:lnTo>
                <a:cubicBezTo>
                  <a:pt x="1165" y="1244"/>
                  <a:pt x="1374" y="1322"/>
                  <a:pt x="1571" y="1322"/>
                </a:cubicBezTo>
                <a:cubicBezTo>
                  <a:pt x="1571" y="1204"/>
                  <a:pt x="1505" y="1126"/>
                  <a:pt x="1400" y="1060"/>
                </a:cubicBezTo>
                <a:cubicBezTo>
                  <a:pt x="1309" y="1008"/>
                  <a:pt x="1204" y="982"/>
                  <a:pt x="1100" y="969"/>
                </a:cubicBezTo>
                <a:cubicBezTo>
                  <a:pt x="1335" y="969"/>
                  <a:pt x="1597" y="903"/>
                  <a:pt x="1819" y="773"/>
                </a:cubicBezTo>
                <a:cubicBezTo>
                  <a:pt x="1721" y="701"/>
                  <a:pt x="1597" y="665"/>
                  <a:pt x="1474" y="665"/>
                </a:cubicBezTo>
                <a:cubicBezTo>
                  <a:pt x="1351" y="665"/>
                  <a:pt x="1230" y="701"/>
                  <a:pt x="1139" y="773"/>
                </a:cubicBezTo>
                <a:cubicBezTo>
                  <a:pt x="1270" y="589"/>
                  <a:pt x="1414" y="406"/>
                  <a:pt x="1531" y="249"/>
                </a:cubicBezTo>
                <a:cubicBezTo>
                  <a:pt x="1510" y="244"/>
                  <a:pt x="1489" y="242"/>
                  <a:pt x="1467" y="242"/>
                </a:cubicBezTo>
                <a:cubicBezTo>
                  <a:pt x="1364" y="242"/>
                  <a:pt x="1253" y="289"/>
                  <a:pt x="1178" y="354"/>
                </a:cubicBezTo>
                <a:cubicBezTo>
                  <a:pt x="1073" y="445"/>
                  <a:pt x="995" y="550"/>
                  <a:pt x="982" y="681"/>
                </a:cubicBezTo>
                <a:cubicBezTo>
                  <a:pt x="995" y="550"/>
                  <a:pt x="1008" y="419"/>
                  <a:pt x="995" y="315"/>
                </a:cubicBezTo>
                <a:cubicBezTo>
                  <a:pt x="982" y="197"/>
                  <a:pt x="916" y="66"/>
                  <a:pt x="7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28"/>
          <p:cNvSpPr/>
          <p:nvPr/>
        </p:nvSpPr>
        <p:spPr>
          <a:xfrm flipH="1">
            <a:off x="8208155" y="4771699"/>
            <a:ext cx="294497" cy="264902"/>
          </a:xfrm>
          <a:custGeom>
            <a:avLst/>
            <a:gdLst/>
            <a:ahLst/>
            <a:cxnLst/>
            <a:rect l="l" t="t" r="r" b="b"/>
            <a:pathLst>
              <a:path w="3652" h="3285" extrusionOk="0">
                <a:moveTo>
                  <a:pt x="2578" y="0"/>
                </a:moveTo>
                <a:cubicBezTo>
                  <a:pt x="2155" y="256"/>
                  <a:pt x="1858" y="764"/>
                  <a:pt x="1858" y="1276"/>
                </a:cubicBezTo>
                <a:lnTo>
                  <a:pt x="1858" y="1276"/>
                </a:lnTo>
                <a:cubicBezTo>
                  <a:pt x="1845" y="764"/>
                  <a:pt x="1522" y="271"/>
                  <a:pt x="1061" y="79"/>
                </a:cubicBezTo>
                <a:lnTo>
                  <a:pt x="1061" y="79"/>
                </a:lnTo>
                <a:cubicBezTo>
                  <a:pt x="995" y="497"/>
                  <a:pt x="1074" y="916"/>
                  <a:pt x="1296" y="1256"/>
                </a:cubicBezTo>
                <a:cubicBezTo>
                  <a:pt x="1015" y="1105"/>
                  <a:pt x="687" y="1024"/>
                  <a:pt x="367" y="1024"/>
                </a:cubicBezTo>
                <a:cubicBezTo>
                  <a:pt x="270" y="1024"/>
                  <a:pt x="173" y="1032"/>
                  <a:pt x="79" y="1047"/>
                </a:cubicBezTo>
                <a:cubicBezTo>
                  <a:pt x="324" y="1426"/>
                  <a:pt x="753" y="1680"/>
                  <a:pt x="1214" y="1711"/>
                </a:cubicBezTo>
                <a:lnTo>
                  <a:pt x="1214" y="1711"/>
                </a:lnTo>
                <a:cubicBezTo>
                  <a:pt x="1207" y="1711"/>
                  <a:pt x="1200" y="1711"/>
                  <a:pt x="1194" y="1711"/>
                </a:cubicBezTo>
                <a:cubicBezTo>
                  <a:pt x="773" y="1711"/>
                  <a:pt x="348" y="1841"/>
                  <a:pt x="1" y="2080"/>
                </a:cubicBezTo>
                <a:cubicBezTo>
                  <a:pt x="230" y="2211"/>
                  <a:pt x="495" y="2277"/>
                  <a:pt x="760" y="2277"/>
                </a:cubicBezTo>
                <a:cubicBezTo>
                  <a:pt x="1025" y="2277"/>
                  <a:pt x="1290" y="2211"/>
                  <a:pt x="1519" y="2080"/>
                </a:cubicBezTo>
                <a:lnTo>
                  <a:pt x="1519" y="2080"/>
                </a:lnTo>
                <a:cubicBezTo>
                  <a:pt x="1257" y="2421"/>
                  <a:pt x="1113" y="2852"/>
                  <a:pt x="1113" y="3284"/>
                </a:cubicBezTo>
                <a:cubicBezTo>
                  <a:pt x="1558" y="3127"/>
                  <a:pt x="1859" y="2682"/>
                  <a:pt x="1885" y="2211"/>
                </a:cubicBezTo>
                <a:cubicBezTo>
                  <a:pt x="1963" y="2630"/>
                  <a:pt x="2225" y="3023"/>
                  <a:pt x="2605" y="3245"/>
                </a:cubicBezTo>
                <a:cubicBezTo>
                  <a:pt x="2709" y="3049"/>
                  <a:pt x="2683" y="2800"/>
                  <a:pt x="2578" y="2604"/>
                </a:cubicBezTo>
                <a:cubicBezTo>
                  <a:pt x="2487" y="2408"/>
                  <a:pt x="2304" y="2237"/>
                  <a:pt x="2147" y="2094"/>
                </a:cubicBezTo>
                <a:lnTo>
                  <a:pt x="2147" y="2094"/>
                </a:lnTo>
                <a:cubicBezTo>
                  <a:pt x="2545" y="2335"/>
                  <a:pt x="3043" y="2476"/>
                  <a:pt x="3529" y="2476"/>
                </a:cubicBezTo>
                <a:cubicBezTo>
                  <a:pt x="3570" y="2476"/>
                  <a:pt x="3611" y="2475"/>
                  <a:pt x="3651" y="2473"/>
                </a:cubicBezTo>
                <a:cubicBezTo>
                  <a:pt x="3437" y="2045"/>
                  <a:pt x="2975" y="1758"/>
                  <a:pt x="2510" y="1758"/>
                </a:cubicBezTo>
                <a:cubicBezTo>
                  <a:pt x="2463" y="1758"/>
                  <a:pt x="2416" y="1760"/>
                  <a:pt x="2369" y="1766"/>
                </a:cubicBezTo>
                <a:cubicBezTo>
                  <a:pt x="2801" y="1583"/>
                  <a:pt x="3206" y="1413"/>
                  <a:pt x="3625" y="1230"/>
                </a:cubicBezTo>
                <a:cubicBezTo>
                  <a:pt x="3449" y="1095"/>
                  <a:pt x="3240" y="1034"/>
                  <a:pt x="3018" y="1034"/>
                </a:cubicBezTo>
                <a:cubicBezTo>
                  <a:pt x="2959" y="1034"/>
                  <a:pt x="2900" y="1039"/>
                  <a:pt x="2840" y="1047"/>
                </a:cubicBezTo>
                <a:cubicBezTo>
                  <a:pt x="2565" y="1086"/>
                  <a:pt x="2317" y="1230"/>
                  <a:pt x="2160" y="1439"/>
                </a:cubicBezTo>
                <a:cubicBezTo>
                  <a:pt x="2317" y="1230"/>
                  <a:pt x="2500" y="1021"/>
                  <a:pt x="2605" y="772"/>
                </a:cubicBezTo>
                <a:cubicBezTo>
                  <a:pt x="2696" y="523"/>
                  <a:pt x="2709" y="236"/>
                  <a:pt x="25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28"/>
          <p:cNvSpPr/>
          <p:nvPr/>
        </p:nvSpPr>
        <p:spPr>
          <a:xfrm flipH="1">
            <a:off x="6884118" y="4723915"/>
            <a:ext cx="470975" cy="443786"/>
          </a:xfrm>
          <a:custGeom>
            <a:avLst/>
            <a:gdLst/>
            <a:ahLst/>
            <a:cxnLst/>
            <a:rect l="l" t="t" r="r" b="b"/>
            <a:pathLst>
              <a:path w="1820" h="1715" extrusionOk="0">
                <a:moveTo>
                  <a:pt x="799" y="1"/>
                </a:moveTo>
                <a:cubicBezTo>
                  <a:pt x="681" y="210"/>
                  <a:pt x="681" y="511"/>
                  <a:pt x="812" y="720"/>
                </a:cubicBezTo>
                <a:cubicBezTo>
                  <a:pt x="692" y="529"/>
                  <a:pt x="485" y="403"/>
                  <a:pt x="250" y="403"/>
                </a:cubicBezTo>
                <a:cubicBezTo>
                  <a:pt x="228" y="403"/>
                  <a:pt x="206" y="404"/>
                  <a:pt x="184" y="406"/>
                </a:cubicBezTo>
                <a:cubicBezTo>
                  <a:pt x="249" y="589"/>
                  <a:pt x="393" y="759"/>
                  <a:pt x="550" y="851"/>
                </a:cubicBezTo>
                <a:cubicBezTo>
                  <a:pt x="354" y="851"/>
                  <a:pt x="157" y="930"/>
                  <a:pt x="0" y="1047"/>
                </a:cubicBezTo>
                <a:cubicBezTo>
                  <a:pt x="102" y="1098"/>
                  <a:pt x="213" y="1124"/>
                  <a:pt x="324" y="1124"/>
                </a:cubicBezTo>
                <a:cubicBezTo>
                  <a:pt x="423" y="1124"/>
                  <a:pt x="523" y="1103"/>
                  <a:pt x="617" y="1060"/>
                </a:cubicBezTo>
                <a:lnTo>
                  <a:pt x="617" y="1060"/>
                </a:lnTo>
                <a:cubicBezTo>
                  <a:pt x="444" y="1156"/>
                  <a:pt x="305" y="1313"/>
                  <a:pt x="210" y="1492"/>
                </a:cubicBezTo>
                <a:cubicBezTo>
                  <a:pt x="471" y="1492"/>
                  <a:pt x="720" y="1335"/>
                  <a:pt x="851" y="1113"/>
                </a:cubicBezTo>
                <a:lnTo>
                  <a:pt x="851" y="1113"/>
                </a:lnTo>
                <a:cubicBezTo>
                  <a:pt x="812" y="1322"/>
                  <a:pt x="864" y="1531"/>
                  <a:pt x="969" y="1715"/>
                </a:cubicBezTo>
                <a:cubicBezTo>
                  <a:pt x="1113" y="1531"/>
                  <a:pt x="1126" y="1270"/>
                  <a:pt x="1034" y="1073"/>
                </a:cubicBezTo>
                <a:lnTo>
                  <a:pt x="1034" y="1073"/>
                </a:lnTo>
                <a:cubicBezTo>
                  <a:pt x="1165" y="1244"/>
                  <a:pt x="1374" y="1322"/>
                  <a:pt x="1571" y="1322"/>
                </a:cubicBezTo>
                <a:cubicBezTo>
                  <a:pt x="1571" y="1204"/>
                  <a:pt x="1505" y="1126"/>
                  <a:pt x="1400" y="1060"/>
                </a:cubicBezTo>
                <a:cubicBezTo>
                  <a:pt x="1309" y="1008"/>
                  <a:pt x="1204" y="982"/>
                  <a:pt x="1100" y="969"/>
                </a:cubicBezTo>
                <a:cubicBezTo>
                  <a:pt x="1335" y="969"/>
                  <a:pt x="1597" y="903"/>
                  <a:pt x="1819" y="773"/>
                </a:cubicBezTo>
                <a:cubicBezTo>
                  <a:pt x="1721" y="701"/>
                  <a:pt x="1597" y="665"/>
                  <a:pt x="1474" y="665"/>
                </a:cubicBezTo>
                <a:cubicBezTo>
                  <a:pt x="1351" y="665"/>
                  <a:pt x="1230" y="701"/>
                  <a:pt x="1139" y="773"/>
                </a:cubicBezTo>
                <a:cubicBezTo>
                  <a:pt x="1270" y="589"/>
                  <a:pt x="1414" y="406"/>
                  <a:pt x="1531" y="249"/>
                </a:cubicBezTo>
                <a:cubicBezTo>
                  <a:pt x="1510" y="244"/>
                  <a:pt x="1489" y="242"/>
                  <a:pt x="1467" y="242"/>
                </a:cubicBezTo>
                <a:cubicBezTo>
                  <a:pt x="1364" y="242"/>
                  <a:pt x="1253" y="289"/>
                  <a:pt x="1178" y="354"/>
                </a:cubicBezTo>
                <a:cubicBezTo>
                  <a:pt x="1073" y="445"/>
                  <a:pt x="995" y="550"/>
                  <a:pt x="982" y="681"/>
                </a:cubicBezTo>
                <a:cubicBezTo>
                  <a:pt x="995" y="550"/>
                  <a:pt x="1008" y="419"/>
                  <a:pt x="995" y="315"/>
                </a:cubicBezTo>
                <a:cubicBezTo>
                  <a:pt x="982" y="197"/>
                  <a:pt x="916" y="66"/>
                  <a:pt x="7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28"/>
          <p:cNvSpPr/>
          <p:nvPr/>
        </p:nvSpPr>
        <p:spPr>
          <a:xfrm flipH="1">
            <a:off x="5062001" y="4682262"/>
            <a:ext cx="470975" cy="443786"/>
          </a:xfrm>
          <a:custGeom>
            <a:avLst/>
            <a:gdLst/>
            <a:ahLst/>
            <a:cxnLst/>
            <a:rect l="l" t="t" r="r" b="b"/>
            <a:pathLst>
              <a:path w="1820" h="1715" extrusionOk="0">
                <a:moveTo>
                  <a:pt x="799" y="1"/>
                </a:moveTo>
                <a:cubicBezTo>
                  <a:pt x="681" y="210"/>
                  <a:pt x="681" y="511"/>
                  <a:pt x="812" y="720"/>
                </a:cubicBezTo>
                <a:cubicBezTo>
                  <a:pt x="692" y="529"/>
                  <a:pt x="485" y="403"/>
                  <a:pt x="250" y="403"/>
                </a:cubicBezTo>
                <a:cubicBezTo>
                  <a:pt x="228" y="403"/>
                  <a:pt x="206" y="404"/>
                  <a:pt x="184" y="406"/>
                </a:cubicBezTo>
                <a:cubicBezTo>
                  <a:pt x="249" y="589"/>
                  <a:pt x="393" y="759"/>
                  <a:pt x="550" y="851"/>
                </a:cubicBezTo>
                <a:cubicBezTo>
                  <a:pt x="354" y="851"/>
                  <a:pt x="157" y="930"/>
                  <a:pt x="0" y="1047"/>
                </a:cubicBezTo>
                <a:cubicBezTo>
                  <a:pt x="102" y="1098"/>
                  <a:pt x="213" y="1124"/>
                  <a:pt x="324" y="1124"/>
                </a:cubicBezTo>
                <a:cubicBezTo>
                  <a:pt x="423" y="1124"/>
                  <a:pt x="523" y="1103"/>
                  <a:pt x="617" y="1060"/>
                </a:cubicBezTo>
                <a:lnTo>
                  <a:pt x="617" y="1060"/>
                </a:lnTo>
                <a:cubicBezTo>
                  <a:pt x="444" y="1156"/>
                  <a:pt x="305" y="1313"/>
                  <a:pt x="210" y="1492"/>
                </a:cubicBezTo>
                <a:cubicBezTo>
                  <a:pt x="471" y="1492"/>
                  <a:pt x="720" y="1335"/>
                  <a:pt x="851" y="1113"/>
                </a:cubicBezTo>
                <a:lnTo>
                  <a:pt x="851" y="1113"/>
                </a:lnTo>
                <a:cubicBezTo>
                  <a:pt x="812" y="1322"/>
                  <a:pt x="864" y="1531"/>
                  <a:pt x="969" y="1715"/>
                </a:cubicBezTo>
                <a:cubicBezTo>
                  <a:pt x="1113" y="1531"/>
                  <a:pt x="1126" y="1270"/>
                  <a:pt x="1034" y="1073"/>
                </a:cubicBezTo>
                <a:lnTo>
                  <a:pt x="1034" y="1073"/>
                </a:lnTo>
                <a:cubicBezTo>
                  <a:pt x="1165" y="1244"/>
                  <a:pt x="1374" y="1322"/>
                  <a:pt x="1571" y="1322"/>
                </a:cubicBezTo>
                <a:cubicBezTo>
                  <a:pt x="1571" y="1204"/>
                  <a:pt x="1505" y="1126"/>
                  <a:pt x="1400" y="1060"/>
                </a:cubicBezTo>
                <a:cubicBezTo>
                  <a:pt x="1309" y="1008"/>
                  <a:pt x="1204" y="982"/>
                  <a:pt x="1100" y="969"/>
                </a:cubicBezTo>
                <a:cubicBezTo>
                  <a:pt x="1335" y="969"/>
                  <a:pt x="1597" y="903"/>
                  <a:pt x="1819" y="773"/>
                </a:cubicBezTo>
                <a:cubicBezTo>
                  <a:pt x="1721" y="701"/>
                  <a:pt x="1597" y="665"/>
                  <a:pt x="1474" y="665"/>
                </a:cubicBezTo>
                <a:cubicBezTo>
                  <a:pt x="1351" y="665"/>
                  <a:pt x="1230" y="701"/>
                  <a:pt x="1139" y="773"/>
                </a:cubicBezTo>
                <a:cubicBezTo>
                  <a:pt x="1270" y="589"/>
                  <a:pt x="1414" y="406"/>
                  <a:pt x="1531" y="249"/>
                </a:cubicBezTo>
                <a:cubicBezTo>
                  <a:pt x="1510" y="244"/>
                  <a:pt x="1489" y="242"/>
                  <a:pt x="1467" y="242"/>
                </a:cubicBezTo>
                <a:cubicBezTo>
                  <a:pt x="1364" y="242"/>
                  <a:pt x="1253" y="289"/>
                  <a:pt x="1178" y="354"/>
                </a:cubicBezTo>
                <a:cubicBezTo>
                  <a:pt x="1073" y="445"/>
                  <a:pt x="995" y="550"/>
                  <a:pt x="982" y="681"/>
                </a:cubicBezTo>
                <a:cubicBezTo>
                  <a:pt x="995" y="550"/>
                  <a:pt x="1008" y="419"/>
                  <a:pt x="995" y="315"/>
                </a:cubicBezTo>
                <a:cubicBezTo>
                  <a:pt x="982" y="197"/>
                  <a:pt x="916" y="66"/>
                  <a:pt x="79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28"/>
          <p:cNvSpPr/>
          <p:nvPr/>
        </p:nvSpPr>
        <p:spPr>
          <a:xfrm flipH="1">
            <a:off x="3051068" y="4836853"/>
            <a:ext cx="470975" cy="443786"/>
          </a:xfrm>
          <a:custGeom>
            <a:avLst/>
            <a:gdLst/>
            <a:ahLst/>
            <a:cxnLst/>
            <a:rect l="l" t="t" r="r" b="b"/>
            <a:pathLst>
              <a:path w="1820" h="1715" extrusionOk="0">
                <a:moveTo>
                  <a:pt x="799" y="1"/>
                </a:moveTo>
                <a:cubicBezTo>
                  <a:pt x="681" y="210"/>
                  <a:pt x="681" y="511"/>
                  <a:pt x="812" y="720"/>
                </a:cubicBezTo>
                <a:cubicBezTo>
                  <a:pt x="692" y="529"/>
                  <a:pt x="485" y="403"/>
                  <a:pt x="250" y="403"/>
                </a:cubicBezTo>
                <a:cubicBezTo>
                  <a:pt x="228" y="403"/>
                  <a:pt x="206" y="404"/>
                  <a:pt x="184" y="406"/>
                </a:cubicBezTo>
                <a:cubicBezTo>
                  <a:pt x="249" y="589"/>
                  <a:pt x="393" y="759"/>
                  <a:pt x="550" y="851"/>
                </a:cubicBezTo>
                <a:cubicBezTo>
                  <a:pt x="354" y="851"/>
                  <a:pt x="157" y="930"/>
                  <a:pt x="0" y="1047"/>
                </a:cubicBezTo>
                <a:cubicBezTo>
                  <a:pt x="102" y="1098"/>
                  <a:pt x="213" y="1124"/>
                  <a:pt x="324" y="1124"/>
                </a:cubicBezTo>
                <a:cubicBezTo>
                  <a:pt x="423" y="1124"/>
                  <a:pt x="523" y="1103"/>
                  <a:pt x="617" y="1060"/>
                </a:cubicBezTo>
                <a:lnTo>
                  <a:pt x="617" y="1060"/>
                </a:lnTo>
                <a:cubicBezTo>
                  <a:pt x="444" y="1156"/>
                  <a:pt x="305" y="1313"/>
                  <a:pt x="210" y="1492"/>
                </a:cubicBezTo>
                <a:cubicBezTo>
                  <a:pt x="471" y="1492"/>
                  <a:pt x="720" y="1335"/>
                  <a:pt x="851" y="1113"/>
                </a:cubicBezTo>
                <a:lnTo>
                  <a:pt x="851" y="1113"/>
                </a:lnTo>
                <a:cubicBezTo>
                  <a:pt x="812" y="1322"/>
                  <a:pt x="864" y="1531"/>
                  <a:pt x="969" y="1715"/>
                </a:cubicBezTo>
                <a:cubicBezTo>
                  <a:pt x="1113" y="1531"/>
                  <a:pt x="1126" y="1270"/>
                  <a:pt x="1034" y="1073"/>
                </a:cubicBezTo>
                <a:lnTo>
                  <a:pt x="1034" y="1073"/>
                </a:lnTo>
                <a:cubicBezTo>
                  <a:pt x="1165" y="1244"/>
                  <a:pt x="1374" y="1322"/>
                  <a:pt x="1571" y="1322"/>
                </a:cubicBezTo>
                <a:cubicBezTo>
                  <a:pt x="1571" y="1204"/>
                  <a:pt x="1505" y="1126"/>
                  <a:pt x="1400" y="1060"/>
                </a:cubicBezTo>
                <a:cubicBezTo>
                  <a:pt x="1309" y="1008"/>
                  <a:pt x="1204" y="982"/>
                  <a:pt x="1100" y="969"/>
                </a:cubicBezTo>
                <a:cubicBezTo>
                  <a:pt x="1335" y="969"/>
                  <a:pt x="1597" y="903"/>
                  <a:pt x="1819" y="773"/>
                </a:cubicBezTo>
                <a:cubicBezTo>
                  <a:pt x="1721" y="701"/>
                  <a:pt x="1597" y="665"/>
                  <a:pt x="1474" y="665"/>
                </a:cubicBezTo>
                <a:cubicBezTo>
                  <a:pt x="1351" y="665"/>
                  <a:pt x="1230" y="701"/>
                  <a:pt x="1139" y="773"/>
                </a:cubicBezTo>
                <a:cubicBezTo>
                  <a:pt x="1270" y="589"/>
                  <a:pt x="1414" y="406"/>
                  <a:pt x="1531" y="249"/>
                </a:cubicBezTo>
                <a:cubicBezTo>
                  <a:pt x="1510" y="244"/>
                  <a:pt x="1489" y="242"/>
                  <a:pt x="1467" y="242"/>
                </a:cubicBezTo>
                <a:cubicBezTo>
                  <a:pt x="1364" y="242"/>
                  <a:pt x="1253" y="289"/>
                  <a:pt x="1178" y="354"/>
                </a:cubicBezTo>
                <a:cubicBezTo>
                  <a:pt x="1073" y="445"/>
                  <a:pt x="995" y="550"/>
                  <a:pt x="982" y="681"/>
                </a:cubicBezTo>
                <a:cubicBezTo>
                  <a:pt x="995" y="550"/>
                  <a:pt x="1008" y="419"/>
                  <a:pt x="995" y="315"/>
                </a:cubicBezTo>
                <a:cubicBezTo>
                  <a:pt x="982" y="197"/>
                  <a:pt x="916" y="66"/>
                  <a:pt x="7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28"/>
          <p:cNvSpPr/>
          <p:nvPr/>
        </p:nvSpPr>
        <p:spPr>
          <a:xfrm flipH="1">
            <a:off x="4017131" y="4615686"/>
            <a:ext cx="234716" cy="221175"/>
          </a:xfrm>
          <a:custGeom>
            <a:avLst/>
            <a:gdLst/>
            <a:ahLst/>
            <a:cxnLst/>
            <a:rect l="l" t="t" r="r" b="b"/>
            <a:pathLst>
              <a:path w="1820" h="1715" extrusionOk="0">
                <a:moveTo>
                  <a:pt x="799" y="1"/>
                </a:moveTo>
                <a:cubicBezTo>
                  <a:pt x="681" y="210"/>
                  <a:pt x="681" y="511"/>
                  <a:pt x="812" y="720"/>
                </a:cubicBezTo>
                <a:cubicBezTo>
                  <a:pt x="692" y="529"/>
                  <a:pt x="485" y="403"/>
                  <a:pt x="250" y="403"/>
                </a:cubicBezTo>
                <a:cubicBezTo>
                  <a:pt x="228" y="403"/>
                  <a:pt x="206" y="404"/>
                  <a:pt x="184" y="406"/>
                </a:cubicBezTo>
                <a:cubicBezTo>
                  <a:pt x="249" y="589"/>
                  <a:pt x="393" y="759"/>
                  <a:pt x="550" y="851"/>
                </a:cubicBezTo>
                <a:cubicBezTo>
                  <a:pt x="354" y="851"/>
                  <a:pt x="157" y="930"/>
                  <a:pt x="0" y="1047"/>
                </a:cubicBezTo>
                <a:cubicBezTo>
                  <a:pt x="102" y="1098"/>
                  <a:pt x="213" y="1124"/>
                  <a:pt x="324" y="1124"/>
                </a:cubicBezTo>
                <a:cubicBezTo>
                  <a:pt x="423" y="1124"/>
                  <a:pt x="523" y="1103"/>
                  <a:pt x="617" y="1060"/>
                </a:cubicBezTo>
                <a:lnTo>
                  <a:pt x="617" y="1060"/>
                </a:lnTo>
                <a:cubicBezTo>
                  <a:pt x="444" y="1156"/>
                  <a:pt x="305" y="1313"/>
                  <a:pt x="210" y="1492"/>
                </a:cubicBezTo>
                <a:cubicBezTo>
                  <a:pt x="471" y="1492"/>
                  <a:pt x="720" y="1335"/>
                  <a:pt x="851" y="1113"/>
                </a:cubicBezTo>
                <a:lnTo>
                  <a:pt x="851" y="1113"/>
                </a:lnTo>
                <a:cubicBezTo>
                  <a:pt x="812" y="1322"/>
                  <a:pt x="864" y="1531"/>
                  <a:pt x="969" y="1715"/>
                </a:cubicBezTo>
                <a:cubicBezTo>
                  <a:pt x="1113" y="1531"/>
                  <a:pt x="1126" y="1270"/>
                  <a:pt x="1034" y="1073"/>
                </a:cubicBezTo>
                <a:lnTo>
                  <a:pt x="1034" y="1073"/>
                </a:lnTo>
                <a:cubicBezTo>
                  <a:pt x="1165" y="1244"/>
                  <a:pt x="1374" y="1322"/>
                  <a:pt x="1571" y="1322"/>
                </a:cubicBezTo>
                <a:cubicBezTo>
                  <a:pt x="1571" y="1204"/>
                  <a:pt x="1505" y="1126"/>
                  <a:pt x="1400" y="1060"/>
                </a:cubicBezTo>
                <a:cubicBezTo>
                  <a:pt x="1309" y="1008"/>
                  <a:pt x="1204" y="982"/>
                  <a:pt x="1100" y="969"/>
                </a:cubicBezTo>
                <a:cubicBezTo>
                  <a:pt x="1335" y="969"/>
                  <a:pt x="1597" y="903"/>
                  <a:pt x="1819" y="773"/>
                </a:cubicBezTo>
                <a:cubicBezTo>
                  <a:pt x="1721" y="701"/>
                  <a:pt x="1597" y="665"/>
                  <a:pt x="1474" y="665"/>
                </a:cubicBezTo>
                <a:cubicBezTo>
                  <a:pt x="1351" y="665"/>
                  <a:pt x="1230" y="701"/>
                  <a:pt x="1139" y="773"/>
                </a:cubicBezTo>
                <a:cubicBezTo>
                  <a:pt x="1270" y="589"/>
                  <a:pt x="1414" y="406"/>
                  <a:pt x="1531" y="249"/>
                </a:cubicBezTo>
                <a:cubicBezTo>
                  <a:pt x="1510" y="244"/>
                  <a:pt x="1489" y="242"/>
                  <a:pt x="1467" y="242"/>
                </a:cubicBezTo>
                <a:cubicBezTo>
                  <a:pt x="1364" y="242"/>
                  <a:pt x="1253" y="289"/>
                  <a:pt x="1178" y="354"/>
                </a:cubicBezTo>
                <a:cubicBezTo>
                  <a:pt x="1073" y="445"/>
                  <a:pt x="995" y="550"/>
                  <a:pt x="982" y="681"/>
                </a:cubicBezTo>
                <a:cubicBezTo>
                  <a:pt x="995" y="550"/>
                  <a:pt x="1008" y="419"/>
                  <a:pt x="995" y="315"/>
                </a:cubicBezTo>
                <a:cubicBezTo>
                  <a:pt x="982" y="197"/>
                  <a:pt x="916" y="66"/>
                  <a:pt x="7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1_Main poin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/>
          <p:nvPr/>
        </p:nvSpPr>
        <p:spPr>
          <a:xfrm>
            <a:off x="-91851" y="-246425"/>
            <a:ext cx="4870692" cy="5724829"/>
          </a:xfrm>
          <a:custGeom>
            <a:avLst/>
            <a:gdLst/>
            <a:ahLst/>
            <a:cxnLst/>
            <a:rect l="l" t="t" r="r" b="b"/>
            <a:pathLst>
              <a:path w="174953" h="209528" extrusionOk="0">
                <a:moveTo>
                  <a:pt x="26848" y="25159"/>
                </a:moveTo>
                <a:cubicBezTo>
                  <a:pt x="26848" y="25159"/>
                  <a:pt x="27656" y="25663"/>
                  <a:pt x="28700" y="26215"/>
                </a:cubicBezTo>
                <a:cubicBezTo>
                  <a:pt x="28390" y="26490"/>
                  <a:pt x="28076" y="26789"/>
                  <a:pt x="27761" y="27113"/>
                </a:cubicBezTo>
                <a:cubicBezTo>
                  <a:pt x="27501" y="26441"/>
                  <a:pt x="27196" y="25789"/>
                  <a:pt x="26848" y="25159"/>
                </a:cubicBezTo>
                <a:close/>
                <a:moveTo>
                  <a:pt x="24779" y="30715"/>
                </a:moveTo>
                <a:lnTo>
                  <a:pt x="24779" y="30715"/>
                </a:lnTo>
                <a:cubicBezTo>
                  <a:pt x="22877" y="33090"/>
                  <a:pt x="22416" y="33496"/>
                  <a:pt x="22125" y="33496"/>
                </a:cubicBezTo>
                <a:cubicBezTo>
                  <a:pt x="21982" y="33496"/>
                  <a:pt x="21880" y="33398"/>
                  <a:pt x="21669" y="33387"/>
                </a:cubicBezTo>
                <a:cubicBezTo>
                  <a:pt x="21433" y="33376"/>
                  <a:pt x="21358" y="32638"/>
                  <a:pt x="21686" y="31474"/>
                </a:cubicBezTo>
                <a:cubicBezTo>
                  <a:pt x="22694" y="31266"/>
                  <a:pt x="23725" y="31014"/>
                  <a:pt x="24779" y="30715"/>
                </a:cubicBezTo>
                <a:close/>
                <a:moveTo>
                  <a:pt x="32790" y="49234"/>
                </a:moveTo>
                <a:cubicBezTo>
                  <a:pt x="33379" y="49234"/>
                  <a:pt x="33783" y="50185"/>
                  <a:pt x="34313" y="51498"/>
                </a:cubicBezTo>
                <a:cubicBezTo>
                  <a:pt x="33902" y="51802"/>
                  <a:pt x="33466" y="52133"/>
                  <a:pt x="33014" y="52487"/>
                </a:cubicBezTo>
                <a:cubicBezTo>
                  <a:pt x="32995" y="52439"/>
                  <a:pt x="32975" y="52394"/>
                  <a:pt x="32956" y="52346"/>
                </a:cubicBezTo>
                <a:cubicBezTo>
                  <a:pt x="32957" y="52346"/>
                  <a:pt x="31493" y="49261"/>
                  <a:pt x="32779" y="49234"/>
                </a:cubicBezTo>
                <a:cubicBezTo>
                  <a:pt x="32783" y="49234"/>
                  <a:pt x="32787" y="49234"/>
                  <a:pt x="32790" y="49234"/>
                </a:cubicBezTo>
                <a:close/>
                <a:moveTo>
                  <a:pt x="35022" y="53186"/>
                </a:moveTo>
                <a:cubicBezTo>
                  <a:pt x="35174" y="53522"/>
                  <a:pt x="35339" y="53865"/>
                  <a:pt x="35519" y="54207"/>
                </a:cubicBezTo>
                <a:lnTo>
                  <a:pt x="35518" y="54207"/>
                </a:lnTo>
                <a:cubicBezTo>
                  <a:pt x="35162" y="54529"/>
                  <a:pt x="34799" y="54870"/>
                  <a:pt x="34429" y="55231"/>
                </a:cubicBezTo>
                <a:cubicBezTo>
                  <a:pt x="34250" y="54953"/>
                  <a:pt x="34076" y="54661"/>
                  <a:pt x="33908" y="54359"/>
                </a:cubicBezTo>
                <a:cubicBezTo>
                  <a:pt x="34297" y="53948"/>
                  <a:pt x="34670" y="53556"/>
                  <a:pt x="35022" y="53186"/>
                </a:cubicBezTo>
                <a:close/>
                <a:moveTo>
                  <a:pt x="27532" y="50421"/>
                </a:moveTo>
                <a:lnTo>
                  <a:pt x="27532" y="50422"/>
                </a:lnTo>
                <a:cubicBezTo>
                  <a:pt x="27609" y="50646"/>
                  <a:pt x="27692" y="50891"/>
                  <a:pt x="27784" y="51165"/>
                </a:cubicBezTo>
                <a:cubicBezTo>
                  <a:pt x="28054" y="51966"/>
                  <a:pt x="28661" y="53622"/>
                  <a:pt x="29554" y="55416"/>
                </a:cubicBezTo>
                <a:cubicBezTo>
                  <a:pt x="29127" y="55808"/>
                  <a:pt x="28697" y="56214"/>
                  <a:pt x="28273" y="56632"/>
                </a:cubicBezTo>
                <a:cubicBezTo>
                  <a:pt x="28118" y="56335"/>
                  <a:pt x="27966" y="56029"/>
                  <a:pt x="27819" y="55705"/>
                </a:cubicBezTo>
                <a:cubicBezTo>
                  <a:pt x="27275" y="54502"/>
                  <a:pt x="26846" y="53493"/>
                  <a:pt x="26515" y="52649"/>
                </a:cubicBezTo>
                <a:cubicBezTo>
                  <a:pt x="26872" y="51882"/>
                  <a:pt x="27211" y="51139"/>
                  <a:pt x="27532" y="50421"/>
                </a:cubicBezTo>
                <a:close/>
                <a:moveTo>
                  <a:pt x="20052" y="46512"/>
                </a:moveTo>
                <a:cubicBezTo>
                  <a:pt x="20098" y="46512"/>
                  <a:pt x="20141" y="46515"/>
                  <a:pt x="20182" y="46519"/>
                </a:cubicBezTo>
                <a:cubicBezTo>
                  <a:pt x="20742" y="46577"/>
                  <a:pt x="20908" y="47479"/>
                  <a:pt x="20834" y="48962"/>
                </a:cubicBezTo>
                <a:cubicBezTo>
                  <a:pt x="20795" y="49753"/>
                  <a:pt x="20556" y="52602"/>
                  <a:pt x="20819" y="55478"/>
                </a:cubicBezTo>
                <a:cubicBezTo>
                  <a:pt x="20361" y="56454"/>
                  <a:pt x="19919" y="57471"/>
                  <a:pt x="19500" y="58528"/>
                </a:cubicBezTo>
                <a:cubicBezTo>
                  <a:pt x="19079" y="57378"/>
                  <a:pt x="18694" y="55987"/>
                  <a:pt x="18505" y="54427"/>
                </a:cubicBezTo>
                <a:cubicBezTo>
                  <a:pt x="18644" y="53762"/>
                  <a:pt x="18771" y="53083"/>
                  <a:pt x="18880" y="52388"/>
                </a:cubicBezTo>
                <a:cubicBezTo>
                  <a:pt x="19250" y="50049"/>
                  <a:pt x="19510" y="48163"/>
                  <a:pt x="19709" y="46580"/>
                </a:cubicBezTo>
                <a:cubicBezTo>
                  <a:pt x="19831" y="46527"/>
                  <a:pt x="19948" y="46512"/>
                  <a:pt x="20052" y="46512"/>
                </a:cubicBezTo>
                <a:close/>
                <a:moveTo>
                  <a:pt x="37284" y="56732"/>
                </a:moveTo>
                <a:cubicBezTo>
                  <a:pt x="37802" y="57286"/>
                  <a:pt x="38275" y="57765"/>
                  <a:pt x="38717" y="58173"/>
                </a:cubicBezTo>
                <a:cubicBezTo>
                  <a:pt x="38360" y="58386"/>
                  <a:pt x="38001" y="58621"/>
                  <a:pt x="37641" y="58880"/>
                </a:cubicBezTo>
                <a:cubicBezTo>
                  <a:pt x="37165" y="58483"/>
                  <a:pt x="36713" y="58058"/>
                  <a:pt x="36286" y="57608"/>
                </a:cubicBezTo>
                <a:cubicBezTo>
                  <a:pt x="36616" y="57321"/>
                  <a:pt x="36949" y="57028"/>
                  <a:pt x="37284" y="56732"/>
                </a:cubicBezTo>
                <a:close/>
                <a:moveTo>
                  <a:pt x="30792" y="57643"/>
                </a:moveTo>
                <a:cubicBezTo>
                  <a:pt x="30979" y="57944"/>
                  <a:pt x="31174" y="58239"/>
                  <a:pt x="31376" y="58526"/>
                </a:cubicBezTo>
                <a:cubicBezTo>
                  <a:pt x="31043" y="58920"/>
                  <a:pt x="30705" y="59330"/>
                  <a:pt x="30364" y="59757"/>
                </a:cubicBezTo>
                <a:cubicBezTo>
                  <a:pt x="30125" y="59475"/>
                  <a:pt x="29884" y="59172"/>
                  <a:pt x="29645" y="58846"/>
                </a:cubicBezTo>
                <a:cubicBezTo>
                  <a:pt x="30029" y="58445"/>
                  <a:pt x="30411" y="58045"/>
                  <a:pt x="30792" y="57643"/>
                </a:cubicBezTo>
                <a:close/>
                <a:moveTo>
                  <a:pt x="32965" y="60433"/>
                </a:moveTo>
                <a:cubicBezTo>
                  <a:pt x="33490" y="60947"/>
                  <a:pt x="34048" y="61384"/>
                  <a:pt x="34635" y="61702"/>
                </a:cubicBezTo>
                <a:cubicBezTo>
                  <a:pt x="34338" y="62059"/>
                  <a:pt x="34046" y="62440"/>
                  <a:pt x="33758" y="62843"/>
                </a:cubicBezTo>
                <a:cubicBezTo>
                  <a:pt x="33771" y="62754"/>
                  <a:pt x="33728" y="62666"/>
                  <a:pt x="33651" y="62620"/>
                </a:cubicBezTo>
                <a:cubicBezTo>
                  <a:pt x="33225" y="62364"/>
                  <a:pt x="32602" y="61941"/>
                  <a:pt x="31893" y="61319"/>
                </a:cubicBezTo>
                <a:cubicBezTo>
                  <a:pt x="32240" y="61034"/>
                  <a:pt x="32598" y="60739"/>
                  <a:pt x="32965" y="60433"/>
                </a:cubicBezTo>
                <a:close/>
                <a:moveTo>
                  <a:pt x="33636" y="63019"/>
                </a:moveTo>
                <a:cubicBezTo>
                  <a:pt x="33177" y="63681"/>
                  <a:pt x="32757" y="64367"/>
                  <a:pt x="32375" y="65076"/>
                </a:cubicBezTo>
                <a:lnTo>
                  <a:pt x="32374" y="65077"/>
                </a:lnTo>
                <a:cubicBezTo>
                  <a:pt x="30559" y="65235"/>
                  <a:pt x="28746" y="65431"/>
                  <a:pt x="26936" y="65664"/>
                </a:cubicBezTo>
                <a:cubicBezTo>
                  <a:pt x="26724" y="65694"/>
                  <a:pt x="26511" y="65727"/>
                  <a:pt x="26298" y="65757"/>
                </a:cubicBezTo>
                <a:cubicBezTo>
                  <a:pt x="26313" y="65742"/>
                  <a:pt x="26328" y="65726"/>
                  <a:pt x="26342" y="65711"/>
                </a:cubicBezTo>
                <a:cubicBezTo>
                  <a:pt x="26937" y="65262"/>
                  <a:pt x="28023" y="64429"/>
                  <a:pt x="29443" y="63300"/>
                </a:cubicBezTo>
                <a:cubicBezTo>
                  <a:pt x="29519" y="63301"/>
                  <a:pt x="29594" y="63301"/>
                  <a:pt x="29670" y="63301"/>
                </a:cubicBezTo>
                <a:cubicBezTo>
                  <a:pt x="31285" y="63301"/>
                  <a:pt x="32743" y="63149"/>
                  <a:pt x="33560" y="63043"/>
                </a:cubicBezTo>
                <a:cubicBezTo>
                  <a:pt x="33587" y="63040"/>
                  <a:pt x="33612" y="63031"/>
                  <a:pt x="33636" y="63019"/>
                </a:cubicBezTo>
                <a:close/>
                <a:moveTo>
                  <a:pt x="26288" y="65752"/>
                </a:moveTo>
                <a:cubicBezTo>
                  <a:pt x="26287" y="65755"/>
                  <a:pt x="26285" y="65757"/>
                  <a:pt x="26283" y="65759"/>
                </a:cubicBezTo>
                <a:lnTo>
                  <a:pt x="26279" y="65760"/>
                </a:lnTo>
                <a:lnTo>
                  <a:pt x="26288" y="65752"/>
                </a:lnTo>
                <a:close/>
                <a:moveTo>
                  <a:pt x="25721" y="62900"/>
                </a:moveTo>
                <a:cubicBezTo>
                  <a:pt x="26374" y="63057"/>
                  <a:pt x="27068" y="63160"/>
                  <a:pt x="27768" y="63222"/>
                </a:cubicBezTo>
                <a:cubicBezTo>
                  <a:pt x="27197" y="64033"/>
                  <a:pt x="26616" y="64890"/>
                  <a:pt x="26027" y="65796"/>
                </a:cubicBezTo>
                <a:cubicBezTo>
                  <a:pt x="24690" y="65987"/>
                  <a:pt x="23355" y="66199"/>
                  <a:pt x="22023" y="66431"/>
                </a:cubicBezTo>
                <a:cubicBezTo>
                  <a:pt x="22832" y="65768"/>
                  <a:pt x="24163" y="64476"/>
                  <a:pt x="25721" y="62900"/>
                </a:cubicBezTo>
                <a:close/>
                <a:moveTo>
                  <a:pt x="35209" y="65015"/>
                </a:moveTo>
                <a:lnTo>
                  <a:pt x="35208" y="65016"/>
                </a:lnTo>
                <a:cubicBezTo>
                  <a:pt x="36108" y="65301"/>
                  <a:pt x="37211" y="65748"/>
                  <a:pt x="38424" y="66292"/>
                </a:cubicBezTo>
                <a:cubicBezTo>
                  <a:pt x="37361" y="66725"/>
                  <a:pt x="36193" y="66953"/>
                  <a:pt x="34994" y="67118"/>
                </a:cubicBezTo>
                <a:cubicBezTo>
                  <a:pt x="33152" y="66072"/>
                  <a:pt x="31914" y="65667"/>
                  <a:pt x="31144" y="65520"/>
                </a:cubicBezTo>
                <a:cubicBezTo>
                  <a:pt x="32496" y="65326"/>
                  <a:pt x="33850" y="65158"/>
                  <a:pt x="35209" y="65015"/>
                </a:cubicBezTo>
                <a:close/>
                <a:moveTo>
                  <a:pt x="22115" y="60487"/>
                </a:moveTo>
                <a:cubicBezTo>
                  <a:pt x="22392" y="60976"/>
                  <a:pt x="22721" y="61393"/>
                  <a:pt x="23111" y="61716"/>
                </a:cubicBezTo>
                <a:cubicBezTo>
                  <a:pt x="23283" y="61857"/>
                  <a:pt x="23465" y="61986"/>
                  <a:pt x="23655" y="62099"/>
                </a:cubicBezTo>
                <a:cubicBezTo>
                  <a:pt x="22696" y="63534"/>
                  <a:pt x="21907" y="65026"/>
                  <a:pt x="21393" y="66545"/>
                </a:cubicBezTo>
                <a:cubicBezTo>
                  <a:pt x="20340" y="66735"/>
                  <a:pt x="19291" y="66937"/>
                  <a:pt x="18243" y="67153"/>
                </a:cubicBezTo>
                <a:cubicBezTo>
                  <a:pt x="18272" y="66983"/>
                  <a:pt x="18302" y="66811"/>
                  <a:pt x="18328" y="66643"/>
                </a:cubicBezTo>
                <a:cubicBezTo>
                  <a:pt x="18338" y="66584"/>
                  <a:pt x="18348" y="66523"/>
                  <a:pt x="18377" y="66472"/>
                </a:cubicBezTo>
                <a:cubicBezTo>
                  <a:pt x="18481" y="66291"/>
                  <a:pt x="18794" y="66270"/>
                  <a:pt x="18829" y="66063"/>
                </a:cubicBezTo>
                <a:cubicBezTo>
                  <a:pt x="18842" y="65982"/>
                  <a:pt x="18802" y="65897"/>
                  <a:pt x="18818" y="65816"/>
                </a:cubicBezTo>
                <a:cubicBezTo>
                  <a:pt x="18829" y="65756"/>
                  <a:pt x="18869" y="65706"/>
                  <a:pt x="18904" y="65656"/>
                </a:cubicBezTo>
                <a:cubicBezTo>
                  <a:pt x="19014" y="65500"/>
                  <a:pt x="19089" y="65323"/>
                  <a:pt x="19123" y="65135"/>
                </a:cubicBezTo>
                <a:cubicBezTo>
                  <a:pt x="19139" y="65047"/>
                  <a:pt x="19134" y="64941"/>
                  <a:pt x="19079" y="64878"/>
                </a:cubicBezTo>
                <a:cubicBezTo>
                  <a:pt x="19964" y="63672"/>
                  <a:pt x="21023" y="62169"/>
                  <a:pt x="22115" y="60487"/>
                </a:cubicBezTo>
                <a:close/>
                <a:moveTo>
                  <a:pt x="30293" y="65647"/>
                </a:moveTo>
                <a:cubicBezTo>
                  <a:pt x="31004" y="66258"/>
                  <a:pt x="31707" y="66853"/>
                  <a:pt x="32402" y="67430"/>
                </a:cubicBezTo>
                <a:cubicBezTo>
                  <a:pt x="31147" y="67585"/>
                  <a:pt x="29913" y="67785"/>
                  <a:pt x="28779" y="68189"/>
                </a:cubicBezTo>
                <a:cubicBezTo>
                  <a:pt x="27830" y="67535"/>
                  <a:pt x="26847" y="66929"/>
                  <a:pt x="25833" y="66386"/>
                </a:cubicBezTo>
                <a:cubicBezTo>
                  <a:pt x="26227" y="66316"/>
                  <a:pt x="26620" y="66242"/>
                  <a:pt x="27014" y="66174"/>
                </a:cubicBezTo>
                <a:cubicBezTo>
                  <a:pt x="28105" y="65984"/>
                  <a:pt x="29198" y="65811"/>
                  <a:pt x="30293" y="65647"/>
                </a:cubicBezTo>
                <a:close/>
                <a:moveTo>
                  <a:pt x="25594" y="66430"/>
                </a:moveTo>
                <a:cubicBezTo>
                  <a:pt x="26121" y="67184"/>
                  <a:pt x="26724" y="67990"/>
                  <a:pt x="27386" y="68829"/>
                </a:cubicBezTo>
                <a:lnTo>
                  <a:pt x="27386" y="68830"/>
                </a:lnTo>
                <a:cubicBezTo>
                  <a:pt x="27110" y="68991"/>
                  <a:pt x="26845" y="69173"/>
                  <a:pt x="26595" y="69373"/>
                </a:cubicBezTo>
                <a:cubicBezTo>
                  <a:pt x="26118" y="69753"/>
                  <a:pt x="25708" y="70197"/>
                  <a:pt x="25309" y="70657"/>
                </a:cubicBezTo>
                <a:cubicBezTo>
                  <a:pt x="23839" y="69217"/>
                  <a:pt x="22303" y="68077"/>
                  <a:pt x="20730" y="67411"/>
                </a:cubicBezTo>
                <a:cubicBezTo>
                  <a:pt x="22344" y="67053"/>
                  <a:pt x="23966" y="66725"/>
                  <a:pt x="25594" y="66430"/>
                </a:cubicBezTo>
                <a:close/>
                <a:moveTo>
                  <a:pt x="20258" y="67513"/>
                </a:moveTo>
                <a:cubicBezTo>
                  <a:pt x="21138" y="69237"/>
                  <a:pt x="22168" y="71023"/>
                  <a:pt x="23282" y="72812"/>
                </a:cubicBezTo>
                <a:cubicBezTo>
                  <a:pt x="22637" y="73348"/>
                  <a:pt x="21923" y="73800"/>
                  <a:pt x="21192" y="74229"/>
                </a:cubicBezTo>
                <a:cubicBezTo>
                  <a:pt x="20470" y="73457"/>
                  <a:pt x="19721" y="72696"/>
                  <a:pt x="18947" y="71955"/>
                </a:cubicBezTo>
                <a:cubicBezTo>
                  <a:pt x="19067" y="71815"/>
                  <a:pt x="19064" y="71562"/>
                  <a:pt x="18902" y="71458"/>
                </a:cubicBezTo>
                <a:cubicBezTo>
                  <a:pt x="19041" y="71309"/>
                  <a:pt x="19001" y="71033"/>
                  <a:pt x="18824" y="70929"/>
                </a:cubicBezTo>
                <a:cubicBezTo>
                  <a:pt x="18913" y="70889"/>
                  <a:pt x="18958" y="70789"/>
                  <a:pt x="18928" y="70697"/>
                </a:cubicBezTo>
                <a:cubicBezTo>
                  <a:pt x="18903" y="70616"/>
                  <a:pt x="18828" y="70564"/>
                  <a:pt x="18747" y="70564"/>
                </a:cubicBezTo>
                <a:cubicBezTo>
                  <a:pt x="18735" y="70564"/>
                  <a:pt x="18723" y="70565"/>
                  <a:pt x="18711" y="70567"/>
                </a:cubicBezTo>
                <a:cubicBezTo>
                  <a:pt x="18750" y="70487"/>
                  <a:pt x="18776" y="70395"/>
                  <a:pt x="18750" y="70310"/>
                </a:cubicBezTo>
                <a:cubicBezTo>
                  <a:pt x="18728" y="70239"/>
                  <a:pt x="18657" y="70180"/>
                  <a:pt x="18586" y="70180"/>
                </a:cubicBezTo>
                <a:cubicBezTo>
                  <a:pt x="18572" y="70180"/>
                  <a:pt x="18558" y="70182"/>
                  <a:pt x="18544" y="70187"/>
                </a:cubicBezTo>
                <a:cubicBezTo>
                  <a:pt x="18612" y="70124"/>
                  <a:pt x="18604" y="70010"/>
                  <a:pt x="18554" y="69931"/>
                </a:cubicBezTo>
                <a:cubicBezTo>
                  <a:pt x="18503" y="69854"/>
                  <a:pt x="18420" y="69805"/>
                  <a:pt x="18340" y="69759"/>
                </a:cubicBezTo>
                <a:cubicBezTo>
                  <a:pt x="18179" y="69665"/>
                  <a:pt x="18018" y="69571"/>
                  <a:pt x="17856" y="69477"/>
                </a:cubicBezTo>
                <a:cubicBezTo>
                  <a:pt x="17932" y="68997"/>
                  <a:pt x="18016" y="68508"/>
                  <a:pt x="18099" y="68021"/>
                </a:cubicBezTo>
                <a:lnTo>
                  <a:pt x="18099" y="68020"/>
                </a:lnTo>
                <a:cubicBezTo>
                  <a:pt x="18817" y="67845"/>
                  <a:pt x="19537" y="67676"/>
                  <a:pt x="20258" y="67513"/>
                </a:cubicBezTo>
                <a:close/>
                <a:moveTo>
                  <a:pt x="17969" y="74840"/>
                </a:moveTo>
                <a:lnTo>
                  <a:pt x="17969" y="74840"/>
                </a:lnTo>
                <a:cubicBezTo>
                  <a:pt x="18164" y="75153"/>
                  <a:pt x="18366" y="75470"/>
                  <a:pt x="18574" y="75790"/>
                </a:cubicBezTo>
                <a:cubicBezTo>
                  <a:pt x="18339" y="75947"/>
                  <a:pt x="18108" y="76109"/>
                  <a:pt x="17887" y="76280"/>
                </a:cubicBezTo>
                <a:cubicBezTo>
                  <a:pt x="17888" y="76273"/>
                  <a:pt x="17891" y="76264"/>
                  <a:pt x="17892" y="76256"/>
                </a:cubicBezTo>
                <a:cubicBezTo>
                  <a:pt x="17962" y="75938"/>
                  <a:pt x="18031" y="75615"/>
                  <a:pt x="18021" y="75289"/>
                </a:cubicBezTo>
                <a:cubicBezTo>
                  <a:pt x="18015" y="75138"/>
                  <a:pt x="17998" y="74988"/>
                  <a:pt x="17969" y="74840"/>
                </a:cubicBezTo>
                <a:close/>
                <a:moveTo>
                  <a:pt x="32089" y="85274"/>
                </a:moveTo>
                <a:cubicBezTo>
                  <a:pt x="32418" y="85697"/>
                  <a:pt x="32741" y="86109"/>
                  <a:pt x="33057" y="86508"/>
                </a:cubicBezTo>
                <a:lnTo>
                  <a:pt x="33056" y="86509"/>
                </a:lnTo>
                <a:cubicBezTo>
                  <a:pt x="32517" y="87190"/>
                  <a:pt x="32047" y="87917"/>
                  <a:pt x="31688" y="88588"/>
                </a:cubicBezTo>
                <a:cubicBezTo>
                  <a:pt x="31410" y="88107"/>
                  <a:pt x="31105" y="87592"/>
                  <a:pt x="30775" y="87049"/>
                </a:cubicBezTo>
                <a:cubicBezTo>
                  <a:pt x="31172" y="86466"/>
                  <a:pt x="31610" y="85872"/>
                  <a:pt x="32089" y="85274"/>
                </a:cubicBezTo>
                <a:close/>
                <a:moveTo>
                  <a:pt x="36297" y="90512"/>
                </a:moveTo>
                <a:cubicBezTo>
                  <a:pt x="36738" y="91044"/>
                  <a:pt x="37126" y="91506"/>
                  <a:pt x="37452" y="91892"/>
                </a:cubicBezTo>
                <a:cubicBezTo>
                  <a:pt x="36116" y="93499"/>
                  <a:pt x="35156" y="94632"/>
                  <a:pt x="34509" y="94632"/>
                </a:cubicBezTo>
                <a:cubicBezTo>
                  <a:pt x="34399" y="94632"/>
                  <a:pt x="34299" y="94599"/>
                  <a:pt x="34207" y="94531"/>
                </a:cubicBezTo>
                <a:cubicBezTo>
                  <a:pt x="33756" y="94200"/>
                  <a:pt x="34556" y="92390"/>
                  <a:pt x="36296" y="90512"/>
                </a:cubicBezTo>
                <a:close/>
                <a:moveTo>
                  <a:pt x="22407" y="90083"/>
                </a:moveTo>
                <a:cubicBezTo>
                  <a:pt x="22896" y="90751"/>
                  <a:pt x="23368" y="91383"/>
                  <a:pt x="23812" y="91969"/>
                </a:cubicBezTo>
                <a:cubicBezTo>
                  <a:pt x="23651" y="94294"/>
                  <a:pt x="23350" y="95513"/>
                  <a:pt x="22659" y="95725"/>
                </a:cubicBezTo>
                <a:cubicBezTo>
                  <a:pt x="22631" y="95734"/>
                  <a:pt x="22601" y="95738"/>
                  <a:pt x="22571" y="95738"/>
                </a:cubicBezTo>
                <a:cubicBezTo>
                  <a:pt x="21966" y="95738"/>
                  <a:pt x="20951" y="94057"/>
                  <a:pt x="22192" y="90140"/>
                </a:cubicBezTo>
                <a:lnTo>
                  <a:pt x="22407" y="90083"/>
                </a:lnTo>
                <a:close/>
                <a:moveTo>
                  <a:pt x="29975" y="88301"/>
                </a:moveTo>
                <a:cubicBezTo>
                  <a:pt x="30424" y="88760"/>
                  <a:pt x="30841" y="89196"/>
                  <a:pt x="31218" y="89598"/>
                </a:cubicBezTo>
                <a:cubicBezTo>
                  <a:pt x="30238" y="92009"/>
                  <a:pt x="29252" y="95776"/>
                  <a:pt x="28146" y="95776"/>
                </a:cubicBezTo>
                <a:cubicBezTo>
                  <a:pt x="28085" y="95776"/>
                  <a:pt x="28025" y="95765"/>
                  <a:pt x="27963" y="95741"/>
                </a:cubicBezTo>
                <a:lnTo>
                  <a:pt x="27963" y="95742"/>
                </a:lnTo>
                <a:cubicBezTo>
                  <a:pt x="27146" y="95431"/>
                  <a:pt x="27622" y="92221"/>
                  <a:pt x="29975" y="88301"/>
                </a:cubicBezTo>
                <a:close/>
                <a:moveTo>
                  <a:pt x="16593" y="95117"/>
                </a:moveTo>
                <a:cubicBezTo>
                  <a:pt x="16777" y="95347"/>
                  <a:pt x="16955" y="95561"/>
                  <a:pt x="17127" y="95761"/>
                </a:cubicBezTo>
                <a:cubicBezTo>
                  <a:pt x="17320" y="98247"/>
                  <a:pt x="17069" y="97724"/>
                  <a:pt x="16709" y="98040"/>
                </a:cubicBezTo>
                <a:cubicBezTo>
                  <a:pt x="16691" y="98056"/>
                  <a:pt x="16668" y="98063"/>
                  <a:pt x="16640" y="98063"/>
                </a:cubicBezTo>
                <a:cubicBezTo>
                  <a:pt x="16550" y="98063"/>
                  <a:pt x="16414" y="97978"/>
                  <a:pt x="16252" y="97813"/>
                </a:cubicBezTo>
                <a:cubicBezTo>
                  <a:pt x="16316" y="96909"/>
                  <a:pt x="16430" y="96009"/>
                  <a:pt x="16593" y="95117"/>
                </a:cubicBezTo>
                <a:close/>
                <a:moveTo>
                  <a:pt x="23780" y="106777"/>
                </a:moveTo>
                <a:cubicBezTo>
                  <a:pt x="24158" y="106777"/>
                  <a:pt x="24691" y="107214"/>
                  <a:pt x="25348" y="107963"/>
                </a:cubicBezTo>
                <a:cubicBezTo>
                  <a:pt x="25450" y="108079"/>
                  <a:pt x="25611" y="108270"/>
                  <a:pt x="25821" y="108513"/>
                </a:cubicBezTo>
                <a:cubicBezTo>
                  <a:pt x="25529" y="108563"/>
                  <a:pt x="25301" y="108605"/>
                  <a:pt x="25180" y="108629"/>
                </a:cubicBezTo>
                <a:cubicBezTo>
                  <a:pt x="25119" y="108640"/>
                  <a:pt x="25066" y="108677"/>
                  <a:pt x="25032" y="108729"/>
                </a:cubicBezTo>
                <a:cubicBezTo>
                  <a:pt x="24934" y="108886"/>
                  <a:pt x="24701" y="109263"/>
                  <a:pt x="24406" y="109800"/>
                </a:cubicBezTo>
                <a:cubicBezTo>
                  <a:pt x="22736" y="107669"/>
                  <a:pt x="23210" y="107110"/>
                  <a:pt x="23519" y="106866"/>
                </a:cubicBezTo>
                <a:cubicBezTo>
                  <a:pt x="23595" y="106806"/>
                  <a:pt x="23683" y="106777"/>
                  <a:pt x="23780" y="106777"/>
                </a:cubicBezTo>
                <a:close/>
                <a:moveTo>
                  <a:pt x="30021" y="112614"/>
                </a:moveTo>
                <a:cubicBezTo>
                  <a:pt x="30522" y="112995"/>
                  <a:pt x="31037" y="113341"/>
                  <a:pt x="31552" y="113623"/>
                </a:cubicBezTo>
                <a:cubicBezTo>
                  <a:pt x="31359" y="114064"/>
                  <a:pt x="31188" y="114505"/>
                  <a:pt x="31042" y="114936"/>
                </a:cubicBezTo>
                <a:cubicBezTo>
                  <a:pt x="30467" y="114701"/>
                  <a:pt x="29906" y="114433"/>
                  <a:pt x="29361" y="114131"/>
                </a:cubicBezTo>
                <a:cubicBezTo>
                  <a:pt x="29563" y="113635"/>
                  <a:pt x="29783" y="113128"/>
                  <a:pt x="30021" y="112614"/>
                </a:cubicBezTo>
                <a:close/>
                <a:moveTo>
                  <a:pt x="30450" y="117362"/>
                </a:moveTo>
                <a:cubicBezTo>
                  <a:pt x="29947" y="120488"/>
                  <a:pt x="29708" y="124894"/>
                  <a:pt x="28374" y="124894"/>
                </a:cubicBezTo>
                <a:cubicBezTo>
                  <a:pt x="28343" y="124894"/>
                  <a:pt x="28310" y="124892"/>
                  <a:pt x="28278" y="124887"/>
                </a:cubicBezTo>
                <a:cubicBezTo>
                  <a:pt x="27433" y="124757"/>
                  <a:pt x="27115" y="122123"/>
                  <a:pt x="28011" y="118326"/>
                </a:cubicBezTo>
                <a:cubicBezTo>
                  <a:pt x="28849" y="118076"/>
                  <a:pt x="29666" y="117753"/>
                  <a:pt x="30450" y="117362"/>
                </a:cubicBezTo>
                <a:close/>
                <a:moveTo>
                  <a:pt x="20336" y="118655"/>
                </a:moveTo>
                <a:lnTo>
                  <a:pt x="20336" y="118655"/>
                </a:lnTo>
                <a:cubicBezTo>
                  <a:pt x="20915" y="118774"/>
                  <a:pt x="21501" y="118859"/>
                  <a:pt x="22091" y="118913"/>
                </a:cubicBezTo>
                <a:cubicBezTo>
                  <a:pt x="22890" y="123362"/>
                  <a:pt x="23084" y="125654"/>
                  <a:pt x="22125" y="126189"/>
                </a:cubicBezTo>
                <a:cubicBezTo>
                  <a:pt x="22071" y="126220"/>
                  <a:pt x="22007" y="126235"/>
                  <a:pt x="21937" y="126235"/>
                </a:cubicBezTo>
                <a:cubicBezTo>
                  <a:pt x="21141" y="126235"/>
                  <a:pt x="19511" y="124196"/>
                  <a:pt x="20336" y="118655"/>
                </a:cubicBezTo>
                <a:close/>
                <a:moveTo>
                  <a:pt x="16158" y="129259"/>
                </a:moveTo>
                <a:cubicBezTo>
                  <a:pt x="16158" y="129263"/>
                  <a:pt x="16159" y="129267"/>
                  <a:pt x="16159" y="129271"/>
                </a:cubicBezTo>
                <a:lnTo>
                  <a:pt x="16152" y="129266"/>
                </a:lnTo>
                <a:cubicBezTo>
                  <a:pt x="16155" y="129263"/>
                  <a:pt x="16156" y="129261"/>
                  <a:pt x="16158" y="129259"/>
                </a:cubicBezTo>
                <a:close/>
                <a:moveTo>
                  <a:pt x="17274" y="137056"/>
                </a:moveTo>
                <a:cubicBezTo>
                  <a:pt x="17860" y="137056"/>
                  <a:pt x="18033" y="137421"/>
                  <a:pt x="18052" y="137467"/>
                </a:cubicBezTo>
                <a:cubicBezTo>
                  <a:pt x="18054" y="137471"/>
                  <a:pt x="18054" y="137471"/>
                  <a:pt x="18056" y="137477"/>
                </a:cubicBezTo>
                <a:cubicBezTo>
                  <a:pt x="18088" y="137569"/>
                  <a:pt x="18476" y="138902"/>
                  <a:pt x="15512" y="140556"/>
                </a:cubicBezTo>
                <a:cubicBezTo>
                  <a:pt x="15305" y="140673"/>
                  <a:pt x="15107" y="140808"/>
                  <a:pt x="14922" y="140959"/>
                </a:cubicBezTo>
                <a:cubicBezTo>
                  <a:pt x="14886" y="140852"/>
                  <a:pt x="14821" y="140711"/>
                  <a:pt x="14731" y="140658"/>
                </a:cubicBezTo>
                <a:lnTo>
                  <a:pt x="14731" y="140658"/>
                </a:lnTo>
                <a:cubicBezTo>
                  <a:pt x="14735" y="140658"/>
                  <a:pt x="14739" y="140658"/>
                  <a:pt x="14744" y="140658"/>
                </a:cubicBezTo>
                <a:cubicBezTo>
                  <a:pt x="14863" y="140658"/>
                  <a:pt x="14983" y="140601"/>
                  <a:pt x="15047" y="140500"/>
                </a:cubicBezTo>
                <a:cubicBezTo>
                  <a:pt x="15133" y="140365"/>
                  <a:pt x="15110" y="140171"/>
                  <a:pt x="14996" y="140060"/>
                </a:cubicBezTo>
                <a:lnTo>
                  <a:pt x="14996" y="140060"/>
                </a:lnTo>
                <a:cubicBezTo>
                  <a:pt x="15008" y="140061"/>
                  <a:pt x="15019" y="140062"/>
                  <a:pt x="15031" y="140062"/>
                </a:cubicBezTo>
                <a:cubicBezTo>
                  <a:pt x="15168" y="140062"/>
                  <a:pt x="15302" y="139964"/>
                  <a:pt x="15340" y="139830"/>
                </a:cubicBezTo>
                <a:cubicBezTo>
                  <a:pt x="15381" y="139686"/>
                  <a:pt x="15301" y="139517"/>
                  <a:pt x="15163" y="139456"/>
                </a:cubicBezTo>
                <a:lnTo>
                  <a:pt x="15163" y="139456"/>
                </a:lnTo>
                <a:cubicBezTo>
                  <a:pt x="15186" y="139460"/>
                  <a:pt x="15209" y="139462"/>
                  <a:pt x="15231" y="139462"/>
                </a:cubicBezTo>
                <a:cubicBezTo>
                  <a:pt x="15395" y="139462"/>
                  <a:pt x="15558" y="139365"/>
                  <a:pt x="15631" y="139217"/>
                </a:cubicBezTo>
                <a:cubicBezTo>
                  <a:pt x="15715" y="139050"/>
                  <a:pt x="15674" y="138829"/>
                  <a:pt x="15537" y="138701"/>
                </a:cubicBezTo>
                <a:cubicBezTo>
                  <a:pt x="15713" y="138699"/>
                  <a:pt x="15902" y="138625"/>
                  <a:pt x="15989" y="138470"/>
                </a:cubicBezTo>
                <a:cubicBezTo>
                  <a:pt x="16076" y="138316"/>
                  <a:pt x="16015" y="138082"/>
                  <a:pt x="15845" y="138031"/>
                </a:cubicBezTo>
                <a:cubicBezTo>
                  <a:pt x="15975" y="137994"/>
                  <a:pt x="16071" y="137881"/>
                  <a:pt x="16086" y="137745"/>
                </a:cubicBezTo>
                <a:cubicBezTo>
                  <a:pt x="16096" y="137637"/>
                  <a:pt x="16044" y="137530"/>
                  <a:pt x="15959" y="137463"/>
                </a:cubicBezTo>
                <a:cubicBezTo>
                  <a:pt x="16539" y="137158"/>
                  <a:pt x="16964" y="137056"/>
                  <a:pt x="17274" y="137056"/>
                </a:cubicBezTo>
                <a:close/>
                <a:moveTo>
                  <a:pt x="26321" y="138704"/>
                </a:moveTo>
                <a:cubicBezTo>
                  <a:pt x="26767" y="138704"/>
                  <a:pt x="27440" y="139070"/>
                  <a:pt x="28291" y="139702"/>
                </a:cubicBezTo>
                <a:cubicBezTo>
                  <a:pt x="29144" y="140336"/>
                  <a:pt x="32863" y="143315"/>
                  <a:pt x="36334" y="144534"/>
                </a:cubicBezTo>
                <a:lnTo>
                  <a:pt x="36334" y="144536"/>
                </a:lnTo>
                <a:cubicBezTo>
                  <a:pt x="36164" y="144712"/>
                  <a:pt x="35999" y="144892"/>
                  <a:pt x="35843" y="145071"/>
                </a:cubicBezTo>
                <a:cubicBezTo>
                  <a:pt x="35576" y="145378"/>
                  <a:pt x="35323" y="145697"/>
                  <a:pt x="35082" y="146023"/>
                </a:cubicBezTo>
                <a:cubicBezTo>
                  <a:pt x="33433" y="145584"/>
                  <a:pt x="31488" y="144830"/>
                  <a:pt x="29617" y="143535"/>
                </a:cubicBezTo>
                <a:cubicBezTo>
                  <a:pt x="25010" y="140351"/>
                  <a:pt x="25540" y="139321"/>
                  <a:pt x="25898" y="138887"/>
                </a:cubicBezTo>
                <a:cubicBezTo>
                  <a:pt x="26000" y="138763"/>
                  <a:pt x="26143" y="138704"/>
                  <a:pt x="26321" y="138704"/>
                </a:cubicBezTo>
                <a:close/>
                <a:moveTo>
                  <a:pt x="32124" y="151927"/>
                </a:moveTo>
                <a:lnTo>
                  <a:pt x="32124" y="151927"/>
                </a:lnTo>
                <a:cubicBezTo>
                  <a:pt x="30625" y="156170"/>
                  <a:pt x="30521" y="159496"/>
                  <a:pt x="30598" y="161134"/>
                </a:cubicBezTo>
                <a:cubicBezTo>
                  <a:pt x="30594" y="161117"/>
                  <a:pt x="30591" y="161099"/>
                  <a:pt x="30589" y="161082"/>
                </a:cubicBezTo>
                <a:lnTo>
                  <a:pt x="30486" y="161095"/>
                </a:lnTo>
                <a:cubicBezTo>
                  <a:pt x="30504" y="161258"/>
                  <a:pt x="30528" y="161421"/>
                  <a:pt x="30547" y="161584"/>
                </a:cubicBezTo>
                <a:cubicBezTo>
                  <a:pt x="30290" y="160468"/>
                  <a:pt x="29416" y="156684"/>
                  <a:pt x="28512" y="153008"/>
                </a:cubicBezTo>
                <a:cubicBezTo>
                  <a:pt x="29750" y="152770"/>
                  <a:pt x="30960" y="152408"/>
                  <a:pt x="32124" y="151927"/>
                </a:cubicBezTo>
                <a:close/>
                <a:moveTo>
                  <a:pt x="22612" y="153201"/>
                </a:moveTo>
                <a:lnTo>
                  <a:pt x="22612" y="153201"/>
                </a:lnTo>
                <a:cubicBezTo>
                  <a:pt x="23382" y="153296"/>
                  <a:pt x="24158" y="153343"/>
                  <a:pt x="24933" y="153343"/>
                </a:cubicBezTo>
                <a:cubicBezTo>
                  <a:pt x="25266" y="153343"/>
                  <a:pt x="25598" y="153335"/>
                  <a:pt x="25930" y="153317"/>
                </a:cubicBezTo>
                <a:cubicBezTo>
                  <a:pt x="26759" y="155627"/>
                  <a:pt x="28200" y="158454"/>
                  <a:pt x="30580" y="161854"/>
                </a:cubicBezTo>
                <a:cubicBezTo>
                  <a:pt x="30696" y="162814"/>
                  <a:pt x="30826" y="163771"/>
                  <a:pt x="30970" y="164728"/>
                </a:cubicBezTo>
                <a:cubicBezTo>
                  <a:pt x="30951" y="164704"/>
                  <a:pt x="30929" y="164678"/>
                  <a:pt x="30906" y="164649"/>
                </a:cubicBezTo>
                <a:cubicBezTo>
                  <a:pt x="29854" y="163338"/>
                  <a:pt x="25354" y="157664"/>
                  <a:pt x="22612" y="153201"/>
                </a:cubicBezTo>
                <a:close/>
                <a:moveTo>
                  <a:pt x="45426" y="159099"/>
                </a:moveTo>
                <a:cubicBezTo>
                  <a:pt x="45828" y="160607"/>
                  <a:pt x="46257" y="162098"/>
                  <a:pt x="46699" y="163550"/>
                </a:cubicBezTo>
                <a:cubicBezTo>
                  <a:pt x="45855" y="164101"/>
                  <a:pt x="45009" y="164676"/>
                  <a:pt x="44173" y="165274"/>
                </a:cubicBezTo>
                <a:cubicBezTo>
                  <a:pt x="43212" y="164281"/>
                  <a:pt x="42262" y="163620"/>
                  <a:pt x="41575" y="163214"/>
                </a:cubicBezTo>
                <a:cubicBezTo>
                  <a:pt x="42896" y="161836"/>
                  <a:pt x="44199" y="160440"/>
                  <a:pt x="45426" y="159099"/>
                </a:cubicBezTo>
                <a:close/>
                <a:moveTo>
                  <a:pt x="50938" y="164082"/>
                </a:moveTo>
                <a:lnTo>
                  <a:pt x="50938" y="164083"/>
                </a:lnTo>
                <a:cubicBezTo>
                  <a:pt x="51088" y="164690"/>
                  <a:pt x="51261" y="165406"/>
                  <a:pt x="51450" y="166201"/>
                </a:cubicBezTo>
                <a:cubicBezTo>
                  <a:pt x="51184" y="166395"/>
                  <a:pt x="50913" y="166595"/>
                  <a:pt x="50638" y="166800"/>
                </a:cubicBezTo>
                <a:cubicBezTo>
                  <a:pt x="50431" y="166121"/>
                  <a:pt x="50217" y="165490"/>
                  <a:pt x="49995" y="164909"/>
                </a:cubicBezTo>
                <a:cubicBezTo>
                  <a:pt x="50315" y="164629"/>
                  <a:pt x="50630" y="164354"/>
                  <a:pt x="50938" y="164082"/>
                </a:cubicBezTo>
                <a:close/>
                <a:moveTo>
                  <a:pt x="15231" y="150482"/>
                </a:moveTo>
                <a:cubicBezTo>
                  <a:pt x="15936" y="151042"/>
                  <a:pt x="16807" y="151553"/>
                  <a:pt x="17880" y="151985"/>
                </a:cubicBezTo>
                <a:cubicBezTo>
                  <a:pt x="19005" y="152437"/>
                  <a:pt x="20172" y="152779"/>
                  <a:pt x="21363" y="153008"/>
                </a:cubicBezTo>
                <a:cubicBezTo>
                  <a:pt x="21808" y="156047"/>
                  <a:pt x="23660" y="161484"/>
                  <a:pt x="30989" y="164863"/>
                </a:cubicBezTo>
                <a:cubicBezTo>
                  <a:pt x="31031" y="165148"/>
                  <a:pt x="31081" y="165430"/>
                  <a:pt x="31127" y="165714"/>
                </a:cubicBezTo>
                <a:cubicBezTo>
                  <a:pt x="30272" y="166142"/>
                  <a:pt x="29447" y="166598"/>
                  <a:pt x="28703" y="167133"/>
                </a:cubicBezTo>
                <a:cubicBezTo>
                  <a:pt x="25410" y="163527"/>
                  <a:pt x="20256" y="158144"/>
                  <a:pt x="14601" y="153220"/>
                </a:cubicBezTo>
                <a:cubicBezTo>
                  <a:pt x="14565" y="153004"/>
                  <a:pt x="14484" y="152800"/>
                  <a:pt x="14361" y="152620"/>
                </a:cubicBezTo>
                <a:lnTo>
                  <a:pt x="14361" y="152620"/>
                </a:lnTo>
                <a:cubicBezTo>
                  <a:pt x="14390" y="152627"/>
                  <a:pt x="14419" y="152631"/>
                  <a:pt x="14448" y="152631"/>
                </a:cubicBezTo>
                <a:cubicBezTo>
                  <a:pt x="14586" y="152631"/>
                  <a:pt x="14723" y="152550"/>
                  <a:pt x="14782" y="152425"/>
                </a:cubicBezTo>
                <a:cubicBezTo>
                  <a:pt x="14852" y="152273"/>
                  <a:pt x="14800" y="152074"/>
                  <a:pt x="14664" y="151977"/>
                </a:cubicBezTo>
                <a:cubicBezTo>
                  <a:pt x="14839" y="151965"/>
                  <a:pt x="14991" y="151851"/>
                  <a:pt x="15049" y="151687"/>
                </a:cubicBezTo>
                <a:cubicBezTo>
                  <a:pt x="15108" y="151522"/>
                  <a:pt x="15063" y="151337"/>
                  <a:pt x="14935" y="151217"/>
                </a:cubicBezTo>
                <a:lnTo>
                  <a:pt x="14935" y="151217"/>
                </a:lnTo>
                <a:cubicBezTo>
                  <a:pt x="14955" y="151221"/>
                  <a:pt x="14974" y="151223"/>
                  <a:pt x="14994" y="151223"/>
                </a:cubicBezTo>
                <a:cubicBezTo>
                  <a:pt x="15135" y="151223"/>
                  <a:pt x="15274" y="151125"/>
                  <a:pt x="15313" y="150988"/>
                </a:cubicBezTo>
                <a:cubicBezTo>
                  <a:pt x="15358" y="150832"/>
                  <a:pt x="15267" y="150650"/>
                  <a:pt x="15114" y="150593"/>
                </a:cubicBezTo>
                <a:cubicBezTo>
                  <a:pt x="15161" y="150565"/>
                  <a:pt x="15201" y="150528"/>
                  <a:pt x="15231" y="150482"/>
                </a:cubicBezTo>
                <a:close/>
                <a:moveTo>
                  <a:pt x="41200" y="163603"/>
                </a:moveTo>
                <a:cubicBezTo>
                  <a:pt x="41732" y="164385"/>
                  <a:pt x="42289" y="165288"/>
                  <a:pt x="42844" y="166250"/>
                </a:cubicBezTo>
                <a:cubicBezTo>
                  <a:pt x="42196" y="166740"/>
                  <a:pt x="41561" y="167242"/>
                  <a:pt x="40946" y="167755"/>
                </a:cubicBezTo>
                <a:cubicBezTo>
                  <a:pt x="40243" y="166996"/>
                  <a:pt x="39574" y="166384"/>
                  <a:pt x="38949" y="165895"/>
                </a:cubicBezTo>
                <a:cubicBezTo>
                  <a:pt x="39697" y="165149"/>
                  <a:pt x="40451" y="164380"/>
                  <a:pt x="41200" y="163603"/>
                </a:cubicBezTo>
                <a:close/>
                <a:moveTo>
                  <a:pt x="47741" y="166838"/>
                </a:moveTo>
                <a:cubicBezTo>
                  <a:pt x="47936" y="167433"/>
                  <a:pt x="48132" y="168016"/>
                  <a:pt x="48327" y="168586"/>
                </a:cubicBezTo>
                <a:cubicBezTo>
                  <a:pt x="47884" y="168941"/>
                  <a:pt x="47436" y="169307"/>
                  <a:pt x="46983" y="169685"/>
                </a:cubicBezTo>
                <a:cubicBezTo>
                  <a:pt x="46771" y="169138"/>
                  <a:pt x="46523" y="168603"/>
                  <a:pt x="46241" y="168086"/>
                </a:cubicBezTo>
                <a:cubicBezTo>
                  <a:pt x="46749" y="167669"/>
                  <a:pt x="47249" y="167252"/>
                  <a:pt x="47741" y="166838"/>
                </a:cubicBezTo>
                <a:close/>
                <a:moveTo>
                  <a:pt x="38665" y="168832"/>
                </a:moveTo>
                <a:cubicBezTo>
                  <a:pt x="38843" y="168984"/>
                  <a:pt x="39023" y="169137"/>
                  <a:pt x="39203" y="169290"/>
                </a:cubicBezTo>
                <a:cubicBezTo>
                  <a:pt x="38469" y="169976"/>
                  <a:pt x="37781" y="170675"/>
                  <a:pt x="37156" y="171386"/>
                </a:cubicBezTo>
                <a:cubicBezTo>
                  <a:pt x="37724" y="170559"/>
                  <a:pt x="38347" y="169761"/>
                  <a:pt x="38665" y="168832"/>
                </a:cubicBezTo>
                <a:close/>
                <a:moveTo>
                  <a:pt x="44589" y="169427"/>
                </a:moveTo>
                <a:cubicBezTo>
                  <a:pt x="44875" y="169970"/>
                  <a:pt x="45151" y="170507"/>
                  <a:pt x="45415" y="171030"/>
                </a:cubicBezTo>
                <a:cubicBezTo>
                  <a:pt x="45017" y="171380"/>
                  <a:pt x="44619" y="171739"/>
                  <a:pt x="44219" y="172107"/>
                </a:cubicBezTo>
                <a:cubicBezTo>
                  <a:pt x="43867" y="171548"/>
                  <a:pt x="43520" y="171026"/>
                  <a:pt x="43178" y="170541"/>
                </a:cubicBezTo>
                <a:cubicBezTo>
                  <a:pt x="43652" y="170171"/>
                  <a:pt x="44123" y="169801"/>
                  <a:pt x="44589" y="169427"/>
                </a:cubicBezTo>
                <a:close/>
                <a:moveTo>
                  <a:pt x="51997" y="168505"/>
                </a:moveTo>
                <a:lnTo>
                  <a:pt x="51997" y="168505"/>
                </a:lnTo>
                <a:cubicBezTo>
                  <a:pt x="52331" y="169912"/>
                  <a:pt x="52692" y="171430"/>
                  <a:pt x="53056" y="172934"/>
                </a:cubicBezTo>
                <a:cubicBezTo>
                  <a:pt x="52722" y="173087"/>
                  <a:pt x="52390" y="173237"/>
                  <a:pt x="52060" y="173383"/>
                </a:cubicBezTo>
                <a:cubicBezTo>
                  <a:pt x="51847" y="171905"/>
                  <a:pt x="51596" y="170565"/>
                  <a:pt x="51315" y="169348"/>
                </a:cubicBezTo>
                <a:cubicBezTo>
                  <a:pt x="51544" y="169061"/>
                  <a:pt x="51772" y="168778"/>
                  <a:pt x="51997" y="168505"/>
                </a:cubicBezTo>
                <a:close/>
                <a:moveTo>
                  <a:pt x="41875" y="171543"/>
                </a:moveTo>
                <a:cubicBezTo>
                  <a:pt x="42429" y="172005"/>
                  <a:pt x="42956" y="172446"/>
                  <a:pt x="43432" y="172841"/>
                </a:cubicBezTo>
                <a:cubicBezTo>
                  <a:pt x="43243" y="173021"/>
                  <a:pt x="43054" y="173202"/>
                  <a:pt x="42866" y="173385"/>
                </a:cubicBezTo>
                <a:cubicBezTo>
                  <a:pt x="42077" y="173081"/>
                  <a:pt x="41271" y="172820"/>
                  <a:pt x="40452" y="172606"/>
                </a:cubicBezTo>
                <a:cubicBezTo>
                  <a:pt x="40929" y="172257"/>
                  <a:pt x="41403" y="171902"/>
                  <a:pt x="41875" y="171543"/>
                </a:cubicBezTo>
                <a:close/>
                <a:moveTo>
                  <a:pt x="14384" y="154010"/>
                </a:moveTo>
                <a:cubicBezTo>
                  <a:pt x="14931" y="156244"/>
                  <a:pt x="17288" y="161613"/>
                  <a:pt x="27386" y="168279"/>
                </a:cubicBezTo>
                <a:cubicBezTo>
                  <a:pt x="27093" y="168591"/>
                  <a:pt x="26831" y="168930"/>
                  <a:pt x="26602" y="169291"/>
                </a:cubicBezTo>
                <a:cubicBezTo>
                  <a:pt x="26589" y="169310"/>
                  <a:pt x="26579" y="169331"/>
                  <a:pt x="26567" y="169351"/>
                </a:cubicBezTo>
                <a:cubicBezTo>
                  <a:pt x="21904" y="165391"/>
                  <a:pt x="16494" y="160975"/>
                  <a:pt x="15819" y="160246"/>
                </a:cubicBezTo>
                <a:cubicBezTo>
                  <a:pt x="15723" y="160143"/>
                  <a:pt x="15633" y="160034"/>
                  <a:pt x="15547" y="159923"/>
                </a:cubicBezTo>
                <a:cubicBezTo>
                  <a:pt x="13927" y="157853"/>
                  <a:pt x="13839" y="154600"/>
                  <a:pt x="13839" y="154599"/>
                </a:cubicBezTo>
                <a:lnTo>
                  <a:pt x="13839" y="154599"/>
                </a:lnTo>
                <a:cubicBezTo>
                  <a:pt x="13839" y="154600"/>
                  <a:pt x="13413" y="158545"/>
                  <a:pt x="15049" y="160883"/>
                </a:cubicBezTo>
                <a:cubicBezTo>
                  <a:pt x="16153" y="162460"/>
                  <a:pt x="20308" y="167780"/>
                  <a:pt x="25504" y="171702"/>
                </a:cubicBezTo>
                <a:cubicBezTo>
                  <a:pt x="25314" y="172190"/>
                  <a:pt x="25117" y="172675"/>
                  <a:pt x="24877" y="173138"/>
                </a:cubicBezTo>
                <a:cubicBezTo>
                  <a:pt x="24728" y="173419"/>
                  <a:pt x="24566" y="173693"/>
                  <a:pt x="24391" y="173957"/>
                </a:cubicBezTo>
                <a:cubicBezTo>
                  <a:pt x="22731" y="173106"/>
                  <a:pt x="20982" y="172288"/>
                  <a:pt x="19227" y="171597"/>
                </a:cubicBezTo>
                <a:cubicBezTo>
                  <a:pt x="17187" y="170793"/>
                  <a:pt x="15311" y="170106"/>
                  <a:pt x="13627" y="169506"/>
                </a:cubicBezTo>
                <a:cubicBezTo>
                  <a:pt x="13662" y="167539"/>
                  <a:pt x="13693" y="165579"/>
                  <a:pt x="13711" y="163640"/>
                </a:cubicBezTo>
                <a:cubicBezTo>
                  <a:pt x="13743" y="160547"/>
                  <a:pt x="13670" y="157352"/>
                  <a:pt x="13701" y="154259"/>
                </a:cubicBezTo>
                <a:lnTo>
                  <a:pt x="13701" y="154259"/>
                </a:lnTo>
                <a:cubicBezTo>
                  <a:pt x="13745" y="154269"/>
                  <a:pt x="13788" y="154273"/>
                  <a:pt x="13831" y="154273"/>
                </a:cubicBezTo>
                <a:cubicBezTo>
                  <a:pt x="14038" y="154273"/>
                  <a:pt x="14238" y="154168"/>
                  <a:pt x="14384" y="154010"/>
                </a:cubicBezTo>
                <a:close/>
                <a:moveTo>
                  <a:pt x="49426" y="171713"/>
                </a:moveTo>
                <a:cubicBezTo>
                  <a:pt x="49746" y="172598"/>
                  <a:pt x="50055" y="173435"/>
                  <a:pt x="50348" y="174208"/>
                </a:cubicBezTo>
                <a:cubicBezTo>
                  <a:pt x="49619" y="174603"/>
                  <a:pt x="48835" y="175077"/>
                  <a:pt x="48025" y="175601"/>
                </a:cubicBezTo>
                <a:cubicBezTo>
                  <a:pt x="48027" y="174855"/>
                  <a:pt x="47981" y="174110"/>
                  <a:pt x="47892" y="173370"/>
                </a:cubicBezTo>
                <a:cubicBezTo>
                  <a:pt x="48431" y="172825"/>
                  <a:pt x="48945" y="172273"/>
                  <a:pt x="49426" y="171713"/>
                </a:cubicBezTo>
                <a:close/>
                <a:moveTo>
                  <a:pt x="46998" y="174246"/>
                </a:moveTo>
                <a:cubicBezTo>
                  <a:pt x="47305" y="174887"/>
                  <a:pt x="47554" y="175419"/>
                  <a:pt x="47729" y="175796"/>
                </a:cubicBezTo>
                <a:cubicBezTo>
                  <a:pt x="47660" y="175839"/>
                  <a:pt x="47592" y="175885"/>
                  <a:pt x="47523" y="175931"/>
                </a:cubicBezTo>
                <a:lnTo>
                  <a:pt x="47524" y="175932"/>
                </a:lnTo>
                <a:cubicBezTo>
                  <a:pt x="47075" y="175621"/>
                  <a:pt x="46623" y="175314"/>
                  <a:pt x="46169" y="175010"/>
                </a:cubicBezTo>
                <a:cubicBezTo>
                  <a:pt x="46449" y="174758"/>
                  <a:pt x="46725" y="174504"/>
                  <a:pt x="46998" y="174246"/>
                </a:cubicBezTo>
                <a:close/>
                <a:moveTo>
                  <a:pt x="46057" y="175110"/>
                </a:moveTo>
                <a:cubicBezTo>
                  <a:pt x="46484" y="175423"/>
                  <a:pt x="46909" y="175739"/>
                  <a:pt x="47332" y="176058"/>
                </a:cubicBezTo>
                <a:lnTo>
                  <a:pt x="47333" y="176060"/>
                </a:lnTo>
                <a:cubicBezTo>
                  <a:pt x="47008" y="176278"/>
                  <a:pt x="46681" y="176504"/>
                  <a:pt x="46351" y="176736"/>
                </a:cubicBezTo>
                <a:cubicBezTo>
                  <a:pt x="45900" y="176702"/>
                  <a:pt x="45391" y="176681"/>
                  <a:pt x="44815" y="176681"/>
                </a:cubicBezTo>
                <a:cubicBezTo>
                  <a:pt x="44617" y="176681"/>
                  <a:pt x="44411" y="176684"/>
                  <a:pt x="44198" y="176689"/>
                </a:cubicBezTo>
                <a:cubicBezTo>
                  <a:pt x="44825" y="176182"/>
                  <a:pt x="45448" y="175655"/>
                  <a:pt x="46057" y="175110"/>
                </a:cubicBezTo>
                <a:close/>
                <a:moveTo>
                  <a:pt x="68439" y="170174"/>
                </a:moveTo>
                <a:lnTo>
                  <a:pt x="68439" y="170175"/>
                </a:lnTo>
                <a:cubicBezTo>
                  <a:pt x="69063" y="171312"/>
                  <a:pt x="70261" y="173457"/>
                  <a:pt x="71816" y="176032"/>
                </a:cubicBezTo>
                <a:cubicBezTo>
                  <a:pt x="71480" y="176479"/>
                  <a:pt x="71133" y="176936"/>
                  <a:pt x="70774" y="177404"/>
                </a:cubicBezTo>
                <a:cubicBezTo>
                  <a:pt x="69462" y="175679"/>
                  <a:pt x="68349" y="174379"/>
                  <a:pt x="67703" y="173651"/>
                </a:cubicBezTo>
                <a:cubicBezTo>
                  <a:pt x="67983" y="172467"/>
                  <a:pt x="68227" y="171301"/>
                  <a:pt x="68439" y="170174"/>
                </a:cubicBezTo>
                <a:close/>
                <a:moveTo>
                  <a:pt x="38294" y="174148"/>
                </a:moveTo>
                <a:cubicBezTo>
                  <a:pt x="39521" y="174211"/>
                  <a:pt x="40729" y="174292"/>
                  <a:pt x="41849" y="174393"/>
                </a:cubicBezTo>
                <a:cubicBezTo>
                  <a:pt x="40985" y="175267"/>
                  <a:pt x="40134" y="176178"/>
                  <a:pt x="39309" y="177124"/>
                </a:cubicBezTo>
                <a:cubicBezTo>
                  <a:pt x="38357" y="177257"/>
                  <a:pt x="37321" y="177427"/>
                  <a:pt x="36194" y="177637"/>
                </a:cubicBezTo>
                <a:cubicBezTo>
                  <a:pt x="36096" y="176994"/>
                  <a:pt x="35994" y="176352"/>
                  <a:pt x="35944" y="175717"/>
                </a:cubicBezTo>
                <a:cubicBezTo>
                  <a:pt x="36721" y="175218"/>
                  <a:pt x="37505" y="174695"/>
                  <a:pt x="38294" y="174148"/>
                </a:cubicBezTo>
                <a:close/>
                <a:moveTo>
                  <a:pt x="13567" y="172730"/>
                </a:moveTo>
                <a:cubicBezTo>
                  <a:pt x="16246" y="174368"/>
                  <a:pt x="19059" y="175775"/>
                  <a:pt x="21975" y="176937"/>
                </a:cubicBezTo>
                <a:cubicBezTo>
                  <a:pt x="21347" y="177671"/>
                  <a:pt x="20751" y="178421"/>
                  <a:pt x="20289" y="179249"/>
                </a:cubicBezTo>
                <a:cubicBezTo>
                  <a:pt x="19920" y="179203"/>
                  <a:pt x="19548" y="179162"/>
                  <a:pt x="19171" y="179126"/>
                </a:cubicBezTo>
                <a:cubicBezTo>
                  <a:pt x="16873" y="178910"/>
                  <a:pt x="15014" y="178770"/>
                  <a:pt x="13448" y="178671"/>
                </a:cubicBezTo>
                <a:cubicBezTo>
                  <a:pt x="13487" y="176703"/>
                  <a:pt x="13528" y="174717"/>
                  <a:pt x="13567" y="172730"/>
                </a:cubicBezTo>
                <a:close/>
                <a:moveTo>
                  <a:pt x="51529" y="177252"/>
                </a:moveTo>
                <a:cubicBezTo>
                  <a:pt x="51933" y="178264"/>
                  <a:pt x="52253" y="179038"/>
                  <a:pt x="52450" y="179509"/>
                </a:cubicBezTo>
                <a:cubicBezTo>
                  <a:pt x="52456" y="179528"/>
                  <a:pt x="52460" y="179547"/>
                  <a:pt x="52465" y="179565"/>
                </a:cubicBezTo>
                <a:cubicBezTo>
                  <a:pt x="52312" y="179446"/>
                  <a:pt x="52161" y="179323"/>
                  <a:pt x="52008" y="179203"/>
                </a:cubicBezTo>
                <a:cubicBezTo>
                  <a:pt x="51497" y="178811"/>
                  <a:pt x="50981" y="178428"/>
                  <a:pt x="50465" y="178045"/>
                </a:cubicBezTo>
                <a:lnTo>
                  <a:pt x="50465" y="178045"/>
                </a:lnTo>
                <a:cubicBezTo>
                  <a:pt x="50823" y="177781"/>
                  <a:pt x="51177" y="177517"/>
                  <a:pt x="51529" y="177252"/>
                </a:cubicBezTo>
                <a:close/>
                <a:moveTo>
                  <a:pt x="52475" y="179568"/>
                </a:moveTo>
                <a:cubicBezTo>
                  <a:pt x="52476" y="179571"/>
                  <a:pt x="52477" y="179574"/>
                  <a:pt x="52479" y="179577"/>
                </a:cubicBezTo>
                <a:lnTo>
                  <a:pt x="52476" y="179575"/>
                </a:lnTo>
                <a:cubicBezTo>
                  <a:pt x="52476" y="179572"/>
                  <a:pt x="52476" y="179570"/>
                  <a:pt x="52475" y="179568"/>
                </a:cubicBezTo>
                <a:close/>
                <a:moveTo>
                  <a:pt x="58074" y="171975"/>
                </a:moveTo>
                <a:cubicBezTo>
                  <a:pt x="57992" y="174416"/>
                  <a:pt x="58080" y="176844"/>
                  <a:pt x="58229" y="178962"/>
                </a:cubicBezTo>
                <a:cubicBezTo>
                  <a:pt x="57624" y="179243"/>
                  <a:pt x="56955" y="179538"/>
                  <a:pt x="56226" y="179849"/>
                </a:cubicBezTo>
                <a:cubicBezTo>
                  <a:pt x="56285" y="177949"/>
                  <a:pt x="56054" y="175953"/>
                  <a:pt x="55655" y="174001"/>
                </a:cubicBezTo>
                <a:cubicBezTo>
                  <a:pt x="56521" y="173292"/>
                  <a:pt x="57333" y="172609"/>
                  <a:pt x="58074" y="171975"/>
                </a:cubicBezTo>
                <a:close/>
                <a:moveTo>
                  <a:pt x="50146" y="178278"/>
                </a:moveTo>
                <a:cubicBezTo>
                  <a:pt x="50673" y="178703"/>
                  <a:pt x="51194" y="179134"/>
                  <a:pt x="51714" y="179567"/>
                </a:cubicBezTo>
                <a:lnTo>
                  <a:pt x="51714" y="179568"/>
                </a:lnTo>
                <a:cubicBezTo>
                  <a:pt x="51992" y="179798"/>
                  <a:pt x="52266" y="180036"/>
                  <a:pt x="52542" y="180270"/>
                </a:cubicBezTo>
                <a:cubicBezTo>
                  <a:pt x="52239" y="180259"/>
                  <a:pt x="51936" y="180254"/>
                  <a:pt x="51632" y="180254"/>
                </a:cubicBezTo>
                <a:cubicBezTo>
                  <a:pt x="49987" y="180254"/>
                  <a:pt x="48337" y="180405"/>
                  <a:pt x="46714" y="180663"/>
                </a:cubicBezTo>
                <a:cubicBezTo>
                  <a:pt x="47873" y="179900"/>
                  <a:pt x="49024" y="179096"/>
                  <a:pt x="50146" y="178278"/>
                </a:cubicBezTo>
                <a:close/>
                <a:moveTo>
                  <a:pt x="53702" y="175573"/>
                </a:moveTo>
                <a:cubicBezTo>
                  <a:pt x="54158" y="177405"/>
                  <a:pt x="54597" y="179090"/>
                  <a:pt x="54970" y="180368"/>
                </a:cubicBezTo>
                <a:cubicBezTo>
                  <a:pt x="54647" y="180498"/>
                  <a:pt x="54312" y="180631"/>
                  <a:pt x="53967" y="180766"/>
                </a:cubicBezTo>
                <a:cubicBezTo>
                  <a:pt x="53533" y="180414"/>
                  <a:pt x="53097" y="180066"/>
                  <a:pt x="52659" y="179719"/>
                </a:cubicBezTo>
                <a:cubicBezTo>
                  <a:pt x="52602" y="178612"/>
                  <a:pt x="52526" y="177562"/>
                  <a:pt x="52434" y="176563"/>
                </a:cubicBezTo>
                <a:cubicBezTo>
                  <a:pt x="52864" y="176231"/>
                  <a:pt x="53287" y="175902"/>
                  <a:pt x="53702" y="175573"/>
                </a:cubicBezTo>
                <a:close/>
                <a:moveTo>
                  <a:pt x="37393" y="179442"/>
                </a:moveTo>
                <a:cubicBezTo>
                  <a:pt x="37054" y="179876"/>
                  <a:pt x="36724" y="180318"/>
                  <a:pt x="36401" y="180767"/>
                </a:cubicBezTo>
                <a:cubicBezTo>
                  <a:pt x="36426" y="180361"/>
                  <a:pt x="36428" y="179954"/>
                  <a:pt x="36408" y="179548"/>
                </a:cubicBezTo>
                <a:lnTo>
                  <a:pt x="36408" y="179548"/>
                </a:lnTo>
                <a:cubicBezTo>
                  <a:pt x="36730" y="179514"/>
                  <a:pt x="37058" y="179478"/>
                  <a:pt x="37393" y="179442"/>
                </a:cubicBezTo>
                <a:close/>
                <a:moveTo>
                  <a:pt x="87099" y="181697"/>
                </a:moveTo>
                <a:lnTo>
                  <a:pt x="87115" y="181709"/>
                </a:lnTo>
                <a:lnTo>
                  <a:pt x="87084" y="181730"/>
                </a:lnTo>
                <a:cubicBezTo>
                  <a:pt x="87090" y="181719"/>
                  <a:pt x="87094" y="181708"/>
                  <a:pt x="87099" y="181697"/>
                </a:cubicBezTo>
                <a:close/>
                <a:moveTo>
                  <a:pt x="86445" y="181160"/>
                </a:moveTo>
                <a:lnTo>
                  <a:pt x="86445" y="181160"/>
                </a:lnTo>
                <a:cubicBezTo>
                  <a:pt x="86618" y="181305"/>
                  <a:pt x="86782" y="181440"/>
                  <a:pt x="86932" y="181563"/>
                </a:cubicBezTo>
                <a:cubicBezTo>
                  <a:pt x="86855" y="181706"/>
                  <a:pt x="86776" y="181850"/>
                  <a:pt x="86699" y="181992"/>
                </a:cubicBezTo>
                <a:cubicBezTo>
                  <a:pt x="86611" y="181966"/>
                  <a:pt x="86525" y="181936"/>
                  <a:pt x="86438" y="181907"/>
                </a:cubicBezTo>
                <a:cubicBezTo>
                  <a:pt x="86450" y="181688"/>
                  <a:pt x="86454" y="181440"/>
                  <a:pt x="86445" y="181160"/>
                </a:cubicBezTo>
                <a:close/>
                <a:moveTo>
                  <a:pt x="67630" y="173951"/>
                </a:moveTo>
                <a:cubicBezTo>
                  <a:pt x="68144" y="174908"/>
                  <a:pt x="68968" y="176535"/>
                  <a:pt x="69857" y="178619"/>
                </a:cubicBezTo>
                <a:cubicBezTo>
                  <a:pt x="69063" y="179713"/>
                  <a:pt x="68332" y="180855"/>
                  <a:pt x="67670" y="182035"/>
                </a:cubicBezTo>
                <a:cubicBezTo>
                  <a:pt x="67009" y="181420"/>
                  <a:pt x="66363" y="180796"/>
                  <a:pt x="65763" y="180200"/>
                </a:cubicBezTo>
                <a:cubicBezTo>
                  <a:pt x="66515" y="178147"/>
                  <a:pt x="67128" y="176026"/>
                  <a:pt x="67630" y="173951"/>
                </a:cubicBezTo>
                <a:close/>
                <a:moveTo>
                  <a:pt x="87227" y="181798"/>
                </a:moveTo>
                <a:lnTo>
                  <a:pt x="87227" y="181800"/>
                </a:lnTo>
                <a:cubicBezTo>
                  <a:pt x="87544" y="182053"/>
                  <a:pt x="87752" y="182212"/>
                  <a:pt x="87752" y="182212"/>
                </a:cubicBezTo>
                <a:cubicBezTo>
                  <a:pt x="87479" y="182184"/>
                  <a:pt x="87200" y="182127"/>
                  <a:pt x="86924" y="182054"/>
                </a:cubicBezTo>
                <a:cubicBezTo>
                  <a:pt x="86961" y="181978"/>
                  <a:pt x="87000" y="181904"/>
                  <a:pt x="87037" y="181828"/>
                </a:cubicBezTo>
                <a:cubicBezTo>
                  <a:pt x="87102" y="181819"/>
                  <a:pt x="87162" y="181808"/>
                  <a:pt x="87227" y="181798"/>
                </a:cubicBezTo>
                <a:close/>
                <a:moveTo>
                  <a:pt x="43828" y="178601"/>
                </a:moveTo>
                <a:lnTo>
                  <a:pt x="43828" y="178601"/>
                </a:lnTo>
                <a:cubicBezTo>
                  <a:pt x="42186" y="179876"/>
                  <a:pt x="40632" y="181198"/>
                  <a:pt x="39390" y="182374"/>
                </a:cubicBezTo>
                <a:cubicBezTo>
                  <a:pt x="39364" y="182366"/>
                  <a:pt x="39337" y="182363"/>
                  <a:pt x="39310" y="182363"/>
                </a:cubicBezTo>
                <a:cubicBezTo>
                  <a:pt x="39230" y="182363"/>
                  <a:pt x="39150" y="182395"/>
                  <a:pt x="39107" y="182465"/>
                </a:cubicBezTo>
                <a:cubicBezTo>
                  <a:pt x="39092" y="182385"/>
                  <a:pt x="39009" y="182336"/>
                  <a:pt x="38930" y="182336"/>
                </a:cubicBezTo>
                <a:cubicBezTo>
                  <a:pt x="38886" y="182336"/>
                  <a:pt x="38843" y="182351"/>
                  <a:pt x="38813" y="182385"/>
                </a:cubicBezTo>
                <a:cubicBezTo>
                  <a:pt x="38779" y="182425"/>
                  <a:pt x="38762" y="182479"/>
                  <a:pt x="38716" y="182502"/>
                </a:cubicBezTo>
                <a:cubicBezTo>
                  <a:pt x="38702" y="182509"/>
                  <a:pt x="38686" y="182512"/>
                  <a:pt x="38671" y="182512"/>
                </a:cubicBezTo>
                <a:cubicBezTo>
                  <a:pt x="38627" y="182512"/>
                  <a:pt x="38580" y="182489"/>
                  <a:pt x="38535" y="182478"/>
                </a:cubicBezTo>
                <a:cubicBezTo>
                  <a:pt x="38516" y="182473"/>
                  <a:pt x="38496" y="182470"/>
                  <a:pt x="38477" y="182470"/>
                </a:cubicBezTo>
                <a:cubicBezTo>
                  <a:pt x="38312" y="182470"/>
                  <a:pt x="38156" y="182650"/>
                  <a:pt x="38202" y="182816"/>
                </a:cubicBezTo>
                <a:cubicBezTo>
                  <a:pt x="38100" y="182586"/>
                  <a:pt x="37785" y="182461"/>
                  <a:pt x="37489" y="182461"/>
                </a:cubicBezTo>
                <a:cubicBezTo>
                  <a:pt x="37332" y="182461"/>
                  <a:pt x="37181" y="182496"/>
                  <a:pt x="37069" y="182569"/>
                </a:cubicBezTo>
                <a:cubicBezTo>
                  <a:pt x="37046" y="182390"/>
                  <a:pt x="36911" y="182246"/>
                  <a:pt x="36733" y="182216"/>
                </a:cubicBezTo>
                <a:cubicBezTo>
                  <a:pt x="36709" y="182212"/>
                  <a:pt x="36685" y="182210"/>
                  <a:pt x="36662" y="182210"/>
                </a:cubicBezTo>
                <a:cubicBezTo>
                  <a:pt x="36510" y="182210"/>
                  <a:pt x="36368" y="182294"/>
                  <a:pt x="36297" y="182433"/>
                </a:cubicBezTo>
                <a:cubicBezTo>
                  <a:pt x="36271" y="182385"/>
                  <a:pt x="36235" y="182343"/>
                  <a:pt x="36193" y="182309"/>
                </a:cubicBezTo>
                <a:cubicBezTo>
                  <a:pt x="36223" y="182157"/>
                  <a:pt x="36250" y="182005"/>
                  <a:pt x="36275" y="181853"/>
                </a:cubicBezTo>
                <a:cubicBezTo>
                  <a:pt x="37500" y="181310"/>
                  <a:pt x="39235" y="180298"/>
                  <a:pt x="41130" y="178985"/>
                </a:cubicBezTo>
                <a:cubicBezTo>
                  <a:pt x="42005" y="178867"/>
                  <a:pt x="42904" y="178739"/>
                  <a:pt x="43828" y="178601"/>
                </a:cubicBezTo>
                <a:close/>
                <a:moveTo>
                  <a:pt x="55772" y="183117"/>
                </a:moveTo>
                <a:lnTo>
                  <a:pt x="55772" y="183118"/>
                </a:lnTo>
                <a:cubicBezTo>
                  <a:pt x="55871" y="183208"/>
                  <a:pt x="55973" y="183298"/>
                  <a:pt x="56072" y="183389"/>
                </a:cubicBezTo>
                <a:cubicBezTo>
                  <a:pt x="55850" y="183361"/>
                  <a:pt x="55622" y="183342"/>
                  <a:pt x="55392" y="183330"/>
                </a:cubicBezTo>
                <a:cubicBezTo>
                  <a:pt x="55519" y="183260"/>
                  <a:pt x="55648" y="183188"/>
                  <a:pt x="55772" y="183117"/>
                </a:cubicBezTo>
                <a:close/>
                <a:moveTo>
                  <a:pt x="52710" y="180411"/>
                </a:moveTo>
                <a:cubicBezTo>
                  <a:pt x="52935" y="180603"/>
                  <a:pt x="53156" y="180799"/>
                  <a:pt x="53380" y="180993"/>
                </a:cubicBezTo>
                <a:cubicBezTo>
                  <a:pt x="52861" y="181191"/>
                  <a:pt x="52323" y="181392"/>
                  <a:pt x="51754" y="181599"/>
                </a:cubicBezTo>
                <a:cubicBezTo>
                  <a:pt x="49292" y="182493"/>
                  <a:pt x="47245" y="183380"/>
                  <a:pt x="45548" y="184217"/>
                </a:cubicBezTo>
                <a:cubicBezTo>
                  <a:pt x="44922" y="184069"/>
                  <a:pt x="44293" y="183921"/>
                  <a:pt x="43670" y="183777"/>
                </a:cubicBezTo>
                <a:cubicBezTo>
                  <a:pt x="47050" y="182696"/>
                  <a:pt x="50305" y="181533"/>
                  <a:pt x="52710" y="180411"/>
                </a:cubicBezTo>
                <a:close/>
                <a:moveTo>
                  <a:pt x="62634" y="178093"/>
                </a:moveTo>
                <a:cubicBezTo>
                  <a:pt x="62140" y="180273"/>
                  <a:pt x="61817" y="182487"/>
                  <a:pt x="61669" y="184716"/>
                </a:cubicBezTo>
                <a:cubicBezTo>
                  <a:pt x="60785" y="183830"/>
                  <a:pt x="60231" y="183176"/>
                  <a:pt x="59850" y="182725"/>
                </a:cubicBezTo>
                <a:cubicBezTo>
                  <a:pt x="60110" y="181785"/>
                  <a:pt x="60337" y="180857"/>
                  <a:pt x="60532" y="179942"/>
                </a:cubicBezTo>
                <a:cubicBezTo>
                  <a:pt x="61377" y="179272"/>
                  <a:pt x="62071" y="178649"/>
                  <a:pt x="62634" y="178093"/>
                </a:cubicBezTo>
                <a:close/>
                <a:moveTo>
                  <a:pt x="58441" y="181468"/>
                </a:moveTo>
                <a:cubicBezTo>
                  <a:pt x="58599" y="183045"/>
                  <a:pt x="58765" y="184286"/>
                  <a:pt x="58866" y="184977"/>
                </a:cubicBezTo>
                <a:cubicBezTo>
                  <a:pt x="58727" y="184850"/>
                  <a:pt x="58588" y="184722"/>
                  <a:pt x="58449" y="184595"/>
                </a:cubicBezTo>
                <a:cubicBezTo>
                  <a:pt x="57763" y="183977"/>
                  <a:pt x="57067" y="183373"/>
                  <a:pt x="56367" y="182774"/>
                </a:cubicBezTo>
                <a:cubicBezTo>
                  <a:pt x="57118" y="182330"/>
                  <a:pt x="57810" y="181895"/>
                  <a:pt x="58441" y="181468"/>
                </a:cubicBezTo>
                <a:close/>
                <a:moveTo>
                  <a:pt x="56395" y="183683"/>
                </a:moveTo>
                <a:lnTo>
                  <a:pt x="56395" y="183683"/>
                </a:lnTo>
                <a:cubicBezTo>
                  <a:pt x="56913" y="184164"/>
                  <a:pt x="57427" y="184650"/>
                  <a:pt x="57937" y="185140"/>
                </a:cubicBezTo>
                <a:cubicBezTo>
                  <a:pt x="58042" y="185241"/>
                  <a:pt x="58144" y="185346"/>
                  <a:pt x="58249" y="185449"/>
                </a:cubicBezTo>
                <a:cubicBezTo>
                  <a:pt x="58220" y="185446"/>
                  <a:pt x="58191" y="185445"/>
                  <a:pt x="58163" y="185445"/>
                </a:cubicBezTo>
                <a:cubicBezTo>
                  <a:pt x="58021" y="185445"/>
                  <a:pt x="57891" y="185480"/>
                  <a:pt x="57805" y="185556"/>
                </a:cubicBezTo>
                <a:cubicBezTo>
                  <a:pt x="57734" y="185361"/>
                  <a:pt x="57610" y="185129"/>
                  <a:pt x="57409" y="185129"/>
                </a:cubicBezTo>
                <a:cubicBezTo>
                  <a:pt x="57401" y="185129"/>
                  <a:pt x="57393" y="185130"/>
                  <a:pt x="57385" y="185131"/>
                </a:cubicBezTo>
                <a:cubicBezTo>
                  <a:pt x="57335" y="185135"/>
                  <a:pt x="57286" y="185154"/>
                  <a:pt x="57236" y="185154"/>
                </a:cubicBezTo>
                <a:cubicBezTo>
                  <a:pt x="57110" y="185153"/>
                  <a:pt x="57021" y="185035"/>
                  <a:pt x="56917" y="184964"/>
                </a:cubicBezTo>
                <a:cubicBezTo>
                  <a:pt x="56880" y="184939"/>
                  <a:pt x="56830" y="184926"/>
                  <a:pt x="56782" y="184926"/>
                </a:cubicBezTo>
                <a:cubicBezTo>
                  <a:pt x="56698" y="184926"/>
                  <a:pt x="56620" y="184966"/>
                  <a:pt x="56628" y="185047"/>
                </a:cubicBezTo>
                <a:cubicBezTo>
                  <a:pt x="56548" y="184979"/>
                  <a:pt x="56448" y="184908"/>
                  <a:pt x="56350" y="184908"/>
                </a:cubicBezTo>
                <a:cubicBezTo>
                  <a:pt x="56324" y="184908"/>
                  <a:pt x="56298" y="184913"/>
                  <a:pt x="56272" y="184924"/>
                </a:cubicBezTo>
                <a:cubicBezTo>
                  <a:pt x="56232" y="184942"/>
                  <a:pt x="56200" y="184976"/>
                  <a:pt x="56162" y="184999"/>
                </a:cubicBezTo>
                <a:cubicBezTo>
                  <a:pt x="56095" y="185040"/>
                  <a:pt x="56015" y="185049"/>
                  <a:pt x="55938" y="185057"/>
                </a:cubicBezTo>
                <a:lnTo>
                  <a:pt x="54540" y="185204"/>
                </a:lnTo>
                <a:cubicBezTo>
                  <a:pt x="54504" y="185208"/>
                  <a:pt x="54467" y="185210"/>
                  <a:pt x="54431" y="185210"/>
                </a:cubicBezTo>
                <a:cubicBezTo>
                  <a:pt x="54289" y="185210"/>
                  <a:pt x="54143" y="185183"/>
                  <a:pt x="53996" y="185142"/>
                </a:cubicBezTo>
                <a:cubicBezTo>
                  <a:pt x="54827" y="184662"/>
                  <a:pt x="55631" y="184175"/>
                  <a:pt x="56395" y="183683"/>
                </a:cubicBezTo>
                <a:close/>
                <a:moveTo>
                  <a:pt x="59590" y="183625"/>
                </a:moveTo>
                <a:cubicBezTo>
                  <a:pt x="59832" y="184140"/>
                  <a:pt x="60159" y="184760"/>
                  <a:pt x="60601" y="185473"/>
                </a:cubicBezTo>
                <a:cubicBezTo>
                  <a:pt x="60530" y="185449"/>
                  <a:pt x="60459" y="185422"/>
                  <a:pt x="60396" y="185422"/>
                </a:cubicBezTo>
                <a:cubicBezTo>
                  <a:pt x="60356" y="185422"/>
                  <a:pt x="60319" y="185433"/>
                  <a:pt x="60287" y="185462"/>
                </a:cubicBezTo>
                <a:cubicBezTo>
                  <a:pt x="60246" y="185499"/>
                  <a:pt x="60229" y="185558"/>
                  <a:pt x="60185" y="185589"/>
                </a:cubicBezTo>
                <a:cubicBezTo>
                  <a:pt x="60161" y="185607"/>
                  <a:pt x="60135" y="185613"/>
                  <a:pt x="60108" y="185613"/>
                </a:cubicBezTo>
                <a:cubicBezTo>
                  <a:pt x="60028" y="185613"/>
                  <a:pt x="59938" y="185555"/>
                  <a:pt x="59852" y="185537"/>
                </a:cubicBezTo>
                <a:cubicBezTo>
                  <a:pt x="59832" y="185533"/>
                  <a:pt x="59812" y="185531"/>
                  <a:pt x="59792" y="185531"/>
                </a:cubicBezTo>
                <a:cubicBezTo>
                  <a:pt x="59709" y="185531"/>
                  <a:pt x="59626" y="185563"/>
                  <a:pt x="59547" y="185596"/>
                </a:cubicBezTo>
                <a:lnTo>
                  <a:pt x="59535" y="185600"/>
                </a:lnTo>
                <a:cubicBezTo>
                  <a:pt x="59388" y="185463"/>
                  <a:pt x="59243" y="185325"/>
                  <a:pt x="59096" y="185189"/>
                </a:cubicBezTo>
                <a:cubicBezTo>
                  <a:pt x="59115" y="185128"/>
                  <a:pt x="59136" y="185070"/>
                  <a:pt x="59156" y="185010"/>
                </a:cubicBezTo>
                <a:lnTo>
                  <a:pt x="59156" y="185010"/>
                </a:lnTo>
                <a:cubicBezTo>
                  <a:pt x="59154" y="185031"/>
                  <a:pt x="59152" y="185051"/>
                  <a:pt x="59151" y="185072"/>
                </a:cubicBezTo>
                <a:cubicBezTo>
                  <a:pt x="59153" y="185048"/>
                  <a:pt x="59156" y="185024"/>
                  <a:pt x="59159" y="185000"/>
                </a:cubicBezTo>
                <a:cubicBezTo>
                  <a:pt x="59311" y="184539"/>
                  <a:pt x="59456" y="184080"/>
                  <a:pt x="59590" y="183625"/>
                </a:cubicBezTo>
                <a:close/>
                <a:moveTo>
                  <a:pt x="102001" y="185097"/>
                </a:moveTo>
                <a:cubicBezTo>
                  <a:pt x="102058" y="185164"/>
                  <a:pt x="102117" y="185234"/>
                  <a:pt x="102178" y="185307"/>
                </a:cubicBezTo>
                <a:cubicBezTo>
                  <a:pt x="101614" y="185562"/>
                  <a:pt x="101267" y="185726"/>
                  <a:pt x="101267" y="185726"/>
                </a:cubicBezTo>
                <a:cubicBezTo>
                  <a:pt x="101466" y="185538"/>
                  <a:pt x="101716" y="185325"/>
                  <a:pt x="102001" y="185097"/>
                </a:cubicBezTo>
                <a:close/>
                <a:moveTo>
                  <a:pt x="65273" y="181474"/>
                </a:moveTo>
                <a:cubicBezTo>
                  <a:pt x="65729" y="182191"/>
                  <a:pt x="66230" y="182958"/>
                  <a:pt x="66764" y="183755"/>
                </a:cubicBezTo>
                <a:cubicBezTo>
                  <a:pt x="66493" y="184308"/>
                  <a:pt x="66248" y="184841"/>
                  <a:pt x="66026" y="185354"/>
                </a:cubicBezTo>
                <a:cubicBezTo>
                  <a:pt x="66009" y="185354"/>
                  <a:pt x="65992" y="185353"/>
                  <a:pt x="65975" y="185353"/>
                </a:cubicBezTo>
                <a:cubicBezTo>
                  <a:pt x="65805" y="185353"/>
                  <a:pt x="65637" y="185393"/>
                  <a:pt x="65485" y="185470"/>
                </a:cubicBezTo>
                <a:cubicBezTo>
                  <a:pt x="65451" y="185606"/>
                  <a:pt x="65266" y="185615"/>
                  <a:pt x="65126" y="185622"/>
                </a:cubicBezTo>
                <a:cubicBezTo>
                  <a:pt x="64986" y="185628"/>
                  <a:pt x="64806" y="185746"/>
                  <a:pt x="64879" y="185867"/>
                </a:cubicBezTo>
                <a:cubicBezTo>
                  <a:pt x="64864" y="185902"/>
                  <a:pt x="64834" y="185917"/>
                  <a:pt x="64796" y="185917"/>
                </a:cubicBezTo>
                <a:cubicBezTo>
                  <a:pt x="64667" y="185917"/>
                  <a:pt x="64444" y="185746"/>
                  <a:pt x="64355" y="185648"/>
                </a:cubicBezTo>
                <a:cubicBezTo>
                  <a:pt x="64264" y="185546"/>
                  <a:pt x="64140" y="185422"/>
                  <a:pt x="64018" y="185422"/>
                </a:cubicBezTo>
                <a:cubicBezTo>
                  <a:pt x="63989" y="185422"/>
                  <a:pt x="63959" y="185429"/>
                  <a:pt x="63930" y="185446"/>
                </a:cubicBezTo>
                <a:cubicBezTo>
                  <a:pt x="63887" y="185471"/>
                  <a:pt x="63852" y="185516"/>
                  <a:pt x="63802" y="185520"/>
                </a:cubicBezTo>
                <a:cubicBezTo>
                  <a:pt x="63800" y="185520"/>
                  <a:pt x="63798" y="185520"/>
                  <a:pt x="63796" y="185520"/>
                </a:cubicBezTo>
                <a:cubicBezTo>
                  <a:pt x="63715" y="185520"/>
                  <a:pt x="63681" y="185416"/>
                  <a:pt x="63642" y="185343"/>
                </a:cubicBezTo>
                <a:cubicBezTo>
                  <a:pt x="63615" y="185294"/>
                  <a:pt x="63574" y="185252"/>
                  <a:pt x="63523" y="185227"/>
                </a:cubicBezTo>
                <a:cubicBezTo>
                  <a:pt x="64169" y="184035"/>
                  <a:pt x="64751" y="182775"/>
                  <a:pt x="65273" y="181474"/>
                </a:cubicBezTo>
                <a:close/>
                <a:moveTo>
                  <a:pt x="76293" y="171522"/>
                </a:moveTo>
                <a:cubicBezTo>
                  <a:pt x="78152" y="175598"/>
                  <a:pt x="80705" y="180916"/>
                  <a:pt x="82991" y="184698"/>
                </a:cubicBezTo>
                <a:cubicBezTo>
                  <a:pt x="82839" y="186169"/>
                  <a:pt x="82830" y="187253"/>
                  <a:pt x="82830" y="187253"/>
                </a:cubicBezTo>
                <a:cubicBezTo>
                  <a:pt x="82840" y="187275"/>
                  <a:pt x="82852" y="187298"/>
                  <a:pt x="82863" y="187321"/>
                </a:cubicBezTo>
                <a:cubicBezTo>
                  <a:pt x="82771" y="187215"/>
                  <a:pt x="82628" y="187151"/>
                  <a:pt x="82488" y="187151"/>
                </a:cubicBezTo>
                <a:cubicBezTo>
                  <a:pt x="82421" y="187151"/>
                  <a:pt x="82355" y="187165"/>
                  <a:pt x="82294" y="187197"/>
                </a:cubicBezTo>
                <a:cubicBezTo>
                  <a:pt x="82250" y="187027"/>
                  <a:pt x="82073" y="186918"/>
                  <a:pt x="81900" y="186918"/>
                </a:cubicBezTo>
                <a:cubicBezTo>
                  <a:pt x="81825" y="186918"/>
                  <a:pt x="81750" y="186939"/>
                  <a:pt x="81689" y="186985"/>
                </a:cubicBezTo>
                <a:cubicBezTo>
                  <a:pt x="81720" y="186865"/>
                  <a:pt x="81617" y="186729"/>
                  <a:pt x="81492" y="186728"/>
                </a:cubicBezTo>
                <a:cubicBezTo>
                  <a:pt x="81461" y="186728"/>
                  <a:pt x="81430" y="186735"/>
                  <a:pt x="81404" y="186750"/>
                </a:cubicBezTo>
                <a:cubicBezTo>
                  <a:pt x="80147" y="183086"/>
                  <a:pt x="77177" y="179076"/>
                  <a:pt x="74347" y="175825"/>
                </a:cubicBezTo>
                <a:lnTo>
                  <a:pt x="76293" y="171522"/>
                </a:lnTo>
                <a:close/>
                <a:moveTo>
                  <a:pt x="71183" y="181967"/>
                </a:moveTo>
                <a:cubicBezTo>
                  <a:pt x="71947" y="183925"/>
                  <a:pt x="73117" y="185978"/>
                  <a:pt x="74369" y="187831"/>
                </a:cubicBezTo>
                <a:cubicBezTo>
                  <a:pt x="73883" y="187765"/>
                  <a:pt x="73398" y="187681"/>
                  <a:pt x="72914" y="187584"/>
                </a:cubicBezTo>
                <a:lnTo>
                  <a:pt x="72914" y="187585"/>
                </a:lnTo>
                <a:cubicBezTo>
                  <a:pt x="71891" y="186227"/>
                  <a:pt x="70840" y="184975"/>
                  <a:pt x="69901" y="184055"/>
                </a:cubicBezTo>
                <a:cubicBezTo>
                  <a:pt x="70344" y="183367"/>
                  <a:pt x="70772" y="182667"/>
                  <a:pt x="71183" y="181967"/>
                </a:cubicBezTo>
                <a:close/>
                <a:moveTo>
                  <a:pt x="73190" y="178263"/>
                </a:moveTo>
                <a:cubicBezTo>
                  <a:pt x="75169" y="181419"/>
                  <a:pt x="77531" y="184925"/>
                  <a:pt x="79956" y="187932"/>
                </a:cubicBezTo>
                <a:cubicBezTo>
                  <a:pt x="79171" y="188009"/>
                  <a:pt x="78382" y="188047"/>
                  <a:pt x="77594" y="188047"/>
                </a:cubicBezTo>
                <a:cubicBezTo>
                  <a:pt x="77513" y="188047"/>
                  <a:pt x="77432" y="188047"/>
                  <a:pt x="77351" y="188046"/>
                </a:cubicBezTo>
                <a:cubicBezTo>
                  <a:pt x="75869" y="184920"/>
                  <a:pt x="74098" y="182065"/>
                  <a:pt x="72448" y="179700"/>
                </a:cubicBezTo>
                <a:cubicBezTo>
                  <a:pt x="72706" y="179214"/>
                  <a:pt x="72953" y="178736"/>
                  <a:pt x="73190" y="178263"/>
                </a:cubicBezTo>
                <a:close/>
                <a:moveTo>
                  <a:pt x="83817" y="188602"/>
                </a:moveTo>
                <a:cubicBezTo>
                  <a:pt x="83846" y="188632"/>
                  <a:pt x="83875" y="188662"/>
                  <a:pt x="83904" y="188692"/>
                </a:cubicBezTo>
                <a:cubicBezTo>
                  <a:pt x="83860" y="188715"/>
                  <a:pt x="83814" y="188738"/>
                  <a:pt x="83771" y="188760"/>
                </a:cubicBezTo>
                <a:lnTo>
                  <a:pt x="83747" y="188759"/>
                </a:lnTo>
                <a:cubicBezTo>
                  <a:pt x="83780" y="188712"/>
                  <a:pt x="83804" y="188658"/>
                  <a:pt x="83817" y="188602"/>
                </a:cubicBezTo>
                <a:close/>
                <a:moveTo>
                  <a:pt x="122860" y="188795"/>
                </a:moveTo>
                <a:cubicBezTo>
                  <a:pt x="122861" y="188795"/>
                  <a:pt x="123056" y="188806"/>
                  <a:pt x="123366" y="188818"/>
                </a:cubicBezTo>
                <a:cubicBezTo>
                  <a:pt x="123461" y="188956"/>
                  <a:pt x="123555" y="189095"/>
                  <a:pt x="123652" y="189234"/>
                </a:cubicBezTo>
                <a:cubicBezTo>
                  <a:pt x="123371" y="189108"/>
                  <a:pt x="123100" y="188964"/>
                  <a:pt x="122860" y="188795"/>
                </a:cubicBezTo>
                <a:close/>
                <a:moveTo>
                  <a:pt x="125479" y="191798"/>
                </a:moveTo>
                <a:lnTo>
                  <a:pt x="125481" y="191802"/>
                </a:lnTo>
                <a:lnTo>
                  <a:pt x="125476" y="191802"/>
                </a:lnTo>
                <a:cubicBezTo>
                  <a:pt x="125476" y="191800"/>
                  <a:pt x="125477" y="191800"/>
                  <a:pt x="125479" y="191798"/>
                </a:cubicBezTo>
                <a:close/>
                <a:moveTo>
                  <a:pt x="128025" y="187909"/>
                </a:moveTo>
                <a:cubicBezTo>
                  <a:pt x="129068" y="190104"/>
                  <a:pt x="130509" y="192325"/>
                  <a:pt x="131912" y="194173"/>
                </a:cubicBezTo>
                <a:cubicBezTo>
                  <a:pt x="131463" y="194143"/>
                  <a:pt x="131015" y="194115"/>
                  <a:pt x="130571" y="194081"/>
                </a:cubicBezTo>
                <a:cubicBezTo>
                  <a:pt x="130564" y="194072"/>
                  <a:pt x="130559" y="194064"/>
                  <a:pt x="130552" y="194055"/>
                </a:cubicBezTo>
                <a:cubicBezTo>
                  <a:pt x="130641" y="193697"/>
                  <a:pt x="130390" y="193309"/>
                  <a:pt x="130046" y="193174"/>
                </a:cubicBezTo>
                <a:cubicBezTo>
                  <a:pt x="130000" y="193157"/>
                  <a:pt x="129953" y="193143"/>
                  <a:pt x="129905" y="193132"/>
                </a:cubicBezTo>
                <a:cubicBezTo>
                  <a:pt x="128733" y="191492"/>
                  <a:pt x="127473" y="189919"/>
                  <a:pt x="126350" y="188777"/>
                </a:cubicBezTo>
                <a:cubicBezTo>
                  <a:pt x="126982" y="188719"/>
                  <a:pt x="127506" y="188614"/>
                  <a:pt x="127710" y="188431"/>
                </a:cubicBezTo>
                <a:cubicBezTo>
                  <a:pt x="127710" y="188431"/>
                  <a:pt x="127829" y="188236"/>
                  <a:pt x="128025" y="187909"/>
                </a:cubicBezTo>
                <a:close/>
                <a:moveTo>
                  <a:pt x="133228" y="177579"/>
                </a:moveTo>
                <a:cubicBezTo>
                  <a:pt x="134690" y="180728"/>
                  <a:pt x="136453" y="184347"/>
                  <a:pt x="138154" y="187379"/>
                </a:cubicBezTo>
                <a:cubicBezTo>
                  <a:pt x="138620" y="189527"/>
                  <a:pt x="138226" y="191810"/>
                  <a:pt x="138416" y="193986"/>
                </a:cubicBezTo>
                <a:cubicBezTo>
                  <a:pt x="138352" y="194083"/>
                  <a:pt x="138292" y="194180"/>
                  <a:pt x="138229" y="194276"/>
                </a:cubicBezTo>
                <a:cubicBezTo>
                  <a:pt x="138087" y="190303"/>
                  <a:pt x="134834" y="185414"/>
                  <a:pt x="131495" y="181407"/>
                </a:cubicBezTo>
                <a:cubicBezTo>
                  <a:pt x="131518" y="181353"/>
                  <a:pt x="131540" y="181298"/>
                  <a:pt x="131561" y="181245"/>
                </a:cubicBezTo>
                <a:lnTo>
                  <a:pt x="131561" y="181245"/>
                </a:lnTo>
                <a:cubicBezTo>
                  <a:pt x="131543" y="181246"/>
                  <a:pt x="131526" y="181246"/>
                  <a:pt x="131508" y="181246"/>
                </a:cubicBezTo>
                <a:cubicBezTo>
                  <a:pt x="131457" y="181246"/>
                  <a:pt x="131405" y="181244"/>
                  <a:pt x="131355" y="181240"/>
                </a:cubicBezTo>
                <a:cubicBezTo>
                  <a:pt x="131098" y="180933"/>
                  <a:pt x="130841" y="180633"/>
                  <a:pt x="130584" y="180337"/>
                </a:cubicBezTo>
                <a:lnTo>
                  <a:pt x="132157" y="179599"/>
                </a:lnTo>
                <a:cubicBezTo>
                  <a:pt x="132157" y="179599"/>
                  <a:pt x="132615" y="178828"/>
                  <a:pt x="133228" y="177579"/>
                </a:cubicBezTo>
                <a:close/>
                <a:moveTo>
                  <a:pt x="130218" y="184037"/>
                </a:moveTo>
                <a:cubicBezTo>
                  <a:pt x="132532" y="187641"/>
                  <a:pt x="135268" y="191538"/>
                  <a:pt x="137981" y="194552"/>
                </a:cubicBezTo>
                <a:cubicBezTo>
                  <a:pt x="136780" y="194475"/>
                  <a:pt x="135576" y="194401"/>
                  <a:pt x="134367" y="194331"/>
                </a:cubicBezTo>
                <a:cubicBezTo>
                  <a:pt x="132978" y="191030"/>
                  <a:pt x="131201" y="187972"/>
                  <a:pt x="129480" y="185389"/>
                </a:cubicBezTo>
                <a:cubicBezTo>
                  <a:pt x="129725" y="184951"/>
                  <a:pt x="129976" y="184495"/>
                  <a:pt x="130218" y="184037"/>
                </a:cubicBezTo>
                <a:close/>
                <a:moveTo>
                  <a:pt x="46477" y="0"/>
                </a:moveTo>
                <a:cubicBezTo>
                  <a:pt x="45091" y="0"/>
                  <a:pt x="42466" y="110"/>
                  <a:pt x="40102" y="827"/>
                </a:cubicBezTo>
                <a:cubicBezTo>
                  <a:pt x="40102" y="827"/>
                  <a:pt x="40169" y="2747"/>
                  <a:pt x="39550" y="4360"/>
                </a:cubicBezTo>
                <a:cubicBezTo>
                  <a:pt x="39550" y="4360"/>
                  <a:pt x="38998" y="1757"/>
                  <a:pt x="38608" y="1122"/>
                </a:cubicBezTo>
                <a:cubicBezTo>
                  <a:pt x="38608" y="1122"/>
                  <a:pt x="35411" y="1419"/>
                  <a:pt x="34124" y="2007"/>
                </a:cubicBezTo>
                <a:cubicBezTo>
                  <a:pt x="32837" y="2594"/>
                  <a:pt x="29332" y="2787"/>
                  <a:pt x="28702" y="3057"/>
                </a:cubicBezTo>
                <a:cubicBezTo>
                  <a:pt x="28702" y="3057"/>
                  <a:pt x="27883" y="10155"/>
                  <a:pt x="27102" y="12411"/>
                </a:cubicBezTo>
                <a:cubicBezTo>
                  <a:pt x="27102" y="12411"/>
                  <a:pt x="27198" y="6324"/>
                  <a:pt x="26447" y="3978"/>
                </a:cubicBezTo>
                <a:cubicBezTo>
                  <a:pt x="26447" y="3978"/>
                  <a:pt x="24101" y="4729"/>
                  <a:pt x="22132" y="5681"/>
                </a:cubicBezTo>
                <a:cubicBezTo>
                  <a:pt x="21045" y="6207"/>
                  <a:pt x="19797" y="6832"/>
                  <a:pt x="18791" y="7383"/>
                </a:cubicBezTo>
                <a:lnTo>
                  <a:pt x="18793" y="7189"/>
                </a:lnTo>
                <a:lnTo>
                  <a:pt x="0" y="7386"/>
                </a:lnTo>
                <a:lnTo>
                  <a:pt x="0" y="209527"/>
                </a:lnTo>
                <a:lnTo>
                  <a:pt x="174326" y="209526"/>
                </a:lnTo>
                <a:lnTo>
                  <a:pt x="174952" y="197921"/>
                </a:lnTo>
                <a:lnTo>
                  <a:pt x="174952" y="197921"/>
                </a:lnTo>
                <a:cubicBezTo>
                  <a:pt x="173722" y="198048"/>
                  <a:pt x="172488" y="198111"/>
                  <a:pt x="171254" y="198111"/>
                </a:cubicBezTo>
                <a:cubicBezTo>
                  <a:pt x="168585" y="198111"/>
                  <a:pt x="165920" y="197814"/>
                  <a:pt x="163309" y="197224"/>
                </a:cubicBezTo>
                <a:cubicBezTo>
                  <a:pt x="162252" y="196985"/>
                  <a:pt x="161205" y="196698"/>
                  <a:pt x="160140" y="196501"/>
                </a:cubicBezTo>
                <a:cubicBezTo>
                  <a:pt x="158922" y="196276"/>
                  <a:pt x="157686" y="196170"/>
                  <a:pt x="156452" y="196066"/>
                </a:cubicBezTo>
                <a:cubicBezTo>
                  <a:pt x="156263" y="196050"/>
                  <a:pt x="156072" y="196033"/>
                  <a:pt x="155881" y="196017"/>
                </a:cubicBezTo>
                <a:cubicBezTo>
                  <a:pt x="160286" y="194760"/>
                  <a:pt x="162909" y="193257"/>
                  <a:pt x="162910" y="193257"/>
                </a:cubicBezTo>
                <a:lnTo>
                  <a:pt x="162910" y="193257"/>
                </a:lnTo>
                <a:cubicBezTo>
                  <a:pt x="162005" y="193740"/>
                  <a:pt x="159397" y="193748"/>
                  <a:pt x="155468" y="193906"/>
                </a:cubicBezTo>
                <a:cubicBezTo>
                  <a:pt x="156311" y="192735"/>
                  <a:pt x="157300" y="191661"/>
                  <a:pt x="158180" y="190512"/>
                </a:cubicBezTo>
                <a:cubicBezTo>
                  <a:pt x="159477" y="188818"/>
                  <a:pt x="160536" y="186954"/>
                  <a:pt x="161328" y="184973"/>
                </a:cubicBezTo>
                <a:cubicBezTo>
                  <a:pt x="161547" y="183075"/>
                  <a:pt x="161380" y="181156"/>
                  <a:pt x="160709" y="179365"/>
                </a:cubicBezTo>
                <a:cubicBezTo>
                  <a:pt x="159985" y="177431"/>
                  <a:pt x="158687" y="175597"/>
                  <a:pt x="158793" y="173536"/>
                </a:cubicBezTo>
                <a:cubicBezTo>
                  <a:pt x="158882" y="171773"/>
                  <a:pt x="160008" y="170151"/>
                  <a:pt x="159950" y="168387"/>
                </a:cubicBezTo>
                <a:cubicBezTo>
                  <a:pt x="159860" y="165730"/>
                  <a:pt x="157289" y="163843"/>
                  <a:pt x="157233" y="161185"/>
                </a:cubicBezTo>
                <a:cubicBezTo>
                  <a:pt x="155996" y="165846"/>
                  <a:pt x="149819" y="167903"/>
                  <a:pt x="148501" y="172541"/>
                </a:cubicBezTo>
                <a:cubicBezTo>
                  <a:pt x="148116" y="173897"/>
                  <a:pt x="148200" y="175338"/>
                  <a:pt x="147928" y="176719"/>
                </a:cubicBezTo>
                <a:cubicBezTo>
                  <a:pt x="147744" y="177653"/>
                  <a:pt x="147400" y="178546"/>
                  <a:pt x="147013" y="179425"/>
                </a:cubicBezTo>
                <a:cubicBezTo>
                  <a:pt x="146926" y="179570"/>
                  <a:pt x="146841" y="179713"/>
                  <a:pt x="146756" y="179856"/>
                </a:cubicBezTo>
                <a:cubicBezTo>
                  <a:pt x="146249" y="178258"/>
                  <a:pt x="146561" y="176429"/>
                  <a:pt x="145840" y="174911"/>
                </a:cubicBezTo>
                <a:cubicBezTo>
                  <a:pt x="145677" y="174570"/>
                  <a:pt x="145471" y="174267"/>
                  <a:pt x="145241" y="173984"/>
                </a:cubicBezTo>
                <a:cubicBezTo>
                  <a:pt x="145225" y="173868"/>
                  <a:pt x="145213" y="173755"/>
                  <a:pt x="145197" y="173636"/>
                </a:cubicBezTo>
                <a:cubicBezTo>
                  <a:pt x="145026" y="172450"/>
                  <a:pt x="144719" y="171285"/>
                  <a:pt x="144236" y="170189"/>
                </a:cubicBezTo>
                <a:cubicBezTo>
                  <a:pt x="143782" y="169157"/>
                  <a:pt x="143126" y="168040"/>
                  <a:pt x="142318" y="167694"/>
                </a:cubicBezTo>
                <a:lnTo>
                  <a:pt x="142318" y="167694"/>
                </a:lnTo>
                <a:cubicBezTo>
                  <a:pt x="142318" y="167694"/>
                  <a:pt x="142633" y="169536"/>
                  <a:pt x="142998" y="172050"/>
                </a:cubicBezTo>
                <a:cubicBezTo>
                  <a:pt x="141988" y="171308"/>
                  <a:pt x="141003" y="170547"/>
                  <a:pt x="140471" y="169395"/>
                </a:cubicBezTo>
                <a:lnTo>
                  <a:pt x="140471" y="169395"/>
                </a:lnTo>
                <a:cubicBezTo>
                  <a:pt x="140727" y="171066"/>
                  <a:pt x="140296" y="172688"/>
                  <a:pt x="139658" y="174295"/>
                </a:cubicBezTo>
                <a:cubicBezTo>
                  <a:pt x="138853" y="172226"/>
                  <a:pt x="137844" y="169859"/>
                  <a:pt x="136578" y="167144"/>
                </a:cubicBezTo>
                <a:lnTo>
                  <a:pt x="136578" y="167144"/>
                </a:lnTo>
                <a:cubicBezTo>
                  <a:pt x="136578" y="167144"/>
                  <a:pt x="136598" y="167268"/>
                  <a:pt x="136639" y="167495"/>
                </a:cubicBezTo>
                <a:cubicBezTo>
                  <a:pt x="136825" y="168529"/>
                  <a:pt x="137454" y="171816"/>
                  <a:pt x="138710" y="176469"/>
                </a:cubicBezTo>
                <a:cubicBezTo>
                  <a:pt x="138070" y="177877"/>
                  <a:pt x="137436" y="179286"/>
                  <a:pt x="137133" y="180722"/>
                </a:cubicBezTo>
                <a:cubicBezTo>
                  <a:pt x="136176" y="178828"/>
                  <a:pt x="135129" y="177092"/>
                  <a:pt x="134133" y="175596"/>
                </a:cubicBezTo>
                <a:cubicBezTo>
                  <a:pt x="135664" y="171990"/>
                  <a:pt x="137279" y="166674"/>
                  <a:pt x="135698" y="162776"/>
                </a:cubicBezTo>
                <a:cubicBezTo>
                  <a:pt x="135698" y="162776"/>
                  <a:pt x="134313" y="161898"/>
                  <a:pt x="131507" y="161898"/>
                </a:cubicBezTo>
                <a:cubicBezTo>
                  <a:pt x="130788" y="161898"/>
                  <a:pt x="129976" y="161956"/>
                  <a:pt x="129069" y="162100"/>
                </a:cubicBezTo>
                <a:cubicBezTo>
                  <a:pt x="129069" y="162100"/>
                  <a:pt x="128604" y="164597"/>
                  <a:pt x="128538" y="167598"/>
                </a:cubicBezTo>
                <a:cubicBezTo>
                  <a:pt x="128538" y="167598"/>
                  <a:pt x="127804" y="164497"/>
                  <a:pt x="128072" y="162633"/>
                </a:cubicBezTo>
                <a:lnTo>
                  <a:pt x="128072" y="162633"/>
                </a:lnTo>
                <a:cubicBezTo>
                  <a:pt x="128072" y="162633"/>
                  <a:pt x="127097" y="162792"/>
                  <a:pt x="126541" y="163135"/>
                </a:cubicBezTo>
                <a:cubicBezTo>
                  <a:pt x="126541" y="163135"/>
                  <a:pt x="126272" y="167790"/>
                  <a:pt x="126636" y="169851"/>
                </a:cubicBezTo>
                <a:cubicBezTo>
                  <a:pt x="126636" y="169851"/>
                  <a:pt x="125080" y="165198"/>
                  <a:pt x="125170" y="163646"/>
                </a:cubicBezTo>
                <a:lnTo>
                  <a:pt x="125170" y="163646"/>
                </a:lnTo>
                <a:cubicBezTo>
                  <a:pt x="125170" y="163647"/>
                  <a:pt x="121489" y="165098"/>
                  <a:pt x="118830" y="167467"/>
                </a:cubicBezTo>
                <a:cubicBezTo>
                  <a:pt x="118830" y="167467"/>
                  <a:pt x="119697" y="169181"/>
                  <a:pt x="119811" y="170905"/>
                </a:cubicBezTo>
                <a:cubicBezTo>
                  <a:pt x="119811" y="170905"/>
                  <a:pt x="118218" y="168773"/>
                  <a:pt x="117597" y="168361"/>
                </a:cubicBezTo>
                <a:cubicBezTo>
                  <a:pt x="117597" y="168361"/>
                  <a:pt x="114820" y="169972"/>
                  <a:pt x="113899" y="171047"/>
                </a:cubicBezTo>
                <a:cubicBezTo>
                  <a:pt x="112979" y="172121"/>
                  <a:pt x="109877" y="173767"/>
                  <a:pt x="109418" y="174276"/>
                </a:cubicBezTo>
                <a:cubicBezTo>
                  <a:pt x="109418" y="174276"/>
                  <a:pt x="111657" y="181061"/>
                  <a:pt x="111895" y="183438"/>
                </a:cubicBezTo>
                <a:cubicBezTo>
                  <a:pt x="111895" y="183438"/>
                  <a:pt x="111085" y="181613"/>
                  <a:pt x="110079" y="179713"/>
                </a:cubicBezTo>
                <a:cubicBezTo>
                  <a:pt x="110186" y="179648"/>
                  <a:pt x="110246" y="179612"/>
                  <a:pt x="110246" y="179612"/>
                </a:cubicBezTo>
                <a:cubicBezTo>
                  <a:pt x="110227" y="178827"/>
                  <a:pt x="108759" y="175086"/>
                  <a:pt x="108759" y="173467"/>
                </a:cubicBezTo>
                <a:cubicBezTo>
                  <a:pt x="108759" y="171848"/>
                  <a:pt x="107548" y="168379"/>
                  <a:pt x="107548" y="168379"/>
                </a:cubicBezTo>
                <a:cubicBezTo>
                  <a:pt x="107487" y="168371"/>
                  <a:pt x="107414" y="168368"/>
                  <a:pt x="107331" y="168368"/>
                </a:cubicBezTo>
                <a:cubicBezTo>
                  <a:pt x="106284" y="168368"/>
                  <a:pt x="103728" y="168938"/>
                  <a:pt x="103728" y="168938"/>
                </a:cubicBezTo>
                <a:cubicBezTo>
                  <a:pt x="105113" y="167525"/>
                  <a:pt x="107144" y="166682"/>
                  <a:pt x="107144" y="166682"/>
                </a:cubicBezTo>
                <a:cubicBezTo>
                  <a:pt x="106598" y="162642"/>
                  <a:pt x="104483" y="158638"/>
                  <a:pt x="104483" y="158638"/>
                </a:cubicBezTo>
                <a:cubicBezTo>
                  <a:pt x="103404" y="160053"/>
                  <a:pt x="98585" y="162935"/>
                  <a:pt x="98585" y="162935"/>
                </a:cubicBezTo>
                <a:cubicBezTo>
                  <a:pt x="100437" y="161417"/>
                  <a:pt x="103672" y="157172"/>
                  <a:pt x="103672" y="157172"/>
                </a:cubicBezTo>
                <a:cubicBezTo>
                  <a:pt x="103444" y="156459"/>
                  <a:pt x="102715" y="155594"/>
                  <a:pt x="102715" y="155594"/>
                </a:cubicBezTo>
                <a:cubicBezTo>
                  <a:pt x="101560" y="157414"/>
                  <a:pt x="98611" y="159562"/>
                  <a:pt x="98611" y="159562"/>
                </a:cubicBezTo>
                <a:cubicBezTo>
                  <a:pt x="100791" y="156905"/>
                  <a:pt x="102245" y="154389"/>
                  <a:pt x="102245" y="154389"/>
                </a:cubicBezTo>
                <a:cubicBezTo>
                  <a:pt x="98915" y="150462"/>
                  <a:pt x="95985" y="150038"/>
                  <a:pt x="95985" y="150038"/>
                </a:cubicBezTo>
                <a:cubicBezTo>
                  <a:pt x="91023" y="152597"/>
                  <a:pt x="88375" y="160018"/>
                  <a:pt x="87230" y="164247"/>
                </a:cubicBezTo>
                <a:cubicBezTo>
                  <a:pt x="86900" y="163774"/>
                  <a:pt x="86524" y="163389"/>
                  <a:pt x="86107" y="163209"/>
                </a:cubicBezTo>
                <a:lnTo>
                  <a:pt x="86107" y="163209"/>
                </a:lnTo>
                <a:cubicBezTo>
                  <a:pt x="86107" y="163209"/>
                  <a:pt x="86347" y="164615"/>
                  <a:pt x="86650" y="166648"/>
                </a:cubicBezTo>
                <a:cubicBezTo>
                  <a:pt x="86566" y="167058"/>
                  <a:pt x="86524" y="167292"/>
                  <a:pt x="86524" y="167292"/>
                </a:cubicBezTo>
                <a:lnTo>
                  <a:pt x="86851" y="168019"/>
                </a:lnTo>
                <a:cubicBezTo>
                  <a:pt x="86932" y="168584"/>
                  <a:pt x="87015" y="169178"/>
                  <a:pt x="87096" y="169788"/>
                </a:cubicBezTo>
                <a:cubicBezTo>
                  <a:pt x="86345" y="169672"/>
                  <a:pt x="85814" y="169167"/>
                  <a:pt x="85814" y="169167"/>
                </a:cubicBezTo>
                <a:cubicBezTo>
                  <a:pt x="85436" y="170273"/>
                  <a:pt x="85058" y="171837"/>
                  <a:pt x="84734" y="173358"/>
                </a:cubicBezTo>
                <a:cubicBezTo>
                  <a:pt x="83812" y="170583"/>
                  <a:pt x="82427" y="167080"/>
                  <a:pt x="80366" y="162660"/>
                </a:cubicBezTo>
                <a:lnTo>
                  <a:pt x="80366" y="162660"/>
                </a:lnTo>
                <a:cubicBezTo>
                  <a:pt x="80366" y="162660"/>
                  <a:pt x="80386" y="162783"/>
                  <a:pt x="80428" y="163010"/>
                </a:cubicBezTo>
                <a:cubicBezTo>
                  <a:pt x="80677" y="164394"/>
                  <a:pt x="81722" y="169819"/>
                  <a:pt x="83998" y="177153"/>
                </a:cubicBezTo>
                <a:cubicBezTo>
                  <a:pt x="83876" y="177843"/>
                  <a:pt x="83805" y="178278"/>
                  <a:pt x="83805" y="178278"/>
                </a:cubicBezTo>
                <a:cubicBezTo>
                  <a:pt x="83849" y="178605"/>
                  <a:pt x="84262" y="179120"/>
                  <a:pt x="84804" y="179670"/>
                </a:cubicBezTo>
                <a:cubicBezTo>
                  <a:pt x="85002" y="180269"/>
                  <a:pt x="85208" y="180875"/>
                  <a:pt x="85420" y="181492"/>
                </a:cubicBezTo>
                <a:cubicBezTo>
                  <a:pt x="84467" y="181045"/>
                  <a:pt x="83762" y="180560"/>
                  <a:pt x="83762" y="180560"/>
                </a:cubicBezTo>
                <a:cubicBezTo>
                  <a:pt x="83597" y="181110"/>
                  <a:pt x="83461" y="181683"/>
                  <a:pt x="83349" y="182252"/>
                </a:cubicBezTo>
                <a:cubicBezTo>
                  <a:pt x="81906" y="177377"/>
                  <a:pt x="79227" y="172925"/>
                  <a:pt x="77049" y="169840"/>
                </a:cubicBezTo>
                <a:cubicBezTo>
                  <a:pt x="77976" y="167791"/>
                  <a:pt x="78610" y="166387"/>
                  <a:pt x="78610" y="166387"/>
                </a:cubicBezTo>
                <a:lnTo>
                  <a:pt x="78610" y="166387"/>
                </a:lnTo>
                <a:cubicBezTo>
                  <a:pt x="78610" y="166387"/>
                  <a:pt x="77922" y="167470"/>
                  <a:pt x="76664" y="169302"/>
                </a:cubicBezTo>
                <a:cubicBezTo>
                  <a:pt x="74956" y="166944"/>
                  <a:pt x="73644" y="165514"/>
                  <a:pt x="73644" y="165514"/>
                </a:cubicBezTo>
                <a:lnTo>
                  <a:pt x="73644" y="165514"/>
                </a:lnTo>
                <a:cubicBezTo>
                  <a:pt x="73644" y="165514"/>
                  <a:pt x="74513" y="167584"/>
                  <a:pt x="75829" y="170504"/>
                </a:cubicBezTo>
                <a:cubicBezTo>
                  <a:pt x="75048" y="171621"/>
                  <a:pt x="74116" y="172926"/>
                  <a:pt x="73049" y="174373"/>
                </a:cubicBezTo>
                <a:cubicBezTo>
                  <a:pt x="71092" y="172239"/>
                  <a:pt x="69353" y="170578"/>
                  <a:pt x="68507" y="169792"/>
                </a:cubicBezTo>
                <a:cubicBezTo>
                  <a:pt x="69638" y="163625"/>
                  <a:pt x="69817" y="158716"/>
                  <a:pt x="69817" y="158715"/>
                </a:cubicBezTo>
                <a:lnTo>
                  <a:pt x="69817" y="158715"/>
                </a:lnTo>
                <a:cubicBezTo>
                  <a:pt x="68722" y="162773"/>
                  <a:pt x="67568" y="164120"/>
                  <a:pt x="64339" y="172470"/>
                </a:cubicBezTo>
                <a:cubicBezTo>
                  <a:pt x="63849" y="173742"/>
                  <a:pt x="63424" y="175036"/>
                  <a:pt x="63066" y="176352"/>
                </a:cubicBezTo>
                <a:cubicBezTo>
                  <a:pt x="62877" y="176471"/>
                  <a:pt x="62665" y="176603"/>
                  <a:pt x="62429" y="176745"/>
                </a:cubicBezTo>
                <a:lnTo>
                  <a:pt x="62391" y="176705"/>
                </a:lnTo>
                <a:lnTo>
                  <a:pt x="62391" y="176705"/>
                </a:lnTo>
                <a:cubicBezTo>
                  <a:pt x="62391" y="176705"/>
                  <a:pt x="62400" y="176721"/>
                  <a:pt x="62418" y="176753"/>
                </a:cubicBezTo>
                <a:cubicBezTo>
                  <a:pt x="62015" y="176998"/>
                  <a:pt x="61539" y="177274"/>
                  <a:pt x="60973" y="177582"/>
                </a:cubicBezTo>
                <a:cubicBezTo>
                  <a:pt x="61441" y="174697"/>
                  <a:pt x="61652" y="171776"/>
                  <a:pt x="61604" y="168853"/>
                </a:cubicBezTo>
                <a:cubicBezTo>
                  <a:pt x="62240" y="168271"/>
                  <a:pt x="62595" y="167932"/>
                  <a:pt x="62595" y="167932"/>
                </a:cubicBezTo>
                <a:lnTo>
                  <a:pt x="62595" y="167932"/>
                </a:lnTo>
                <a:cubicBezTo>
                  <a:pt x="62595" y="167932"/>
                  <a:pt x="62283" y="168116"/>
                  <a:pt x="61744" y="168421"/>
                </a:cubicBezTo>
                <a:cubicBezTo>
                  <a:pt x="61889" y="168304"/>
                  <a:pt x="62034" y="168187"/>
                  <a:pt x="62178" y="168068"/>
                </a:cubicBezTo>
                <a:lnTo>
                  <a:pt x="62178" y="168068"/>
                </a:lnTo>
                <a:cubicBezTo>
                  <a:pt x="61985" y="168215"/>
                  <a:pt x="61791" y="168356"/>
                  <a:pt x="61597" y="168501"/>
                </a:cubicBezTo>
                <a:cubicBezTo>
                  <a:pt x="61417" y="160635"/>
                  <a:pt x="59449" y="155392"/>
                  <a:pt x="59448" y="155391"/>
                </a:cubicBezTo>
                <a:lnTo>
                  <a:pt x="59448" y="155391"/>
                </a:lnTo>
                <a:cubicBezTo>
                  <a:pt x="59968" y="156910"/>
                  <a:pt x="58892" y="161872"/>
                  <a:pt x="58221" y="169471"/>
                </a:cubicBezTo>
                <a:cubicBezTo>
                  <a:pt x="58193" y="169778"/>
                  <a:pt x="58171" y="170086"/>
                  <a:pt x="58151" y="170393"/>
                </a:cubicBezTo>
                <a:cubicBezTo>
                  <a:pt x="57224" y="170885"/>
                  <a:pt x="56210" y="171408"/>
                  <a:pt x="55165" y="171924"/>
                </a:cubicBezTo>
                <a:cubicBezTo>
                  <a:pt x="54674" y="170061"/>
                  <a:pt x="54072" y="168292"/>
                  <a:pt x="53476" y="166752"/>
                </a:cubicBezTo>
                <a:cubicBezTo>
                  <a:pt x="55268" y="164696"/>
                  <a:pt x="56773" y="163178"/>
                  <a:pt x="57610" y="162366"/>
                </a:cubicBezTo>
                <a:cubicBezTo>
                  <a:pt x="57680" y="162297"/>
                  <a:pt x="57751" y="162230"/>
                  <a:pt x="57822" y="162160"/>
                </a:cubicBezTo>
                <a:cubicBezTo>
                  <a:pt x="58144" y="161851"/>
                  <a:pt x="58325" y="161689"/>
                  <a:pt x="58325" y="161688"/>
                </a:cubicBezTo>
                <a:lnTo>
                  <a:pt x="58325" y="161688"/>
                </a:lnTo>
                <a:cubicBezTo>
                  <a:pt x="58325" y="161689"/>
                  <a:pt x="56075" y="162941"/>
                  <a:pt x="52849" y="165199"/>
                </a:cubicBezTo>
                <a:cubicBezTo>
                  <a:pt x="52524" y="164429"/>
                  <a:pt x="52217" y="163750"/>
                  <a:pt x="51949" y="163183"/>
                </a:cubicBezTo>
                <a:cubicBezTo>
                  <a:pt x="55948" y="159615"/>
                  <a:pt x="58665" y="156915"/>
                  <a:pt x="58665" y="156915"/>
                </a:cubicBezTo>
                <a:lnTo>
                  <a:pt x="58665" y="156915"/>
                </a:lnTo>
                <a:cubicBezTo>
                  <a:pt x="58665" y="156915"/>
                  <a:pt x="58477" y="157001"/>
                  <a:pt x="58137" y="157162"/>
                </a:cubicBezTo>
                <a:lnTo>
                  <a:pt x="58336" y="157004"/>
                </a:lnTo>
                <a:lnTo>
                  <a:pt x="58336" y="157004"/>
                </a:lnTo>
                <a:cubicBezTo>
                  <a:pt x="58255" y="157063"/>
                  <a:pt x="58175" y="157122"/>
                  <a:pt x="58094" y="157181"/>
                </a:cubicBezTo>
                <a:cubicBezTo>
                  <a:pt x="56929" y="157732"/>
                  <a:pt x="54100" y="159114"/>
                  <a:pt x="50760" y="161051"/>
                </a:cubicBezTo>
                <a:cubicBezTo>
                  <a:pt x="49306" y="159232"/>
                  <a:pt x="46637" y="158240"/>
                  <a:pt x="46637" y="158240"/>
                </a:cubicBezTo>
                <a:lnTo>
                  <a:pt x="46637" y="158240"/>
                </a:lnTo>
                <a:cubicBezTo>
                  <a:pt x="46637" y="158240"/>
                  <a:pt x="48972" y="159487"/>
                  <a:pt x="50086" y="161446"/>
                </a:cubicBezTo>
                <a:cubicBezTo>
                  <a:pt x="49660" y="161697"/>
                  <a:pt x="49229" y="161957"/>
                  <a:pt x="48792" y="162223"/>
                </a:cubicBezTo>
                <a:cubicBezTo>
                  <a:pt x="47734" y="160226"/>
                  <a:pt x="46691" y="159090"/>
                  <a:pt x="45985" y="158481"/>
                </a:cubicBezTo>
                <a:cubicBezTo>
                  <a:pt x="50090" y="153970"/>
                  <a:pt x="53235" y="150233"/>
                  <a:pt x="53235" y="150233"/>
                </a:cubicBezTo>
                <a:lnTo>
                  <a:pt x="53235" y="150233"/>
                </a:lnTo>
                <a:cubicBezTo>
                  <a:pt x="53235" y="150234"/>
                  <a:pt x="44704" y="155185"/>
                  <a:pt x="38097" y="163015"/>
                </a:cubicBezTo>
                <a:cubicBezTo>
                  <a:pt x="37992" y="162294"/>
                  <a:pt x="37978" y="161574"/>
                  <a:pt x="38174" y="160850"/>
                </a:cubicBezTo>
                <a:lnTo>
                  <a:pt x="38174" y="160850"/>
                </a:lnTo>
                <a:cubicBezTo>
                  <a:pt x="37298" y="162296"/>
                  <a:pt x="35929" y="163263"/>
                  <a:pt x="34409" y="164087"/>
                </a:cubicBezTo>
                <a:cubicBezTo>
                  <a:pt x="34043" y="164133"/>
                  <a:pt x="33838" y="164255"/>
                  <a:pt x="33827" y="164362"/>
                </a:cubicBezTo>
                <a:cubicBezTo>
                  <a:pt x="33827" y="164367"/>
                  <a:pt x="33835" y="164379"/>
                  <a:pt x="33837" y="164387"/>
                </a:cubicBezTo>
                <a:cubicBezTo>
                  <a:pt x="33688" y="164463"/>
                  <a:pt x="33539" y="164538"/>
                  <a:pt x="33388" y="164613"/>
                </a:cubicBezTo>
                <a:cubicBezTo>
                  <a:pt x="40692" y="154623"/>
                  <a:pt x="45042" y="146516"/>
                  <a:pt x="46001" y="144674"/>
                </a:cubicBezTo>
                <a:cubicBezTo>
                  <a:pt x="46135" y="144415"/>
                  <a:pt x="46207" y="144274"/>
                  <a:pt x="46207" y="144274"/>
                </a:cubicBezTo>
                <a:lnTo>
                  <a:pt x="46207" y="144274"/>
                </a:lnTo>
                <a:cubicBezTo>
                  <a:pt x="34851" y="156760"/>
                  <a:pt x="32173" y="162875"/>
                  <a:pt x="31607" y="165475"/>
                </a:cubicBezTo>
                <a:cubicBezTo>
                  <a:pt x="31540" y="165508"/>
                  <a:pt x="31474" y="165540"/>
                  <a:pt x="31407" y="165573"/>
                </a:cubicBezTo>
                <a:cubicBezTo>
                  <a:pt x="31169" y="164399"/>
                  <a:pt x="30949" y="163220"/>
                  <a:pt x="30748" y="162039"/>
                </a:cubicBezTo>
                <a:cubicBezTo>
                  <a:pt x="31466" y="159165"/>
                  <a:pt x="33618" y="154220"/>
                  <a:pt x="35555" y="150060"/>
                </a:cubicBezTo>
                <a:cubicBezTo>
                  <a:pt x="36815" y="149190"/>
                  <a:pt x="37960" y="148162"/>
                  <a:pt x="38960" y="147001"/>
                </a:cubicBezTo>
                <a:cubicBezTo>
                  <a:pt x="39084" y="146858"/>
                  <a:pt x="38987" y="146632"/>
                  <a:pt x="38797" y="146622"/>
                </a:cubicBezTo>
                <a:cubicBezTo>
                  <a:pt x="38448" y="146605"/>
                  <a:pt x="37918" y="146564"/>
                  <a:pt x="37262" y="146470"/>
                </a:cubicBezTo>
                <a:cubicBezTo>
                  <a:pt x="37528" y="145922"/>
                  <a:pt x="37774" y="145418"/>
                  <a:pt x="37994" y="144970"/>
                </a:cubicBezTo>
                <a:cubicBezTo>
                  <a:pt x="38335" y="145026"/>
                  <a:pt x="38667" y="145056"/>
                  <a:pt x="38988" y="145056"/>
                </a:cubicBezTo>
                <a:cubicBezTo>
                  <a:pt x="39399" y="145056"/>
                  <a:pt x="39792" y="145006"/>
                  <a:pt x="40158" y="144896"/>
                </a:cubicBezTo>
                <a:cubicBezTo>
                  <a:pt x="43354" y="143942"/>
                  <a:pt x="46167" y="138757"/>
                  <a:pt x="47067" y="136946"/>
                </a:cubicBezTo>
                <a:cubicBezTo>
                  <a:pt x="47147" y="136784"/>
                  <a:pt x="47022" y="136614"/>
                  <a:pt x="46864" y="136614"/>
                </a:cubicBezTo>
                <a:cubicBezTo>
                  <a:pt x="46832" y="136614"/>
                  <a:pt x="46799" y="136621"/>
                  <a:pt x="46765" y="136636"/>
                </a:cubicBezTo>
                <a:cubicBezTo>
                  <a:pt x="45794" y="137094"/>
                  <a:pt x="43678" y="137888"/>
                  <a:pt x="40695" y="137888"/>
                </a:cubicBezTo>
                <a:cubicBezTo>
                  <a:pt x="39798" y="137888"/>
                  <a:pt x="38822" y="137816"/>
                  <a:pt x="37776" y="137642"/>
                </a:cubicBezTo>
                <a:cubicBezTo>
                  <a:pt x="31837" y="136655"/>
                  <a:pt x="30563" y="135932"/>
                  <a:pt x="30952" y="135172"/>
                </a:cubicBezTo>
                <a:cubicBezTo>
                  <a:pt x="31134" y="134817"/>
                  <a:pt x="31374" y="134671"/>
                  <a:pt x="31779" y="134671"/>
                </a:cubicBezTo>
                <a:cubicBezTo>
                  <a:pt x="32242" y="134671"/>
                  <a:pt x="32922" y="134861"/>
                  <a:pt x="33981" y="135148"/>
                </a:cubicBezTo>
                <a:cubicBezTo>
                  <a:pt x="35214" y="135482"/>
                  <a:pt x="38495" y="136258"/>
                  <a:pt x="41673" y="136258"/>
                </a:cubicBezTo>
                <a:cubicBezTo>
                  <a:pt x="43613" y="136258"/>
                  <a:pt x="45514" y="135969"/>
                  <a:pt x="46887" y="135114"/>
                </a:cubicBezTo>
                <a:cubicBezTo>
                  <a:pt x="46887" y="135114"/>
                  <a:pt x="48816" y="134451"/>
                  <a:pt x="49710" y="129954"/>
                </a:cubicBezTo>
                <a:cubicBezTo>
                  <a:pt x="49741" y="129801"/>
                  <a:pt x="49620" y="129675"/>
                  <a:pt x="49485" y="129675"/>
                </a:cubicBezTo>
                <a:cubicBezTo>
                  <a:pt x="49446" y="129675"/>
                  <a:pt x="49405" y="129685"/>
                  <a:pt x="49367" y="129709"/>
                </a:cubicBezTo>
                <a:cubicBezTo>
                  <a:pt x="48312" y="130365"/>
                  <a:pt x="45426" y="131886"/>
                  <a:pt x="41376" y="131886"/>
                </a:cubicBezTo>
                <a:cubicBezTo>
                  <a:pt x="40278" y="131886"/>
                  <a:pt x="39094" y="131774"/>
                  <a:pt x="37838" y="131503"/>
                </a:cubicBezTo>
                <a:cubicBezTo>
                  <a:pt x="37838" y="131503"/>
                  <a:pt x="34459" y="131005"/>
                  <a:pt x="35153" y="129921"/>
                </a:cubicBezTo>
                <a:cubicBezTo>
                  <a:pt x="35296" y="129697"/>
                  <a:pt x="35578" y="129612"/>
                  <a:pt x="35971" y="129612"/>
                </a:cubicBezTo>
                <a:cubicBezTo>
                  <a:pt x="37228" y="129612"/>
                  <a:pt x="39615" y="130484"/>
                  <a:pt x="42193" y="130484"/>
                </a:cubicBezTo>
                <a:cubicBezTo>
                  <a:pt x="42714" y="130484"/>
                  <a:pt x="43242" y="130448"/>
                  <a:pt x="43770" y="130362"/>
                </a:cubicBezTo>
                <a:cubicBezTo>
                  <a:pt x="47733" y="129720"/>
                  <a:pt x="49322" y="129026"/>
                  <a:pt x="49867" y="126359"/>
                </a:cubicBezTo>
                <a:cubicBezTo>
                  <a:pt x="50393" y="123786"/>
                  <a:pt x="48551" y="119745"/>
                  <a:pt x="50507" y="118134"/>
                </a:cubicBezTo>
                <a:cubicBezTo>
                  <a:pt x="50619" y="118042"/>
                  <a:pt x="50616" y="117869"/>
                  <a:pt x="50501" y="117781"/>
                </a:cubicBezTo>
                <a:cubicBezTo>
                  <a:pt x="49740" y="117197"/>
                  <a:pt x="47381" y="115312"/>
                  <a:pt x="46286" y="113553"/>
                </a:cubicBezTo>
                <a:cubicBezTo>
                  <a:pt x="45746" y="112685"/>
                  <a:pt x="44895" y="112201"/>
                  <a:pt x="43930" y="112201"/>
                </a:cubicBezTo>
                <a:cubicBezTo>
                  <a:pt x="42544" y="112201"/>
                  <a:pt x="40925" y="113202"/>
                  <a:pt x="39663" y="115506"/>
                </a:cubicBezTo>
                <a:cubicBezTo>
                  <a:pt x="37680" y="119126"/>
                  <a:pt x="36505" y="121983"/>
                  <a:pt x="35457" y="121983"/>
                </a:cubicBezTo>
                <a:cubicBezTo>
                  <a:pt x="35374" y="121983"/>
                  <a:pt x="35292" y="121965"/>
                  <a:pt x="35210" y="121928"/>
                </a:cubicBezTo>
                <a:cubicBezTo>
                  <a:pt x="34126" y="121439"/>
                  <a:pt x="36519" y="114421"/>
                  <a:pt x="42366" y="110784"/>
                </a:cubicBezTo>
                <a:cubicBezTo>
                  <a:pt x="42540" y="110675"/>
                  <a:pt x="42504" y="110412"/>
                  <a:pt x="42303" y="110364"/>
                </a:cubicBezTo>
                <a:cubicBezTo>
                  <a:pt x="41896" y="110269"/>
                  <a:pt x="41288" y="110120"/>
                  <a:pt x="40568" y="109927"/>
                </a:cubicBezTo>
                <a:cubicBezTo>
                  <a:pt x="40879" y="109571"/>
                  <a:pt x="41136" y="109257"/>
                  <a:pt x="41324" y="109020"/>
                </a:cubicBezTo>
                <a:cubicBezTo>
                  <a:pt x="41428" y="108889"/>
                  <a:pt x="41331" y="108706"/>
                  <a:pt x="41177" y="108706"/>
                </a:cubicBezTo>
                <a:cubicBezTo>
                  <a:pt x="41162" y="108706"/>
                  <a:pt x="41147" y="108707"/>
                  <a:pt x="41131" y="108711"/>
                </a:cubicBezTo>
                <a:cubicBezTo>
                  <a:pt x="40626" y="108829"/>
                  <a:pt x="39792" y="108969"/>
                  <a:pt x="38710" y="108969"/>
                </a:cubicBezTo>
                <a:cubicBezTo>
                  <a:pt x="38203" y="108969"/>
                  <a:pt x="37642" y="108938"/>
                  <a:pt x="37034" y="108860"/>
                </a:cubicBezTo>
                <a:cubicBezTo>
                  <a:pt x="36997" y="108847"/>
                  <a:pt x="36962" y="108835"/>
                  <a:pt x="36925" y="108822"/>
                </a:cubicBezTo>
                <a:cubicBezTo>
                  <a:pt x="36701" y="108743"/>
                  <a:pt x="36467" y="108704"/>
                  <a:pt x="36230" y="108704"/>
                </a:cubicBezTo>
                <a:cubicBezTo>
                  <a:pt x="36186" y="108704"/>
                  <a:pt x="36142" y="108705"/>
                  <a:pt x="36098" y="108708"/>
                </a:cubicBezTo>
                <a:cubicBezTo>
                  <a:pt x="35224" y="108530"/>
                  <a:pt x="34368" y="108276"/>
                  <a:pt x="33538" y="107947"/>
                </a:cubicBezTo>
                <a:cubicBezTo>
                  <a:pt x="28816" y="106079"/>
                  <a:pt x="27893" y="105257"/>
                  <a:pt x="28349" y="104699"/>
                </a:cubicBezTo>
                <a:cubicBezTo>
                  <a:pt x="28512" y="104500"/>
                  <a:pt x="28681" y="104407"/>
                  <a:pt x="28902" y="104407"/>
                </a:cubicBezTo>
                <a:cubicBezTo>
                  <a:pt x="29298" y="104407"/>
                  <a:pt x="29860" y="104705"/>
                  <a:pt x="30851" y="105217"/>
                </a:cubicBezTo>
                <a:cubicBezTo>
                  <a:pt x="32116" y="105869"/>
                  <a:pt x="36187" y="107790"/>
                  <a:pt x="39480" y="107790"/>
                </a:cubicBezTo>
                <a:cubicBezTo>
                  <a:pt x="40204" y="107790"/>
                  <a:pt x="40890" y="107697"/>
                  <a:pt x="41500" y="107478"/>
                </a:cubicBezTo>
                <a:cubicBezTo>
                  <a:pt x="41500" y="107478"/>
                  <a:pt x="43209" y="107273"/>
                  <a:pt x="44744" y="103722"/>
                </a:cubicBezTo>
                <a:cubicBezTo>
                  <a:pt x="44802" y="103588"/>
                  <a:pt x="44702" y="103448"/>
                  <a:pt x="44570" y="103448"/>
                </a:cubicBezTo>
                <a:cubicBezTo>
                  <a:pt x="44549" y="103448"/>
                  <a:pt x="44527" y="103452"/>
                  <a:pt x="44504" y="103460"/>
                </a:cubicBezTo>
                <a:cubicBezTo>
                  <a:pt x="43818" y="103706"/>
                  <a:pt x="42327" y="104140"/>
                  <a:pt x="40359" y="104140"/>
                </a:cubicBezTo>
                <a:cubicBezTo>
                  <a:pt x="38730" y="104140"/>
                  <a:pt x="36774" y="103842"/>
                  <a:pt x="34678" y="102895"/>
                </a:cubicBezTo>
                <a:cubicBezTo>
                  <a:pt x="34678" y="102895"/>
                  <a:pt x="31980" y="101885"/>
                  <a:pt x="32744" y="101114"/>
                </a:cubicBezTo>
                <a:cubicBezTo>
                  <a:pt x="32846" y="101011"/>
                  <a:pt x="32985" y="100966"/>
                  <a:pt x="33159" y="100966"/>
                </a:cubicBezTo>
                <a:cubicBezTo>
                  <a:pt x="34287" y="100966"/>
                  <a:pt x="36843" y="102856"/>
                  <a:pt x="39773" y="103007"/>
                </a:cubicBezTo>
                <a:cubicBezTo>
                  <a:pt x="40289" y="103033"/>
                  <a:pt x="40760" y="103049"/>
                  <a:pt x="41191" y="103049"/>
                </a:cubicBezTo>
                <a:cubicBezTo>
                  <a:pt x="43581" y="103049"/>
                  <a:pt x="44730" y="102568"/>
                  <a:pt x="45512" y="100786"/>
                </a:cubicBezTo>
                <a:cubicBezTo>
                  <a:pt x="46401" y="98758"/>
                  <a:pt x="45598" y="95099"/>
                  <a:pt x="47497" y="94116"/>
                </a:cubicBezTo>
                <a:cubicBezTo>
                  <a:pt x="47606" y="94061"/>
                  <a:pt x="47634" y="93917"/>
                  <a:pt x="47555" y="93824"/>
                </a:cubicBezTo>
                <a:cubicBezTo>
                  <a:pt x="47031" y="93207"/>
                  <a:pt x="45420" y="91234"/>
                  <a:pt x="44828" y="89589"/>
                </a:cubicBezTo>
                <a:cubicBezTo>
                  <a:pt x="44473" y="88602"/>
                  <a:pt x="43637" y="88000"/>
                  <a:pt x="42582" y="88000"/>
                </a:cubicBezTo>
                <a:cubicBezTo>
                  <a:pt x="41525" y="88000"/>
                  <a:pt x="40250" y="88603"/>
                  <a:pt x="39021" y="90025"/>
                </a:cubicBezTo>
                <a:cubicBezTo>
                  <a:pt x="38604" y="90507"/>
                  <a:pt x="38215" y="90972"/>
                  <a:pt x="37851" y="91409"/>
                </a:cubicBezTo>
                <a:cubicBezTo>
                  <a:pt x="37645" y="90918"/>
                  <a:pt x="37400" y="90340"/>
                  <a:pt x="37115" y="89692"/>
                </a:cubicBezTo>
                <a:cubicBezTo>
                  <a:pt x="38421" y="88477"/>
                  <a:pt x="40103" y="87319"/>
                  <a:pt x="42083" y="86608"/>
                </a:cubicBezTo>
                <a:cubicBezTo>
                  <a:pt x="42246" y="86550"/>
                  <a:pt x="42264" y="86327"/>
                  <a:pt x="42106" y="86252"/>
                </a:cubicBezTo>
                <a:cubicBezTo>
                  <a:pt x="41321" y="85879"/>
                  <a:pt x="39589" y="85026"/>
                  <a:pt x="37944" y="84025"/>
                </a:cubicBezTo>
                <a:cubicBezTo>
                  <a:pt x="37648" y="83845"/>
                  <a:pt x="37331" y="83763"/>
                  <a:pt x="37002" y="83763"/>
                </a:cubicBezTo>
                <a:cubicBezTo>
                  <a:pt x="36291" y="83763"/>
                  <a:pt x="35523" y="84145"/>
                  <a:pt x="34782" y="84735"/>
                </a:cubicBezTo>
                <a:cubicBezTo>
                  <a:pt x="34521" y="84218"/>
                  <a:pt x="34249" y="83690"/>
                  <a:pt x="33967" y="83153"/>
                </a:cubicBezTo>
                <a:cubicBezTo>
                  <a:pt x="34137" y="82977"/>
                  <a:pt x="34312" y="82803"/>
                  <a:pt x="34489" y="82628"/>
                </a:cubicBezTo>
                <a:cubicBezTo>
                  <a:pt x="34614" y="82507"/>
                  <a:pt x="34532" y="82297"/>
                  <a:pt x="34358" y="82297"/>
                </a:cubicBezTo>
                <a:cubicBezTo>
                  <a:pt x="34358" y="82297"/>
                  <a:pt x="34357" y="82297"/>
                  <a:pt x="34357" y="82297"/>
                </a:cubicBezTo>
                <a:cubicBezTo>
                  <a:pt x="34321" y="82297"/>
                  <a:pt x="34284" y="82297"/>
                  <a:pt x="34245" y="82297"/>
                </a:cubicBezTo>
                <a:cubicBezTo>
                  <a:pt x="34034" y="82297"/>
                  <a:pt x="33778" y="82294"/>
                  <a:pt x="33505" y="82287"/>
                </a:cubicBezTo>
                <a:cubicBezTo>
                  <a:pt x="33276" y="81866"/>
                  <a:pt x="33044" y="81442"/>
                  <a:pt x="32803" y="81017"/>
                </a:cubicBezTo>
                <a:cubicBezTo>
                  <a:pt x="33112" y="79466"/>
                  <a:pt x="33293" y="77856"/>
                  <a:pt x="34113" y="76561"/>
                </a:cubicBezTo>
                <a:cubicBezTo>
                  <a:pt x="39782" y="82661"/>
                  <a:pt x="45583" y="88198"/>
                  <a:pt x="45583" y="88198"/>
                </a:cubicBezTo>
                <a:cubicBezTo>
                  <a:pt x="45583" y="88198"/>
                  <a:pt x="42084" y="81194"/>
                  <a:pt x="36089" y="74656"/>
                </a:cubicBezTo>
                <a:cubicBezTo>
                  <a:pt x="36919" y="74055"/>
                  <a:pt x="37769" y="73476"/>
                  <a:pt x="38328" y="72632"/>
                </a:cubicBezTo>
                <a:cubicBezTo>
                  <a:pt x="38399" y="72525"/>
                  <a:pt x="38459" y="72416"/>
                  <a:pt x="38518" y="72306"/>
                </a:cubicBezTo>
                <a:cubicBezTo>
                  <a:pt x="45164" y="77374"/>
                  <a:pt x="50201" y="80492"/>
                  <a:pt x="51585" y="81327"/>
                </a:cubicBezTo>
                <a:cubicBezTo>
                  <a:pt x="51834" y="81477"/>
                  <a:pt x="51970" y="81556"/>
                  <a:pt x="51970" y="81556"/>
                </a:cubicBezTo>
                <a:cubicBezTo>
                  <a:pt x="46558" y="75976"/>
                  <a:pt x="42380" y="72319"/>
                  <a:pt x="39196" y="69924"/>
                </a:cubicBezTo>
                <a:cubicBezTo>
                  <a:pt x="39325" y="68891"/>
                  <a:pt x="39358" y="67826"/>
                  <a:pt x="39599" y="66832"/>
                </a:cubicBezTo>
                <a:cubicBezTo>
                  <a:pt x="45769" y="69740"/>
                  <a:pt x="53904" y="74542"/>
                  <a:pt x="53904" y="74542"/>
                </a:cubicBezTo>
                <a:cubicBezTo>
                  <a:pt x="53859" y="73434"/>
                  <a:pt x="52836" y="72158"/>
                  <a:pt x="51824" y="71159"/>
                </a:cubicBezTo>
                <a:cubicBezTo>
                  <a:pt x="50749" y="70097"/>
                  <a:pt x="49514" y="69211"/>
                  <a:pt x="48193" y="68476"/>
                </a:cubicBezTo>
                <a:cubicBezTo>
                  <a:pt x="45130" y="66773"/>
                  <a:pt x="42365" y="65874"/>
                  <a:pt x="40166" y="65406"/>
                </a:cubicBezTo>
                <a:cubicBezTo>
                  <a:pt x="40209" y="65333"/>
                  <a:pt x="40248" y="65260"/>
                  <a:pt x="40296" y="65188"/>
                </a:cubicBezTo>
                <a:lnTo>
                  <a:pt x="40296" y="65188"/>
                </a:lnTo>
                <a:cubicBezTo>
                  <a:pt x="40214" y="65256"/>
                  <a:pt x="40131" y="65318"/>
                  <a:pt x="40048" y="65380"/>
                </a:cubicBezTo>
                <a:cubicBezTo>
                  <a:pt x="38349" y="65026"/>
                  <a:pt x="36996" y="64931"/>
                  <a:pt x="36121" y="64916"/>
                </a:cubicBezTo>
                <a:cubicBezTo>
                  <a:pt x="36140" y="64914"/>
                  <a:pt x="36157" y="64912"/>
                  <a:pt x="36175" y="64911"/>
                </a:cubicBezTo>
                <a:lnTo>
                  <a:pt x="36168" y="64808"/>
                </a:lnTo>
                <a:cubicBezTo>
                  <a:pt x="36004" y="64815"/>
                  <a:pt x="35840" y="64828"/>
                  <a:pt x="35676" y="64838"/>
                </a:cubicBezTo>
                <a:cubicBezTo>
                  <a:pt x="38048" y="64447"/>
                  <a:pt x="52310" y="62076"/>
                  <a:pt x="52544" y="61557"/>
                </a:cubicBezTo>
                <a:cubicBezTo>
                  <a:pt x="52676" y="61264"/>
                  <a:pt x="51503" y="60056"/>
                  <a:pt x="48554" y="60056"/>
                </a:cubicBezTo>
                <a:cubicBezTo>
                  <a:pt x="45821" y="60056"/>
                  <a:pt x="41563" y="61093"/>
                  <a:pt x="35404" y="64854"/>
                </a:cubicBezTo>
                <a:cubicBezTo>
                  <a:pt x="34438" y="64910"/>
                  <a:pt x="33474" y="64980"/>
                  <a:pt x="32511" y="65063"/>
                </a:cubicBezTo>
                <a:lnTo>
                  <a:pt x="32593" y="65005"/>
                </a:lnTo>
                <a:cubicBezTo>
                  <a:pt x="33200" y="64577"/>
                  <a:pt x="34697" y="63533"/>
                  <a:pt x="36578" y="62289"/>
                </a:cubicBezTo>
                <a:cubicBezTo>
                  <a:pt x="36663" y="62293"/>
                  <a:pt x="36752" y="62295"/>
                  <a:pt x="36845" y="62295"/>
                </a:cubicBezTo>
                <a:cubicBezTo>
                  <a:pt x="37773" y="62295"/>
                  <a:pt x="39082" y="62082"/>
                  <a:pt x="40843" y="61353"/>
                </a:cubicBezTo>
                <a:cubicBezTo>
                  <a:pt x="41029" y="61276"/>
                  <a:pt x="41038" y="61015"/>
                  <a:pt x="40856" y="60932"/>
                </a:cubicBezTo>
                <a:cubicBezTo>
                  <a:pt x="40445" y="60743"/>
                  <a:pt x="40045" y="60533"/>
                  <a:pt x="39657" y="60303"/>
                </a:cubicBezTo>
                <a:cubicBezTo>
                  <a:pt x="40027" y="60070"/>
                  <a:pt x="40402" y="59838"/>
                  <a:pt x="40780" y="59607"/>
                </a:cubicBezTo>
                <a:cubicBezTo>
                  <a:pt x="41224" y="59793"/>
                  <a:pt x="41666" y="59886"/>
                  <a:pt x="42129" y="59886"/>
                </a:cubicBezTo>
                <a:cubicBezTo>
                  <a:pt x="42681" y="59886"/>
                  <a:pt x="43264" y="59753"/>
                  <a:pt x="43918" y="59486"/>
                </a:cubicBezTo>
                <a:cubicBezTo>
                  <a:pt x="46137" y="58580"/>
                  <a:pt x="48276" y="55354"/>
                  <a:pt x="50478" y="55354"/>
                </a:cubicBezTo>
                <a:cubicBezTo>
                  <a:pt x="50689" y="55354"/>
                  <a:pt x="50900" y="55384"/>
                  <a:pt x="51112" y="55447"/>
                </a:cubicBezTo>
                <a:cubicBezTo>
                  <a:pt x="51134" y="55454"/>
                  <a:pt x="51156" y="55457"/>
                  <a:pt x="51178" y="55457"/>
                </a:cubicBezTo>
                <a:cubicBezTo>
                  <a:pt x="51292" y="55457"/>
                  <a:pt x="51394" y="55368"/>
                  <a:pt x="51402" y="55246"/>
                </a:cubicBezTo>
                <a:cubicBezTo>
                  <a:pt x="51464" y="54289"/>
                  <a:pt x="51721" y="51280"/>
                  <a:pt x="52574" y="49392"/>
                </a:cubicBezTo>
                <a:cubicBezTo>
                  <a:pt x="53530" y="47282"/>
                  <a:pt x="51958" y="44931"/>
                  <a:pt x="48159" y="44931"/>
                </a:cubicBezTo>
                <a:cubicBezTo>
                  <a:pt x="47875" y="44931"/>
                  <a:pt x="47579" y="44944"/>
                  <a:pt x="47271" y="44972"/>
                </a:cubicBezTo>
                <a:cubicBezTo>
                  <a:pt x="44713" y="45197"/>
                  <a:pt x="42575" y="45517"/>
                  <a:pt x="41183" y="45517"/>
                </a:cubicBezTo>
                <a:cubicBezTo>
                  <a:pt x="40160" y="45517"/>
                  <a:pt x="39541" y="45344"/>
                  <a:pt x="39456" y="44834"/>
                </a:cubicBezTo>
                <a:cubicBezTo>
                  <a:pt x="39335" y="44111"/>
                  <a:pt x="42006" y="43110"/>
                  <a:pt x="45541" y="43110"/>
                </a:cubicBezTo>
                <a:cubicBezTo>
                  <a:pt x="47746" y="43110"/>
                  <a:pt x="50288" y="43500"/>
                  <a:pt x="52698" y="44590"/>
                </a:cubicBezTo>
                <a:cubicBezTo>
                  <a:pt x="52731" y="44605"/>
                  <a:pt x="52764" y="44612"/>
                  <a:pt x="52796" y="44612"/>
                </a:cubicBezTo>
                <a:cubicBezTo>
                  <a:pt x="52946" y="44612"/>
                  <a:pt x="53070" y="44464"/>
                  <a:pt x="53011" y="44305"/>
                </a:cubicBezTo>
                <a:cubicBezTo>
                  <a:pt x="52651" y="43339"/>
                  <a:pt x="51880" y="41185"/>
                  <a:pt x="51305" y="38976"/>
                </a:cubicBezTo>
                <a:cubicBezTo>
                  <a:pt x="50911" y="37463"/>
                  <a:pt x="49095" y="36922"/>
                  <a:pt x="47011" y="36922"/>
                </a:cubicBezTo>
                <a:cubicBezTo>
                  <a:pt x="44990" y="36922"/>
                  <a:pt x="42719" y="37430"/>
                  <a:pt x="41249" y="38054"/>
                </a:cubicBezTo>
                <a:cubicBezTo>
                  <a:pt x="38837" y="39079"/>
                  <a:pt x="35457" y="41099"/>
                  <a:pt x="33904" y="41099"/>
                </a:cubicBezTo>
                <a:cubicBezTo>
                  <a:pt x="33535" y="41099"/>
                  <a:pt x="33269" y="40985"/>
                  <a:pt x="33144" y="40717"/>
                </a:cubicBezTo>
                <a:cubicBezTo>
                  <a:pt x="32502" y="39344"/>
                  <a:pt x="39322" y="34977"/>
                  <a:pt x="49518" y="34940"/>
                </a:cubicBezTo>
                <a:cubicBezTo>
                  <a:pt x="49726" y="34939"/>
                  <a:pt x="49829" y="34691"/>
                  <a:pt x="49679" y="34547"/>
                </a:cubicBezTo>
                <a:cubicBezTo>
                  <a:pt x="49066" y="33960"/>
                  <a:pt x="47937" y="32831"/>
                  <a:pt x="47358" y="31943"/>
                </a:cubicBezTo>
                <a:cubicBezTo>
                  <a:pt x="46636" y="30840"/>
                  <a:pt x="45262" y="29432"/>
                  <a:pt x="44940" y="29107"/>
                </a:cubicBezTo>
                <a:cubicBezTo>
                  <a:pt x="44898" y="29065"/>
                  <a:pt x="44842" y="29041"/>
                  <a:pt x="44782" y="29041"/>
                </a:cubicBezTo>
                <a:cubicBezTo>
                  <a:pt x="44780" y="29041"/>
                  <a:pt x="44777" y="29041"/>
                  <a:pt x="44775" y="29041"/>
                </a:cubicBezTo>
                <a:cubicBezTo>
                  <a:pt x="43926" y="29062"/>
                  <a:pt x="37713" y="29323"/>
                  <a:pt x="34680" y="32248"/>
                </a:cubicBezTo>
                <a:cubicBezTo>
                  <a:pt x="31844" y="34980"/>
                  <a:pt x="30114" y="36423"/>
                  <a:pt x="29067" y="36423"/>
                </a:cubicBezTo>
                <a:cubicBezTo>
                  <a:pt x="28910" y="36423"/>
                  <a:pt x="28769" y="36391"/>
                  <a:pt x="28642" y="36326"/>
                </a:cubicBezTo>
                <a:cubicBezTo>
                  <a:pt x="27673" y="35830"/>
                  <a:pt x="28940" y="30686"/>
                  <a:pt x="43267" y="27730"/>
                </a:cubicBezTo>
                <a:cubicBezTo>
                  <a:pt x="43456" y="27691"/>
                  <a:pt x="43519" y="27452"/>
                  <a:pt x="43371" y="27330"/>
                </a:cubicBezTo>
                <a:cubicBezTo>
                  <a:pt x="42383" y="26510"/>
                  <a:pt x="39450" y="24241"/>
                  <a:pt x="35789" y="22927"/>
                </a:cubicBezTo>
                <a:cubicBezTo>
                  <a:pt x="35763" y="22917"/>
                  <a:pt x="35738" y="22912"/>
                  <a:pt x="35711" y="22912"/>
                </a:cubicBezTo>
                <a:cubicBezTo>
                  <a:pt x="35709" y="22912"/>
                  <a:pt x="35706" y="22912"/>
                  <a:pt x="35703" y="22913"/>
                </a:cubicBezTo>
                <a:cubicBezTo>
                  <a:pt x="35683" y="22913"/>
                  <a:pt x="35656" y="22915"/>
                  <a:pt x="35624" y="22917"/>
                </a:cubicBezTo>
                <a:cubicBezTo>
                  <a:pt x="35311" y="22598"/>
                  <a:pt x="35019" y="22246"/>
                  <a:pt x="34803" y="21876"/>
                </a:cubicBezTo>
                <a:lnTo>
                  <a:pt x="34803" y="21876"/>
                </a:lnTo>
                <a:cubicBezTo>
                  <a:pt x="34803" y="21877"/>
                  <a:pt x="38041" y="23607"/>
                  <a:pt x="39164" y="23607"/>
                </a:cubicBezTo>
                <a:cubicBezTo>
                  <a:pt x="39239" y="23607"/>
                  <a:pt x="39304" y="23600"/>
                  <a:pt x="39359" y="23583"/>
                </a:cubicBezTo>
                <a:cubicBezTo>
                  <a:pt x="39359" y="23583"/>
                  <a:pt x="43901" y="20543"/>
                  <a:pt x="45870" y="18679"/>
                </a:cubicBezTo>
                <a:cubicBezTo>
                  <a:pt x="45870" y="18679"/>
                  <a:pt x="44968" y="18318"/>
                  <a:pt x="44705" y="17449"/>
                </a:cubicBezTo>
                <a:lnTo>
                  <a:pt x="47102" y="17434"/>
                </a:lnTo>
                <a:cubicBezTo>
                  <a:pt x="47102" y="17434"/>
                  <a:pt x="57048" y="10618"/>
                  <a:pt x="57380" y="3653"/>
                </a:cubicBezTo>
                <a:cubicBezTo>
                  <a:pt x="57380" y="3653"/>
                  <a:pt x="55979" y="1478"/>
                  <a:pt x="51649" y="258"/>
                </a:cubicBezTo>
                <a:cubicBezTo>
                  <a:pt x="51649" y="258"/>
                  <a:pt x="50178" y="2326"/>
                  <a:pt x="48857" y="5024"/>
                </a:cubicBezTo>
                <a:cubicBezTo>
                  <a:pt x="48857" y="5024"/>
                  <a:pt x="49494" y="1900"/>
                  <a:pt x="50520" y="322"/>
                </a:cubicBezTo>
                <a:cubicBezTo>
                  <a:pt x="50520" y="322"/>
                  <a:pt x="49797" y="119"/>
                  <a:pt x="49181" y="119"/>
                </a:cubicBezTo>
                <a:cubicBezTo>
                  <a:pt x="49091" y="119"/>
                  <a:pt x="49002" y="124"/>
                  <a:pt x="48919" y="134"/>
                </a:cubicBezTo>
                <a:cubicBezTo>
                  <a:pt x="48919" y="134"/>
                  <a:pt x="46721" y="4245"/>
                  <a:pt x="46186" y="6268"/>
                </a:cubicBezTo>
                <a:cubicBezTo>
                  <a:pt x="46186" y="6268"/>
                  <a:pt x="46727" y="1393"/>
                  <a:pt x="47460" y="22"/>
                </a:cubicBezTo>
                <a:cubicBezTo>
                  <a:pt x="47460" y="22"/>
                  <a:pt x="47089" y="0"/>
                  <a:pt x="4647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8"/>
          <p:cNvSpPr/>
          <p:nvPr/>
        </p:nvSpPr>
        <p:spPr>
          <a:xfrm rot="4500142">
            <a:off x="-295981" y="914030"/>
            <a:ext cx="1367224" cy="1332188"/>
          </a:xfrm>
          <a:custGeom>
            <a:avLst/>
            <a:gdLst/>
            <a:ahLst/>
            <a:cxnLst/>
            <a:rect l="l" t="t" r="r" b="b"/>
            <a:pathLst>
              <a:path w="42847" h="41749" extrusionOk="0">
                <a:moveTo>
                  <a:pt x="23095" y="23279"/>
                </a:moveTo>
                <a:lnTo>
                  <a:pt x="23086" y="23281"/>
                </a:lnTo>
                <a:lnTo>
                  <a:pt x="23088" y="23279"/>
                </a:lnTo>
                <a:close/>
                <a:moveTo>
                  <a:pt x="27396" y="0"/>
                </a:moveTo>
                <a:lnTo>
                  <a:pt x="27396" y="0"/>
                </a:lnTo>
                <a:cubicBezTo>
                  <a:pt x="27396" y="0"/>
                  <a:pt x="27370" y="122"/>
                  <a:pt x="27327" y="346"/>
                </a:cubicBezTo>
                <a:cubicBezTo>
                  <a:pt x="26993" y="2068"/>
                  <a:pt x="25528" y="10157"/>
                  <a:pt x="25263" y="21002"/>
                </a:cubicBezTo>
                <a:cubicBezTo>
                  <a:pt x="24591" y="21553"/>
                  <a:pt x="23914" y="22097"/>
                  <a:pt x="23231" y="22634"/>
                </a:cubicBezTo>
                <a:cubicBezTo>
                  <a:pt x="22984" y="22829"/>
                  <a:pt x="22734" y="23019"/>
                  <a:pt x="22485" y="23211"/>
                </a:cubicBezTo>
                <a:cubicBezTo>
                  <a:pt x="25076" y="12769"/>
                  <a:pt x="20166" y="230"/>
                  <a:pt x="20166" y="228"/>
                </a:cubicBezTo>
                <a:lnTo>
                  <a:pt x="20166" y="228"/>
                </a:lnTo>
                <a:cubicBezTo>
                  <a:pt x="20166" y="230"/>
                  <a:pt x="20599" y="15838"/>
                  <a:pt x="22335" y="23327"/>
                </a:cubicBezTo>
                <a:cubicBezTo>
                  <a:pt x="21306" y="24121"/>
                  <a:pt x="20262" y="24894"/>
                  <a:pt x="19204" y="25647"/>
                </a:cubicBezTo>
                <a:cubicBezTo>
                  <a:pt x="21630" y="18664"/>
                  <a:pt x="15086" y="4772"/>
                  <a:pt x="13785" y="2124"/>
                </a:cubicBezTo>
                <a:cubicBezTo>
                  <a:pt x="13764" y="2049"/>
                  <a:pt x="13744" y="1973"/>
                  <a:pt x="13723" y="1898"/>
                </a:cubicBezTo>
                <a:lnTo>
                  <a:pt x="13723" y="1898"/>
                </a:lnTo>
                <a:lnTo>
                  <a:pt x="13769" y="2092"/>
                </a:lnTo>
                <a:cubicBezTo>
                  <a:pt x="13638" y="1827"/>
                  <a:pt x="13564" y="1682"/>
                  <a:pt x="13564" y="1682"/>
                </a:cubicBezTo>
                <a:lnTo>
                  <a:pt x="13564" y="1682"/>
                </a:lnTo>
                <a:cubicBezTo>
                  <a:pt x="13565" y="1683"/>
                  <a:pt x="15293" y="16415"/>
                  <a:pt x="18897" y="25868"/>
                </a:cubicBezTo>
                <a:cubicBezTo>
                  <a:pt x="18395" y="26221"/>
                  <a:pt x="17890" y="26570"/>
                  <a:pt x="17382" y="26915"/>
                </a:cubicBezTo>
                <a:cubicBezTo>
                  <a:pt x="16778" y="27322"/>
                  <a:pt x="16164" y="27714"/>
                  <a:pt x="15546" y="28097"/>
                </a:cubicBezTo>
                <a:cubicBezTo>
                  <a:pt x="15560" y="27903"/>
                  <a:pt x="15572" y="27708"/>
                  <a:pt x="15583" y="27512"/>
                </a:cubicBezTo>
                <a:cubicBezTo>
                  <a:pt x="16189" y="16302"/>
                  <a:pt x="11443" y="4783"/>
                  <a:pt x="11442" y="4781"/>
                </a:cubicBezTo>
                <a:lnTo>
                  <a:pt x="11442" y="4781"/>
                </a:lnTo>
                <a:cubicBezTo>
                  <a:pt x="11442" y="4782"/>
                  <a:pt x="11473" y="4970"/>
                  <a:pt x="11521" y="5317"/>
                </a:cubicBezTo>
                <a:cubicBezTo>
                  <a:pt x="11530" y="5393"/>
                  <a:pt x="11540" y="5471"/>
                  <a:pt x="11550" y="5547"/>
                </a:cubicBezTo>
                <a:cubicBezTo>
                  <a:pt x="11733" y="6952"/>
                  <a:pt x="12074" y="10175"/>
                  <a:pt x="12001" y="14162"/>
                </a:cubicBezTo>
                <a:cubicBezTo>
                  <a:pt x="11908" y="19275"/>
                  <a:pt x="14003" y="25992"/>
                  <a:pt x="15307" y="28245"/>
                </a:cubicBezTo>
                <a:cubicBezTo>
                  <a:pt x="14595" y="28684"/>
                  <a:pt x="13879" y="29113"/>
                  <a:pt x="13160" y="29538"/>
                </a:cubicBezTo>
                <a:cubicBezTo>
                  <a:pt x="13374" y="26998"/>
                  <a:pt x="11560" y="18744"/>
                  <a:pt x="9704" y="15264"/>
                </a:cubicBezTo>
                <a:cubicBezTo>
                  <a:pt x="8186" y="12416"/>
                  <a:pt x="6747" y="8973"/>
                  <a:pt x="6111" y="7397"/>
                </a:cubicBezTo>
                <a:cubicBezTo>
                  <a:pt x="6060" y="7205"/>
                  <a:pt x="6007" y="7013"/>
                  <a:pt x="5957" y="6820"/>
                </a:cubicBezTo>
                <a:lnTo>
                  <a:pt x="5957" y="6820"/>
                </a:lnTo>
                <a:cubicBezTo>
                  <a:pt x="5987" y="6963"/>
                  <a:pt x="6020" y="7106"/>
                  <a:pt x="6051" y="7249"/>
                </a:cubicBezTo>
                <a:cubicBezTo>
                  <a:pt x="5870" y="6798"/>
                  <a:pt x="5766" y="6533"/>
                  <a:pt x="5766" y="6533"/>
                </a:cubicBezTo>
                <a:lnTo>
                  <a:pt x="5766" y="6533"/>
                </a:lnTo>
                <a:cubicBezTo>
                  <a:pt x="5767" y="6534"/>
                  <a:pt x="8059" y="22925"/>
                  <a:pt x="12782" y="29762"/>
                </a:cubicBezTo>
                <a:cubicBezTo>
                  <a:pt x="12260" y="30071"/>
                  <a:pt x="11739" y="30379"/>
                  <a:pt x="11218" y="30690"/>
                </a:cubicBezTo>
                <a:cubicBezTo>
                  <a:pt x="10930" y="30855"/>
                  <a:pt x="10639" y="31016"/>
                  <a:pt x="10349" y="31178"/>
                </a:cubicBezTo>
                <a:cubicBezTo>
                  <a:pt x="10224" y="30000"/>
                  <a:pt x="9534" y="26382"/>
                  <a:pt x="5756" y="20229"/>
                </a:cubicBezTo>
                <a:cubicBezTo>
                  <a:pt x="1060" y="12583"/>
                  <a:pt x="1345" y="10426"/>
                  <a:pt x="726" y="10125"/>
                </a:cubicBezTo>
                <a:lnTo>
                  <a:pt x="726" y="10125"/>
                </a:lnTo>
                <a:cubicBezTo>
                  <a:pt x="726" y="10125"/>
                  <a:pt x="0" y="14287"/>
                  <a:pt x="3773" y="21942"/>
                </a:cubicBezTo>
                <a:cubicBezTo>
                  <a:pt x="6799" y="28082"/>
                  <a:pt x="9218" y="30589"/>
                  <a:pt x="10057" y="31341"/>
                </a:cubicBezTo>
                <a:cubicBezTo>
                  <a:pt x="8342" y="32293"/>
                  <a:pt x="6596" y="33188"/>
                  <a:pt x="4809" y="34048"/>
                </a:cubicBezTo>
                <a:lnTo>
                  <a:pt x="4836" y="34126"/>
                </a:lnTo>
                <a:cubicBezTo>
                  <a:pt x="5998" y="33777"/>
                  <a:pt x="7179" y="33439"/>
                  <a:pt x="8293" y="32943"/>
                </a:cubicBezTo>
                <a:cubicBezTo>
                  <a:pt x="9379" y="32529"/>
                  <a:pt x="10407" y="31996"/>
                  <a:pt x="11447" y="31482"/>
                </a:cubicBezTo>
                <a:cubicBezTo>
                  <a:pt x="11380" y="31365"/>
                  <a:pt x="11314" y="31250"/>
                  <a:pt x="11252" y="31136"/>
                </a:cubicBezTo>
                <a:lnTo>
                  <a:pt x="11252" y="31136"/>
                </a:lnTo>
                <a:cubicBezTo>
                  <a:pt x="11255" y="31139"/>
                  <a:pt x="11421" y="31207"/>
                  <a:pt x="11712" y="31345"/>
                </a:cubicBezTo>
                <a:cubicBezTo>
                  <a:pt x="12615" y="30859"/>
                  <a:pt x="13494" y="30330"/>
                  <a:pt x="14355" y="29777"/>
                </a:cubicBezTo>
                <a:cubicBezTo>
                  <a:pt x="21724" y="37761"/>
                  <a:pt x="37676" y="41749"/>
                  <a:pt x="37676" y="41749"/>
                </a:cubicBezTo>
                <a:cubicBezTo>
                  <a:pt x="34428" y="40090"/>
                  <a:pt x="33492" y="38868"/>
                  <a:pt x="26985" y="34628"/>
                </a:cubicBezTo>
                <a:cubicBezTo>
                  <a:pt x="21640" y="31144"/>
                  <a:pt x="16372" y="29910"/>
                  <a:pt x="14662" y="29580"/>
                </a:cubicBezTo>
                <a:cubicBezTo>
                  <a:pt x="15498" y="29034"/>
                  <a:pt x="16320" y="28467"/>
                  <a:pt x="17133" y="27890"/>
                </a:cubicBezTo>
                <a:cubicBezTo>
                  <a:pt x="17180" y="27917"/>
                  <a:pt x="17227" y="27945"/>
                  <a:pt x="17274" y="27972"/>
                </a:cubicBezTo>
                <a:lnTo>
                  <a:pt x="17222" y="27958"/>
                </a:lnTo>
                <a:lnTo>
                  <a:pt x="17222" y="27958"/>
                </a:lnTo>
                <a:cubicBezTo>
                  <a:pt x="17241" y="27965"/>
                  <a:pt x="17262" y="27971"/>
                  <a:pt x="17281" y="27978"/>
                </a:cubicBezTo>
                <a:cubicBezTo>
                  <a:pt x="25762" y="32926"/>
                  <a:pt x="34059" y="33755"/>
                  <a:pt x="38664" y="33755"/>
                </a:cubicBezTo>
                <a:cubicBezTo>
                  <a:pt x="40980" y="33755"/>
                  <a:pt x="42361" y="33545"/>
                  <a:pt x="42362" y="33545"/>
                </a:cubicBezTo>
                <a:lnTo>
                  <a:pt x="42362" y="33545"/>
                </a:lnTo>
                <a:cubicBezTo>
                  <a:pt x="42302" y="33552"/>
                  <a:pt x="42237" y="33556"/>
                  <a:pt x="42167" y="33556"/>
                </a:cubicBezTo>
                <a:cubicBezTo>
                  <a:pt x="40626" y="33556"/>
                  <a:pt x="36684" y="31824"/>
                  <a:pt x="30630" y="29974"/>
                </a:cubicBezTo>
                <a:cubicBezTo>
                  <a:pt x="25311" y="28347"/>
                  <a:pt x="19176" y="27851"/>
                  <a:pt x="17353" y="27733"/>
                </a:cubicBezTo>
                <a:cubicBezTo>
                  <a:pt x="17487" y="27638"/>
                  <a:pt x="17621" y="27543"/>
                  <a:pt x="17753" y="27447"/>
                </a:cubicBezTo>
                <a:cubicBezTo>
                  <a:pt x="18530" y="26882"/>
                  <a:pt x="19299" y="26305"/>
                  <a:pt x="20057" y="25714"/>
                </a:cubicBezTo>
                <a:cubicBezTo>
                  <a:pt x="22232" y="26654"/>
                  <a:pt x="24866" y="26981"/>
                  <a:pt x="27463" y="26981"/>
                </a:cubicBezTo>
                <a:cubicBezTo>
                  <a:pt x="32320" y="26981"/>
                  <a:pt x="37052" y="25839"/>
                  <a:pt x="38431" y="25430"/>
                </a:cubicBezTo>
                <a:cubicBezTo>
                  <a:pt x="40577" y="24791"/>
                  <a:pt x="42243" y="22159"/>
                  <a:pt x="42243" y="22158"/>
                </a:cubicBezTo>
                <a:lnTo>
                  <a:pt x="42243" y="22158"/>
                </a:lnTo>
                <a:cubicBezTo>
                  <a:pt x="42243" y="22159"/>
                  <a:pt x="40599" y="24115"/>
                  <a:pt x="38594" y="24597"/>
                </a:cubicBezTo>
                <a:cubicBezTo>
                  <a:pt x="38486" y="24623"/>
                  <a:pt x="38378" y="24645"/>
                  <a:pt x="38269" y="24662"/>
                </a:cubicBezTo>
                <a:cubicBezTo>
                  <a:pt x="37032" y="24852"/>
                  <a:pt x="23684" y="24920"/>
                  <a:pt x="20456" y="25408"/>
                </a:cubicBezTo>
                <a:cubicBezTo>
                  <a:pt x="21292" y="24754"/>
                  <a:pt x="22118" y="24088"/>
                  <a:pt x="22932" y="23409"/>
                </a:cubicBezTo>
                <a:cubicBezTo>
                  <a:pt x="26207" y="23929"/>
                  <a:pt x="28973" y="24137"/>
                  <a:pt x="31301" y="24137"/>
                </a:cubicBezTo>
                <a:cubicBezTo>
                  <a:pt x="38496" y="24137"/>
                  <a:pt x="41511" y="22154"/>
                  <a:pt x="42474" y="21303"/>
                </a:cubicBezTo>
                <a:cubicBezTo>
                  <a:pt x="42737" y="21070"/>
                  <a:pt x="42846" y="20922"/>
                  <a:pt x="42846" y="20922"/>
                </a:cubicBezTo>
                <a:lnTo>
                  <a:pt x="42846" y="20922"/>
                </a:lnTo>
                <a:cubicBezTo>
                  <a:pt x="34020" y="21281"/>
                  <a:pt x="25279" y="22863"/>
                  <a:pt x="23149" y="23269"/>
                </a:cubicBezTo>
                <a:cubicBezTo>
                  <a:pt x="23131" y="23269"/>
                  <a:pt x="23115" y="23272"/>
                  <a:pt x="23098" y="23272"/>
                </a:cubicBezTo>
                <a:cubicBezTo>
                  <a:pt x="23227" y="23163"/>
                  <a:pt x="23358" y="23057"/>
                  <a:pt x="23488" y="22949"/>
                </a:cubicBezTo>
                <a:cubicBezTo>
                  <a:pt x="24575" y="22017"/>
                  <a:pt x="25643" y="21064"/>
                  <a:pt x="26691" y="20088"/>
                </a:cubicBezTo>
                <a:cubicBezTo>
                  <a:pt x="28043" y="20419"/>
                  <a:pt x="29282" y="20559"/>
                  <a:pt x="30410" y="20559"/>
                </a:cubicBezTo>
                <a:cubicBezTo>
                  <a:pt x="35452" y="20559"/>
                  <a:pt x="38288" y="17758"/>
                  <a:pt x="39220" y="16640"/>
                </a:cubicBezTo>
                <a:cubicBezTo>
                  <a:pt x="39249" y="16624"/>
                  <a:pt x="39278" y="16608"/>
                  <a:pt x="39308" y="16592"/>
                </a:cubicBezTo>
                <a:lnTo>
                  <a:pt x="39308" y="16592"/>
                </a:lnTo>
                <a:cubicBezTo>
                  <a:pt x="39282" y="16604"/>
                  <a:pt x="39256" y="16616"/>
                  <a:pt x="39230" y="16627"/>
                </a:cubicBezTo>
                <a:cubicBezTo>
                  <a:pt x="39455" y="16355"/>
                  <a:pt x="39567" y="16186"/>
                  <a:pt x="39567" y="16186"/>
                </a:cubicBezTo>
                <a:lnTo>
                  <a:pt x="39567" y="16186"/>
                </a:lnTo>
                <a:cubicBezTo>
                  <a:pt x="35998" y="17878"/>
                  <a:pt x="28385" y="19649"/>
                  <a:pt x="26847" y="19998"/>
                </a:cubicBezTo>
                <a:lnTo>
                  <a:pt x="26769" y="20016"/>
                </a:lnTo>
                <a:cubicBezTo>
                  <a:pt x="27324" y="19498"/>
                  <a:pt x="27872" y="18972"/>
                  <a:pt x="28413" y="18439"/>
                </a:cubicBezTo>
                <a:cubicBezTo>
                  <a:pt x="39709" y="15091"/>
                  <a:pt x="39813" y="10336"/>
                  <a:pt x="39350" y="10187"/>
                </a:cubicBezTo>
                <a:cubicBezTo>
                  <a:pt x="39346" y="10185"/>
                  <a:pt x="39341" y="10185"/>
                  <a:pt x="39336" y="10185"/>
                </a:cubicBezTo>
                <a:cubicBezTo>
                  <a:pt x="38756" y="10185"/>
                  <a:pt x="30027" y="17124"/>
                  <a:pt x="28566" y="18290"/>
                </a:cubicBezTo>
                <a:lnTo>
                  <a:pt x="28566" y="18290"/>
                </a:lnTo>
                <a:cubicBezTo>
                  <a:pt x="28657" y="18199"/>
                  <a:pt x="28751" y="18110"/>
                  <a:pt x="28842" y="18018"/>
                </a:cubicBezTo>
                <a:lnTo>
                  <a:pt x="28785" y="17960"/>
                </a:lnTo>
                <a:cubicBezTo>
                  <a:pt x="28775" y="17970"/>
                  <a:pt x="28765" y="17978"/>
                  <a:pt x="28754" y="17988"/>
                </a:cubicBezTo>
                <a:cubicBezTo>
                  <a:pt x="29796" y="16795"/>
                  <a:pt x="31917" y="13901"/>
                  <a:pt x="33031" y="9082"/>
                </a:cubicBezTo>
                <a:cubicBezTo>
                  <a:pt x="33297" y="7925"/>
                  <a:pt x="33431" y="6739"/>
                  <a:pt x="33379" y="5554"/>
                </a:cubicBezTo>
                <a:cubicBezTo>
                  <a:pt x="33329" y="4439"/>
                  <a:pt x="33123" y="3172"/>
                  <a:pt x="32501" y="2563"/>
                </a:cubicBezTo>
                <a:cubicBezTo>
                  <a:pt x="32501" y="2563"/>
                  <a:pt x="30105" y="14315"/>
                  <a:pt x="28218" y="18469"/>
                </a:cubicBezTo>
                <a:cubicBezTo>
                  <a:pt x="27420" y="19185"/>
                  <a:pt x="26609" y="19886"/>
                  <a:pt x="25785" y="20572"/>
                </a:cubicBezTo>
                <a:cubicBezTo>
                  <a:pt x="26688" y="19087"/>
                  <a:pt x="28348" y="14343"/>
                  <a:pt x="27396" y="0"/>
                </a:cubicBezTo>
                <a:close/>
              </a:path>
            </a:pathLst>
          </a:custGeom>
          <a:solidFill>
            <a:srgbClr val="4477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title"/>
          </p:nvPr>
        </p:nvSpPr>
        <p:spPr>
          <a:xfrm>
            <a:off x="3460500" y="1094925"/>
            <a:ext cx="4600200" cy="131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subTitle" idx="1"/>
          </p:nvPr>
        </p:nvSpPr>
        <p:spPr>
          <a:xfrm>
            <a:off x="4582025" y="2799175"/>
            <a:ext cx="3478800" cy="13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213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"/>
          <p:cNvSpPr/>
          <p:nvPr/>
        </p:nvSpPr>
        <p:spPr>
          <a:xfrm>
            <a:off x="-377926" y="0"/>
            <a:ext cx="1562047" cy="4772134"/>
          </a:xfrm>
          <a:custGeom>
            <a:avLst/>
            <a:gdLst/>
            <a:ahLst/>
            <a:cxnLst/>
            <a:rect l="l" t="t" r="r" b="b"/>
            <a:pathLst>
              <a:path w="6583" h="32909" extrusionOk="0">
                <a:moveTo>
                  <a:pt x="1715" y="1"/>
                </a:moveTo>
                <a:cubicBezTo>
                  <a:pt x="2369" y="10953"/>
                  <a:pt x="1" y="22284"/>
                  <a:pt x="1741" y="32909"/>
                </a:cubicBezTo>
                <a:lnTo>
                  <a:pt x="6517" y="32909"/>
                </a:lnTo>
                <a:cubicBezTo>
                  <a:pt x="6583" y="30750"/>
                  <a:pt x="6360" y="28551"/>
                  <a:pt x="6020" y="26432"/>
                </a:cubicBezTo>
                <a:cubicBezTo>
                  <a:pt x="5444" y="22964"/>
                  <a:pt x="4528" y="19588"/>
                  <a:pt x="3992" y="16121"/>
                </a:cubicBezTo>
                <a:cubicBezTo>
                  <a:pt x="3154" y="10822"/>
                  <a:pt x="3181" y="5405"/>
                  <a:pt x="336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7814862" y="-2"/>
            <a:ext cx="1518387" cy="4772134"/>
          </a:xfrm>
          <a:custGeom>
            <a:avLst/>
            <a:gdLst/>
            <a:ahLst/>
            <a:cxnLst/>
            <a:rect l="l" t="t" r="r" b="b"/>
            <a:pathLst>
              <a:path w="6399" h="32909" extrusionOk="0">
                <a:moveTo>
                  <a:pt x="890" y="1"/>
                </a:moveTo>
                <a:cubicBezTo>
                  <a:pt x="419" y="7171"/>
                  <a:pt x="53" y="14394"/>
                  <a:pt x="602" y="21551"/>
                </a:cubicBezTo>
                <a:cubicBezTo>
                  <a:pt x="798" y="24090"/>
                  <a:pt x="1126" y="26654"/>
                  <a:pt x="903" y="29193"/>
                </a:cubicBezTo>
                <a:cubicBezTo>
                  <a:pt x="772" y="30488"/>
                  <a:pt x="471" y="31757"/>
                  <a:pt x="0" y="32909"/>
                </a:cubicBezTo>
                <a:lnTo>
                  <a:pt x="6294" y="32909"/>
                </a:lnTo>
                <a:cubicBezTo>
                  <a:pt x="6399" y="30252"/>
                  <a:pt x="6006" y="27570"/>
                  <a:pt x="5443" y="25005"/>
                </a:cubicBezTo>
                <a:cubicBezTo>
                  <a:pt x="4698" y="21590"/>
                  <a:pt x="3651" y="18280"/>
                  <a:pt x="3049" y="14813"/>
                </a:cubicBezTo>
                <a:cubicBezTo>
                  <a:pt x="2198" y="9971"/>
                  <a:pt x="2264" y="4973"/>
                  <a:pt x="247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/>
          <p:nvPr/>
        </p:nvSpPr>
        <p:spPr>
          <a:xfrm>
            <a:off x="8195043" y="-66563"/>
            <a:ext cx="1027919" cy="4770249"/>
          </a:xfrm>
          <a:custGeom>
            <a:avLst/>
            <a:gdLst/>
            <a:ahLst/>
            <a:cxnLst/>
            <a:rect l="l" t="t" r="r" b="b"/>
            <a:pathLst>
              <a:path w="4332" h="32896" extrusionOk="0">
                <a:moveTo>
                  <a:pt x="2604" y="1"/>
                </a:moveTo>
                <a:cubicBezTo>
                  <a:pt x="3140" y="5378"/>
                  <a:pt x="2643" y="10926"/>
                  <a:pt x="1950" y="16304"/>
                </a:cubicBezTo>
                <a:cubicBezTo>
                  <a:pt x="1230" y="21813"/>
                  <a:pt x="275" y="27334"/>
                  <a:pt x="0" y="32895"/>
                </a:cubicBezTo>
                <a:lnTo>
                  <a:pt x="3428" y="32895"/>
                </a:lnTo>
                <a:cubicBezTo>
                  <a:pt x="4331" y="27321"/>
                  <a:pt x="4253" y="21538"/>
                  <a:pt x="4148" y="15833"/>
                </a:cubicBezTo>
                <a:cubicBezTo>
                  <a:pt x="4069" y="10547"/>
                  <a:pt x="3991" y="5274"/>
                  <a:pt x="391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4"/>
          <p:cNvSpPr/>
          <p:nvPr/>
        </p:nvSpPr>
        <p:spPr>
          <a:xfrm>
            <a:off x="-269875" y="4512500"/>
            <a:ext cx="10034733" cy="2480883"/>
          </a:xfrm>
          <a:custGeom>
            <a:avLst/>
            <a:gdLst/>
            <a:ahLst/>
            <a:cxnLst/>
            <a:rect l="l" t="t" r="r" b="b"/>
            <a:pathLst>
              <a:path w="69624" h="19948" extrusionOk="0">
                <a:moveTo>
                  <a:pt x="1913" y="1"/>
                </a:moveTo>
                <a:cubicBezTo>
                  <a:pt x="1488" y="1"/>
                  <a:pt x="1068" y="14"/>
                  <a:pt x="654" y="44"/>
                </a:cubicBezTo>
                <a:cubicBezTo>
                  <a:pt x="0" y="3655"/>
                  <a:pt x="1086" y="8326"/>
                  <a:pt x="1348" y="12042"/>
                </a:cubicBezTo>
                <a:cubicBezTo>
                  <a:pt x="1505" y="13979"/>
                  <a:pt x="1727" y="16099"/>
                  <a:pt x="3114" y="17459"/>
                </a:cubicBezTo>
                <a:cubicBezTo>
                  <a:pt x="4541" y="18846"/>
                  <a:pt x="6752" y="18964"/>
                  <a:pt x="8741" y="19016"/>
                </a:cubicBezTo>
                <a:cubicBezTo>
                  <a:pt x="22636" y="19304"/>
                  <a:pt x="36532" y="19618"/>
                  <a:pt x="50441" y="19906"/>
                </a:cubicBezTo>
                <a:cubicBezTo>
                  <a:pt x="51307" y="19928"/>
                  <a:pt x="52176" y="19947"/>
                  <a:pt x="53045" y="19947"/>
                </a:cubicBezTo>
                <a:cubicBezTo>
                  <a:pt x="55279" y="19947"/>
                  <a:pt x="57513" y="19822"/>
                  <a:pt x="59679" y="19304"/>
                </a:cubicBezTo>
                <a:cubicBezTo>
                  <a:pt x="62688" y="18585"/>
                  <a:pt x="65619" y="16975"/>
                  <a:pt x="67255" y="14332"/>
                </a:cubicBezTo>
                <a:cubicBezTo>
                  <a:pt x="69623" y="10538"/>
                  <a:pt x="68511" y="4911"/>
                  <a:pt x="64769" y="2464"/>
                </a:cubicBezTo>
                <a:cubicBezTo>
                  <a:pt x="62783" y="1154"/>
                  <a:pt x="60436" y="788"/>
                  <a:pt x="58022" y="788"/>
                </a:cubicBezTo>
                <a:cubicBezTo>
                  <a:pt x="56460" y="788"/>
                  <a:pt x="54870" y="941"/>
                  <a:pt x="53333" y="1091"/>
                </a:cubicBezTo>
                <a:cubicBezTo>
                  <a:pt x="46159" y="1786"/>
                  <a:pt x="38950" y="2122"/>
                  <a:pt x="31749" y="2122"/>
                </a:cubicBezTo>
                <a:cubicBezTo>
                  <a:pt x="30137" y="2122"/>
                  <a:pt x="28526" y="2105"/>
                  <a:pt x="26915" y="2072"/>
                </a:cubicBezTo>
                <a:cubicBezTo>
                  <a:pt x="22375" y="1967"/>
                  <a:pt x="17834" y="1719"/>
                  <a:pt x="13307" y="1326"/>
                </a:cubicBezTo>
                <a:cubicBezTo>
                  <a:pt x="9670" y="1021"/>
                  <a:pt x="5601" y="1"/>
                  <a:pt x="191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4"/>
          <p:cNvSpPr/>
          <p:nvPr/>
        </p:nvSpPr>
        <p:spPr>
          <a:xfrm>
            <a:off x="6018568" y="3804607"/>
            <a:ext cx="6412786" cy="1376227"/>
          </a:xfrm>
          <a:custGeom>
            <a:avLst/>
            <a:gdLst/>
            <a:ahLst/>
            <a:cxnLst/>
            <a:rect l="l" t="t" r="r" b="b"/>
            <a:pathLst>
              <a:path w="26262" h="5636" extrusionOk="0">
                <a:moveTo>
                  <a:pt x="11513" y="0"/>
                </a:moveTo>
                <a:cubicBezTo>
                  <a:pt x="11070" y="0"/>
                  <a:pt x="10628" y="97"/>
                  <a:pt x="10233" y="297"/>
                </a:cubicBezTo>
                <a:cubicBezTo>
                  <a:pt x="9212" y="821"/>
                  <a:pt x="8558" y="2011"/>
                  <a:pt x="8650" y="3163"/>
                </a:cubicBezTo>
                <a:cubicBezTo>
                  <a:pt x="8182" y="2831"/>
                  <a:pt x="7610" y="2668"/>
                  <a:pt x="7036" y="2668"/>
                </a:cubicBezTo>
                <a:cubicBezTo>
                  <a:pt x="6342" y="2668"/>
                  <a:pt x="5646" y="2907"/>
                  <a:pt x="5130" y="3372"/>
                </a:cubicBezTo>
                <a:cubicBezTo>
                  <a:pt x="4764" y="3712"/>
                  <a:pt x="4463" y="4197"/>
                  <a:pt x="3992" y="4419"/>
                </a:cubicBezTo>
                <a:cubicBezTo>
                  <a:pt x="3674" y="4571"/>
                  <a:pt x="3329" y="4595"/>
                  <a:pt x="2975" y="4595"/>
                </a:cubicBezTo>
                <a:cubicBezTo>
                  <a:pt x="2810" y="4595"/>
                  <a:pt x="2642" y="4589"/>
                  <a:pt x="2474" y="4589"/>
                </a:cubicBezTo>
                <a:cubicBezTo>
                  <a:pt x="2352" y="4589"/>
                  <a:pt x="2229" y="4592"/>
                  <a:pt x="2107" y="4602"/>
                </a:cubicBezTo>
                <a:cubicBezTo>
                  <a:pt x="1309" y="4655"/>
                  <a:pt x="537" y="5047"/>
                  <a:pt x="1" y="5636"/>
                </a:cubicBezTo>
                <a:lnTo>
                  <a:pt x="26262" y="5636"/>
                </a:lnTo>
                <a:lnTo>
                  <a:pt x="26262" y="101"/>
                </a:lnTo>
                <a:cubicBezTo>
                  <a:pt x="25529" y="415"/>
                  <a:pt x="24875" y="952"/>
                  <a:pt x="24430" y="1645"/>
                </a:cubicBezTo>
                <a:cubicBezTo>
                  <a:pt x="24273" y="1985"/>
                  <a:pt x="24142" y="2312"/>
                  <a:pt x="24011" y="2574"/>
                </a:cubicBezTo>
                <a:cubicBezTo>
                  <a:pt x="23946" y="2703"/>
                  <a:pt x="23815" y="2765"/>
                  <a:pt x="23683" y="2765"/>
                </a:cubicBezTo>
                <a:cubicBezTo>
                  <a:pt x="23547" y="2765"/>
                  <a:pt x="23410" y="2700"/>
                  <a:pt x="23344" y="2574"/>
                </a:cubicBezTo>
                <a:cubicBezTo>
                  <a:pt x="23215" y="2340"/>
                  <a:pt x="23101" y="2236"/>
                  <a:pt x="22946" y="2236"/>
                </a:cubicBezTo>
                <a:cubicBezTo>
                  <a:pt x="22850" y="2236"/>
                  <a:pt x="22739" y="2276"/>
                  <a:pt x="22598" y="2352"/>
                </a:cubicBezTo>
                <a:cubicBezTo>
                  <a:pt x="22310" y="2509"/>
                  <a:pt x="22048" y="2757"/>
                  <a:pt x="21761" y="2954"/>
                </a:cubicBezTo>
                <a:cubicBezTo>
                  <a:pt x="21710" y="2993"/>
                  <a:pt x="21652" y="3009"/>
                  <a:pt x="21593" y="3009"/>
                </a:cubicBezTo>
                <a:cubicBezTo>
                  <a:pt x="21454" y="3009"/>
                  <a:pt x="21307" y="2916"/>
                  <a:pt x="21224" y="2796"/>
                </a:cubicBezTo>
                <a:cubicBezTo>
                  <a:pt x="21017" y="2508"/>
                  <a:pt x="20797" y="2382"/>
                  <a:pt x="20553" y="2382"/>
                </a:cubicBezTo>
                <a:cubicBezTo>
                  <a:pt x="20365" y="2382"/>
                  <a:pt x="20163" y="2456"/>
                  <a:pt x="19942" y="2587"/>
                </a:cubicBezTo>
                <a:cubicBezTo>
                  <a:pt x="19882" y="2625"/>
                  <a:pt x="19816" y="2643"/>
                  <a:pt x="19749" y="2643"/>
                </a:cubicBezTo>
                <a:cubicBezTo>
                  <a:pt x="19611" y="2643"/>
                  <a:pt x="19472" y="2567"/>
                  <a:pt x="19392" y="2443"/>
                </a:cubicBezTo>
                <a:cubicBezTo>
                  <a:pt x="19154" y="2046"/>
                  <a:pt x="18552" y="1684"/>
                  <a:pt x="18021" y="1684"/>
                </a:cubicBezTo>
                <a:cubicBezTo>
                  <a:pt x="17765" y="1684"/>
                  <a:pt x="17525" y="1768"/>
                  <a:pt x="17351" y="1972"/>
                </a:cubicBezTo>
                <a:cubicBezTo>
                  <a:pt x="17287" y="2052"/>
                  <a:pt x="17194" y="2089"/>
                  <a:pt x="17099" y="2089"/>
                </a:cubicBezTo>
                <a:cubicBezTo>
                  <a:pt x="16962" y="2089"/>
                  <a:pt x="16819" y="2012"/>
                  <a:pt x="16749" y="1881"/>
                </a:cubicBezTo>
                <a:cubicBezTo>
                  <a:pt x="16501" y="1449"/>
                  <a:pt x="16291" y="965"/>
                  <a:pt x="15951" y="572"/>
                </a:cubicBezTo>
                <a:cubicBezTo>
                  <a:pt x="15742" y="350"/>
                  <a:pt x="15519" y="232"/>
                  <a:pt x="15271" y="166"/>
                </a:cubicBezTo>
                <a:cubicBezTo>
                  <a:pt x="15160" y="157"/>
                  <a:pt x="15042" y="148"/>
                  <a:pt x="14932" y="148"/>
                </a:cubicBezTo>
                <a:cubicBezTo>
                  <a:pt x="14886" y="148"/>
                  <a:pt x="14842" y="150"/>
                  <a:pt x="14800" y="153"/>
                </a:cubicBezTo>
                <a:cubicBezTo>
                  <a:pt x="14734" y="153"/>
                  <a:pt x="14682" y="166"/>
                  <a:pt x="14616" y="180"/>
                </a:cubicBezTo>
                <a:cubicBezTo>
                  <a:pt x="14590" y="180"/>
                  <a:pt x="14551" y="206"/>
                  <a:pt x="14525" y="206"/>
                </a:cubicBezTo>
                <a:cubicBezTo>
                  <a:pt x="14132" y="284"/>
                  <a:pt x="13766" y="467"/>
                  <a:pt x="13478" y="729"/>
                </a:cubicBezTo>
                <a:cubicBezTo>
                  <a:pt x="12945" y="252"/>
                  <a:pt x="12227" y="0"/>
                  <a:pt x="1151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4"/>
          <p:cNvSpPr/>
          <p:nvPr/>
        </p:nvSpPr>
        <p:spPr>
          <a:xfrm>
            <a:off x="-3526950" y="3769466"/>
            <a:ext cx="6418891" cy="1374029"/>
          </a:xfrm>
          <a:custGeom>
            <a:avLst/>
            <a:gdLst/>
            <a:ahLst/>
            <a:cxnLst/>
            <a:rect l="l" t="t" r="r" b="b"/>
            <a:pathLst>
              <a:path w="26287" h="5627" extrusionOk="0">
                <a:moveTo>
                  <a:pt x="14759" y="0"/>
                </a:moveTo>
                <a:cubicBezTo>
                  <a:pt x="14050" y="0"/>
                  <a:pt x="13339" y="247"/>
                  <a:pt x="12810" y="720"/>
                </a:cubicBezTo>
                <a:cubicBezTo>
                  <a:pt x="12409" y="348"/>
                  <a:pt x="11869" y="157"/>
                  <a:pt x="11326" y="157"/>
                </a:cubicBezTo>
                <a:cubicBezTo>
                  <a:pt x="11125" y="157"/>
                  <a:pt x="10924" y="183"/>
                  <a:pt x="10729" y="236"/>
                </a:cubicBezTo>
                <a:cubicBezTo>
                  <a:pt x="10036" y="432"/>
                  <a:pt x="9421" y="1021"/>
                  <a:pt x="9212" y="1715"/>
                </a:cubicBezTo>
                <a:cubicBezTo>
                  <a:pt x="8691" y="1347"/>
                  <a:pt x="8055" y="1171"/>
                  <a:pt x="7413" y="1171"/>
                </a:cubicBezTo>
                <a:cubicBezTo>
                  <a:pt x="6409" y="1171"/>
                  <a:pt x="5390" y="1602"/>
                  <a:pt x="4776" y="2408"/>
                </a:cubicBezTo>
                <a:cubicBezTo>
                  <a:pt x="4416" y="1915"/>
                  <a:pt x="3808" y="1656"/>
                  <a:pt x="3204" y="1656"/>
                </a:cubicBezTo>
                <a:cubicBezTo>
                  <a:pt x="2798" y="1656"/>
                  <a:pt x="2394" y="1774"/>
                  <a:pt x="2067" y="2016"/>
                </a:cubicBezTo>
                <a:cubicBezTo>
                  <a:pt x="1662" y="1152"/>
                  <a:pt x="903" y="445"/>
                  <a:pt x="0" y="105"/>
                </a:cubicBezTo>
                <a:lnTo>
                  <a:pt x="0" y="5627"/>
                </a:lnTo>
                <a:lnTo>
                  <a:pt x="26287" y="5627"/>
                </a:lnTo>
                <a:cubicBezTo>
                  <a:pt x="25750" y="5038"/>
                  <a:pt x="24978" y="4646"/>
                  <a:pt x="24180" y="4593"/>
                </a:cubicBezTo>
                <a:cubicBezTo>
                  <a:pt x="24091" y="4588"/>
                  <a:pt x="24002" y="4586"/>
                  <a:pt x="23912" y="4586"/>
                </a:cubicBezTo>
                <a:cubicBezTo>
                  <a:pt x="23698" y="4586"/>
                  <a:pt x="23483" y="4597"/>
                  <a:pt x="23271" y="4597"/>
                </a:cubicBezTo>
                <a:cubicBezTo>
                  <a:pt x="22932" y="4597"/>
                  <a:pt x="22601" y="4569"/>
                  <a:pt x="22296" y="4423"/>
                </a:cubicBezTo>
                <a:cubicBezTo>
                  <a:pt x="21825" y="4188"/>
                  <a:pt x="21524" y="3717"/>
                  <a:pt x="21158" y="3376"/>
                </a:cubicBezTo>
                <a:cubicBezTo>
                  <a:pt x="20638" y="2907"/>
                  <a:pt x="19936" y="2665"/>
                  <a:pt x="19236" y="2665"/>
                </a:cubicBezTo>
                <a:cubicBezTo>
                  <a:pt x="18668" y="2665"/>
                  <a:pt x="18102" y="2825"/>
                  <a:pt x="17638" y="3154"/>
                </a:cubicBezTo>
                <a:cubicBezTo>
                  <a:pt x="17730" y="2016"/>
                  <a:pt x="17075" y="825"/>
                  <a:pt x="16055" y="302"/>
                </a:cubicBezTo>
                <a:cubicBezTo>
                  <a:pt x="15654" y="99"/>
                  <a:pt x="15207" y="0"/>
                  <a:pt x="1475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4"/>
          <p:cNvSpPr txBox="1">
            <a:spLocks noGrp="1"/>
          </p:cNvSpPr>
          <p:nvPr>
            <p:ph type="body" idx="1"/>
          </p:nvPr>
        </p:nvSpPr>
        <p:spPr>
          <a:xfrm>
            <a:off x="720000" y="1215752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 sz="12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subTitle" idx="1"/>
          </p:nvPr>
        </p:nvSpPr>
        <p:spPr>
          <a:xfrm>
            <a:off x="5055209" y="3412799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subTitle" idx="2"/>
          </p:nvPr>
        </p:nvSpPr>
        <p:spPr>
          <a:xfrm>
            <a:off x="1583225" y="3412799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ubTitle" idx="3"/>
          </p:nvPr>
        </p:nvSpPr>
        <p:spPr>
          <a:xfrm>
            <a:off x="5055300" y="2949531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64" name="Google Shape;64;p5"/>
          <p:cNvSpPr txBox="1">
            <a:spLocks noGrp="1"/>
          </p:cNvSpPr>
          <p:nvPr>
            <p:ph type="subTitle" idx="4"/>
          </p:nvPr>
        </p:nvSpPr>
        <p:spPr>
          <a:xfrm>
            <a:off x="1583100" y="2949531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65" name="Google Shape;65;p5"/>
          <p:cNvSpPr/>
          <p:nvPr/>
        </p:nvSpPr>
        <p:spPr>
          <a:xfrm flipH="1">
            <a:off x="7771201" y="0"/>
            <a:ext cx="1562047" cy="4772134"/>
          </a:xfrm>
          <a:custGeom>
            <a:avLst/>
            <a:gdLst/>
            <a:ahLst/>
            <a:cxnLst/>
            <a:rect l="l" t="t" r="r" b="b"/>
            <a:pathLst>
              <a:path w="6583" h="32909" extrusionOk="0">
                <a:moveTo>
                  <a:pt x="1715" y="1"/>
                </a:moveTo>
                <a:cubicBezTo>
                  <a:pt x="2369" y="10953"/>
                  <a:pt x="1" y="22284"/>
                  <a:pt x="1741" y="32909"/>
                </a:cubicBezTo>
                <a:lnTo>
                  <a:pt x="6517" y="32909"/>
                </a:lnTo>
                <a:cubicBezTo>
                  <a:pt x="6583" y="30750"/>
                  <a:pt x="6360" y="28551"/>
                  <a:pt x="6020" y="26432"/>
                </a:cubicBezTo>
                <a:cubicBezTo>
                  <a:pt x="5444" y="22964"/>
                  <a:pt x="4528" y="19588"/>
                  <a:pt x="3992" y="16121"/>
                </a:cubicBezTo>
                <a:cubicBezTo>
                  <a:pt x="3154" y="10822"/>
                  <a:pt x="3181" y="5405"/>
                  <a:pt x="336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5"/>
          <p:cNvSpPr/>
          <p:nvPr/>
        </p:nvSpPr>
        <p:spPr>
          <a:xfrm flipH="1">
            <a:off x="-108146" y="185675"/>
            <a:ext cx="1518371" cy="4908213"/>
          </a:xfrm>
          <a:custGeom>
            <a:avLst/>
            <a:gdLst/>
            <a:ahLst/>
            <a:cxnLst/>
            <a:rect l="l" t="t" r="r" b="b"/>
            <a:pathLst>
              <a:path w="6399" h="32909" extrusionOk="0">
                <a:moveTo>
                  <a:pt x="890" y="1"/>
                </a:moveTo>
                <a:cubicBezTo>
                  <a:pt x="419" y="7171"/>
                  <a:pt x="53" y="14394"/>
                  <a:pt x="602" y="21551"/>
                </a:cubicBezTo>
                <a:cubicBezTo>
                  <a:pt x="798" y="24090"/>
                  <a:pt x="1126" y="26654"/>
                  <a:pt x="903" y="29193"/>
                </a:cubicBezTo>
                <a:cubicBezTo>
                  <a:pt x="772" y="30488"/>
                  <a:pt x="471" y="31757"/>
                  <a:pt x="0" y="32909"/>
                </a:cubicBezTo>
                <a:lnTo>
                  <a:pt x="6294" y="32909"/>
                </a:lnTo>
                <a:cubicBezTo>
                  <a:pt x="6399" y="30252"/>
                  <a:pt x="6006" y="27570"/>
                  <a:pt x="5443" y="25005"/>
                </a:cubicBezTo>
                <a:cubicBezTo>
                  <a:pt x="4698" y="21590"/>
                  <a:pt x="3651" y="18280"/>
                  <a:pt x="3049" y="14813"/>
                </a:cubicBezTo>
                <a:cubicBezTo>
                  <a:pt x="2198" y="9971"/>
                  <a:pt x="2264" y="4973"/>
                  <a:pt x="247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5"/>
          <p:cNvSpPr/>
          <p:nvPr/>
        </p:nvSpPr>
        <p:spPr>
          <a:xfrm flipH="1">
            <a:off x="8696" y="186625"/>
            <a:ext cx="1027929" cy="4956852"/>
          </a:xfrm>
          <a:custGeom>
            <a:avLst/>
            <a:gdLst/>
            <a:ahLst/>
            <a:cxnLst/>
            <a:rect l="l" t="t" r="r" b="b"/>
            <a:pathLst>
              <a:path w="4332" h="32896" extrusionOk="0">
                <a:moveTo>
                  <a:pt x="2604" y="1"/>
                </a:moveTo>
                <a:cubicBezTo>
                  <a:pt x="3140" y="5378"/>
                  <a:pt x="2643" y="10926"/>
                  <a:pt x="1950" y="16304"/>
                </a:cubicBezTo>
                <a:cubicBezTo>
                  <a:pt x="1230" y="21813"/>
                  <a:pt x="275" y="27334"/>
                  <a:pt x="0" y="32895"/>
                </a:cubicBezTo>
                <a:lnTo>
                  <a:pt x="3428" y="32895"/>
                </a:lnTo>
                <a:cubicBezTo>
                  <a:pt x="4331" y="27321"/>
                  <a:pt x="4253" y="21538"/>
                  <a:pt x="4148" y="15833"/>
                </a:cubicBezTo>
                <a:cubicBezTo>
                  <a:pt x="4069" y="10547"/>
                  <a:pt x="3991" y="5274"/>
                  <a:pt x="391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5"/>
          <p:cNvSpPr/>
          <p:nvPr/>
        </p:nvSpPr>
        <p:spPr>
          <a:xfrm rot="10800000">
            <a:off x="-23" y="-2024623"/>
            <a:ext cx="9144030" cy="3499758"/>
          </a:xfrm>
          <a:custGeom>
            <a:avLst/>
            <a:gdLst/>
            <a:ahLst/>
            <a:cxnLst/>
            <a:rect l="l" t="t" r="r" b="b"/>
            <a:pathLst>
              <a:path w="54681" h="29585" extrusionOk="0">
                <a:moveTo>
                  <a:pt x="51488" y="0"/>
                </a:moveTo>
                <a:lnTo>
                  <a:pt x="51488" y="0"/>
                </a:lnTo>
                <a:cubicBezTo>
                  <a:pt x="51370" y="341"/>
                  <a:pt x="51383" y="720"/>
                  <a:pt x="51527" y="1047"/>
                </a:cubicBezTo>
                <a:cubicBezTo>
                  <a:pt x="51426" y="1000"/>
                  <a:pt x="51312" y="970"/>
                  <a:pt x="51201" y="970"/>
                </a:cubicBezTo>
                <a:cubicBezTo>
                  <a:pt x="51096" y="970"/>
                  <a:pt x="50995" y="997"/>
                  <a:pt x="50912" y="1060"/>
                </a:cubicBezTo>
                <a:cubicBezTo>
                  <a:pt x="50585" y="1309"/>
                  <a:pt x="50559" y="1832"/>
                  <a:pt x="50729" y="2212"/>
                </a:cubicBezTo>
                <a:cubicBezTo>
                  <a:pt x="50912" y="2591"/>
                  <a:pt x="51253" y="2853"/>
                  <a:pt x="51606" y="3088"/>
                </a:cubicBezTo>
                <a:cubicBezTo>
                  <a:pt x="51548" y="3080"/>
                  <a:pt x="51491" y="3076"/>
                  <a:pt x="51434" y="3076"/>
                </a:cubicBezTo>
                <a:cubicBezTo>
                  <a:pt x="50621" y="3076"/>
                  <a:pt x="49877" y="3917"/>
                  <a:pt x="50036" y="4724"/>
                </a:cubicBezTo>
                <a:cubicBezTo>
                  <a:pt x="49784" y="4574"/>
                  <a:pt x="49499" y="4503"/>
                  <a:pt x="49215" y="4503"/>
                </a:cubicBezTo>
                <a:cubicBezTo>
                  <a:pt x="48730" y="4503"/>
                  <a:pt x="48248" y="4711"/>
                  <a:pt x="47942" y="5090"/>
                </a:cubicBezTo>
                <a:cubicBezTo>
                  <a:pt x="47981" y="4554"/>
                  <a:pt x="47759" y="3991"/>
                  <a:pt x="47327" y="3638"/>
                </a:cubicBezTo>
                <a:cubicBezTo>
                  <a:pt x="46843" y="4358"/>
                  <a:pt x="46778" y="5365"/>
                  <a:pt x="47196" y="6137"/>
                </a:cubicBezTo>
                <a:cubicBezTo>
                  <a:pt x="46926" y="5928"/>
                  <a:pt x="46580" y="5823"/>
                  <a:pt x="46236" y="5823"/>
                </a:cubicBezTo>
                <a:cubicBezTo>
                  <a:pt x="46064" y="5823"/>
                  <a:pt x="45892" y="5849"/>
                  <a:pt x="45731" y="5902"/>
                </a:cubicBezTo>
                <a:lnTo>
                  <a:pt x="45731" y="2146"/>
                </a:lnTo>
                <a:cubicBezTo>
                  <a:pt x="45535" y="2238"/>
                  <a:pt x="45351" y="2356"/>
                  <a:pt x="45168" y="2500"/>
                </a:cubicBezTo>
                <a:cubicBezTo>
                  <a:pt x="44977" y="2292"/>
                  <a:pt x="44701" y="2194"/>
                  <a:pt x="44422" y="2194"/>
                </a:cubicBezTo>
                <a:cubicBezTo>
                  <a:pt x="44033" y="2194"/>
                  <a:pt x="43637" y="2385"/>
                  <a:pt x="43454" y="2735"/>
                </a:cubicBezTo>
                <a:cubicBezTo>
                  <a:pt x="43520" y="2173"/>
                  <a:pt x="43114" y="1610"/>
                  <a:pt x="42551" y="1505"/>
                </a:cubicBezTo>
                <a:lnTo>
                  <a:pt x="42551" y="1505"/>
                </a:lnTo>
                <a:cubicBezTo>
                  <a:pt x="42447" y="1845"/>
                  <a:pt x="42460" y="2225"/>
                  <a:pt x="42591" y="2552"/>
                </a:cubicBezTo>
                <a:cubicBezTo>
                  <a:pt x="42490" y="2505"/>
                  <a:pt x="42375" y="2475"/>
                  <a:pt x="42266" y="2475"/>
                </a:cubicBezTo>
                <a:cubicBezTo>
                  <a:pt x="42163" y="2475"/>
                  <a:pt x="42065" y="2502"/>
                  <a:pt x="41989" y="2565"/>
                </a:cubicBezTo>
                <a:cubicBezTo>
                  <a:pt x="41662" y="2814"/>
                  <a:pt x="41622" y="3337"/>
                  <a:pt x="41806" y="3717"/>
                </a:cubicBezTo>
                <a:cubicBezTo>
                  <a:pt x="41989" y="4096"/>
                  <a:pt x="42329" y="4358"/>
                  <a:pt x="42669" y="4593"/>
                </a:cubicBezTo>
                <a:cubicBezTo>
                  <a:pt x="42613" y="4585"/>
                  <a:pt x="42556" y="4580"/>
                  <a:pt x="42500" y="4580"/>
                </a:cubicBezTo>
                <a:cubicBezTo>
                  <a:pt x="41697" y="4580"/>
                  <a:pt x="40952" y="5422"/>
                  <a:pt x="41099" y="6229"/>
                </a:cubicBezTo>
                <a:cubicBezTo>
                  <a:pt x="40853" y="6079"/>
                  <a:pt x="40570" y="6008"/>
                  <a:pt x="40287" y="6008"/>
                </a:cubicBezTo>
                <a:cubicBezTo>
                  <a:pt x="39804" y="6008"/>
                  <a:pt x="39319" y="6216"/>
                  <a:pt x="39005" y="6595"/>
                </a:cubicBezTo>
                <a:cubicBezTo>
                  <a:pt x="39058" y="6059"/>
                  <a:pt x="38822" y="5496"/>
                  <a:pt x="38404" y="5143"/>
                </a:cubicBezTo>
                <a:cubicBezTo>
                  <a:pt x="37906" y="5862"/>
                  <a:pt x="37867" y="6870"/>
                  <a:pt x="38273" y="7642"/>
                </a:cubicBezTo>
                <a:cubicBezTo>
                  <a:pt x="38006" y="7434"/>
                  <a:pt x="37664" y="7332"/>
                  <a:pt x="37322" y="7332"/>
                </a:cubicBezTo>
                <a:cubicBezTo>
                  <a:pt x="37060" y="7332"/>
                  <a:pt x="36799" y="7392"/>
                  <a:pt x="36572" y="7511"/>
                </a:cubicBezTo>
                <a:cubicBezTo>
                  <a:pt x="36454" y="7904"/>
                  <a:pt x="36690" y="8375"/>
                  <a:pt x="37082" y="8519"/>
                </a:cubicBezTo>
                <a:cubicBezTo>
                  <a:pt x="36703" y="8571"/>
                  <a:pt x="36192" y="8545"/>
                  <a:pt x="35970" y="8911"/>
                </a:cubicBezTo>
                <a:cubicBezTo>
                  <a:pt x="35865" y="9081"/>
                  <a:pt x="35865" y="9264"/>
                  <a:pt x="35931" y="9434"/>
                </a:cubicBezTo>
                <a:cubicBezTo>
                  <a:pt x="35944" y="9487"/>
                  <a:pt x="35970" y="9539"/>
                  <a:pt x="35983" y="9605"/>
                </a:cubicBezTo>
                <a:cubicBezTo>
                  <a:pt x="35708" y="9618"/>
                  <a:pt x="35460" y="9722"/>
                  <a:pt x="35250" y="9879"/>
                </a:cubicBezTo>
                <a:cubicBezTo>
                  <a:pt x="35211" y="9500"/>
                  <a:pt x="35276" y="8950"/>
                  <a:pt x="35067" y="8623"/>
                </a:cubicBezTo>
                <a:cubicBezTo>
                  <a:pt x="34930" y="8401"/>
                  <a:pt x="34733" y="8342"/>
                  <a:pt x="34521" y="8342"/>
                </a:cubicBezTo>
                <a:cubicBezTo>
                  <a:pt x="34308" y="8342"/>
                  <a:pt x="34079" y="8401"/>
                  <a:pt x="33876" y="8414"/>
                </a:cubicBezTo>
                <a:cubicBezTo>
                  <a:pt x="34609" y="8087"/>
                  <a:pt x="35002" y="7040"/>
                  <a:pt x="34478" y="6412"/>
                </a:cubicBezTo>
                <a:cubicBezTo>
                  <a:pt x="34310" y="6215"/>
                  <a:pt x="34062" y="6128"/>
                  <a:pt x="33808" y="6128"/>
                </a:cubicBezTo>
                <a:cubicBezTo>
                  <a:pt x="33490" y="6128"/>
                  <a:pt x="33163" y="6265"/>
                  <a:pt x="32973" y="6490"/>
                </a:cubicBezTo>
                <a:cubicBezTo>
                  <a:pt x="32908" y="6268"/>
                  <a:pt x="32725" y="6059"/>
                  <a:pt x="32476" y="6006"/>
                </a:cubicBezTo>
                <a:cubicBezTo>
                  <a:pt x="32434" y="5999"/>
                  <a:pt x="32392" y="5996"/>
                  <a:pt x="32351" y="5996"/>
                </a:cubicBezTo>
                <a:cubicBezTo>
                  <a:pt x="31937" y="5996"/>
                  <a:pt x="31548" y="6336"/>
                  <a:pt x="31429" y="6752"/>
                </a:cubicBezTo>
                <a:cubicBezTo>
                  <a:pt x="31364" y="6988"/>
                  <a:pt x="31364" y="7197"/>
                  <a:pt x="31403" y="7433"/>
                </a:cubicBezTo>
                <a:cubicBezTo>
                  <a:pt x="31291" y="7341"/>
                  <a:pt x="31155" y="7289"/>
                  <a:pt x="31014" y="7289"/>
                </a:cubicBezTo>
                <a:cubicBezTo>
                  <a:pt x="30974" y="7289"/>
                  <a:pt x="30934" y="7293"/>
                  <a:pt x="30893" y="7302"/>
                </a:cubicBezTo>
                <a:cubicBezTo>
                  <a:pt x="30461" y="7393"/>
                  <a:pt x="30200" y="7930"/>
                  <a:pt x="30226" y="8388"/>
                </a:cubicBezTo>
                <a:cubicBezTo>
                  <a:pt x="30252" y="8846"/>
                  <a:pt x="30500" y="9277"/>
                  <a:pt x="30749" y="9670"/>
                </a:cubicBezTo>
                <a:cubicBezTo>
                  <a:pt x="30669" y="9652"/>
                  <a:pt x="30589" y="9644"/>
                  <a:pt x="30510" y="9644"/>
                </a:cubicBezTo>
                <a:cubicBezTo>
                  <a:pt x="29549" y="9644"/>
                  <a:pt x="28750" y="10904"/>
                  <a:pt x="29257" y="11750"/>
                </a:cubicBezTo>
                <a:cubicBezTo>
                  <a:pt x="29138" y="11613"/>
                  <a:pt x="28980" y="11554"/>
                  <a:pt x="28816" y="11554"/>
                </a:cubicBezTo>
                <a:cubicBezTo>
                  <a:pt x="28604" y="11554"/>
                  <a:pt x="28380" y="11654"/>
                  <a:pt x="28211" y="11816"/>
                </a:cubicBezTo>
                <a:cubicBezTo>
                  <a:pt x="28132" y="11633"/>
                  <a:pt x="28014" y="11489"/>
                  <a:pt x="27870" y="11371"/>
                </a:cubicBezTo>
                <a:cubicBezTo>
                  <a:pt x="27654" y="11206"/>
                  <a:pt x="27383" y="11124"/>
                  <a:pt x="27109" y="11124"/>
                </a:cubicBezTo>
                <a:cubicBezTo>
                  <a:pt x="26820" y="11124"/>
                  <a:pt x="26529" y="11216"/>
                  <a:pt x="26300" y="11397"/>
                </a:cubicBezTo>
                <a:cubicBezTo>
                  <a:pt x="26274" y="11031"/>
                  <a:pt x="26340" y="10468"/>
                  <a:pt x="26117" y="10141"/>
                </a:cubicBezTo>
                <a:cubicBezTo>
                  <a:pt x="25982" y="9922"/>
                  <a:pt x="25789" y="9865"/>
                  <a:pt x="25580" y="9865"/>
                </a:cubicBezTo>
                <a:cubicBezTo>
                  <a:pt x="25365" y="9865"/>
                  <a:pt x="25132" y="9925"/>
                  <a:pt x="24926" y="9932"/>
                </a:cubicBezTo>
                <a:cubicBezTo>
                  <a:pt x="25659" y="9605"/>
                  <a:pt x="26052" y="8558"/>
                  <a:pt x="25528" y="7930"/>
                </a:cubicBezTo>
                <a:cubicBezTo>
                  <a:pt x="25360" y="7738"/>
                  <a:pt x="25112" y="7652"/>
                  <a:pt x="24859" y="7652"/>
                </a:cubicBezTo>
                <a:cubicBezTo>
                  <a:pt x="24540" y="7652"/>
                  <a:pt x="24213" y="7788"/>
                  <a:pt x="24024" y="8021"/>
                </a:cubicBezTo>
                <a:cubicBezTo>
                  <a:pt x="23958" y="7786"/>
                  <a:pt x="23775" y="7576"/>
                  <a:pt x="23540" y="7524"/>
                </a:cubicBezTo>
                <a:cubicBezTo>
                  <a:pt x="23499" y="7517"/>
                  <a:pt x="23458" y="7514"/>
                  <a:pt x="23417" y="7514"/>
                </a:cubicBezTo>
                <a:cubicBezTo>
                  <a:pt x="23003" y="7514"/>
                  <a:pt x="22612" y="7866"/>
                  <a:pt x="22493" y="8283"/>
                </a:cubicBezTo>
                <a:cubicBezTo>
                  <a:pt x="22427" y="8505"/>
                  <a:pt x="22427" y="8715"/>
                  <a:pt x="22453" y="8950"/>
                </a:cubicBezTo>
                <a:cubicBezTo>
                  <a:pt x="22341" y="8859"/>
                  <a:pt x="22206" y="8807"/>
                  <a:pt x="22071" y="8807"/>
                </a:cubicBezTo>
                <a:cubicBezTo>
                  <a:pt x="22032" y="8807"/>
                  <a:pt x="21994" y="8811"/>
                  <a:pt x="21956" y="8820"/>
                </a:cubicBezTo>
                <a:cubicBezTo>
                  <a:pt x="21511" y="8911"/>
                  <a:pt x="21250" y="9461"/>
                  <a:pt x="21276" y="9919"/>
                </a:cubicBezTo>
                <a:cubicBezTo>
                  <a:pt x="21315" y="10377"/>
                  <a:pt x="21551" y="10795"/>
                  <a:pt x="21799" y="11188"/>
                </a:cubicBezTo>
                <a:cubicBezTo>
                  <a:pt x="21721" y="11171"/>
                  <a:pt x="21643" y="11164"/>
                  <a:pt x="21566" y="11164"/>
                </a:cubicBezTo>
                <a:cubicBezTo>
                  <a:pt x="20911" y="11164"/>
                  <a:pt x="20329" y="11733"/>
                  <a:pt x="20177" y="12365"/>
                </a:cubicBezTo>
                <a:cubicBezTo>
                  <a:pt x="20124" y="12359"/>
                  <a:pt x="20066" y="12356"/>
                  <a:pt x="20005" y="12356"/>
                </a:cubicBezTo>
                <a:cubicBezTo>
                  <a:pt x="19945" y="12356"/>
                  <a:pt x="19882" y="12359"/>
                  <a:pt x="19823" y="12365"/>
                </a:cubicBezTo>
                <a:cubicBezTo>
                  <a:pt x="20216" y="11829"/>
                  <a:pt x="20216" y="11044"/>
                  <a:pt x="19837" y="10507"/>
                </a:cubicBezTo>
                <a:cubicBezTo>
                  <a:pt x="19530" y="10068"/>
                  <a:pt x="19015" y="9820"/>
                  <a:pt x="18499" y="9820"/>
                </a:cubicBezTo>
                <a:cubicBezTo>
                  <a:pt x="18355" y="9820"/>
                  <a:pt x="18210" y="9839"/>
                  <a:pt x="18070" y="9879"/>
                </a:cubicBezTo>
                <a:cubicBezTo>
                  <a:pt x="18616" y="9200"/>
                  <a:pt x="17936" y="8025"/>
                  <a:pt x="17103" y="8025"/>
                </a:cubicBezTo>
                <a:cubicBezTo>
                  <a:pt x="17038" y="8025"/>
                  <a:pt x="16972" y="8032"/>
                  <a:pt x="16906" y="8048"/>
                </a:cubicBezTo>
                <a:cubicBezTo>
                  <a:pt x="16840" y="7864"/>
                  <a:pt x="16814" y="7590"/>
                  <a:pt x="16696" y="7446"/>
                </a:cubicBezTo>
                <a:cubicBezTo>
                  <a:pt x="16605" y="7315"/>
                  <a:pt x="16382" y="7249"/>
                  <a:pt x="16238" y="7249"/>
                </a:cubicBezTo>
                <a:cubicBezTo>
                  <a:pt x="16081" y="7249"/>
                  <a:pt x="15924" y="7315"/>
                  <a:pt x="15793" y="7406"/>
                </a:cubicBezTo>
                <a:cubicBezTo>
                  <a:pt x="15728" y="7459"/>
                  <a:pt x="15492" y="7707"/>
                  <a:pt x="15519" y="7799"/>
                </a:cubicBezTo>
                <a:cubicBezTo>
                  <a:pt x="15341" y="7399"/>
                  <a:pt x="14909" y="7168"/>
                  <a:pt x="14486" y="7168"/>
                </a:cubicBezTo>
                <a:cubicBezTo>
                  <a:pt x="14287" y="7168"/>
                  <a:pt x="14090" y="7219"/>
                  <a:pt x="13922" y="7328"/>
                </a:cubicBezTo>
                <a:cubicBezTo>
                  <a:pt x="13399" y="7668"/>
                  <a:pt x="13294" y="8519"/>
                  <a:pt x="13739" y="8977"/>
                </a:cubicBezTo>
                <a:cubicBezTo>
                  <a:pt x="13442" y="8693"/>
                  <a:pt x="13053" y="8566"/>
                  <a:pt x="12656" y="8566"/>
                </a:cubicBezTo>
                <a:cubicBezTo>
                  <a:pt x="11899" y="8566"/>
                  <a:pt x="11109" y="9028"/>
                  <a:pt x="10861" y="9749"/>
                </a:cubicBezTo>
                <a:cubicBezTo>
                  <a:pt x="10913" y="8975"/>
                  <a:pt x="10139" y="8235"/>
                  <a:pt x="9385" y="8235"/>
                </a:cubicBezTo>
                <a:cubicBezTo>
                  <a:pt x="9195" y="8235"/>
                  <a:pt x="9006" y="8282"/>
                  <a:pt x="8832" y="8388"/>
                </a:cubicBezTo>
                <a:cubicBezTo>
                  <a:pt x="9253" y="7797"/>
                  <a:pt x="8618" y="6881"/>
                  <a:pt x="7946" y="6881"/>
                </a:cubicBezTo>
                <a:cubicBezTo>
                  <a:pt x="7844" y="6881"/>
                  <a:pt x="7742" y="6902"/>
                  <a:pt x="7642" y="6948"/>
                </a:cubicBezTo>
                <a:cubicBezTo>
                  <a:pt x="7720" y="6477"/>
                  <a:pt x="7419" y="5954"/>
                  <a:pt x="6961" y="5797"/>
                </a:cubicBezTo>
                <a:cubicBezTo>
                  <a:pt x="6857" y="5763"/>
                  <a:pt x="6747" y="5747"/>
                  <a:pt x="6638" y="5747"/>
                </a:cubicBezTo>
                <a:cubicBezTo>
                  <a:pt x="6325" y="5747"/>
                  <a:pt x="6014" y="5881"/>
                  <a:pt x="5810" y="6124"/>
                </a:cubicBezTo>
                <a:cubicBezTo>
                  <a:pt x="6281" y="5404"/>
                  <a:pt x="6425" y="4462"/>
                  <a:pt x="6202" y="3651"/>
                </a:cubicBezTo>
                <a:cubicBezTo>
                  <a:pt x="6172" y="3650"/>
                  <a:pt x="6142" y="3649"/>
                  <a:pt x="6112" y="3649"/>
                </a:cubicBezTo>
                <a:cubicBezTo>
                  <a:pt x="5343" y="3649"/>
                  <a:pt x="4567" y="4124"/>
                  <a:pt x="4227" y="4829"/>
                </a:cubicBezTo>
                <a:lnTo>
                  <a:pt x="4227" y="2617"/>
                </a:lnTo>
                <a:cubicBezTo>
                  <a:pt x="3468" y="2905"/>
                  <a:pt x="2814" y="3481"/>
                  <a:pt x="2421" y="4188"/>
                </a:cubicBezTo>
                <a:cubicBezTo>
                  <a:pt x="2486" y="3860"/>
                  <a:pt x="2225" y="3468"/>
                  <a:pt x="1885" y="3416"/>
                </a:cubicBezTo>
                <a:cubicBezTo>
                  <a:pt x="1849" y="3410"/>
                  <a:pt x="1813" y="3408"/>
                  <a:pt x="1777" y="3408"/>
                </a:cubicBezTo>
                <a:cubicBezTo>
                  <a:pt x="1374" y="3408"/>
                  <a:pt x="1008" y="3737"/>
                  <a:pt x="864" y="4122"/>
                </a:cubicBezTo>
                <a:cubicBezTo>
                  <a:pt x="746" y="4423"/>
                  <a:pt x="746" y="4750"/>
                  <a:pt x="785" y="5051"/>
                </a:cubicBezTo>
                <a:cubicBezTo>
                  <a:pt x="655" y="4763"/>
                  <a:pt x="327" y="4528"/>
                  <a:pt x="0" y="4502"/>
                </a:cubicBezTo>
                <a:lnTo>
                  <a:pt x="0" y="29585"/>
                </a:lnTo>
                <a:lnTo>
                  <a:pt x="54681" y="29585"/>
                </a:lnTo>
                <a:lnTo>
                  <a:pt x="54681" y="576"/>
                </a:lnTo>
                <a:cubicBezTo>
                  <a:pt x="54471" y="668"/>
                  <a:pt x="54288" y="786"/>
                  <a:pt x="54105" y="995"/>
                </a:cubicBezTo>
                <a:cubicBezTo>
                  <a:pt x="53914" y="787"/>
                  <a:pt x="53636" y="689"/>
                  <a:pt x="53355" y="689"/>
                </a:cubicBezTo>
                <a:cubicBezTo>
                  <a:pt x="52963" y="689"/>
                  <a:pt x="52566" y="880"/>
                  <a:pt x="52391" y="1230"/>
                </a:cubicBezTo>
                <a:cubicBezTo>
                  <a:pt x="52456" y="668"/>
                  <a:pt x="52038" y="105"/>
                  <a:pt x="5148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5"/>
          <p:cNvSpPr/>
          <p:nvPr/>
        </p:nvSpPr>
        <p:spPr>
          <a:xfrm flipH="1">
            <a:off x="-1798495" y="3235675"/>
            <a:ext cx="11201380" cy="4502252"/>
          </a:xfrm>
          <a:custGeom>
            <a:avLst/>
            <a:gdLst/>
            <a:ahLst/>
            <a:cxnLst/>
            <a:rect l="l" t="t" r="r" b="b"/>
            <a:pathLst>
              <a:path w="57547" h="31116" extrusionOk="0">
                <a:moveTo>
                  <a:pt x="54164" y="1115"/>
                </a:moveTo>
                <a:cubicBezTo>
                  <a:pt x="54357" y="1207"/>
                  <a:pt x="54485" y="1389"/>
                  <a:pt x="54459" y="1596"/>
                </a:cubicBezTo>
                <a:cubicBezTo>
                  <a:pt x="54332" y="1457"/>
                  <a:pt x="54229" y="1292"/>
                  <a:pt x="54164" y="1115"/>
                </a:cubicBezTo>
                <a:close/>
                <a:moveTo>
                  <a:pt x="2552" y="4396"/>
                </a:moveTo>
                <a:cubicBezTo>
                  <a:pt x="2539" y="4475"/>
                  <a:pt x="2513" y="4580"/>
                  <a:pt x="2422" y="4645"/>
                </a:cubicBezTo>
                <a:cubicBezTo>
                  <a:pt x="2461" y="4553"/>
                  <a:pt x="2513" y="4475"/>
                  <a:pt x="2552" y="4396"/>
                </a:cubicBezTo>
                <a:close/>
                <a:moveTo>
                  <a:pt x="838" y="5299"/>
                </a:moveTo>
                <a:lnTo>
                  <a:pt x="838" y="5299"/>
                </a:lnTo>
                <a:cubicBezTo>
                  <a:pt x="904" y="5430"/>
                  <a:pt x="917" y="5561"/>
                  <a:pt x="904" y="5705"/>
                </a:cubicBezTo>
                <a:cubicBezTo>
                  <a:pt x="878" y="5574"/>
                  <a:pt x="851" y="5430"/>
                  <a:pt x="838" y="5299"/>
                </a:cubicBezTo>
                <a:close/>
                <a:moveTo>
                  <a:pt x="6138" y="6425"/>
                </a:moveTo>
                <a:lnTo>
                  <a:pt x="6138" y="6425"/>
                </a:lnTo>
                <a:cubicBezTo>
                  <a:pt x="6111" y="6477"/>
                  <a:pt x="6072" y="6542"/>
                  <a:pt x="6020" y="6582"/>
                </a:cubicBezTo>
                <a:cubicBezTo>
                  <a:pt x="6059" y="6542"/>
                  <a:pt x="6085" y="6477"/>
                  <a:pt x="6138" y="6425"/>
                </a:cubicBezTo>
                <a:close/>
                <a:moveTo>
                  <a:pt x="11437" y="10245"/>
                </a:moveTo>
                <a:cubicBezTo>
                  <a:pt x="11437" y="10363"/>
                  <a:pt x="11411" y="10468"/>
                  <a:pt x="11371" y="10572"/>
                </a:cubicBezTo>
                <a:cubicBezTo>
                  <a:pt x="11384" y="10468"/>
                  <a:pt x="11411" y="10350"/>
                  <a:pt x="11437" y="10245"/>
                </a:cubicBezTo>
                <a:close/>
                <a:moveTo>
                  <a:pt x="28251" y="14406"/>
                </a:moveTo>
                <a:cubicBezTo>
                  <a:pt x="28264" y="14432"/>
                  <a:pt x="28303" y="14485"/>
                  <a:pt x="28316" y="14524"/>
                </a:cubicBezTo>
                <a:cubicBezTo>
                  <a:pt x="28290" y="14485"/>
                  <a:pt x="28264" y="14432"/>
                  <a:pt x="28251" y="14406"/>
                </a:cubicBezTo>
                <a:close/>
                <a:moveTo>
                  <a:pt x="54132" y="0"/>
                </a:moveTo>
                <a:lnTo>
                  <a:pt x="54132" y="0"/>
                </a:lnTo>
                <a:cubicBezTo>
                  <a:pt x="54003" y="348"/>
                  <a:pt x="54026" y="735"/>
                  <a:pt x="54152" y="1097"/>
                </a:cubicBezTo>
                <a:lnTo>
                  <a:pt x="54152" y="1097"/>
                </a:lnTo>
                <a:cubicBezTo>
                  <a:pt x="54064" y="1056"/>
                  <a:pt x="53966" y="1035"/>
                  <a:pt x="53870" y="1035"/>
                </a:cubicBezTo>
                <a:cubicBezTo>
                  <a:pt x="53751" y="1035"/>
                  <a:pt x="53636" y="1067"/>
                  <a:pt x="53543" y="1138"/>
                </a:cubicBezTo>
                <a:cubicBezTo>
                  <a:pt x="53177" y="1400"/>
                  <a:pt x="53150" y="1937"/>
                  <a:pt x="53347" y="2329"/>
                </a:cubicBezTo>
                <a:cubicBezTo>
                  <a:pt x="53543" y="2722"/>
                  <a:pt x="53896" y="3009"/>
                  <a:pt x="54263" y="3271"/>
                </a:cubicBezTo>
                <a:cubicBezTo>
                  <a:pt x="54195" y="3260"/>
                  <a:pt x="54128" y="3254"/>
                  <a:pt x="54061" y="3254"/>
                </a:cubicBezTo>
                <a:cubicBezTo>
                  <a:pt x="53218" y="3254"/>
                  <a:pt x="52443" y="4137"/>
                  <a:pt x="52601" y="4985"/>
                </a:cubicBezTo>
                <a:cubicBezTo>
                  <a:pt x="52348" y="4825"/>
                  <a:pt x="52052" y="4749"/>
                  <a:pt x="51753" y="4749"/>
                </a:cubicBezTo>
                <a:cubicBezTo>
                  <a:pt x="51248" y="4749"/>
                  <a:pt x="50736" y="4965"/>
                  <a:pt x="50416" y="5352"/>
                </a:cubicBezTo>
                <a:cubicBezTo>
                  <a:pt x="50468" y="4789"/>
                  <a:pt x="50219" y="4200"/>
                  <a:pt x="49788" y="3821"/>
                </a:cubicBezTo>
                <a:cubicBezTo>
                  <a:pt x="49264" y="4593"/>
                  <a:pt x="49225" y="5639"/>
                  <a:pt x="49644" y="6451"/>
                </a:cubicBezTo>
                <a:cubicBezTo>
                  <a:pt x="49353" y="6242"/>
                  <a:pt x="48994" y="6135"/>
                  <a:pt x="48635" y="6135"/>
                </a:cubicBezTo>
                <a:cubicBezTo>
                  <a:pt x="48364" y="6135"/>
                  <a:pt x="48093" y="6196"/>
                  <a:pt x="47851" y="6320"/>
                </a:cubicBezTo>
                <a:cubicBezTo>
                  <a:pt x="47720" y="6752"/>
                  <a:pt x="47956" y="7236"/>
                  <a:pt x="48388" y="7393"/>
                </a:cubicBezTo>
                <a:cubicBezTo>
                  <a:pt x="47995" y="7432"/>
                  <a:pt x="47459" y="7406"/>
                  <a:pt x="47223" y="7798"/>
                </a:cubicBezTo>
                <a:cubicBezTo>
                  <a:pt x="47105" y="7982"/>
                  <a:pt x="47105" y="8152"/>
                  <a:pt x="47197" y="8348"/>
                </a:cubicBezTo>
                <a:cubicBezTo>
                  <a:pt x="47275" y="8570"/>
                  <a:pt x="47302" y="8806"/>
                  <a:pt x="47354" y="9028"/>
                </a:cubicBezTo>
                <a:cubicBezTo>
                  <a:pt x="47226" y="8905"/>
                  <a:pt x="47056" y="8849"/>
                  <a:pt x="46884" y="8849"/>
                </a:cubicBezTo>
                <a:cubicBezTo>
                  <a:pt x="46618" y="8849"/>
                  <a:pt x="46348" y="8986"/>
                  <a:pt x="46229" y="9225"/>
                </a:cubicBezTo>
                <a:cubicBezTo>
                  <a:pt x="46035" y="9612"/>
                  <a:pt x="46300" y="10153"/>
                  <a:pt x="46735" y="10229"/>
                </a:cubicBezTo>
                <a:lnTo>
                  <a:pt x="46735" y="10229"/>
                </a:lnTo>
                <a:cubicBezTo>
                  <a:pt x="46690" y="10223"/>
                  <a:pt x="46644" y="10219"/>
                  <a:pt x="46598" y="10219"/>
                </a:cubicBezTo>
                <a:cubicBezTo>
                  <a:pt x="46185" y="10219"/>
                  <a:pt x="45766" y="10489"/>
                  <a:pt x="45627" y="10873"/>
                </a:cubicBezTo>
                <a:cubicBezTo>
                  <a:pt x="45457" y="11318"/>
                  <a:pt x="45640" y="11855"/>
                  <a:pt x="46046" y="12103"/>
                </a:cubicBezTo>
                <a:cubicBezTo>
                  <a:pt x="45905" y="12044"/>
                  <a:pt x="45755" y="12017"/>
                  <a:pt x="45606" y="12017"/>
                </a:cubicBezTo>
                <a:cubicBezTo>
                  <a:pt x="44992" y="12017"/>
                  <a:pt x="44371" y="12477"/>
                  <a:pt x="44266" y="13098"/>
                </a:cubicBezTo>
                <a:cubicBezTo>
                  <a:pt x="44244" y="12746"/>
                  <a:pt x="43892" y="12552"/>
                  <a:pt x="43550" y="12552"/>
                </a:cubicBezTo>
                <a:cubicBezTo>
                  <a:pt x="43269" y="12552"/>
                  <a:pt x="42995" y="12683"/>
                  <a:pt x="42918" y="12967"/>
                </a:cubicBezTo>
                <a:cubicBezTo>
                  <a:pt x="42597" y="12012"/>
                  <a:pt x="41583" y="11444"/>
                  <a:pt x="40591" y="11444"/>
                </a:cubicBezTo>
                <a:cubicBezTo>
                  <a:pt x="40047" y="11444"/>
                  <a:pt x="39510" y="11615"/>
                  <a:pt x="39098" y="11986"/>
                </a:cubicBezTo>
                <a:cubicBezTo>
                  <a:pt x="39359" y="11449"/>
                  <a:pt x="39189" y="10742"/>
                  <a:pt x="38718" y="10363"/>
                </a:cubicBezTo>
                <a:cubicBezTo>
                  <a:pt x="38489" y="10191"/>
                  <a:pt x="38201" y="10103"/>
                  <a:pt x="37912" y="10103"/>
                </a:cubicBezTo>
                <a:cubicBezTo>
                  <a:pt x="37608" y="10103"/>
                  <a:pt x="37305" y="10201"/>
                  <a:pt x="37070" y="10402"/>
                </a:cubicBezTo>
                <a:cubicBezTo>
                  <a:pt x="37030" y="10010"/>
                  <a:pt x="37096" y="9434"/>
                  <a:pt x="36873" y="9068"/>
                </a:cubicBezTo>
                <a:cubicBezTo>
                  <a:pt x="36736" y="8852"/>
                  <a:pt x="36530" y="8796"/>
                  <a:pt x="36304" y="8796"/>
                </a:cubicBezTo>
                <a:cubicBezTo>
                  <a:pt x="36078" y="8796"/>
                  <a:pt x="35833" y="8852"/>
                  <a:pt x="35617" y="8858"/>
                </a:cubicBezTo>
                <a:cubicBezTo>
                  <a:pt x="36402" y="8518"/>
                  <a:pt x="36808" y="7406"/>
                  <a:pt x="36245" y="6752"/>
                </a:cubicBezTo>
                <a:cubicBezTo>
                  <a:pt x="36073" y="6545"/>
                  <a:pt x="35821" y="6457"/>
                  <a:pt x="35561" y="6457"/>
                </a:cubicBezTo>
                <a:cubicBezTo>
                  <a:pt x="35227" y="6457"/>
                  <a:pt x="34881" y="6602"/>
                  <a:pt x="34675" y="6830"/>
                </a:cubicBezTo>
                <a:cubicBezTo>
                  <a:pt x="34610" y="6582"/>
                  <a:pt x="34413" y="6359"/>
                  <a:pt x="34178" y="6307"/>
                </a:cubicBezTo>
                <a:cubicBezTo>
                  <a:pt x="34130" y="6298"/>
                  <a:pt x="34082" y="6294"/>
                  <a:pt x="34035" y="6294"/>
                </a:cubicBezTo>
                <a:cubicBezTo>
                  <a:pt x="33593" y="6294"/>
                  <a:pt x="33197" y="6666"/>
                  <a:pt x="33079" y="7092"/>
                </a:cubicBezTo>
                <a:cubicBezTo>
                  <a:pt x="33013" y="7327"/>
                  <a:pt x="33013" y="7550"/>
                  <a:pt x="33039" y="7798"/>
                </a:cubicBezTo>
                <a:cubicBezTo>
                  <a:pt x="32930" y="7709"/>
                  <a:pt x="32790" y="7649"/>
                  <a:pt x="32648" y="7649"/>
                </a:cubicBezTo>
                <a:cubicBezTo>
                  <a:pt x="32604" y="7649"/>
                  <a:pt x="32560" y="7655"/>
                  <a:pt x="32516" y="7668"/>
                </a:cubicBezTo>
                <a:cubicBezTo>
                  <a:pt x="32045" y="7785"/>
                  <a:pt x="31770" y="8322"/>
                  <a:pt x="31823" y="8806"/>
                </a:cubicBezTo>
                <a:cubicBezTo>
                  <a:pt x="31849" y="9303"/>
                  <a:pt x="32110" y="9748"/>
                  <a:pt x="32372" y="10154"/>
                </a:cubicBezTo>
                <a:cubicBezTo>
                  <a:pt x="32287" y="10135"/>
                  <a:pt x="32202" y="10126"/>
                  <a:pt x="32118" y="10126"/>
                </a:cubicBezTo>
                <a:cubicBezTo>
                  <a:pt x="31109" y="10126"/>
                  <a:pt x="30259" y="11432"/>
                  <a:pt x="30815" y="12326"/>
                </a:cubicBezTo>
                <a:cubicBezTo>
                  <a:pt x="30695" y="12189"/>
                  <a:pt x="30535" y="12131"/>
                  <a:pt x="30367" y="12131"/>
                </a:cubicBezTo>
                <a:cubicBezTo>
                  <a:pt x="29859" y="12131"/>
                  <a:pt x="29277" y="12665"/>
                  <a:pt x="29494" y="13176"/>
                </a:cubicBezTo>
                <a:cubicBezTo>
                  <a:pt x="29391" y="13125"/>
                  <a:pt x="29285" y="13102"/>
                  <a:pt x="29180" y="13102"/>
                </a:cubicBezTo>
                <a:cubicBezTo>
                  <a:pt x="28583" y="13102"/>
                  <a:pt x="28006" y="13839"/>
                  <a:pt x="28250" y="14406"/>
                </a:cubicBezTo>
                <a:cubicBezTo>
                  <a:pt x="28040" y="14063"/>
                  <a:pt x="27634" y="13862"/>
                  <a:pt x="27232" y="13862"/>
                </a:cubicBezTo>
                <a:cubicBezTo>
                  <a:pt x="27035" y="13862"/>
                  <a:pt x="26839" y="13910"/>
                  <a:pt x="26667" y="14014"/>
                </a:cubicBezTo>
                <a:cubicBezTo>
                  <a:pt x="26105" y="14354"/>
                  <a:pt x="25961" y="15191"/>
                  <a:pt x="26353" y="15702"/>
                </a:cubicBezTo>
                <a:cubicBezTo>
                  <a:pt x="26027" y="15476"/>
                  <a:pt x="25634" y="15367"/>
                  <a:pt x="25239" y="15367"/>
                </a:cubicBezTo>
                <a:cubicBezTo>
                  <a:pt x="24603" y="15367"/>
                  <a:pt x="23964" y="15648"/>
                  <a:pt x="23592" y="16173"/>
                </a:cubicBezTo>
                <a:cubicBezTo>
                  <a:pt x="23540" y="15832"/>
                  <a:pt x="23514" y="15479"/>
                  <a:pt x="23148" y="15335"/>
                </a:cubicBezTo>
                <a:cubicBezTo>
                  <a:pt x="23017" y="15283"/>
                  <a:pt x="22886" y="15270"/>
                  <a:pt x="22742" y="15270"/>
                </a:cubicBezTo>
                <a:cubicBezTo>
                  <a:pt x="22678" y="15270"/>
                  <a:pt x="22393" y="15270"/>
                  <a:pt x="22352" y="15318"/>
                </a:cubicBezTo>
                <a:lnTo>
                  <a:pt x="22352" y="15318"/>
                </a:lnTo>
                <a:cubicBezTo>
                  <a:pt x="22965" y="14402"/>
                  <a:pt x="22135" y="12965"/>
                  <a:pt x="21060" y="12965"/>
                </a:cubicBezTo>
                <a:cubicBezTo>
                  <a:pt x="20997" y="12965"/>
                  <a:pt x="20934" y="12970"/>
                  <a:pt x="20871" y="12980"/>
                </a:cubicBezTo>
                <a:cubicBezTo>
                  <a:pt x="21290" y="12430"/>
                  <a:pt x="21303" y="11593"/>
                  <a:pt x="20897" y="11017"/>
                </a:cubicBezTo>
                <a:cubicBezTo>
                  <a:pt x="20569" y="10566"/>
                  <a:pt x="20032" y="10300"/>
                  <a:pt x="19488" y="10300"/>
                </a:cubicBezTo>
                <a:cubicBezTo>
                  <a:pt x="19338" y="10300"/>
                  <a:pt x="19186" y="10320"/>
                  <a:pt x="19039" y="10363"/>
                </a:cubicBezTo>
                <a:cubicBezTo>
                  <a:pt x="19621" y="9636"/>
                  <a:pt x="18901" y="8415"/>
                  <a:pt x="18032" y="8415"/>
                </a:cubicBezTo>
                <a:cubicBezTo>
                  <a:pt x="17963" y="8415"/>
                  <a:pt x="17893" y="8423"/>
                  <a:pt x="17822" y="8440"/>
                </a:cubicBezTo>
                <a:cubicBezTo>
                  <a:pt x="17757" y="8243"/>
                  <a:pt x="17704" y="7955"/>
                  <a:pt x="17587" y="7798"/>
                </a:cubicBezTo>
                <a:cubicBezTo>
                  <a:pt x="17495" y="7668"/>
                  <a:pt x="17259" y="7602"/>
                  <a:pt x="17116" y="7602"/>
                </a:cubicBezTo>
                <a:cubicBezTo>
                  <a:pt x="16932" y="7602"/>
                  <a:pt x="16775" y="7668"/>
                  <a:pt x="16644" y="7785"/>
                </a:cubicBezTo>
                <a:cubicBezTo>
                  <a:pt x="16579" y="7825"/>
                  <a:pt x="16317" y="8086"/>
                  <a:pt x="16344" y="8191"/>
                </a:cubicBezTo>
                <a:cubicBezTo>
                  <a:pt x="16164" y="7778"/>
                  <a:pt x="15702" y="7526"/>
                  <a:pt x="15247" y="7526"/>
                </a:cubicBezTo>
                <a:cubicBezTo>
                  <a:pt x="15039" y="7526"/>
                  <a:pt x="14832" y="7579"/>
                  <a:pt x="14656" y="7694"/>
                </a:cubicBezTo>
                <a:cubicBezTo>
                  <a:pt x="14106" y="8073"/>
                  <a:pt x="14001" y="8963"/>
                  <a:pt x="14459" y="9434"/>
                </a:cubicBezTo>
                <a:cubicBezTo>
                  <a:pt x="14155" y="9139"/>
                  <a:pt x="13752" y="9007"/>
                  <a:pt x="13337" y="9007"/>
                </a:cubicBezTo>
                <a:cubicBezTo>
                  <a:pt x="12538" y="9007"/>
                  <a:pt x="11695" y="9496"/>
                  <a:pt x="11437" y="10245"/>
                </a:cubicBezTo>
                <a:cubicBezTo>
                  <a:pt x="11489" y="9451"/>
                  <a:pt x="10672" y="8673"/>
                  <a:pt x="9875" y="8673"/>
                </a:cubicBezTo>
                <a:cubicBezTo>
                  <a:pt x="9674" y="8673"/>
                  <a:pt x="9475" y="8722"/>
                  <a:pt x="9291" y="8832"/>
                </a:cubicBezTo>
                <a:cubicBezTo>
                  <a:pt x="9747" y="8206"/>
                  <a:pt x="9082" y="7232"/>
                  <a:pt x="8367" y="7232"/>
                </a:cubicBezTo>
                <a:cubicBezTo>
                  <a:pt x="8260" y="7232"/>
                  <a:pt x="8153" y="7254"/>
                  <a:pt x="8048" y="7301"/>
                </a:cubicBezTo>
                <a:cubicBezTo>
                  <a:pt x="8153" y="6804"/>
                  <a:pt x="7825" y="6254"/>
                  <a:pt x="7354" y="6084"/>
                </a:cubicBezTo>
                <a:cubicBezTo>
                  <a:pt x="7240" y="6043"/>
                  <a:pt x="7120" y="6023"/>
                  <a:pt x="7001" y="6023"/>
                </a:cubicBezTo>
                <a:cubicBezTo>
                  <a:pt x="6669" y="6023"/>
                  <a:pt x="6340" y="6174"/>
                  <a:pt x="6138" y="6425"/>
                </a:cubicBezTo>
                <a:cubicBezTo>
                  <a:pt x="6635" y="5666"/>
                  <a:pt x="6792" y="4710"/>
                  <a:pt x="6543" y="3834"/>
                </a:cubicBezTo>
                <a:cubicBezTo>
                  <a:pt x="6521" y="3833"/>
                  <a:pt x="6499" y="3833"/>
                  <a:pt x="6477" y="3833"/>
                </a:cubicBezTo>
                <a:cubicBezTo>
                  <a:pt x="5649" y="3833"/>
                  <a:pt x="4832" y="4312"/>
                  <a:pt x="4450" y="5064"/>
                </a:cubicBezTo>
                <a:lnTo>
                  <a:pt x="4450" y="2748"/>
                </a:lnTo>
                <a:cubicBezTo>
                  <a:pt x="3651" y="3049"/>
                  <a:pt x="2984" y="3664"/>
                  <a:pt x="2552" y="4396"/>
                </a:cubicBezTo>
                <a:cubicBezTo>
                  <a:pt x="2618" y="4056"/>
                  <a:pt x="2356" y="3638"/>
                  <a:pt x="1990" y="3572"/>
                </a:cubicBezTo>
                <a:cubicBezTo>
                  <a:pt x="1954" y="3567"/>
                  <a:pt x="1918" y="3565"/>
                  <a:pt x="1883" y="3565"/>
                </a:cubicBezTo>
                <a:cubicBezTo>
                  <a:pt x="1464" y="3565"/>
                  <a:pt x="1074" y="3908"/>
                  <a:pt x="917" y="4318"/>
                </a:cubicBezTo>
                <a:cubicBezTo>
                  <a:pt x="812" y="4619"/>
                  <a:pt x="812" y="4972"/>
                  <a:pt x="838" y="5299"/>
                </a:cubicBezTo>
                <a:cubicBezTo>
                  <a:pt x="694" y="4985"/>
                  <a:pt x="354" y="4750"/>
                  <a:pt x="1" y="4724"/>
                </a:cubicBezTo>
                <a:lnTo>
                  <a:pt x="1" y="31115"/>
                </a:lnTo>
                <a:lnTo>
                  <a:pt x="57547" y="31115"/>
                </a:lnTo>
                <a:lnTo>
                  <a:pt x="57547" y="667"/>
                </a:lnTo>
                <a:cubicBezTo>
                  <a:pt x="57272" y="759"/>
                  <a:pt x="57076" y="890"/>
                  <a:pt x="56893" y="1047"/>
                </a:cubicBezTo>
                <a:cubicBezTo>
                  <a:pt x="56685" y="828"/>
                  <a:pt x="56390" y="726"/>
                  <a:pt x="56094" y="726"/>
                </a:cubicBezTo>
                <a:cubicBezTo>
                  <a:pt x="55681" y="726"/>
                  <a:pt x="55264" y="924"/>
                  <a:pt x="55074" y="1282"/>
                </a:cubicBezTo>
                <a:cubicBezTo>
                  <a:pt x="55139" y="694"/>
                  <a:pt x="54694" y="105"/>
                  <a:pt x="5413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" name="Google Shape;70;p5"/>
          <p:cNvGrpSpPr/>
          <p:nvPr/>
        </p:nvGrpSpPr>
        <p:grpSpPr>
          <a:xfrm>
            <a:off x="2334607" y="4561897"/>
            <a:ext cx="433643" cy="414833"/>
            <a:chOff x="2412932" y="3938622"/>
            <a:chExt cx="433643" cy="414833"/>
          </a:xfrm>
        </p:grpSpPr>
        <p:sp>
          <p:nvSpPr>
            <p:cNvPr id="71" name="Google Shape;71;p5"/>
            <p:cNvSpPr/>
            <p:nvPr/>
          </p:nvSpPr>
          <p:spPr>
            <a:xfrm flipH="1">
              <a:off x="2412932" y="3938622"/>
              <a:ext cx="433643" cy="414833"/>
            </a:xfrm>
            <a:custGeom>
              <a:avLst/>
              <a:gdLst/>
              <a:ahLst/>
              <a:cxnLst/>
              <a:rect l="l" t="t" r="r" b="b"/>
              <a:pathLst>
                <a:path w="2997" h="2867" extrusionOk="0">
                  <a:moveTo>
                    <a:pt x="1244" y="0"/>
                  </a:moveTo>
                  <a:cubicBezTo>
                    <a:pt x="1244" y="0"/>
                    <a:pt x="1243" y="0"/>
                    <a:pt x="1243" y="1"/>
                  </a:cubicBezTo>
                  <a:cubicBezTo>
                    <a:pt x="1165" y="433"/>
                    <a:pt x="1099" y="891"/>
                    <a:pt x="1296" y="1283"/>
                  </a:cubicBezTo>
                  <a:cubicBezTo>
                    <a:pt x="1120" y="1139"/>
                    <a:pt x="893" y="1067"/>
                    <a:pt x="667" y="1067"/>
                  </a:cubicBezTo>
                  <a:cubicBezTo>
                    <a:pt x="422" y="1067"/>
                    <a:pt x="177" y="1152"/>
                    <a:pt x="0" y="1323"/>
                  </a:cubicBezTo>
                  <a:cubicBezTo>
                    <a:pt x="215" y="1528"/>
                    <a:pt x="509" y="1640"/>
                    <a:pt x="793" y="1640"/>
                  </a:cubicBezTo>
                  <a:cubicBezTo>
                    <a:pt x="908" y="1640"/>
                    <a:pt x="1020" y="1622"/>
                    <a:pt x="1125" y="1584"/>
                  </a:cubicBezTo>
                  <a:lnTo>
                    <a:pt x="1125" y="1584"/>
                  </a:lnTo>
                  <a:cubicBezTo>
                    <a:pt x="759" y="1885"/>
                    <a:pt x="628" y="2422"/>
                    <a:pt x="798" y="2867"/>
                  </a:cubicBezTo>
                  <a:cubicBezTo>
                    <a:pt x="1282" y="2710"/>
                    <a:pt x="1610" y="2225"/>
                    <a:pt x="1570" y="1754"/>
                  </a:cubicBezTo>
                  <a:lnTo>
                    <a:pt x="1570" y="1754"/>
                  </a:lnTo>
                  <a:cubicBezTo>
                    <a:pt x="1649" y="2016"/>
                    <a:pt x="1910" y="2199"/>
                    <a:pt x="2172" y="2265"/>
                  </a:cubicBezTo>
                  <a:cubicBezTo>
                    <a:pt x="2317" y="2294"/>
                    <a:pt x="2470" y="2302"/>
                    <a:pt x="2624" y="2302"/>
                  </a:cubicBezTo>
                  <a:cubicBezTo>
                    <a:pt x="2748" y="2302"/>
                    <a:pt x="2874" y="2297"/>
                    <a:pt x="2997" y="2291"/>
                  </a:cubicBezTo>
                  <a:cubicBezTo>
                    <a:pt x="2931" y="1820"/>
                    <a:pt x="2486" y="1427"/>
                    <a:pt x="2015" y="1427"/>
                  </a:cubicBezTo>
                  <a:cubicBezTo>
                    <a:pt x="2264" y="1388"/>
                    <a:pt x="2525" y="1309"/>
                    <a:pt x="2696" y="1126"/>
                  </a:cubicBezTo>
                  <a:cubicBezTo>
                    <a:pt x="2879" y="956"/>
                    <a:pt x="2944" y="655"/>
                    <a:pt x="2813" y="433"/>
                  </a:cubicBezTo>
                  <a:lnTo>
                    <a:pt x="2813" y="433"/>
                  </a:lnTo>
                  <a:cubicBezTo>
                    <a:pt x="2604" y="472"/>
                    <a:pt x="2316" y="498"/>
                    <a:pt x="2146" y="629"/>
                  </a:cubicBezTo>
                  <a:cubicBezTo>
                    <a:pt x="2041" y="694"/>
                    <a:pt x="1963" y="773"/>
                    <a:pt x="1884" y="851"/>
                  </a:cubicBezTo>
                  <a:cubicBezTo>
                    <a:pt x="1832" y="904"/>
                    <a:pt x="1662" y="1048"/>
                    <a:pt x="1662" y="1113"/>
                  </a:cubicBezTo>
                  <a:cubicBezTo>
                    <a:pt x="1662" y="851"/>
                    <a:pt x="1649" y="590"/>
                    <a:pt x="1557" y="367"/>
                  </a:cubicBezTo>
                  <a:cubicBezTo>
                    <a:pt x="1518" y="263"/>
                    <a:pt x="1453" y="210"/>
                    <a:pt x="1387" y="171"/>
                  </a:cubicBezTo>
                  <a:cubicBezTo>
                    <a:pt x="1387" y="121"/>
                    <a:pt x="1256" y="0"/>
                    <a:pt x="12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5"/>
            <p:cNvSpPr/>
            <p:nvPr/>
          </p:nvSpPr>
          <p:spPr>
            <a:xfrm flipH="1">
              <a:off x="2581350" y="4126138"/>
              <a:ext cx="96799" cy="52234"/>
            </a:xfrm>
            <a:custGeom>
              <a:avLst/>
              <a:gdLst/>
              <a:ahLst/>
              <a:cxnLst/>
              <a:rect l="l" t="t" r="r" b="b"/>
              <a:pathLst>
                <a:path w="669" h="361" extrusionOk="0">
                  <a:moveTo>
                    <a:pt x="506" y="1"/>
                  </a:moveTo>
                  <a:cubicBezTo>
                    <a:pt x="443" y="1"/>
                    <a:pt x="362" y="14"/>
                    <a:pt x="276" y="38"/>
                  </a:cubicBezTo>
                  <a:cubicBezTo>
                    <a:pt x="119" y="91"/>
                    <a:pt x="1" y="208"/>
                    <a:pt x="40" y="300"/>
                  </a:cubicBezTo>
                  <a:cubicBezTo>
                    <a:pt x="54" y="341"/>
                    <a:pt x="107" y="361"/>
                    <a:pt x="177" y="361"/>
                  </a:cubicBezTo>
                  <a:cubicBezTo>
                    <a:pt x="240" y="361"/>
                    <a:pt x="318" y="344"/>
                    <a:pt x="393" y="313"/>
                  </a:cubicBezTo>
                  <a:cubicBezTo>
                    <a:pt x="563" y="248"/>
                    <a:pt x="668" y="130"/>
                    <a:pt x="642" y="51"/>
                  </a:cubicBezTo>
                  <a:cubicBezTo>
                    <a:pt x="628" y="17"/>
                    <a:pt x="578" y="1"/>
                    <a:pt x="5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" name="Google Shape;73;p5"/>
          <p:cNvGrpSpPr/>
          <p:nvPr/>
        </p:nvGrpSpPr>
        <p:grpSpPr>
          <a:xfrm>
            <a:off x="6239857" y="4629468"/>
            <a:ext cx="292406" cy="279681"/>
            <a:chOff x="2412932" y="3938622"/>
            <a:chExt cx="433643" cy="414833"/>
          </a:xfrm>
        </p:grpSpPr>
        <p:sp>
          <p:nvSpPr>
            <p:cNvPr id="74" name="Google Shape;74;p5"/>
            <p:cNvSpPr/>
            <p:nvPr/>
          </p:nvSpPr>
          <p:spPr>
            <a:xfrm flipH="1">
              <a:off x="2412932" y="3938622"/>
              <a:ext cx="433643" cy="414833"/>
            </a:xfrm>
            <a:custGeom>
              <a:avLst/>
              <a:gdLst/>
              <a:ahLst/>
              <a:cxnLst/>
              <a:rect l="l" t="t" r="r" b="b"/>
              <a:pathLst>
                <a:path w="2997" h="2867" extrusionOk="0">
                  <a:moveTo>
                    <a:pt x="1244" y="0"/>
                  </a:moveTo>
                  <a:cubicBezTo>
                    <a:pt x="1244" y="0"/>
                    <a:pt x="1243" y="0"/>
                    <a:pt x="1243" y="1"/>
                  </a:cubicBezTo>
                  <a:cubicBezTo>
                    <a:pt x="1165" y="433"/>
                    <a:pt x="1099" y="891"/>
                    <a:pt x="1296" y="1283"/>
                  </a:cubicBezTo>
                  <a:cubicBezTo>
                    <a:pt x="1120" y="1139"/>
                    <a:pt x="893" y="1067"/>
                    <a:pt x="667" y="1067"/>
                  </a:cubicBezTo>
                  <a:cubicBezTo>
                    <a:pt x="422" y="1067"/>
                    <a:pt x="177" y="1152"/>
                    <a:pt x="0" y="1323"/>
                  </a:cubicBezTo>
                  <a:cubicBezTo>
                    <a:pt x="215" y="1528"/>
                    <a:pt x="509" y="1640"/>
                    <a:pt x="793" y="1640"/>
                  </a:cubicBezTo>
                  <a:cubicBezTo>
                    <a:pt x="908" y="1640"/>
                    <a:pt x="1020" y="1622"/>
                    <a:pt x="1125" y="1584"/>
                  </a:cubicBezTo>
                  <a:lnTo>
                    <a:pt x="1125" y="1584"/>
                  </a:lnTo>
                  <a:cubicBezTo>
                    <a:pt x="759" y="1885"/>
                    <a:pt x="628" y="2422"/>
                    <a:pt x="798" y="2867"/>
                  </a:cubicBezTo>
                  <a:cubicBezTo>
                    <a:pt x="1282" y="2710"/>
                    <a:pt x="1610" y="2225"/>
                    <a:pt x="1570" y="1754"/>
                  </a:cubicBezTo>
                  <a:lnTo>
                    <a:pt x="1570" y="1754"/>
                  </a:lnTo>
                  <a:cubicBezTo>
                    <a:pt x="1649" y="2016"/>
                    <a:pt x="1910" y="2199"/>
                    <a:pt x="2172" y="2265"/>
                  </a:cubicBezTo>
                  <a:cubicBezTo>
                    <a:pt x="2317" y="2294"/>
                    <a:pt x="2470" y="2302"/>
                    <a:pt x="2624" y="2302"/>
                  </a:cubicBezTo>
                  <a:cubicBezTo>
                    <a:pt x="2748" y="2302"/>
                    <a:pt x="2874" y="2297"/>
                    <a:pt x="2997" y="2291"/>
                  </a:cubicBezTo>
                  <a:cubicBezTo>
                    <a:pt x="2931" y="1820"/>
                    <a:pt x="2486" y="1427"/>
                    <a:pt x="2015" y="1427"/>
                  </a:cubicBezTo>
                  <a:cubicBezTo>
                    <a:pt x="2264" y="1388"/>
                    <a:pt x="2525" y="1309"/>
                    <a:pt x="2696" y="1126"/>
                  </a:cubicBezTo>
                  <a:cubicBezTo>
                    <a:pt x="2879" y="956"/>
                    <a:pt x="2944" y="655"/>
                    <a:pt x="2813" y="433"/>
                  </a:cubicBezTo>
                  <a:lnTo>
                    <a:pt x="2813" y="433"/>
                  </a:lnTo>
                  <a:cubicBezTo>
                    <a:pt x="2604" y="472"/>
                    <a:pt x="2316" y="498"/>
                    <a:pt x="2146" y="629"/>
                  </a:cubicBezTo>
                  <a:cubicBezTo>
                    <a:pt x="2041" y="694"/>
                    <a:pt x="1963" y="773"/>
                    <a:pt x="1884" y="851"/>
                  </a:cubicBezTo>
                  <a:cubicBezTo>
                    <a:pt x="1832" y="904"/>
                    <a:pt x="1662" y="1048"/>
                    <a:pt x="1662" y="1113"/>
                  </a:cubicBezTo>
                  <a:cubicBezTo>
                    <a:pt x="1662" y="851"/>
                    <a:pt x="1649" y="590"/>
                    <a:pt x="1557" y="367"/>
                  </a:cubicBezTo>
                  <a:cubicBezTo>
                    <a:pt x="1518" y="263"/>
                    <a:pt x="1453" y="210"/>
                    <a:pt x="1387" y="171"/>
                  </a:cubicBezTo>
                  <a:cubicBezTo>
                    <a:pt x="1387" y="121"/>
                    <a:pt x="1256" y="0"/>
                    <a:pt x="12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5"/>
            <p:cNvSpPr/>
            <p:nvPr/>
          </p:nvSpPr>
          <p:spPr>
            <a:xfrm flipH="1">
              <a:off x="2581350" y="4126138"/>
              <a:ext cx="96799" cy="52234"/>
            </a:xfrm>
            <a:custGeom>
              <a:avLst/>
              <a:gdLst/>
              <a:ahLst/>
              <a:cxnLst/>
              <a:rect l="l" t="t" r="r" b="b"/>
              <a:pathLst>
                <a:path w="669" h="361" extrusionOk="0">
                  <a:moveTo>
                    <a:pt x="506" y="1"/>
                  </a:moveTo>
                  <a:cubicBezTo>
                    <a:pt x="443" y="1"/>
                    <a:pt x="362" y="14"/>
                    <a:pt x="276" y="38"/>
                  </a:cubicBezTo>
                  <a:cubicBezTo>
                    <a:pt x="119" y="91"/>
                    <a:pt x="1" y="208"/>
                    <a:pt x="40" y="300"/>
                  </a:cubicBezTo>
                  <a:cubicBezTo>
                    <a:pt x="54" y="341"/>
                    <a:pt x="107" y="361"/>
                    <a:pt x="177" y="361"/>
                  </a:cubicBezTo>
                  <a:cubicBezTo>
                    <a:pt x="240" y="361"/>
                    <a:pt x="318" y="344"/>
                    <a:pt x="393" y="313"/>
                  </a:cubicBezTo>
                  <a:cubicBezTo>
                    <a:pt x="563" y="248"/>
                    <a:pt x="668" y="130"/>
                    <a:pt x="642" y="51"/>
                  </a:cubicBezTo>
                  <a:cubicBezTo>
                    <a:pt x="628" y="17"/>
                    <a:pt x="578" y="1"/>
                    <a:pt x="5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" name="Google Shape;76;p5"/>
          <p:cNvGrpSpPr/>
          <p:nvPr/>
        </p:nvGrpSpPr>
        <p:grpSpPr>
          <a:xfrm>
            <a:off x="8259571" y="3948822"/>
            <a:ext cx="480520" cy="459594"/>
            <a:chOff x="2412932" y="3938622"/>
            <a:chExt cx="433643" cy="414833"/>
          </a:xfrm>
        </p:grpSpPr>
        <p:sp>
          <p:nvSpPr>
            <p:cNvPr id="77" name="Google Shape;77;p5"/>
            <p:cNvSpPr/>
            <p:nvPr/>
          </p:nvSpPr>
          <p:spPr>
            <a:xfrm flipH="1">
              <a:off x="2412932" y="3938622"/>
              <a:ext cx="433643" cy="414833"/>
            </a:xfrm>
            <a:custGeom>
              <a:avLst/>
              <a:gdLst/>
              <a:ahLst/>
              <a:cxnLst/>
              <a:rect l="l" t="t" r="r" b="b"/>
              <a:pathLst>
                <a:path w="2997" h="2867" extrusionOk="0">
                  <a:moveTo>
                    <a:pt x="1244" y="0"/>
                  </a:moveTo>
                  <a:cubicBezTo>
                    <a:pt x="1244" y="0"/>
                    <a:pt x="1243" y="0"/>
                    <a:pt x="1243" y="1"/>
                  </a:cubicBezTo>
                  <a:cubicBezTo>
                    <a:pt x="1165" y="433"/>
                    <a:pt x="1099" y="891"/>
                    <a:pt x="1296" y="1283"/>
                  </a:cubicBezTo>
                  <a:cubicBezTo>
                    <a:pt x="1120" y="1139"/>
                    <a:pt x="893" y="1067"/>
                    <a:pt x="667" y="1067"/>
                  </a:cubicBezTo>
                  <a:cubicBezTo>
                    <a:pt x="422" y="1067"/>
                    <a:pt x="177" y="1152"/>
                    <a:pt x="0" y="1323"/>
                  </a:cubicBezTo>
                  <a:cubicBezTo>
                    <a:pt x="215" y="1528"/>
                    <a:pt x="509" y="1640"/>
                    <a:pt x="793" y="1640"/>
                  </a:cubicBezTo>
                  <a:cubicBezTo>
                    <a:pt x="908" y="1640"/>
                    <a:pt x="1020" y="1622"/>
                    <a:pt x="1125" y="1584"/>
                  </a:cubicBezTo>
                  <a:lnTo>
                    <a:pt x="1125" y="1584"/>
                  </a:lnTo>
                  <a:cubicBezTo>
                    <a:pt x="759" y="1885"/>
                    <a:pt x="628" y="2422"/>
                    <a:pt x="798" y="2867"/>
                  </a:cubicBezTo>
                  <a:cubicBezTo>
                    <a:pt x="1282" y="2710"/>
                    <a:pt x="1610" y="2225"/>
                    <a:pt x="1570" y="1754"/>
                  </a:cubicBezTo>
                  <a:lnTo>
                    <a:pt x="1570" y="1754"/>
                  </a:lnTo>
                  <a:cubicBezTo>
                    <a:pt x="1649" y="2016"/>
                    <a:pt x="1910" y="2199"/>
                    <a:pt x="2172" y="2265"/>
                  </a:cubicBezTo>
                  <a:cubicBezTo>
                    <a:pt x="2317" y="2294"/>
                    <a:pt x="2470" y="2302"/>
                    <a:pt x="2624" y="2302"/>
                  </a:cubicBezTo>
                  <a:cubicBezTo>
                    <a:pt x="2748" y="2302"/>
                    <a:pt x="2874" y="2297"/>
                    <a:pt x="2997" y="2291"/>
                  </a:cubicBezTo>
                  <a:cubicBezTo>
                    <a:pt x="2931" y="1820"/>
                    <a:pt x="2486" y="1427"/>
                    <a:pt x="2015" y="1427"/>
                  </a:cubicBezTo>
                  <a:cubicBezTo>
                    <a:pt x="2264" y="1388"/>
                    <a:pt x="2525" y="1309"/>
                    <a:pt x="2696" y="1126"/>
                  </a:cubicBezTo>
                  <a:cubicBezTo>
                    <a:pt x="2879" y="956"/>
                    <a:pt x="2944" y="655"/>
                    <a:pt x="2813" y="433"/>
                  </a:cubicBezTo>
                  <a:lnTo>
                    <a:pt x="2813" y="433"/>
                  </a:lnTo>
                  <a:cubicBezTo>
                    <a:pt x="2604" y="472"/>
                    <a:pt x="2316" y="498"/>
                    <a:pt x="2146" y="629"/>
                  </a:cubicBezTo>
                  <a:cubicBezTo>
                    <a:pt x="2041" y="694"/>
                    <a:pt x="1963" y="773"/>
                    <a:pt x="1884" y="851"/>
                  </a:cubicBezTo>
                  <a:cubicBezTo>
                    <a:pt x="1832" y="904"/>
                    <a:pt x="1662" y="1048"/>
                    <a:pt x="1662" y="1113"/>
                  </a:cubicBezTo>
                  <a:cubicBezTo>
                    <a:pt x="1662" y="851"/>
                    <a:pt x="1649" y="590"/>
                    <a:pt x="1557" y="367"/>
                  </a:cubicBezTo>
                  <a:cubicBezTo>
                    <a:pt x="1518" y="263"/>
                    <a:pt x="1453" y="210"/>
                    <a:pt x="1387" y="171"/>
                  </a:cubicBezTo>
                  <a:cubicBezTo>
                    <a:pt x="1387" y="121"/>
                    <a:pt x="1256" y="0"/>
                    <a:pt x="12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5"/>
            <p:cNvSpPr/>
            <p:nvPr/>
          </p:nvSpPr>
          <p:spPr>
            <a:xfrm flipH="1">
              <a:off x="2581350" y="4126138"/>
              <a:ext cx="96799" cy="52234"/>
            </a:xfrm>
            <a:custGeom>
              <a:avLst/>
              <a:gdLst/>
              <a:ahLst/>
              <a:cxnLst/>
              <a:rect l="l" t="t" r="r" b="b"/>
              <a:pathLst>
                <a:path w="669" h="361" extrusionOk="0">
                  <a:moveTo>
                    <a:pt x="506" y="1"/>
                  </a:moveTo>
                  <a:cubicBezTo>
                    <a:pt x="443" y="1"/>
                    <a:pt x="362" y="14"/>
                    <a:pt x="276" y="38"/>
                  </a:cubicBezTo>
                  <a:cubicBezTo>
                    <a:pt x="119" y="91"/>
                    <a:pt x="1" y="208"/>
                    <a:pt x="40" y="300"/>
                  </a:cubicBezTo>
                  <a:cubicBezTo>
                    <a:pt x="54" y="341"/>
                    <a:pt x="107" y="361"/>
                    <a:pt x="177" y="361"/>
                  </a:cubicBezTo>
                  <a:cubicBezTo>
                    <a:pt x="240" y="361"/>
                    <a:pt x="318" y="344"/>
                    <a:pt x="393" y="313"/>
                  </a:cubicBezTo>
                  <a:cubicBezTo>
                    <a:pt x="563" y="248"/>
                    <a:pt x="668" y="130"/>
                    <a:pt x="642" y="51"/>
                  </a:cubicBezTo>
                  <a:cubicBezTo>
                    <a:pt x="628" y="17"/>
                    <a:pt x="578" y="1"/>
                    <a:pt x="5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" name="Google Shape;79;p5"/>
          <p:cNvSpPr/>
          <p:nvPr/>
        </p:nvSpPr>
        <p:spPr>
          <a:xfrm>
            <a:off x="-24" y="-145025"/>
            <a:ext cx="2738705" cy="1369080"/>
          </a:xfrm>
          <a:custGeom>
            <a:avLst/>
            <a:gdLst/>
            <a:ahLst/>
            <a:cxnLst/>
            <a:rect l="l" t="t" r="r" b="b"/>
            <a:pathLst>
              <a:path w="22742" h="9462" extrusionOk="0">
                <a:moveTo>
                  <a:pt x="1" y="1"/>
                </a:moveTo>
                <a:lnTo>
                  <a:pt x="1" y="9461"/>
                </a:lnTo>
                <a:cubicBezTo>
                  <a:pt x="720" y="9212"/>
                  <a:pt x="1374" y="8754"/>
                  <a:pt x="1702" y="8087"/>
                </a:cubicBezTo>
                <a:cubicBezTo>
                  <a:pt x="1957" y="8261"/>
                  <a:pt x="2275" y="8353"/>
                  <a:pt x="2599" y="8353"/>
                </a:cubicBezTo>
                <a:cubicBezTo>
                  <a:pt x="2640" y="8353"/>
                  <a:pt x="2681" y="8352"/>
                  <a:pt x="2722" y="8349"/>
                </a:cubicBezTo>
                <a:cubicBezTo>
                  <a:pt x="3246" y="8296"/>
                  <a:pt x="3690" y="7996"/>
                  <a:pt x="4018" y="7629"/>
                </a:cubicBezTo>
                <a:cubicBezTo>
                  <a:pt x="4424" y="8036"/>
                  <a:pt x="4941" y="8230"/>
                  <a:pt x="5455" y="8230"/>
                </a:cubicBezTo>
                <a:cubicBezTo>
                  <a:pt x="6066" y="8230"/>
                  <a:pt x="6674" y="7957"/>
                  <a:pt x="7092" y="7446"/>
                </a:cubicBezTo>
                <a:cubicBezTo>
                  <a:pt x="7494" y="7847"/>
                  <a:pt x="8062" y="8061"/>
                  <a:pt x="8629" y="8061"/>
                </a:cubicBezTo>
                <a:cubicBezTo>
                  <a:pt x="8987" y="8061"/>
                  <a:pt x="9343" y="7976"/>
                  <a:pt x="9657" y="7799"/>
                </a:cubicBezTo>
                <a:cubicBezTo>
                  <a:pt x="10547" y="7302"/>
                  <a:pt x="10874" y="6229"/>
                  <a:pt x="10691" y="5287"/>
                </a:cubicBezTo>
                <a:lnTo>
                  <a:pt x="10691" y="5287"/>
                </a:lnTo>
                <a:cubicBezTo>
                  <a:pt x="10795" y="5299"/>
                  <a:pt x="10898" y="5305"/>
                  <a:pt x="11001" y="5305"/>
                </a:cubicBezTo>
                <a:cubicBezTo>
                  <a:pt x="11668" y="5305"/>
                  <a:pt x="12287" y="5053"/>
                  <a:pt x="12797" y="4633"/>
                </a:cubicBezTo>
                <a:lnTo>
                  <a:pt x="12797" y="4633"/>
                </a:lnTo>
                <a:cubicBezTo>
                  <a:pt x="12784" y="5287"/>
                  <a:pt x="12627" y="5902"/>
                  <a:pt x="12261" y="6491"/>
                </a:cubicBezTo>
                <a:cubicBezTo>
                  <a:pt x="12088" y="6783"/>
                  <a:pt x="12343" y="7083"/>
                  <a:pt x="12622" y="7083"/>
                </a:cubicBezTo>
                <a:cubicBezTo>
                  <a:pt x="12681" y="7083"/>
                  <a:pt x="12740" y="7070"/>
                  <a:pt x="12797" y="7040"/>
                </a:cubicBezTo>
                <a:cubicBezTo>
                  <a:pt x="13975" y="6399"/>
                  <a:pt x="14996" y="5444"/>
                  <a:pt x="15336" y="4175"/>
                </a:cubicBezTo>
                <a:cubicBezTo>
                  <a:pt x="15611" y="4489"/>
                  <a:pt x="16003" y="4698"/>
                  <a:pt x="16487" y="4751"/>
                </a:cubicBezTo>
                <a:cubicBezTo>
                  <a:pt x="16496" y="4751"/>
                  <a:pt x="16505" y="4752"/>
                  <a:pt x="16514" y="4752"/>
                </a:cubicBezTo>
                <a:cubicBezTo>
                  <a:pt x="16837" y="4752"/>
                  <a:pt x="17004" y="4287"/>
                  <a:pt x="16762" y="4070"/>
                </a:cubicBezTo>
                <a:cubicBezTo>
                  <a:pt x="16461" y="3795"/>
                  <a:pt x="16317" y="3416"/>
                  <a:pt x="16369" y="3050"/>
                </a:cubicBezTo>
                <a:lnTo>
                  <a:pt x="16369" y="3050"/>
                </a:lnTo>
                <a:cubicBezTo>
                  <a:pt x="16621" y="3147"/>
                  <a:pt x="16886" y="3195"/>
                  <a:pt x="17149" y="3195"/>
                </a:cubicBezTo>
                <a:cubicBezTo>
                  <a:pt x="17802" y="3195"/>
                  <a:pt x="18445" y="2899"/>
                  <a:pt x="18855" y="2330"/>
                </a:cubicBezTo>
                <a:cubicBezTo>
                  <a:pt x="19072" y="2463"/>
                  <a:pt x="19308" y="2524"/>
                  <a:pt x="19540" y="2524"/>
                </a:cubicBezTo>
                <a:cubicBezTo>
                  <a:pt x="20110" y="2524"/>
                  <a:pt x="20659" y="2156"/>
                  <a:pt x="20844" y="1571"/>
                </a:cubicBezTo>
                <a:cubicBezTo>
                  <a:pt x="20974" y="1606"/>
                  <a:pt x="21106" y="1623"/>
                  <a:pt x="21239" y="1623"/>
                </a:cubicBezTo>
                <a:cubicBezTo>
                  <a:pt x="21604" y="1623"/>
                  <a:pt x="21966" y="1493"/>
                  <a:pt x="22244" y="1244"/>
                </a:cubicBezTo>
                <a:cubicBezTo>
                  <a:pt x="22611" y="917"/>
                  <a:pt x="22742" y="459"/>
                  <a:pt x="2274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5"/>
          <p:cNvSpPr/>
          <p:nvPr/>
        </p:nvSpPr>
        <p:spPr>
          <a:xfrm>
            <a:off x="6555649" y="-145025"/>
            <a:ext cx="2588372" cy="1512181"/>
          </a:xfrm>
          <a:custGeom>
            <a:avLst/>
            <a:gdLst/>
            <a:ahLst/>
            <a:cxnLst/>
            <a:rect l="l" t="t" r="r" b="b"/>
            <a:pathLst>
              <a:path w="22415" h="10451" extrusionOk="0">
                <a:moveTo>
                  <a:pt x="1" y="1"/>
                </a:moveTo>
                <a:cubicBezTo>
                  <a:pt x="276" y="642"/>
                  <a:pt x="616" y="1309"/>
                  <a:pt x="1283" y="1597"/>
                </a:cubicBezTo>
                <a:cubicBezTo>
                  <a:pt x="1481" y="1685"/>
                  <a:pt x="1687" y="1728"/>
                  <a:pt x="1892" y="1728"/>
                </a:cubicBezTo>
                <a:cubicBezTo>
                  <a:pt x="2053" y="1728"/>
                  <a:pt x="2214" y="1701"/>
                  <a:pt x="2369" y="1650"/>
                </a:cubicBezTo>
                <a:cubicBezTo>
                  <a:pt x="2552" y="2160"/>
                  <a:pt x="2853" y="2631"/>
                  <a:pt x="3429" y="2709"/>
                </a:cubicBezTo>
                <a:cubicBezTo>
                  <a:pt x="3496" y="2721"/>
                  <a:pt x="3561" y="2727"/>
                  <a:pt x="3625" y="2727"/>
                </a:cubicBezTo>
                <a:cubicBezTo>
                  <a:pt x="4044" y="2727"/>
                  <a:pt x="4386" y="2478"/>
                  <a:pt x="4659" y="2160"/>
                </a:cubicBezTo>
                <a:cubicBezTo>
                  <a:pt x="4868" y="2605"/>
                  <a:pt x="5182" y="2997"/>
                  <a:pt x="5706" y="3128"/>
                </a:cubicBezTo>
                <a:cubicBezTo>
                  <a:pt x="5819" y="3155"/>
                  <a:pt x="5931" y="3170"/>
                  <a:pt x="6042" y="3170"/>
                </a:cubicBezTo>
                <a:cubicBezTo>
                  <a:pt x="6252" y="3170"/>
                  <a:pt x="6455" y="3117"/>
                  <a:pt x="6635" y="2997"/>
                </a:cubicBezTo>
                <a:cubicBezTo>
                  <a:pt x="6792" y="2879"/>
                  <a:pt x="6923" y="2736"/>
                  <a:pt x="7066" y="2579"/>
                </a:cubicBezTo>
                <a:cubicBezTo>
                  <a:pt x="7337" y="3137"/>
                  <a:pt x="7912" y="3453"/>
                  <a:pt x="8486" y="3453"/>
                </a:cubicBezTo>
                <a:cubicBezTo>
                  <a:pt x="8828" y="3453"/>
                  <a:pt x="9170" y="3341"/>
                  <a:pt x="9448" y="3102"/>
                </a:cubicBezTo>
                <a:cubicBezTo>
                  <a:pt x="9999" y="4061"/>
                  <a:pt x="10987" y="4757"/>
                  <a:pt x="12028" y="4757"/>
                </a:cubicBezTo>
                <a:cubicBezTo>
                  <a:pt x="12323" y="4757"/>
                  <a:pt x="12621" y="4702"/>
                  <a:pt x="12915" y="4580"/>
                </a:cubicBezTo>
                <a:cubicBezTo>
                  <a:pt x="12981" y="5222"/>
                  <a:pt x="13020" y="5876"/>
                  <a:pt x="13648" y="6242"/>
                </a:cubicBezTo>
                <a:cubicBezTo>
                  <a:pt x="13834" y="6344"/>
                  <a:pt x="14037" y="6407"/>
                  <a:pt x="14235" y="6407"/>
                </a:cubicBezTo>
                <a:cubicBezTo>
                  <a:pt x="14343" y="6407"/>
                  <a:pt x="14449" y="6388"/>
                  <a:pt x="14551" y="6347"/>
                </a:cubicBezTo>
                <a:cubicBezTo>
                  <a:pt x="14747" y="6268"/>
                  <a:pt x="14865" y="6098"/>
                  <a:pt x="14983" y="5954"/>
                </a:cubicBezTo>
                <a:cubicBezTo>
                  <a:pt x="15249" y="6391"/>
                  <a:pt x="15639" y="6760"/>
                  <a:pt x="16163" y="6760"/>
                </a:cubicBezTo>
                <a:cubicBezTo>
                  <a:pt x="16205" y="6760"/>
                  <a:pt x="16248" y="6757"/>
                  <a:pt x="16291" y="6753"/>
                </a:cubicBezTo>
                <a:cubicBezTo>
                  <a:pt x="16500" y="6726"/>
                  <a:pt x="16684" y="6635"/>
                  <a:pt x="16828" y="6530"/>
                </a:cubicBezTo>
                <a:cubicBezTo>
                  <a:pt x="16841" y="6556"/>
                  <a:pt x="16854" y="6582"/>
                  <a:pt x="16893" y="6609"/>
                </a:cubicBezTo>
                <a:cubicBezTo>
                  <a:pt x="17272" y="7040"/>
                  <a:pt x="17299" y="7603"/>
                  <a:pt x="17011" y="8100"/>
                </a:cubicBezTo>
                <a:cubicBezTo>
                  <a:pt x="16851" y="8377"/>
                  <a:pt x="17090" y="8689"/>
                  <a:pt x="17362" y="8689"/>
                </a:cubicBezTo>
                <a:cubicBezTo>
                  <a:pt x="17423" y="8689"/>
                  <a:pt x="17487" y="8673"/>
                  <a:pt x="17547" y="8637"/>
                </a:cubicBezTo>
                <a:cubicBezTo>
                  <a:pt x="17900" y="8440"/>
                  <a:pt x="18201" y="8192"/>
                  <a:pt x="18463" y="7904"/>
                </a:cubicBezTo>
                <a:cubicBezTo>
                  <a:pt x="19144" y="8951"/>
                  <a:pt x="20020" y="9867"/>
                  <a:pt x="21159" y="10416"/>
                </a:cubicBezTo>
                <a:cubicBezTo>
                  <a:pt x="21213" y="10440"/>
                  <a:pt x="21270" y="10451"/>
                  <a:pt x="21327" y="10451"/>
                </a:cubicBezTo>
                <a:cubicBezTo>
                  <a:pt x="21614" y="10451"/>
                  <a:pt x="21891" y="10174"/>
                  <a:pt x="21695" y="9880"/>
                </a:cubicBezTo>
                <a:cubicBezTo>
                  <a:pt x="21329" y="9304"/>
                  <a:pt x="21106" y="8676"/>
                  <a:pt x="21080" y="8022"/>
                </a:cubicBezTo>
                <a:lnTo>
                  <a:pt x="21080" y="8022"/>
                </a:lnTo>
                <a:cubicBezTo>
                  <a:pt x="21302" y="8218"/>
                  <a:pt x="21564" y="8362"/>
                  <a:pt x="21878" y="8427"/>
                </a:cubicBezTo>
                <a:cubicBezTo>
                  <a:pt x="22018" y="8467"/>
                  <a:pt x="22158" y="8484"/>
                  <a:pt x="22292" y="8484"/>
                </a:cubicBezTo>
                <a:cubicBezTo>
                  <a:pt x="22334" y="8484"/>
                  <a:pt x="22374" y="8483"/>
                  <a:pt x="22415" y="8480"/>
                </a:cubicBezTo>
                <a:lnTo>
                  <a:pt x="2241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6"/>
          <p:cNvSpPr/>
          <p:nvPr/>
        </p:nvSpPr>
        <p:spPr>
          <a:xfrm>
            <a:off x="3586310" y="4817348"/>
            <a:ext cx="234716" cy="221175"/>
          </a:xfrm>
          <a:custGeom>
            <a:avLst/>
            <a:gdLst/>
            <a:ahLst/>
            <a:cxnLst/>
            <a:rect l="l" t="t" r="r" b="b"/>
            <a:pathLst>
              <a:path w="1820" h="1715" extrusionOk="0">
                <a:moveTo>
                  <a:pt x="799" y="1"/>
                </a:moveTo>
                <a:cubicBezTo>
                  <a:pt x="681" y="210"/>
                  <a:pt x="681" y="511"/>
                  <a:pt x="812" y="720"/>
                </a:cubicBezTo>
                <a:cubicBezTo>
                  <a:pt x="692" y="529"/>
                  <a:pt x="485" y="403"/>
                  <a:pt x="250" y="403"/>
                </a:cubicBezTo>
                <a:cubicBezTo>
                  <a:pt x="228" y="403"/>
                  <a:pt x="206" y="404"/>
                  <a:pt x="184" y="406"/>
                </a:cubicBezTo>
                <a:cubicBezTo>
                  <a:pt x="249" y="589"/>
                  <a:pt x="393" y="759"/>
                  <a:pt x="550" y="851"/>
                </a:cubicBezTo>
                <a:cubicBezTo>
                  <a:pt x="354" y="851"/>
                  <a:pt x="157" y="930"/>
                  <a:pt x="0" y="1047"/>
                </a:cubicBezTo>
                <a:cubicBezTo>
                  <a:pt x="102" y="1098"/>
                  <a:pt x="213" y="1124"/>
                  <a:pt x="324" y="1124"/>
                </a:cubicBezTo>
                <a:cubicBezTo>
                  <a:pt x="423" y="1124"/>
                  <a:pt x="523" y="1103"/>
                  <a:pt x="617" y="1060"/>
                </a:cubicBezTo>
                <a:lnTo>
                  <a:pt x="617" y="1060"/>
                </a:lnTo>
                <a:cubicBezTo>
                  <a:pt x="444" y="1156"/>
                  <a:pt x="305" y="1313"/>
                  <a:pt x="210" y="1492"/>
                </a:cubicBezTo>
                <a:cubicBezTo>
                  <a:pt x="471" y="1492"/>
                  <a:pt x="720" y="1335"/>
                  <a:pt x="851" y="1113"/>
                </a:cubicBezTo>
                <a:lnTo>
                  <a:pt x="851" y="1113"/>
                </a:lnTo>
                <a:cubicBezTo>
                  <a:pt x="812" y="1322"/>
                  <a:pt x="864" y="1531"/>
                  <a:pt x="969" y="1715"/>
                </a:cubicBezTo>
                <a:cubicBezTo>
                  <a:pt x="1113" y="1531"/>
                  <a:pt x="1126" y="1270"/>
                  <a:pt x="1034" y="1073"/>
                </a:cubicBezTo>
                <a:lnTo>
                  <a:pt x="1034" y="1073"/>
                </a:lnTo>
                <a:cubicBezTo>
                  <a:pt x="1165" y="1244"/>
                  <a:pt x="1374" y="1322"/>
                  <a:pt x="1571" y="1322"/>
                </a:cubicBezTo>
                <a:cubicBezTo>
                  <a:pt x="1571" y="1204"/>
                  <a:pt x="1505" y="1126"/>
                  <a:pt x="1400" y="1060"/>
                </a:cubicBezTo>
                <a:cubicBezTo>
                  <a:pt x="1309" y="1008"/>
                  <a:pt x="1204" y="982"/>
                  <a:pt x="1100" y="969"/>
                </a:cubicBezTo>
                <a:cubicBezTo>
                  <a:pt x="1335" y="969"/>
                  <a:pt x="1597" y="903"/>
                  <a:pt x="1819" y="773"/>
                </a:cubicBezTo>
                <a:cubicBezTo>
                  <a:pt x="1721" y="701"/>
                  <a:pt x="1597" y="665"/>
                  <a:pt x="1474" y="665"/>
                </a:cubicBezTo>
                <a:cubicBezTo>
                  <a:pt x="1351" y="665"/>
                  <a:pt x="1230" y="701"/>
                  <a:pt x="1139" y="773"/>
                </a:cubicBezTo>
                <a:cubicBezTo>
                  <a:pt x="1270" y="589"/>
                  <a:pt x="1414" y="406"/>
                  <a:pt x="1531" y="249"/>
                </a:cubicBezTo>
                <a:cubicBezTo>
                  <a:pt x="1510" y="244"/>
                  <a:pt x="1489" y="242"/>
                  <a:pt x="1467" y="242"/>
                </a:cubicBezTo>
                <a:cubicBezTo>
                  <a:pt x="1364" y="242"/>
                  <a:pt x="1253" y="289"/>
                  <a:pt x="1178" y="354"/>
                </a:cubicBezTo>
                <a:cubicBezTo>
                  <a:pt x="1073" y="445"/>
                  <a:pt x="995" y="550"/>
                  <a:pt x="982" y="681"/>
                </a:cubicBezTo>
                <a:cubicBezTo>
                  <a:pt x="995" y="550"/>
                  <a:pt x="1008" y="419"/>
                  <a:pt x="995" y="315"/>
                </a:cubicBezTo>
                <a:cubicBezTo>
                  <a:pt x="982" y="197"/>
                  <a:pt x="916" y="66"/>
                  <a:pt x="79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6"/>
          <p:cNvSpPr/>
          <p:nvPr/>
        </p:nvSpPr>
        <p:spPr>
          <a:xfrm flipH="1">
            <a:off x="-72947" y="4368975"/>
            <a:ext cx="9242760" cy="801024"/>
          </a:xfrm>
          <a:custGeom>
            <a:avLst/>
            <a:gdLst/>
            <a:ahLst/>
            <a:cxnLst/>
            <a:rect l="l" t="t" r="r" b="b"/>
            <a:pathLst>
              <a:path w="39595" h="8476" extrusionOk="0">
                <a:moveTo>
                  <a:pt x="6100" y="1"/>
                </a:moveTo>
                <a:cubicBezTo>
                  <a:pt x="4054" y="1"/>
                  <a:pt x="2015" y="149"/>
                  <a:pt x="1" y="507"/>
                </a:cubicBezTo>
                <a:lnTo>
                  <a:pt x="1" y="8476"/>
                </a:lnTo>
                <a:lnTo>
                  <a:pt x="39569" y="8476"/>
                </a:lnTo>
                <a:lnTo>
                  <a:pt x="39569" y="429"/>
                </a:lnTo>
                <a:lnTo>
                  <a:pt x="39595" y="429"/>
                </a:lnTo>
                <a:cubicBezTo>
                  <a:pt x="39460" y="411"/>
                  <a:pt x="39320" y="405"/>
                  <a:pt x="39177" y="405"/>
                </a:cubicBezTo>
                <a:cubicBezTo>
                  <a:pt x="38891" y="405"/>
                  <a:pt x="38592" y="429"/>
                  <a:pt x="38286" y="429"/>
                </a:cubicBezTo>
                <a:cubicBezTo>
                  <a:pt x="36742" y="442"/>
                  <a:pt x="35185" y="455"/>
                  <a:pt x="33615" y="481"/>
                </a:cubicBezTo>
                <a:cubicBezTo>
                  <a:pt x="32398" y="494"/>
                  <a:pt x="31181" y="494"/>
                  <a:pt x="29964" y="651"/>
                </a:cubicBezTo>
                <a:cubicBezTo>
                  <a:pt x="27492" y="965"/>
                  <a:pt x="25110" y="1829"/>
                  <a:pt x="22624" y="1829"/>
                </a:cubicBezTo>
                <a:cubicBezTo>
                  <a:pt x="21329" y="1829"/>
                  <a:pt x="20073" y="1606"/>
                  <a:pt x="18790" y="1371"/>
                </a:cubicBezTo>
                <a:cubicBezTo>
                  <a:pt x="14616" y="638"/>
                  <a:pt x="10340" y="1"/>
                  <a:pt x="61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6"/>
          <p:cNvSpPr/>
          <p:nvPr/>
        </p:nvSpPr>
        <p:spPr>
          <a:xfrm flipH="1">
            <a:off x="1676768" y="4693936"/>
            <a:ext cx="470980" cy="423650"/>
          </a:xfrm>
          <a:custGeom>
            <a:avLst/>
            <a:gdLst/>
            <a:ahLst/>
            <a:cxnLst/>
            <a:rect l="l" t="t" r="r" b="b"/>
            <a:pathLst>
              <a:path w="3652" h="3285" extrusionOk="0">
                <a:moveTo>
                  <a:pt x="2578" y="0"/>
                </a:moveTo>
                <a:cubicBezTo>
                  <a:pt x="2155" y="256"/>
                  <a:pt x="1858" y="764"/>
                  <a:pt x="1858" y="1276"/>
                </a:cubicBezTo>
                <a:lnTo>
                  <a:pt x="1858" y="1276"/>
                </a:lnTo>
                <a:cubicBezTo>
                  <a:pt x="1845" y="764"/>
                  <a:pt x="1522" y="271"/>
                  <a:pt x="1061" y="79"/>
                </a:cubicBezTo>
                <a:lnTo>
                  <a:pt x="1061" y="79"/>
                </a:lnTo>
                <a:cubicBezTo>
                  <a:pt x="995" y="497"/>
                  <a:pt x="1074" y="916"/>
                  <a:pt x="1296" y="1256"/>
                </a:cubicBezTo>
                <a:cubicBezTo>
                  <a:pt x="1015" y="1105"/>
                  <a:pt x="687" y="1024"/>
                  <a:pt x="367" y="1024"/>
                </a:cubicBezTo>
                <a:cubicBezTo>
                  <a:pt x="270" y="1024"/>
                  <a:pt x="173" y="1032"/>
                  <a:pt x="79" y="1047"/>
                </a:cubicBezTo>
                <a:cubicBezTo>
                  <a:pt x="324" y="1426"/>
                  <a:pt x="753" y="1680"/>
                  <a:pt x="1214" y="1711"/>
                </a:cubicBezTo>
                <a:lnTo>
                  <a:pt x="1214" y="1711"/>
                </a:lnTo>
                <a:cubicBezTo>
                  <a:pt x="1207" y="1711"/>
                  <a:pt x="1200" y="1711"/>
                  <a:pt x="1194" y="1711"/>
                </a:cubicBezTo>
                <a:cubicBezTo>
                  <a:pt x="773" y="1711"/>
                  <a:pt x="348" y="1841"/>
                  <a:pt x="1" y="2080"/>
                </a:cubicBezTo>
                <a:cubicBezTo>
                  <a:pt x="230" y="2211"/>
                  <a:pt x="495" y="2277"/>
                  <a:pt x="760" y="2277"/>
                </a:cubicBezTo>
                <a:cubicBezTo>
                  <a:pt x="1025" y="2277"/>
                  <a:pt x="1290" y="2211"/>
                  <a:pt x="1519" y="2080"/>
                </a:cubicBezTo>
                <a:lnTo>
                  <a:pt x="1519" y="2080"/>
                </a:lnTo>
                <a:cubicBezTo>
                  <a:pt x="1257" y="2421"/>
                  <a:pt x="1113" y="2852"/>
                  <a:pt x="1113" y="3284"/>
                </a:cubicBezTo>
                <a:cubicBezTo>
                  <a:pt x="1558" y="3127"/>
                  <a:pt x="1859" y="2682"/>
                  <a:pt x="1885" y="2211"/>
                </a:cubicBezTo>
                <a:cubicBezTo>
                  <a:pt x="1963" y="2630"/>
                  <a:pt x="2225" y="3023"/>
                  <a:pt x="2605" y="3245"/>
                </a:cubicBezTo>
                <a:cubicBezTo>
                  <a:pt x="2709" y="3049"/>
                  <a:pt x="2683" y="2800"/>
                  <a:pt x="2578" y="2604"/>
                </a:cubicBezTo>
                <a:cubicBezTo>
                  <a:pt x="2487" y="2408"/>
                  <a:pt x="2304" y="2237"/>
                  <a:pt x="2147" y="2094"/>
                </a:cubicBezTo>
                <a:lnTo>
                  <a:pt x="2147" y="2094"/>
                </a:lnTo>
                <a:cubicBezTo>
                  <a:pt x="2545" y="2335"/>
                  <a:pt x="3043" y="2476"/>
                  <a:pt x="3529" y="2476"/>
                </a:cubicBezTo>
                <a:cubicBezTo>
                  <a:pt x="3570" y="2476"/>
                  <a:pt x="3611" y="2475"/>
                  <a:pt x="3651" y="2473"/>
                </a:cubicBezTo>
                <a:cubicBezTo>
                  <a:pt x="3437" y="2045"/>
                  <a:pt x="2975" y="1758"/>
                  <a:pt x="2510" y="1758"/>
                </a:cubicBezTo>
                <a:cubicBezTo>
                  <a:pt x="2463" y="1758"/>
                  <a:pt x="2416" y="1760"/>
                  <a:pt x="2369" y="1766"/>
                </a:cubicBezTo>
                <a:cubicBezTo>
                  <a:pt x="2801" y="1583"/>
                  <a:pt x="3206" y="1413"/>
                  <a:pt x="3625" y="1230"/>
                </a:cubicBezTo>
                <a:cubicBezTo>
                  <a:pt x="3449" y="1095"/>
                  <a:pt x="3240" y="1034"/>
                  <a:pt x="3018" y="1034"/>
                </a:cubicBezTo>
                <a:cubicBezTo>
                  <a:pt x="2959" y="1034"/>
                  <a:pt x="2900" y="1039"/>
                  <a:pt x="2840" y="1047"/>
                </a:cubicBezTo>
                <a:cubicBezTo>
                  <a:pt x="2565" y="1086"/>
                  <a:pt x="2317" y="1230"/>
                  <a:pt x="2160" y="1439"/>
                </a:cubicBezTo>
                <a:cubicBezTo>
                  <a:pt x="2317" y="1230"/>
                  <a:pt x="2500" y="1021"/>
                  <a:pt x="2605" y="772"/>
                </a:cubicBezTo>
                <a:cubicBezTo>
                  <a:pt x="2696" y="523"/>
                  <a:pt x="2709" y="236"/>
                  <a:pt x="25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6"/>
          <p:cNvSpPr/>
          <p:nvPr/>
        </p:nvSpPr>
        <p:spPr>
          <a:xfrm flipH="1">
            <a:off x="797719" y="4716686"/>
            <a:ext cx="234716" cy="221175"/>
          </a:xfrm>
          <a:custGeom>
            <a:avLst/>
            <a:gdLst/>
            <a:ahLst/>
            <a:cxnLst/>
            <a:rect l="l" t="t" r="r" b="b"/>
            <a:pathLst>
              <a:path w="1820" h="1715" extrusionOk="0">
                <a:moveTo>
                  <a:pt x="799" y="1"/>
                </a:moveTo>
                <a:cubicBezTo>
                  <a:pt x="681" y="210"/>
                  <a:pt x="681" y="511"/>
                  <a:pt x="812" y="720"/>
                </a:cubicBezTo>
                <a:cubicBezTo>
                  <a:pt x="692" y="529"/>
                  <a:pt x="485" y="403"/>
                  <a:pt x="250" y="403"/>
                </a:cubicBezTo>
                <a:cubicBezTo>
                  <a:pt x="228" y="403"/>
                  <a:pt x="206" y="404"/>
                  <a:pt x="184" y="406"/>
                </a:cubicBezTo>
                <a:cubicBezTo>
                  <a:pt x="249" y="589"/>
                  <a:pt x="393" y="759"/>
                  <a:pt x="550" y="851"/>
                </a:cubicBezTo>
                <a:cubicBezTo>
                  <a:pt x="354" y="851"/>
                  <a:pt x="157" y="930"/>
                  <a:pt x="0" y="1047"/>
                </a:cubicBezTo>
                <a:cubicBezTo>
                  <a:pt x="102" y="1098"/>
                  <a:pt x="213" y="1124"/>
                  <a:pt x="324" y="1124"/>
                </a:cubicBezTo>
                <a:cubicBezTo>
                  <a:pt x="423" y="1124"/>
                  <a:pt x="523" y="1103"/>
                  <a:pt x="617" y="1060"/>
                </a:cubicBezTo>
                <a:lnTo>
                  <a:pt x="617" y="1060"/>
                </a:lnTo>
                <a:cubicBezTo>
                  <a:pt x="444" y="1156"/>
                  <a:pt x="305" y="1313"/>
                  <a:pt x="210" y="1492"/>
                </a:cubicBezTo>
                <a:cubicBezTo>
                  <a:pt x="471" y="1492"/>
                  <a:pt x="720" y="1335"/>
                  <a:pt x="851" y="1113"/>
                </a:cubicBezTo>
                <a:lnTo>
                  <a:pt x="851" y="1113"/>
                </a:lnTo>
                <a:cubicBezTo>
                  <a:pt x="812" y="1322"/>
                  <a:pt x="864" y="1531"/>
                  <a:pt x="969" y="1715"/>
                </a:cubicBezTo>
                <a:cubicBezTo>
                  <a:pt x="1113" y="1531"/>
                  <a:pt x="1126" y="1270"/>
                  <a:pt x="1034" y="1073"/>
                </a:cubicBezTo>
                <a:lnTo>
                  <a:pt x="1034" y="1073"/>
                </a:lnTo>
                <a:cubicBezTo>
                  <a:pt x="1165" y="1244"/>
                  <a:pt x="1374" y="1322"/>
                  <a:pt x="1571" y="1322"/>
                </a:cubicBezTo>
                <a:cubicBezTo>
                  <a:pt x="1571" y="1204"/>
                  <a:pt x="1505" y="1126"/>
                  <a:pt x="1400" y="1060"/>
                </a:cubicBezTo>
                <a:cubicBezTo>
                  <a:pt x="1309" y="1008"/>
                  <a:pt x="1204" y="982"/>
                  <a:pt x="1100" y="969"/>
                </a:cubicBezTo>
                <a:cubicBezTo>
                  <a:pt x="1335" y="969"/>
                  <a:pt x="1597" y="903"/>
                  <a:pt x="1819" y="773"/>
                </a:cubicBezTo>
                <a:cubicBezTo>
                  <a:pt x="1721" y="701"/>
                  <a:pt x="1597" y="665"/>
                  <a:pt x="1474" y="665"/>
                </a:cubicBezTo>
                <a:cubicBezTo>
                  <a:pt x="1351" y="665"/>
                  <a:pt x="1230" y="701"/>
                  <a:pt x="1139" y="773"/>
                </a:cubicBezTo>
                <a:cubicBezTo>
                  <a:pt x="1270" y="589"/>
                  <a:pt x="1414" y="406"/>
                  <a:pt x="1531" y="249"/>
                </a:cubicBezTo>
                <a:cubicBezTo>
                  <a:pt x="1510" y="244"/>
                  <a:pt x="1489" y="242"/>
                  <a:pt x="1467" y="242"/>
                </a:cubicBezTo>
                <a:cubicBezTo>
                  <a:pt x="1364" y="242"/>
                  <a:pt x="1253" y="289"/>
                  <a:pt x="1178" y="354"/>
                </a:cubicBezTo>
                <a:cubicBezTo>
                  <a:pt x="1073" y="445"/>
                  <a:pt x="995" y="550"/>
                  <a:pt x="982" y="681"/>
                </a:cubicBezTo>
                <a:cubicBezTo>
                  <a:pt x="995" y="550"/>
                  <a:pt x="1008" y="419"/>
                  <a:pt x="995" y="315"/>
                </a:cubicBezTo>
                <a:cubicBezTo>
                  <a:pt x="982" y="197"/>
                  <a:pt x="916" y="66"/>
                  <a:pt x="7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6"/>
          <p:cNvSpPr/>
          <p:nvPr/>
        </p:nvSpPr>
        <p:spPr>
          <a:xfrm flipH="1">
            <a:off x="-1797" y="4052606"/>
            <a:ext cx="626125" cy="1022692"/>
          </a:xfrm>
          <a:custGeom>
            <a:avLst/>
            <a:gdLst/>
            <a:ahLst/>
            <a:cxnLst/>
            <a:rect l="l" t="t" r="r" b="b"/>
            <a:pathLst>
              <a:path w="4855" h="7930" extrusionOk="0">
                <a:moveTo>
                  <a:pt x="4855" y="1"/>
                </a:moveTo>
                <a:cubicBezTo>
                  <a:pt x="4842" y="27"/>
                  <a:pt x="4842" y="66"/>
                  <a:pt x="4829" y="105"/>
                </a:cubicBezTo>
                <a:cubicBezTo>
                  <a:pt x="4541" y="1597"/>
                  <a:pt x="4449" y="3115"/>
                  <a:pt x="4528" y="4619"/>
                </a:cubicBezTo>
                <a:lnTo>
                  <a:pt x="4384" y="3638"/>
                </a:lnTo>
                <a:cubicBezTo>
                  <a:pt x="4305" y="3115"/>
                  <a:pt x="4214" y="2578"/>
                  <a:pt x="4004" y="2094"/>
                </a:cubicBezTo>
                <a:cubicBezTo>
                  <a:pt x="3782" y="1597"/>
                  <a:pt x="3402" y="1152"/>
                  <a:pt x="2879" y="1008"/>
                </a:cubicBezTo>
                <a:cubicBezTo>
                  <a:pt x="2801" y="1361"/>
                  <a:pt x="2814" y="1741"/>
                  <a:pt x="2840" y="2107"/>
                </a:cubicBezTo>
                <a:cubicBezTo>
                  <a:pt x="2892" y="2827"/>
                  <a:pt x="3010" y="3560"/>
                  <a:pt x="3167" y="4266"/>
                </a:cubicBezTo>
                <a:cubicBezTo>
                  <a:pt x="2735" y="3677"/>
                  <a:pt x="2238" y="3115"/>
                  <a:pt x="1767" y="2657"/>
                </a:cubicBezTo>
                <a:lnTo>
                  <a:pt x="1767" y="2657"/>
                </a:lnTo>
                <a:cubicBezTo>
                  <a:pt x="2120" y="3363"/>
                  <a:pt x="2486" y="4070"/>
                  <a:pt x="2866" y="4750"/>
                </a:cubicBezTo>
                <a:cubicBezTo>
                  <a:pt x="2958" y="4946"/>
                  <a:pt x="3324" y="5640"/>
                  <a:pt x="3677" y="6229"/>
                </a:cubicBezTo>
                <a:cubicBezTo>
                  <a:pt x="3625" y="6176"/>
                  <a:pt x="3586" y="6111"/>
                  <a:pt x="3520" y="6059"/>
                </a:cubicBezTo>
                <a:cubicBezTo>
                  <a:pt x="2905" y="5509"/>
                  <a:pt x="2055" y="5274"/>
                  <a:pt x="1243" y="5221"/>
                </a:cubicBezTo>
                <a:cubicBezTo>
                  <a:pt x="1212" y="5220"/>
                  <a:pt x="1179" y="5219"/>
                  <a:pt x="1146" y="5219"/>
                </a:cubicBezTo>
                <a:cubicBezTo>
                  <a:pt x="868" y="5219"/>
                  <a:pt x="562" y="5276"/>
                  <a:pt x="445" y="5522"/>
                </a:cubicBezTo>
                <a:cubicBezTo>
                  <a:pt x="1215" y="6407"/>
                  <a:pt x="2324" y="6802"/>
                  <a:pt x="3403" y="7261"/>
                </a:cubicBezTo>
                <a:lnTo>
                  <a:pt x="3403" y="7261"/>
                </a:lnTo>
                <a:cubicBezTo>
                  <a:pt x="2680" y="6957"/>
                  <a:pt x="1902" y="6792"/>
                  <a:pt x="1121" y="6792"/>
                </a:cubicBezTo>
                <a:cubicBezTo>
                  <a:pt x="746" y="6792"/>
                  <a:pt x="371" y="6830"/>
                  <a:pt x="0" y="6909"/>
                </a:cubicBezTo>
                <a:cubicBezTo>
                  <a:pt x="27" y="7145"/>
                  <a:pt x="262" y="7249"/>
                  <a:pt x="485" y="7341"/>
                </a:cubicBezTo>
                <a:cubicBezTo>
                  <a:pt x="1427" y="7681"/>
                  <a:pt x="2421" y="7877"/>
                  <a:pt x="3416" y="7930"/>
                </a:cubicBezTo>
                <a:lnTo>
                  <a:pt x="4318" y="7930"/>
                </a:lnTo>
                <a:cubicBezTo>
                  <a:pt x="4384" y="7930"/>
                  <a:pt x="4449" y="7930"/>
                  <a:pt x="4515" y="7904"/>
                </a:cubicBezTo>
                <a:lnTo>
                  <a:pt x="4515" y="7930"/>
                </a:lnTo>
                <a:lnTo>
                  <a:pt x="4541" y="7930"/>
                </a:lnTo>
                <a:lnTo>
                  <a:pt x="4541" y="7904"/>
                </a:lnTo>
                <a:lnTo>
                  <a:pt x="4580" y="7904"/>
                </a:lnTo>
                <a:cubicBezTo>
                  <a:pt x="4593" y="7904"/>
                  <a:pt x="4593" y="7930"/>
                  <a:pt x="4606" y="7930"/>
                </a:cubicBezTo>
                <a:lnTo>
                  <a:pt x="4724" y="7930"/>
                </a:lnTo>
                <a:cubicBezTo>
                  <a:pt x="4711" y="7930"/>
                  <a:pt x="4698" y="7904"/>
                  <a:pt x="4698" y="7904"/>
                </a:cubicBezTo>
                <a:lnTo>
                  <a:pt x="4698" y="7904"/>
                </a:lnTo>
                <a:cubicBezTo>
                  <a:pt x="4720" y="7912"/>
                  <a:pt x="4738" y="7915"/>
                  <a:pt x="4756" y="7915"/>
                </a:cubicBezTo>
                <a:cubicBezTo>
                  <a:pt x="4791" y="7915"/>
                  <a:pt x="4820" y="7904"/>
                  <a:pt x="4855" y="7904"/>
                </a:cubicBezTo>
                <a:lnTo>
                  <a:pt x="485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6"/>
          <p:cNvSpPr/>
          <p:nvPr/>
        </p:nvSpPr>
        <p:spPr>
          <a:xfrm flipH="1">
            <a:off x="8233967" y="4731649"/>
            <a:ext cx="294497" cy="264902"/>
          </a:xfrm>
          <a:custGeom>
            <a:avLst/>
            <a:gdLst/>
            <a:ahLst/>
            <a:cxnLst/>
            <a:rect l="l" t="t" r="r" b="b"/>
            <a:pathLst>
              <a:path w="3652" h="3285" extrusionOk="0">
                <a:moveTo>
                  <a:pt x="2578" y="0"/>
                </a:moveTo>
                <a:cubicBezTo>
                  <a:pt x="2155" y="256"/>
                  <a:pt x="1858" y="764"/>
                  <a:pt x="1858" y="1276"/>
                </a:cubicBezTo>
                <a:lnTo>
                  <a:pt x="1858" y="1276"/>
                </a:lnTo>
                <a:cubicBezTo>
                  <a:pt x="1845" y="764"/>
                  <a:pt x="1522" y="271"/>
                  <a:pt x="1061" y="79"/>
                </a:cubicBezTo>
                <a:lnTo>
                  <a:pt x="1061" y="79"/>
                </a:lnTo>
                <a:cubicBezTo>
                  <a:pt x="995" y="497"/>
                  <a:pt x="1074" y="916"/>
                  <a:pt x="1296" y="1256"/>
                </a:cubicBezTo>
                <a:cubicBezTo>
                  <a:pt x="1015" y="1105"/>
                  <a:pt x="687" y="1024"/>
                  <a:pt x="367" y="1024"/>
                </a:cubicBezTo>
                <a:cubicBezTo>
                  <a:pt x="270" y="1024"/>
                  <a:pt x="173" y="1032"/>
                  <a:pt x="79" y="1047"/>
                </a:cubicBezTo>
                <a:cubicBezTo>
                  <a:pt x="324" y="1426"/>
                  <a:pt x="753" y="1680"/>
                  <a:pt x="1214" y="1711"/>
                </a:cubicBezTo>
                <a:lnTo>
                  <a:pt x="1214" y="1711"/>
                </a:lnTo>
                <a:cubicBezTo>
                  <a:pt x="1207" y="1711"/>
                  <a:pt x="1200" y="1711"/>
                  <a:pt x="1194" y="1711"/>
                </a:cubicBezTo>
                <a:cubicBezTo>
                  <a:pt x="773" y="1711"/>
                  <a:pt x="348" y="1841"/>
                  <a:pt x="1" y="2080"/>
                </a:cubicBezTo>
                <a:cubicBezTo>
                  <a:pt x="230" y="2211"/>
                  <a:pt x="495" y="2277"/>
                  <a:pt x="760" y="2277"/>
                </a:cubicBezTo>
                <a:cubicBezTo>
                  <a:pt x="1025" y="2277"/>
                  <a:pt x="1290" y="2211"/>
                  <a:pt x="1519" y="2080"/>
                </a:cubicBezTo>
                <a:lnTo>
                  <a:pt x="1519" y="2080"/>
                </a:lnTo>
                <a:cubicBezTo>
                  <a:pt x="1257" y="2421"/>
                  <a:pt x="1113" y="2852"/>
                  <a:pt x="1113" y="3284"/>
                </a:cubicBezTo>
                <a:cubicBezTo>
                  <a:pt x="1558" y="3127"/>
                  <a:pt x="1859" y="2682"/>
                  <a:pt x="1885" y="2211"/>
                </a:cubicBezTo>
                <a:cubicBezTo>
                  <a:pt x="1963" y="2630"/>
                  <a:pt x="2225" y="3023"/>
                  <a:pt x="2605" y="3245"/>
                </a:cubicBezTo>
                <a:cubicBezTo>
                  <a:pt x="2709" y="3049"/>
                  <a:pt x="2683" y="2800"/>
                  <a:pt x="2578" y="2604"/>
                </a:cubicBezTo>
                <a:cubicBezTo>
                  <a:pt x="2487" y="2408"/>
                  <a:pt x="2304" y="2237"/>
                  <a:pt x="2147" y="2094"/>
                </a:cubicBezTo>
                <a:lnTo>
                  <a:pt x="2147" y="2094"/>
                </a:lnTo>
                <a:cubicBezTo>
                  <a:pt x="2545" y="2335"/>
                  <a:pt x="3043" y="2476"/>
                  <a:pt x="3529" y="2476"/>
                </a:cubicBezTo>
                <a:cubicBezTo>
                  <a:pt x="3570" y="2476"/>
                  <a:pt x="3611" y="2475"/>
                  <a:pt x="3651" y="2473"/>
                </a:cubicBezTo>
                <a:cubicBezTo>
                  <a:pt x="3437" y="2045"/>
                  <a:pt x="2975" y="1758"/>
                  <a:pt x="2510" y="1758"/>
                </a:cubicBezTo>
                <a:cubicBezTo>
                  <a:pt x="2463" y="1758"/>
                  <a:pt x="2416" y="1760"/>
                  <a:pt x="2369" y="1766"/>
                </a:cubicBezTo>
                <a:cubicBezTo>
                  <a:pt x="2801" y="1583"/>
                  <a:pt x="3206" y="1413"/>
                  <a:pt x="3625" y="1230"/>
                </a:cubicBezTo>
                <a:cubicBezTo>
                  <a:pt x="3449" y="1095"/>
                  <a:pt x="3240" y="1034"/>
                  <a:pt x="3018" y="1034"/>
                </a:cubicBezTo>
                <a:cubicBezTo>
                  <a:pt x="2959" y="1034"/>
                  <a:pt x="2900" y="1039"/>
                  <a:pt x="2840" y="1047"/>
                </a:cubicBezTo>
                <a:cubicBezTo>
                  <a:pt x="2565" y="1086"/>
                  <a:pt x="2317" y="1230"/>
                  <a:pt x="2160" y="1439"/>
                </a:cubicBezTo>
                <a:cubicBezTo>
                  <a:pt x="2317" y="1230"/>
                  <a:pt x="2500" y="1021"/>
                  <a:pt x="2605" y="772"/>
                </a:cubicBezTo>
                <a:cubicBezTo>
                  <a:pt x="2696" y="523"/>
                  <a:pt x="2709" y="236"/>
                  <a:pt x="25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6"/>
          <p:cNvSpPr/>
          <p:nvPr/>
        </p:nvSpPr>
        <p:spPr>
          <a:xfrm flipH="1">
            <a:off x="6909930" y="4683865"/>
            <a:ext cx="470975" cy="443786"/>
          </a:xfrm>
          <a:custGeom>
            <a:avLst/>
            <a:gdLst/>
            <a:ahLst/>
            <a:cxnLst/>
            <a:rect l="l" t="t" r="r" b="b"/>
            <a:pathLst>
              <a:path w="1820" h="1715" extrusionOk="0">
                <a:moveTo>
                  <a:pt x="799" y="1"/>
                </a:moveTo>
                <a:cubicBezTo>
                  <a:pt x="681" y="210"/>
                  <a:pt x="681" y="511"/>
                  <a:pt x="812" y="720"/>
                </a:cubicBezTo>
                <a:cubicBezTo>
                  <a:pt x="692" y="529"/>
                  <a:pt x="485" y="403"/>
                  <a:pt x="250" y="403"/>
                </a:cubicBezTo>
                <a:cubicBezTo>
                  <a:pt x="228" y="403"/>
                  <a:pt x="206" y="404"/>
                  <a:pt x="184" y="406"/>
                </a:cubicBezTo>
                <a:cubicBezTo>
                  <a:pt x="249" y="589"/>
                  <a:pt x="393" y="759"/>
                  <a:pt x="550" y="851"/>
                </a:cubicBezTo>
                <a:cubicBezTo>
                  <a:pt x="354" y="851"/>
                  <a:pt x="157" y="930"/>
                  <a:pt x="0" y="1047"/>
                </a:cubicBezTo>
                <a:cubicBezTo>
                  <a:pt x="102" y="1098"/>
                  <a:pt x="213" y="1124"/>
                  <a:pt x="324" y="1124"/>
                </a:cubicBezTo>
                <a:cubicBezTo>
                  <a:pt x="423" y="1124"/>
                  <a:pt x="523" y="1103"/>
                  <a:pt x="617" y="1060"/>
                </a:cubicBezTo>
                <a:lnTo>
                  <a:pt x="617" y="1060"/>
                </a:lnTo>
                <a:cubicBezTo>
                  <a:pt x="444" y="1156"/>
                  <a:pt x="305" y="1313"/>
                  <a:pt x="210" y="1492"/>
                </a:cubicBezTo>
                <a:cubicBezTo>
                  <a:pt x="471" y="1492"/>
                  <a:pt x="720" y="1335"/>
                  <a:pt x="851" y="1113"/>
                </a:cubicBezTo>
                <a:lnTo>
                  <a:pt x="851" y="1113"/>
                </a:lnTo>
                <a:cubicBezTo>
                  <a:pt x="812" y="1322"/>
                  <a:pt x="864" y="1531"/>
                  <a:pt x="969" y="1715"/>
                </a:cubicBezTo>
                <a:cubicBezTo>
                  <a:pt x="1113" y="1531"/>
                  <a:pt x="1126" y="1270"/>
                  <a:pt x="1034" y="1073"/>
                </a:cubicBezTo>
                <a:lnTo>
                  <a:pt x="1034" y="1073"/>
                </a:lnTo>
                <a:cubicBezTo>
                  <a:pt x="1165" y="1244"/>
                  <a:pt x="1374" y="1322"/>
                  <a:pt x="1571" y="1322"/>
                </a:cubicBezTo>
                <a:cubicBezTo>
                  <a:pt x="1571" y="1204"/>
                  <a:pt x="1505" y="1126"/>
                  <a:pt x="1400" y="1060"/>
                </a:cubicBezTo>
                <a:cubicBezTo>
                  <a:pt x="1309" y="1008"/>
                  <a:pt x="1204" y="982"/>
                  <a:pt x="1100" y="969"/>
                </a:cubicBezTo>
                <a:cubicBezTo>
                  <a:pt x="1335" y="969"/>
                  <a:pt x="1597" y="903"/>
                  <a:pt x="1819" y="773"/>
                </a:cubicBezTo>
                <a:cubicBezTo>
                  <a:pt x="1721" y="701"/>
                  <a:pt x="1597" y="665"/>
                  <a:pt x="1474" y="665"/>
                </a:cubicBezTo>
                <a:cubicBezTo>
                  <a:pt x="1351" y="665"/>
                  <a:pt x="1230" y="701"/>
                  <a:pt x="1139" y="773"/>
                </a:cubicBezTo>
                <a:cubicBezTo>
                  <a:pt x="1270" y="589"/>
                  <a:pt x="1414" y="406"/>
                  <a:pt x="1531" y="249"/>
                </a:cubicBezTo>
                <a:cubicBezTo>
                  <a:pt x="1510" y="244"/>
                  <a:pt x="1489" y="242"/>
                  <a:pt x="1467" y="242"/>
                </a:cubicBezTo>
                <a:cubicBezTo>
                  <a:pt x="1364" y="242"/>
                  <a:pt x="1253" y="289"/>
                  <a:pt x="1178" y="354"/>
                </a:cubicBezTo>
                <a:cubicBezTo>
                  <a:pt x="1073" y="445"/>
                  <a:pt x="995" y="550"/>
                  <a:pt x="982" y="681"/>
                </a:cubicBezTo>
                <a:cubicBezTo>
                  <a:pt x="995" y="550"/>
                  <a:pt x="1008" y="419"/>
                  <a:pt x="995" y="315"/>
                </a:cubicBezTo>
                <a:cubicBezTo>
                  <a:pt x="982" y="197"/>
                  <a:pt x="916" y="66"/>
                  <a:pt x="7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6"/>
          <p:cNvSpPr/>
          <p:nvPr/>
        </p:nvSpPr>
        <p:spPr>
          <a:xfrm flipH="1">
            <a:off x="5087813" y="4642212"/>
            <a:ext cx="470975" cy="443786"/>
          </a:xfrm>
          <a:custGeom>
            <a:avLst/>
            <a:gdLst/>
            <a:ahLst/>
            <a:cxnLst/>
            <a:rect l="l" t="t" r="r" b="b"/>
            <a:pathLst>
              <a:path w="1820" h="1715" extrusionOk="0">
                <a:moveTo>
                  <a:pt x="799" y="1"/>
                </a:moveTo>
                <a:cubicBezTo>
                  <a:pt x="681" y="210"/>
                  <a:pt x="681" y="511"/>
                  <a:pt x="812" y="720"/>
                </a:cubicBezTo>
                <a:cubicBezTo>
                  <a:pt x="692" y="529"/>
                  <a:pt x="485" y="403"/>
                  <a:pt x="250" y="403"/>
                </a:cubicBezTo>
                <a:cubicBezTo>
                  <a:pt x="228" y="403"/>
                  <a:pt x="206" y="404"/>
                  <a:pt x="184" y="406"/>
                </a:cubicBezTo>
                <a:cubicBezTo>
                  <a:pt x="249" y="589"/>
                  <a:pt x="393" y="759"/>
                  <a:pt x="550" y="851"/>
                </a:cubicBezTo>
                <a:cubicBezTo>
                  <a:pt x="354" y="851"/>
                  <a:pt x="157" y="930"/>
                  <a:pt x="0" y="1047"/>
                </a:cubicBezTo>
                <a:cubicBezTo>
                  <a:pt x="102" y="1098"/>
                  <a:pt x="213" y="1124"/>
                  <a:pt x="324" y="1124"/>
                </a:cubicBezTo>
                <a:cubicBezTo>
                  <a:pt x="423" y="1124"/>
                  <a:pt x="523" y="1103"/>
                  <a:pt x="617" y="1060"/>
                </a:cubicBezTo>
                <a:lnTo>
                  <a:pt x="617" y="1060"/>
                </a:lnTo>
                <a:cubicBezTo>
                  <a:pt x="444" y="1156"/>
                  <a:pt x="305" y="1313"/>
                  <a:pt x="210" y="1492"/>
                </a:cubicBezTo>
                <a:cubicBezTo>
                  <a:pt x="471" y="1492"/>
                  <a:pt x="720" y="1335"/>
                  <a:pt x="851" y="1113"/>
                </a:cubicBezTo>
                <a:lnTo>
                  <a:pt x="851" y="1113"/>
                </a:lnTo>
                <a:cubicBezTo>
                  <a:pt x="812" y="1322"/>
                  <a:pt x="864" y="1531"/>
                  <a:pt x="969" y="1715"/>
                </a:cubicBezTo>
                <a:cubicBezTo>
                  <a:pt x="1113" y="1531"/>
                  <a:pt x="1126" y="1270"/>
                  <a:pt x="1034" y="1073"/>
                </a:cubicBezTo>
                <a:lnTo>
                  <a:pt x="1034" y="1073"/>
                </a:lnTo>
                <a:cubicBezTo>
                  <a:pt x="1165" y="1244"/>
                  <a:pt x="1374" y="1322"/>
                  <a:pt x="1571" y="1322"/>
                </a:cubicBezTo>
                <a:cubicBezTo>
                  <a:pt x="1571" y="1204"/>
                  <a:pt x="1505" y="1126"/>
                  <a:pt x="1400" y="1060"/>
                </a:cubicBezTo>
                <a:cubicBezTo>
                  <a:pt x="1309" y="1008"/>
                  <a:pt x="1204" y="982"/>
                  <a:pt x="1100" y="969"/>
                </a:cubicBezTo>
                <a:cubicBezTo>
                  <a:pt x="1335" y="969"/>
                  <a:pt x="1597" y="903"/>
                  <a:pt x="1819" y="773"/>
                </a:cubicBezTo>
                <a:cubicBezTo>
                  <a:pt x="1721" y="701"/>
                  <a:pt x="1597" y="665"/>
                  <a:pt x="1474" y="665"/>
                </a:cubicBezTo>
                <a:cubicBezTo>
                  <a:pt x="1351" y="665"/>
                  <a:pt x="1230" y="701"/>
                  <a:pt x="1139" y="773"/>
                </a:cubicBezTo>
                <a:cubicBezTo>
                  <a:pt x="1270" y="589"/>
                  <a:pt x="1414" y="406"/>
                  <a:pt x="1531" y="249"/>
                </a:cubicBezTo>
                <a:cubicBezTo>
                  <a:pt x="1510" y="244"/>
                  <a:pt x="1489" y="242"/>
                  <a:pt x="1467" y="242"/>
                </a:cubicBezTo>
                <a:cubicBezTo>
                  <a:pt x="1364" y="242"/>
                  <a:pt x="1253" y="289"/>
                  <a:pt x="1178" y="354"/>
                </a:cubicBezTo>
                <a:cubicBezTo>
                  <a:pt x="1073" y="445"/>
                  <a:pt x="995" y="550"/>
                  <a:pt x="982" y="681"/>
                </a:cubicBezTo>
                <a:cubicBezTo>
                  <a:pt x="995" y="550"/>
                  <a:pt x="1008" y="419"/>
                  <a:pt x="995" y="315"/>
                </a:cubicBezTo>
                <a:cubicBezTo>
                  <a:pt x="982" y="197"/>
                  <a:pt x="916" y="66"/>
                  <a:pt x="79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6"/>
          <p:cNvSpPr/>
          <p:nvPr/>
        </p:nvSpPr>
        <p:spPr>
          <a:xfrm flipH="1">
            <a:off x="3076880" y="4796803"/>
            <a:ext cx="470975" cy="443786"/>
          </a:xfrm>
          <a:custGeom>
            <a:avLst/>
            <a:gdLst/>
            <a:ahLst/>
            <a:cxnLst/>
            <a:rect l="l" t="t" r="r" b="b"/>
            <a:pathLst>
              <a:path w="1820" h="1715" extrusionOk="0">
                <a:moveTo>
                  <a:pt x="799" y="1"/>
                </a:moveTo>
                <a:cubicBezTo>
                  <a:pt x="681" y="210"/>
                  <a:pt x="681" y="511"/>
                  <a:pt x="812" y="720"/>
                </a:cubicBezTo>
                <a:cubicBezTo>
                  <a:pt x="692" y="529"/>
                  <a:pt x="485" y="403"/>
                  <a:pt x="250" y="403"/>
                </a:cubicBezTo>
                <a:cubicBezTo>
                  <a:pt x="228" y="403"/>
                  <a:pt x="206" y="404"/>
                  <a:pt x="184" y="406"/>
                </a:cubicBezTo>
                <a:cubicBezTo>
                  <a:pt x="249" y="589"/>
                  <a:pt x="393" y="759"/>
                  <a:pt x="550" y="851"/>
                </a:cubicBezTo>
                <a:cubicBezTo>
                  <a:pt x="354" y="851"/>
                  <a:pt x="157" y="930"/>
                  <a:pt x="0" y="1047"/>
                </a:cubicBezTo>
                <a:cubicBezTo>
                  <a:pt x="102" y="1098"/>
                  <a:pt x="213" y="1124"/>
                  <a:pt x="324" y="1124"/>
                </a:cubicBezTo>
                <a:cubicBezTo>
                  <a:pt x="423" y="1124"/>
                  <a:pt x="523" y="1103"/>
                  <a:pt x="617" y="1060"/>
                </a:cubicBezTo>
                <a:lnTo>
                  <a:pt x="617" y="1060"/>
                </a:lnTo>
                <a:cubicBezTo>
                  <a:pt x="444" y="1156"/>
                  <a:pt x="305" y="1313"/>
                  <a:pt x="210" y="1492"/>
                </a:cubicBezTo>
                <a:cubicBezTo>
                  <a:pt x="471" y="1492"/>
                  <a:pt x="720" y="1335"/>
                  <a:pt x="851" y="1113"/>
                </a:cubicBezTo>
                <a:lnTo>
                  <a:pt x="851" y="1113"/>
                </a:lnTo>
                <a:cubicBezTo>
                  <a:pt x="812" y="1322"/>
                  <a:pt x="864" y="1531"/>
                  <a:pt x="969" y="1715"/>
                </a:cubicBezTo>
                <a:cubicBezTo>
                  <a:pt x="1113" y="1531"/>
                  <a:pt x="1126" y="1270"/>
                  <a:pt x="1034" y="1073"/>
                </a:cubicBezTo>
                <a:lnTo>
                  <a:pt x="1034" y="1073"/>
                </a:lnTo>
                <a:cubicBezTo>
                  <a:pt x="1165" y="1244"/>
                  <a:pt x="1374" y="1322"/>
                  <a:pt x="1571" y="1322"/>
                </a:cubicBezTo>
                <a:cubicBezTo>
                  <a:pt x="1571" y="1204"/>
                  <a:pt x="1505" y="1126"/>
                  <a:pt x="1400" y="1060"/>
                </a:cubicBezTo>
                <a:cubicBezTo>
                  <a:pt x="1309" y="1008"/>
                  <a:pt x="1204" y="982"/>
                  <a:pt x="1100" y="969"/>
                </a:cubicBezTo>
                <a:cubicBezTo>
                  <a:pt x="1335" y="969"/>
                  <a:pt x="1597" y="903"/>
                  <a:pt x="1819" y="773"/>
                </a:cubicBezTo>
                <a:cubicBezTo>
                  <a:pt x="1721" y="701"/>
                  <a:pt x="1597" y="665"/>
                  <a:pt x="1474" y="665"/>
                </a:cubicBezTo>
                <a:cubicBezTo>
                  <a:pt x="1351" y="665"/>
                  <a:pt x="1230" y="701"/>
                  <a:pt x="1139" y="773"/>
                </a:cubicBezTo>
                <a:cubicBezTo>
                  <a:pt x="1270" y="589"/>
                  <a:pt x="1414" y="406"/>
                  <a:pt x="1531" y="249"/>
                </a:cubicBezTo>
                <a:cubicBezTo>
                  <a:pt x="1510" y="244"/>
                  <a:pt x="1489" y="242"/>
                  <a:pt x="1467" y="242"/>
                </a:cubicBezTo>
                <a:cubicBezTo>
                  <a:pt x="1364" y="242"/>
                  <a:pt x="1253" y="289"/>
                  <a:pt x="1178" y="354"/>
                </a:cubicBezTo>
                <a:cubicBezTo>
                  <a:pt x="1073" y="445"/>
                  <a:pt x="995" y="550"/>
                  <a:pt x="982" y="681"/>
                </a:cubicBezTo>
                <a:cubicBezTo>
                  <a:pt x="995" y="550"/>
                  <a:pt x="1008" y="419"/>
                  <a:pt x="995" y="315"/>
                </a:cubicBezTo>
                <a:cubicBezTo>
                  <a:pt x="982" y="197"/>
                  <a:pt x="916" y="66"/>
                  <a:pt x="7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6"/>
          <p:cNvSpPr/>
          <p:nvPr/>
        </p:nvSpPr>
        <p:spPr>
          <a:xfrm flipH="1">
            <a:off x="4042944" y="4575636"/>
            <a:ext cx="234716" cy="221175"/>
          </a:xfrm>
          <a:custGeom>
            <a:avLst/>
            <a:gdLst/>
            <a:ahLst/>
            <a:cxnLst/>
            <a:rect l="l" t="t" r="r" b="b"/>
            <a:pathLst>
              <a:path w="1820" h="1715" extrusionOk="0">
                <a:moveTo>
                  <a:pt x="799" y="1"/>
                </a:moveTo>
                <a:cubicBezTo>
                  <a:pt x="681" y="210"/>
                  <a:pt x="681" y="511"/>
                  <a:pt x="812" y="720"/>
                </a:cubicBezTo>
                <a:cubicBezTo>
                  <a:pt x="692" y="529"/>
                  <a:pt x="485" y="403"/>
                  <a:pt x="250" y="403"/>
                </a:cubicBezTo>
                <a:cubicBezTo>
                  <a:pt x="228" y="403"/>
                  <a:pt x="206" y="404"/>
                  <a:pt x="184" y="406"/>
                </a:cubicBezTo>
                <a:cubicBezTo>
                  <a:pt x="249" y="589"/>
                  <a:pt x="393" y="759"/>
                  <a:pt x="550" y="851"/>
                </a:cubicBezTo>
                <a:cubicBezTo>
                  <a:pt x="354" y="851"/>
                  <a:pt x="157" y="930"/>
                  <a:pt x="0" y="1047"/>
                </a:cubicBezTo>
                <a:cubicBezTo>
                  <a:pt x="102" y="1098"/>
                  <a:pt x="213" y="1124"/>
                  <a:pt x="324" y="1124"/>
                </a:cubicBezTo>
                <a:cubicBezTo>
                  <a:pt x="423" y="1124"/>
                  <a:pt x="523" y="1103"/>
                  <a:pt x="617" y="1060"/>
                </a:cubicBezTo>
                <a:lnTo>
                  <a:pt x="617" y="1060"/>
                </a:lnTo>
                <a:cubicBezTo>
                  <a:pt x="444" y="1156"/>
                  <a:pt x="305" y="1313"/>
                  <a:pt x="210" y="1492"/>
                </a:cubicBezTo>
                <a:cubicBezTo>
                  <a:pt x="471" y="1492"/>
                  <a:pt x="720" y="1335"/>
                  <a:pt x="851" y="1113"/>
                </a:cubicBezTo>
                <a:lnTo>
                  <a:pt x="851" y="1113"/>
                </a:lnTo>
                <a:cubicBezTo>
                  <a:pt x="812" y="1322"/>
                  <a:pt x="864" y="1531"/>
                  <a:pt x="969" y="1715"/>
                </a:cubicBezTo>
                <a:cubicBezTo>
                  <a:pt x="1113" y="1531"/>
                  <a:pt x="1126" y="1270"/>
                  <a:pt x="1034" y="1073"/>
                </a:cubicBezTo>
                <a:lnTo>
                  <a:pt x="1034" y="1073"/>
                </a:lnTo>
                <a:cubicBezTo>
                  <a:pt x="1165" y="1244"/>
                  <a:pt x="1374" y="1322"/>
                  <a:pt x="1571" y="1322"/>
                </a:cubicBezTo>
                <a:cubicBezTo>
                  <a:pt x="1571" y="1204"/>
                  <a:pt x="1505" y="1126"/>
                  <a:pt x="1400" y="1060"/>
                </a:cubicBezTo>
                <a:cubicBezTo>
                  <a:pt x="1309" y="1008"/>
                  <a:pt x="1204" y="982"/>
                  <a:pt x="1100" y="969"/>
                </a:cubicBezTo>
                <a:cubicBezTo>
                  <a:pt x="1335" y="969"/>
                  <a:pt x="1597" y="903"/>
                  <a:pt x="1819" y="773"/>
                </a:cubicBezTo>
                <a:cubicBezTo>
                  <a:pt x="1721" y="701"/>
                  <a:pt x="1597" y="665"/>
                  <a:pt x="1474" y="665"/>
                </a:cubicBezTo>
                <a:cubicBezTo>
                  <a:pt x="1351" y="665"/>
                  <a:pt x="1230" y="701"/>
                  <a:pt x="1139" y="773"/>
                </a:cubicBezTo>
                <a:cubicBezTo>
                  <a:pt x="1270" y="589"/>
                  <a:pt x="1414" y="406"/>
                  <a:pt x="1531" y="249"/>
                </a:cubicBezTo>
                <a:cubicBezTo>
                  <a:pt x="1510" y="244"/>
                  <a:pt x="1489" y="242"/>
                  <a:pt x="1467" y="242"/>
                </a:cubicBezTo>
                <a:cubicBezTo>
                  <a:pt x="1364" y="242"/>
                  <a:pt x="1253" y="289"/>
                  <a:pt x="1178" y="354"/>
                </a:cubicBezTo>
                <a:cubicBezTo>
                  <a:pt x="1073" y="445"/>
                  <a:pt x="995" y="550"/>
                  <a:pt x="982" y="681"/>
                </a:cubicBezTo>
                <a:cubicBezTo>
                  <a:pt x="995" y="550"/>
                  <a:pt x="1008" y="419"/>
                  <a:pt x="995" y="315"/>
                </a:cubicBezTo>
                <a:cubicBezTo>
                  <a:pt x="982" y="197"/>
                  <a:pt x="916" y="66"/>
                  <a:pt x="7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6"/>
          <p:cNvSpPr/>
          <p:nvPr/>
        </p:nvSpPr>
        <p:spPr>
          <a:xfrm>
            <a:off x="7696260" y="4183504"/>
            <a:ext cx="1520675" cy="1696880"/>
          </a:xfrm>
          <a:custGeom>
            <a:avLst/>
            <a:gdLst/>
            <a:ahLst/>
            <a:cxnLst/>
            <a:rect l="l" t="t" r="r" b="b"/>
            <a:pathLst>
              <a:path w="15297" h="13877" extrusionOk="0">
                <a:moveTo>
                  <a:pt x="6606" y="1"/>
                </a:moveTo>
                <a:cubicBezTo>
                  <a:pt x="6564" y="1"/>
                  <a:pt x="6521" y="3"/>
                  <a:pt x="6477" y="6"/>
                </a:cubicBezTo>
                <a:cubicBezTo>
                  <a:pt x="4070" y="203"/>
                  <a:pt x="5758" y="3330"/>
                  <a:pt x="6333" y="4468"/>
                </a:cubicBezTo>
                <a:cubicBezTo>
                  <a:pt x="7289" y="6405"/>
                  <a:pt x="8506" y="8184"/>
                  <a:pt x="9893" y="9833"/>
                </a:cubicBezTo>
                <a:cubicBezTo>
                  <a:pt x="8793" y="8839"/>
                  <a:pt x="7681" y="7831"/>
                  <a:pt x="6399" y="7072"/>
                </a:cubicBezTo>
                <a:cubicBezTo>
                  <a:pt x="5257" y="6408"/>
                  <a:pt x="3950" y="5952"/>
                  <a:pt x="2634" y="5952"/>
                </a:cubicBezTo>
                <a:cubicBezTo>
                  <a:pt x="2471" y="5952"/>
                  <a:pt x="2309" y="5959"/>
                  <a:pt x="2146" y="5973"/>
                </a:cubicBezTo>
                <a:cubicBezTo>
                  <a:pt x="1636" y="6025"/>
                  <a:pt x="1139" y="6143"/>
                  <a:pt x="733" y="6418"/>
                </a:cubicBezTo>
                <a:cubicBezTo>
                  <a:pt x="328" y="6693"/>
                  <a:pt x="14" y="7151"/>
                  <a:pt x="14" y="7648"/>
                </a:cubicBezTo>
                <a:cubicBezTo>
                  <a:pt x="1" y="8525"/>
                  <a:pt x="877" y="9139"/>
                  <a:pt x="1688" y="9532"/>
                </a:cubicBezTo>
                <a:cubicBezTo>
                  <a:pt x="3298" y="10330"/>
                  <a:pt x="5038" y="10906"/>
                  <a:pt x="6661" y="11717"/>
                </a:cubicBezTo>
                <a:cubicBezTo>
                  <a:pt x="7786" y="12293"/>
                  <a:pt x="8859" y="12973"/>
                  <a:pt x="9735" y="13876"/>
                </a:cubicBezTo>
                <a:lnTo>
                  <a:pt x="15231" y="10396"/>
                </a:lnTo>
                <a:cubicBezTo>
                  <a:pt x="14878" y="9022"/>
                  <a:pt x="15009" y="7530"/>
                  <a:pt x="15126" y="6091"/>
                </a:cubicBezTo>
                <a:cubicBezTo>
                  <a:pt x="15257" y="4377"/>
                  <a:pt x="15296" y="2558"/>
                  <a:pt x="14394" y="1106"/>
                </a:cubicBezTo>
                <a:cubicBezTo>
                  <a:pt x="14158" y="739"/>
                  <a:pt x="13857" y="386"/>
                  <a:pt x="13425" y="320"/>
                </a:cubicBezTo>
                <a:cubicBezTo>
                  <a:pt x="13380" y="314"/>
                  <a:pt x="13334" y="310"/>
                  <a:pt x="13288" y="310"/>
                </a:cubicBezTo>
                <a:cubicBezTo>
                  <a:pt x="12976" y="310"/>
                  <a:pt x="12659" y="460"/>
                  <a:pt x="12431" y="700"/>
                </a:cubicBezTo>
                <a:cubicBezTo>
                  <a:pt x="12182" y="962"/>
                  <a:pt x="12025" y="1302"/>
                  <a:pt x="11894" y="1642"/>
                </a:cubicBezTo>
                <a:cubicBezTo>
                  <a:pt x="11057" y="3906"/>
                  <a:pt x="11515" y="6392"/>
                  <a:pt x="12065" y="8721"/>
                </a:cubicBezTo>
                <a:cubicBezTo>
                  <a:pt x="10952" y="7085"/>
                  <a:pt x="10717" y="4992"/>
                  <a:pt x="9840" y="3212"/>
                </a:cubicBezTo>
                <a:cubicBezTo>
                  <a:pt x="9306" y="2106"/>
                  <a:pt x="8057" y="1"/>
                  <a:pt x="660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7"/>
          <p:cNvSpPr/>
          <p:nvPr/>
        </p:nvSpPr>
        <p:spPr>
          <a:xfrm flipH="1">
            <a:off x="7771201" y="0"/>
            <a:ext cx="1562047" cy="4772134"/>
          </a:xfrm>
          <a:custGeom>
            <a:avLst/>
            <a:gdLst/>
            <a:ahLst/>
            <a:cxnLst/>
            <a:rect l="l" t="t" r="r" b="b"/>
            <a:pathLst>
              <a:path w="6583" h="32909" extrusionOk="0">
                <a:moveTo>
                  <a:pt x="1715" y="1"/>
                </a:moveTo>
                <a:cubicBezTo>
                  <a:pt x="2369" y="10953"/>
                  <a:pt x="1" y="22284"/>
                  <a:pt x="1741" y="32909"/>
                </a:cubicBezTo>
                <a:lnTo>
                  <a:pt x="6517" y="32909"/>
                </a:lnTo>
                <a:cubicBezTo>
                  <a:pt x="6583" y="30750"/>
                  <a:pt x="6360" y="28551"/>
                  <a:pt x="6020" y="26432"/>
                </a:cubicBezTo>
                <a:cubicBezTo>
                  <a:pt x="5444" y="22964"/>
                  <a:pt x="4528" y="19588"/>
                  <a:pt x="3992" y="16121"/>
                </a:cubicBezTo>
                <a:cubicBezTo>
                  <a:pt x="3154" y="10822"/>
                  <a:pt x="3181" y="5405"/>
                  <a:pt x="336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7"/>
          <p:cNvSpPr/>
          <p:nvPr/>
        </p:nvSpPr>
        <p:spPr>
          <a:xfrm>
            <a:off x="5254872" y="3472252"/>
            <a:ext cx="3930422" cy="840457"/>
          </a:xfrm>
          <a:custGeom>
            <a:avLst/>
            <a:gdLst/>
            <a:ahLst/>
            <a:cxnLst/>
            <a:rect l="l" t="t" r="r" b="b"/>
            <a:pathLst>
              <a:path w="38731" h="8282" extrusionOk="0">
                <a:moveTo>
                  <a:pt x="16953" y="0"/>
                </a:moveTo>
                <a:cubicBezTo>
                  <a:pt x="16302" y="0"/>
                  <a:pt x="15654" y="141"/>
                  <a:pt x="15074" y="431"/>
                </a:cubicBezTo>
                <a:cubicBezTo>
                  <a:pt x="13556" y="1203"/>
                  <a:pt x="12575" y="2957"/>
                  <a:pt x="12732" y="4658"/>
                </a:cubicBezTo>
                <a:cubicBezTo>
                  <a:pt x="12044" y="4166"/>
                  <a:pt x="11201" y="3923"/>
                  <a:pt x="10356" y="3923"/>
                </a:cubicBezTo>
                <a:cubicBezTo>
                  <a:pt x="9334" y="3923"/>
                  <a:pt x="8309" y="4277"/>
                  <a:pt x="7550" y="4972"/>
                </a:cubicBezTo>
                <a:cubicBezTo>
                  <a:pt x="7001" y="5495"/>
                  <a:pt x="6556" y="6162"/>
                  <a:pt x="5862" y="6502"/>
                </a:cubicBezTo>
                <a:cubicBezTo>
                  <a:pt x="5414" y="6723"/>
                  <a:pt x="4912" y="6762"/>
                  <a:pt x="4398" y="6762"/>
                </a:cubicBezTo>
                <a:cubicBezTo>
                  <a:pt x="4119" y="6762"/>
                  <a:pt x="3835" y="6750"/>
                  <a:pt x="3555" y="6750"/>
                </a:cubicBezTo>
                <a:cubicBezTo>
                  <a:pt x="3403" y="6750"/>
                  <a:pt x="3251" y="6754"/>
                  <a:pt x="3101" y="6764"/>
                </a:cubicBezTo>
                <a:cubicBezTo>
                  <a:pt x="1924" y="6843"/>
                  <a:pt x="799" y="7418"/>
                  <a:pt x="0" y="8282"/>
                </a:cubicBezTo>
                <a:lnTo>
                  <a:pt x="38731" y="8282"/>
                </a:lnTo>
                <a:lnTo>
                  <a:pt x="38731" y="143"/>
                </a:lnTo>
                <a:cubicBezTo>
                  <a:pt x="37422" y="654"/>
                  <a:pt x="36284" y="1674"/>
                  <a:pt x="35695" y="2970"/>
                </a:cubicBezTo>
                <a:cubicBezTo>
                  <a:pt x="35220" y="2609"/>
                  <a:pt x="34630" y="2436"/>
                  <a:pt x="34035" y="2436"/>
                </a:cubicBezTo>
                <a:cubicBezTo>
                  <a:pt x="33139" y="2436"/>
                  <a:pt x="32234" y="2827"/>
                  <a:pt x="31691" y="3558"/>
                </a:cubicBezTo>
                <a:cubicBezTo>
                  <a:pt x="30799" y="2372"/>
                  <a:pt x="29312" y="1733"/>
                  <a:pt x="27833" y="1733"/>
                </a:cubicBezTo>
                <a:cubicBezTo>
                  <a:pt x="26881" y="1733"/>
                  <a:pt x="25933" y="1998"/>
                  <a:pt x="25149" y="2551"/>
                </a:cubicBezTo>
                <a:cubicBezTo>
                  <a:pt x="24822" y="1504"/>
                  <a:pt x="23958" y="654"/>
                  <a:pt x="22911" y="353"/>
                </a:cubicBezTo>
                <a:cubicBezTo>
                  <a:pt x="22637" y="277"/>
                  <a:pt x="22353" y="240"/>
                  <a:pt x="22068" y="240"/>
                </a:cubicBezTo>
                <a:cubicBezTo>
                  <a:pt x="21265" y="240"/>
                  <a:pt x="20458" y="532"/>
                  <a:pt x="19850" y="1072"/>
                </a:cubicBezTo>
                <a:cubicBezTo>
                  <a:pt x="19065" y="369"/>
                  <a:pt x="18006" y="0"/>
                  <a:pt x="1695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7"/>
          <p:cNvSpPr/>
          <p:nvPr/>
        </p:nvSpPr>
        <p:spPr>
          <a:xfrm>
            <a:off x="-252775" y="3998600"/>
            <a:ext cx="10034733" cy="2480883"/>
          </a:xfrm>
          <a:custGeom>
            <a:avLst/>
            <a:gdLst/>
            <a:ahLst/>
            <a:cxnLst/>
            <a:rect l="l" t="t" r="r" b="b"/>
            <a:pathLst>
              <a:path w="69624" h="19948" extrusionOk="0">
                <a:moveTo>
                  <a:pt x="1913" y="1"/>
                </a:moveTo>
                <a:cubicBezTo>
                  <a:pt x="1488" y="1"/>
                  <a:pt x="1068" y="14"/>
                  <a:pt x="654" y="44"/>
                </a:cubicBezTo>
                <a:cubicBezTo>
                  <a:pt x="0" y="3655"/>
                  <a:pt x="1086" y="8326"/>
                  <a:pt x="1348" y="12042"/>
                </a:cubicBezTo>
                <a:cubicBezTo>
                  <a:pt x="1505" y="13979"/>
                  <a:pt x="1727" y="16099"/>
                  <a:pt x="3114" y="17459"/>
                </a:cubicBezTo>
                <a:cubicBezTo>
                  <a:pt x="4541" y="18846"/>
                  <a:pt x="6752" y="18964"/>
                  <a:pt x="8741" y="19016"/>
                </a:cubicBezTo>
                <a:cubicBezTo>
                  <a:pt x="22636" y="19304"/>
                  <a:pt x="36532" y="19618"/>
                  <a:pt x="50441" y="19906"/>
                </a:cubicBezTo>
                <a:cubicBezTo>
                  <a:pt x="51307" y="19928"/>
                  <a:pt x="52176" y="19947"/>
                  <a:pt x="53045" y="19947"/>
                </a:cubicBezTo>
                <a:cubicBezTo>
                  <a:pt x="55279" y="19947"/>
                  <a:pt x="57513" y="19822"/>
                  <a:pt x="59679" y="19304"/>
                </a:cubicBezTo>
                <a:cubicBezTo>
                  <a:pt x="62688" y="18585"/>
                  <a:pt x="65619" y="16975"/>
                  <a:pt x="67255" y="14332"/>
                </a:cubicBezTo>
                <a:cubicBezTo>
                  <a:pt x="69623" y="10538"/>
                  <a:pt x="68511" y="4911"/>
                  <a:pt x="64769" y="2464"/>
                </a:cubicBezTo>
                <a:cubicBezTo>
                  <a:pt x="62783" y="1154"/>
                  <a:pt x="60436" y="788"/>
                  <a:pt x="58022" y="788"/>
                </a:cubicBezTo>
                <a:cubicBezTo>
                  <a:pt x="56460" y="788"/>
                  <a:pt x="54870" y="941"/>
                  <a:pt x="53333" y="1091"/>
                </a:cubicBezTo>
                <a:cubicBezTo>
                  <a:pt x="46159" y="1786"/>
                  <a:pt x="38950" y="2122"/>
                  <a:pt x="31749" y="2122"/>
                </a:cubicBezTo>
                <a:cubicBezTo>
                  <a:pt x="30137" y="2122"/>
                  <a:pt x="28526" y="2105"/>
                  <a:pt x="26915" y="2072"/>
                </a:cubicBezTo>
                <a:cubicBezTo>
                  <a:pt x="22375" y="1967"/>
                  <a:pt x="17834" y="1719"/>
                  <a:pt x="13307" y="1326"/>
                </a:cubicBezTo>
                <a:cubicBezTo>
                  <a:pt x="9670" y="1021"/>
                  <a:pt x="5601" y="1"/>
                  <a:pt x="191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7"/>
          <p:cNvSpPr/>
          <p:nvPr/>
        </p:nvSpPr>
        <p:spPr>
          <a:xfrm>
            <a:off x="6487274" y="-200776"/>
            <a:ext cx="2763076" cy="1606038"/>
          </a:xfrm>
          <a:custGeom>
            <a:avLst/>
            <a:gdLst/>
            <a:ahLst/>
            <a:cxnLst/>
            <a:rect l="l" t="t" r="r" b="b"/>
            <a:pathLst>
              <a:path w="21917" h="12739" extrusionOk="0">
                <a:moveTo>
                  <a:pt x="7987" y="1"/>
                </a:moveTo>
                <a:cubicBezTo>
                  <a:pt x="6760" y="1"/>
                  <a:pt x="5525" y="54"/>
                  <a:pt x="4318" y="242"/>
                </a:cubicBezTo>
                <a:cubicBezTo>
                  <a:pt x="4137" y="271"/>
                  <a:pt x="3951" y="281"/>
                  <a:pt x="3760" y="281"/>
                </a:cubicBezTo>
                <a:cubicBezTo>
                  <a:pt x="3265" y="281"/>
                  <a:pt x="2745" y="211"/>
                  <a:pt x="2243" y="211"/>
                </a:cubicBezTo>
                <a:cubicBezTo>
                  <a:pt x="1707" y="211"/>
                  <a:pt x="1190" y="291"/>
                  <a:pt x="746" y="622"/>
                </a:cubicBezTo>
                <a:cubicBezTo>
                  <a:pt x="288" y="962"/>
                  <a:pt x="0" y="1551"/>
                  <a:pt x="131" y="2113"/>
                </a:cubicBezTo>
                <a:cubicBezTo>
                  <a:pt x="249" y="2545"/>
                  <a:pt x="615" y="2898"/>
                  <a:pt x="1021" y="3069"/>
                </a:cubicBezTo>
                <a:cubicBezTo>
                  <a:pt x="1353" y="3219"/>
                  <a:pt x="1730" y="3272"/>
                  <a:pt x="2107" y="3272"/>
                </a:cubicBezTo>
                <a:cubicBezTo>
                  <a:pt x="2190" y="3272"/>
                  <a:pt x="2273" y="3270"/>
                  <a:pt x="2355" y="3265"/>
                </a:cubicBezTo>
                <a:lnTo>
                  <a:pt x="2355" y="3265"/>
                </a:lnTo>
                <a:cubicBezTo>
                  <a:pt x="2264" y="4102"/>
                  <a:pt x="2892" y="4259"/>
                  <a:pt x="3350" y="4730"/>
                </a:cubicBezTo>
                <a:lnTo>
                  <a:pt x="3389" y="4783"/>
                </a:lnTo>
                <a:cubicBezTo>
                  <a:pt x="3821" y="5254"/>
                  <a:pt x="3913" y="5777"/>
                  <a:pt x="4567" y="6065"/>
                </a:cubicBezTo>
                <a:cubicBezTo>
                  <a:pt x="4686" y="6328"/>
                  <a:pt x="4977" y="6475"/>
                  <a:pt x="5259" y="6475"/>
                </a:cubicBezTo>
                <a:cubicBezTo>
                  <a:pt x="5439" y="6475"/>
                  <a:pt x="5617" y="6415"/>
                  <a:pt x="5744" y="6287"/>
                </a:cubicBezTo>
                <a:lnTo>
                  <a:pt x="5744" y="6287"/>
                </a:lnTo>
                <a:cubicBezTo>
                  <a:pt x="5980" y="6758"/>
                  <a:pt x="5666" y="7413"/>
                  <a:pt x="5156" y="7530"/>
                </a:cubicBezTo>
                <a:cubicBezTo>
                  <a:pt x="5362" y="7701"/>
                  <a:pt x="5627" y="7781"/>
                  <a:pt x="5896" y="7781"/>
                </a:cubicBezTo>
                <a:cubicBezTo>
                  <a:pt x="6308" y="7781"/>
                  <a:pt x="6726" y="7591"/>
                  <a:pt x="6948" y="7243"/>
                </a:cubicBezTo>
                <a:lnTo>
                  <a:pt x="6948" y="7243"/>
                </a:lnTo>
                <a:cubicBezTo>
                  <a:pt x="6556" y="7910"/>
                  <a:pt x="7027" y="8891"/>
                  <a:pt x="7786" y="9009"/>
                </a:cubicBezTo>
                <a:cubicBezTo>
                  <a:pt x="7498" y="8407"/>
                  <a:pt x="7969" y="7583"/>
                  <a:pt x="8636" y="7557"/>
                </a:cubicBezTo>
                <a:lnTo>
                  <a:pt x="8636" y="7557"/>
                </a:lnTo>
                <a:cubicBezTo>
                  <a:pt x="8531" y="8080"/>
                  <a:pt x="8505" y="8695"/>
                  <a:pt x="8885" y="9074"/>
                </a:cubicBezTo>
                <a:cubicBezTo>
                  <a:pt x="9013" y="9203"/>
                  <a:pt x="9196" y="9261"/>
                  <a:pt x="9380" y="9261"/>
                </a:cubicBezTo>
                <a:cubicBezTo>
                  <a:pt x="9713" y="9261"/>
                  <a:pt x="10048" y="9070"/>
                  <a:pt x="10064" y="8763"/>
                </a:cubicBezTo>
                <a:lnTo>
                  <a:pt x="10064" y="8763"/>
                </a:lnTo>
                <a:cubicBezTo>
                  <a:pt x="10094" y="9156"/>
                  <a:pt x="10469" y="9475"/>
                  <a:pt x="10848" y="9475"/>
                </a:cubicBezTo>
                <a:cubicBezTo>
                  <a:pt x="10918" y="9475"/>
                  <a:pt x="10989" y="9464"/>
                  <a:pt x="11057" y="9441"/>
                </a:cubicBezTo>
                <a:lnTo>
                  <a:pt x="11057" y="9441"/>
                </a:lnTo>
                <a:cubicBezTo>
                  <a:pt x="11031" y="9866"/>
                  <a:pt x="11424" y="10292"/>
                  <a:pt x="11861" y="10292"/>
                </a:cubicBezTo>
                <a:cubicBezTo>
                  <a:pt x="11868" y="10292"/>
                  <a:pt x="11874" y="10291"/>
                  <a:pt x="11881" y="10291"/>
                </a:cubicBezTo>
                <a:cubicBezTo>
                  <a:pt x="12211" y="10282"/>
                  <a:pt x="12497" y="10020"/>
                  <a:pt x="12602" y="9710"/>
                </a:cubicBezTo>
                <a:lnTo>
                  <a:pt x="12602" y="9710"/>
                </a:lnTo>
                <a:cubicBezTo>
                  <a:pt x="12631" y="9992"/>
                  <a:pt x="12802" y="10267"/>
                  <a:pt x="13072" y="10370"/>
                </a:cubicBezTo>
                <a:cubicBezTo>
                  <a:pt x="13160" y="10403"/>
                  <a:pt x="13254" y="10419"/>
                  <a:pt x="13347" y="10419"/>
                </a:cubicBezTo>
                <a:cubicBezTo>
                  <a:pt x="13654" y="10419"/>
                  <a:pt x="13962" y="10248"/>
                  <a:pt x="14092" y="9977"/>
                </a:cubicBezTo>
                <a:lnTo>
                  <a:pt x="14092" y="9977"/>
                </a:lnTo>
                <a:cubicBezTo>
                  <a:pt x="13961" y="10357"/>
                  <a:pt x="14184" y="10815"/>
                  <a:pt x="14563" y="10919"/>
                </a:cubicBezTo>
                <a:cubicBezTo>
                  <a:pt x="14626" y="10939"/>
                  <a:pt x="14690" y="10948"/>
                  <a:pt x="14754" y="10948"/>
                </a:cubicBezTo>
                <a:cubicBezTo>
                  <a:pt x="15083" y="10948"/>
                  <a:pt x="15414" y="10711"/>
                  <a:pt x="15479" y="10383"/>
                </a:cubicBezTo>
                <a:lnTo>
                  <a:pt x="15479" y="10383"/>
                </a:lnTo>
                <a:cubicBezTo>
                  <a:pt x="15885" y="10828"/>
                  <a:pt x="15819" y="11626"/>
                  <a:pt x="15348" y="12005"/>
                </a:cubicBezTo>
                <a:lnTo>
                  <a:pt x="17010" y="11508"/>
                </a:lnTo>
                <a:lnTo>
                  <a:pt x="17010" y="11508"/>
                </a:lnTo>
                <a:cubicBezTo>
                  <a:pt x="16775" y="12037"/>
                  <a:pt x="17279" y="12713"/>
                  <a:pt x="17839" y="12713"/>
                </a:cubicBezTo>
                <a:cubicBezTo>
                  <a:pt x="17902" y="12713"/>
                  <a:pt x="17967" y="12704"/>
                  <a:pt x="18031" y="12686"/>
                </a:cubicBezTo>
                <a:cubicBezTo>
                  <a:pt x="18043" y="12489"/>
                  <a:pt x="18059" y="12293"/>
                  <a:pt x="18075" y="12098"/>
                </a:cubicBezTo>
                <a:lnTo>
                  <a:pt x="18075" y="12098"/>
                </a:lnTo>
                <a:cubicBezTo>
                  <a:pt x="18120" y="12188"/>
                  <a:pt x="18189" y="12266"/>
                  <a:pt x="18279" y="12319"/>
                </a:cubicBezTo>
                <a:cubicBezTo>
                  <a:pt x="18363" y="12367"/>
                  <a:pt x="18458" y="12389"/>
                  <a:pt x="18554" y="12389"/>
                </a:cubicBezTo>
                <a:cubicBezTo>
                  <a:pt x="18775" y="12389"/>
                  <a:pt x="18999" y="12271"/>
                  <a:pt x="19091" y="12071"/>
                </a:cubicBezTo>
                <a:cubicBezTo>
                  <a:pt x="19483" y="12293"/>
                  <a:pt x="19876" y="12516"/>
                  <a:pt x="20268" y="12738"/>
                </a:cubicBezTo>
                <a:cubicBezTo>
                  <a:pt x="21760" y="10134"/>
                  <a:pt x="21851" y="6981"/>
                  <a:pt x="21904" y="3984"/>
                </a:cubicBezTo>
                <a:cubicBezTo>
                  <a:pt x="21917" y="3369"/>
                  <a:pt x="21904" y="2702"/>
                  <a:pt x="21524" y="2205"/>
                </a:cubicBezTo>
                <a:cubicBezTo>
                  <a:pt x="21171" y="1747"/>
                  <a:pt x="20569" y="1564"/>
                  <a:pt x="19993" y="1420"/>
                </a:cubicBezTo>
                <a:cubicBezTo>
                  <a:pt x="16539" y="556"/>
                  <a:pt x="12980" y="85"/>
                  <a:pt x="9408" y="20"/>
                </a:cubicBezTo>
                <a:cubicBezTo>
                  <a:pt x="8937" y="9"/>
                  <a:pt x="8463" y="1"/>
                  <a:pt x="798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7"/>
          <p:cNvSpPr/>
          <p:nvPr/>
        </p:nvSpPr>
        <p:spPr>
          <a:xfrm>
            <a:off x="8177715" y="539500"/>
            <a:ext cx="1127360" cy="1969762"/>
          </a:xfrm>
          <a:custGeom>
            <a:avLst/>
            <a:gdLst/>
            <a:ahLst/>
            <a:cxnLst/>
            <a:rect l="l" t="t" r="r" b="b"/>
            <a:pathLst>
              <a:path w="6936" h="12119" extrusionOk="0">
                <a:moveTo>
                  <a:pt x="5797" y="0"/>
                </a:moveTo>
                <a:cubicBezTo>
                  <a:pt x="5819" y="37"/>
                  <a:pt x="5840" y="75"/>
                  <a:pt x="5861" y="112"/>
                </a:cubicBezTo>
                <a:lnTo>
                  <a:pt x="5861" y="112"/>
                </a:lnTo>
                <a:cubicBezTo>
                  <a:pt x="5846" y="75"/>
                  <a:pt x="5824" y="38"/>
                  <a:pt x="5797" y="0"/>
                </a:cubicBezTo>
                <a:close/>
                <a:moveTo>
                  <a:pt x="5861" y="112"/>
                </a:moveTo>
                <a:cubicBezTo>
                  <a:pt x="6108" y="685"/>
                  <a:pt x="5086" y="1215"/>
                  <a:pt x="4607" y="1387"/>
                </a:cubicBezTo>
                <a:cubicBezTo>
                  <a:pt x="4358" y="1466"/>
                  <a:pt x="4057" y="1583"/>
                  <a:pt x="4018" y="1845"/>
                </a:cubicBezTo>
                <a:cubicBezTo>
                  <a:pt x="3992" y="2107"/>
                  <a:pt x="4280" y="2290"/>
                  <a:pt x="4554" y="2329"/>
                </a:cubicBezTo>
                <a:cubicBezTo>
                  <a:pt x="4619" y="2339"/>
                  <a:pt x="4684" y="2343"/>
                  <a:pt x="4749" y="2343"/>
                </a:cubicBezTo>
                <a:cubicBezTo>
                  <a:pt x="5315" y="2343"/>
                  <a:pt x="5877" y="1995"/>
                  <a:pt x="6111" y="1479"/>
                </a:cubicBezTo>
                <a:lnTo>
                  <a:pt x="6111" y="1479"/>
                </a:lnTo>
                <a:cubicBezTo>
                  <a:pt x="6131" y="1702"/>
                  <a:pt x="6075" y="1916"/>
                  <a:pt x="5969" y="2110"/>
                </a:cubicBezTo>
                <a:lnTo>
                  <a:pt x="5969" y="2110"/>
                </a:lnTo>
                <a:cubicBezTo>
                  <a:pt x="5969" y="2109"/>
                  <a:pt x="5968" y="2108"/>
                  <a:pt x="5967" y="2107"/>
                </a:cubicBezTo>
                <a:lnTo>
                  <a:pt x="5967" y="2107"/>
                </a:lnTo>
                <a:cubicBezTo>
                  <a:pt x="5968" y="2109"/>
                  <a:pt x="5968" y="2110"/>
                  <a:pt x="5968" y="2112"/>
                </a:cubicBezTo>
                <a:lnTo>
                  <a:pt x="5968" y="2112"/>
                </a:lnTo>
                <a:cubicBezTo>
                  <a:pt x="5968" y="2111"/>
                  <a:pt x="5969" y="2110"/>
                  <a:pt x="5969" y="2110"/>
                </a:cubicBezTo>
                <a:lnTo>
                  <a:pt x="5969" y="2110"/>
                </a:lnTo>
                <a:cubicBezTo>
                  <a:pt x="6098" y="2306"/>
                  <a:pt x="6086" y="2566"/>
                  <a:pt x="6151" y="2800"/>
                </a:cubicBezTo>
                <a:cubicBezTo>
                  <a:pt x="6209" y="2998"/>
                  <a:pt x="6370" y="3217"/>
                  <a:pt x="6562" y="3217"/>
                </a:cubicBezTo>
                <a:cubicBezTo>
                  <a:pt x="6586" y="3217"/>
                  <a:pt x="6610" y="3213"/>
                  <a:pt x="6635" y="3206"/>
                </a:cubicBezTo>
                <a:cubicBezTo>
                  <a:pt x="6883" y="3141"/>
                  <a:pt x="6936" y="2800"/>
                  <a:pt x="6883" y="2552"/>
                </a:cubicBezTo>
                <a:cubicBezTo>
                  <a:pt x="6759" y="1666"/>
                  <a:pt x="6301" y="875"/>
                  <a:pt x="5861" y="112"/>
                </a:cubicBezTo>
                <a:close/>
                <a:moveTo>
                  <a:pt x="5968" y="2112"/>
                </a:moveTo>
                <a:cubicBezTo>
                  <a:pt x="5863" y="2303"/>
                  <a:pt x="5711" y="2474"/>
                  <a:pt x="5536" y="2617"/>
                </a:cubicBezTo>
                <a:cubicBezTo>
                  <a:pt x="5195" y="2879"/>
                  <a:pt x="4777" y="3023"/>
                  <a:pt x="4358" y="3154"/>
                </a:cubicBezTo>
                <a:cubicBezTo>
                  <a:pt x="4162" y="3219"/>
                  <a:pt x="3952" y="3271"/>
                  <a:pt x="3795" y="3402"/>
                </a:cubicBezTo>
                <a:cubicBezTo>
                  <a:pt x="3625" y="3533"/>
                  <a:pt x="3494" y="3729"/>
                  <a:pt x="3534" y="3939"/>
                </a:cubicBezTo>
                <a:cubicBezTo>
                  <a:pt x="3564" y="4213"/>
                  <a:pt x="3871" y="4353"/>
                  <a:pt x="4165" y="4353"/>
                </a:cubicBezTo>
                <a:cubicBezTo>
                  <a:pt x="4250" y="4353"/>
                  <a:pt x="4334" y="4342"/>
                  <a:pt x="4410" y="4318"/>
                </a:cubicBezTo>
                <a:cubicBezTo>
                  <a:pt x="4751" y="4200"/>
                  <a:pt x="5038" y="3926"/>
                  <a:pt x="5366" y="3756"/>
                </a:cubicBezTo>
                <a:lnTo>
                  <a:pt x="5366" y="3756"/>
                </a:lnTo>
                <a:cubicBezTo>
                  <a:pt x="4816" y="4423"/>
                  <a:pt x="4031" y="4881"/>
                  <a:pt x="3180" y="5012"/>
                </a:cubicBezTo>
                <a:cubicBezTo>
                  <a:pt x="2997" y="5051"/>
                  <a:pt x="2827" y="5064"/>
                  <a:pt x="2657" y="5129"/>
                </a:cubicBezTo>
                <a:cubicBezTo>
                  <a:pt x="2500" y="5195"/>
                  <a:pt x="2356" y="5339"/>
                  <a:pt x="2330" y="5522"/>
                </a:cubicBezTo>
                <a:cubicBezTo>
                  <a:pt x="2304" y="5814"/>
                  <a:pt x="2588" y="6033"/>
                  <a:pt x="2880" y="6033"/>
                </a:cubicBezTo>
                <a:cubicBezTo>
                  <a:pt x="2889" y="6033"/>
                  <a:pt x="2897" y="6033"/>
                  <a:pt x="2906" y="6032"/>
                </a:cubicBezTo>
                <a:cubicBezTo>
                  <a:pt x="3087" y="6024"/>
                  <a:pt x="3249" y="5959"/>
                  <a:pt x="3401" y="5869"/>
                </a:cubicBezTo>
                <a:lnTo>
                  <a:pt x="3401" y="5869"/>
                </a:lnTo>
                <a:cubicBezTo>
                  <a:pt x="2858" y="6228"/>
                  <a:pt x="2253" y="6503"/>
                  <a:pt x="1610" y="6647"/>
                </a:cubicBezTo>
                <a:cubicBezTo>
                  <a:pt x="1322" y="6726"/>
                  <a:pt x="943" y="6830"/>
                  <a:pt x="891" y="7144"/>
                </a:cubicBezTo>
                <a:cubicBezTo>
                  <a:pt x="854" y="7411"/>
                  <a:pt x="1144" y="7633"/>
                  <a:pt x="1415" y="7633"/>
                </a:cubicBezTo>
                <a:cubicBezTo>
                  <a:pt x="1437" y="7633"/>
                  <a:pt x="1458" y="7631"/>
                  <a:pt x="1479" y="7629"/>
                </a:cubicBezTo>
                <a:cubicBezTo>
                  <a:pt x="1548" y="7623"/>
                  <a:pt x="1614" y="7608"/>
                  <a:pt x="1677" y="7586"/>
                </a:cubicBezTo>
                <a:lnTo>
                  <a:pt x="1677" y="7586"/>
                </a:lnTo>
                <a:cubicBezTo>
                  <a:pt x="1280" y="7853"/>
                  <a:pt x="886" y="8120"/>
                  <a:pt x="485" y="8387"/>
                </a:cubicBezTo>
                <a:cubicBezTo>
                  <a:pt x="263" y="8531"/>
                  <a:pt x="1" y="8767"/>
                  <a:pt x="40" y="9042"/>
                </a:cubicBezTo>
                <a:cubicBezTo>
                  <a:pt x="79" y="9245"/>
                  <a:pt x="296" y="9362"/>
                  <a:pt x="512" y="9362"/>
                </a:cubicBezTo>
                <a:cubicBezTo>
                  <a:pt x="589" y="9362"/>
                  <a:pt x="665" y="9347"/>
                  <a:pt x="734" y="9316"/>
                </a:cubicBezTo>
                <a:cubicBezTo>
                  <a:pt x="957" y="9227"/>
                  <a:pt x="1105" y="9032"/>
                  <a:pt x="1241" y="8822"/>
                </a:cubicBezTo>
                <a:lnTo>
                  <a:pt x="1241" y="8822"/>
                </a:lnTo>
                <a:lnTo>
                  <a:pt x="276" y="10337"/>
                </a:lnTo>
                <a:cubicBezTo>
                  <a:pt x="171" y="10494"/>
                  <a:pt x="79" y="10717"/>
                  <a:pt x="197" y="10860"/>
                </a:cubicBezTo>
                <a:cubicBezTo>
                  <a:pt x="243" y="10919"/>
                  <a:pt x="303" y="10943"/>
                  <a:pt x="368" y="10943"/>
                </a:cubicBezTo>
                <a:cubicBezTo>
                  <a:pt x="507" y="10943"/>
                  <a:pt x="666" y="10833"/>
                  <a:pt x="747" y="10717"/>
                </a:cubicBezTo>
                <a:cubicBezTo>
                  <a:pt x="864" y="10520"/>
                  <a:pt x="917" y="10285"/>
                  <a:pt x="1074" y="10141"/>
                </a:cubicBezTo>
                <a:lnTo>
                  <a:pt x="1074" y="10141"/>
                </a:lnTo>
                <a:cubicBezTo>
                  <a:pt x="851" y="10651"/>
                  <a:pt x="629" y="11214"/>
                  <a:pt x="851" y="11724"/>
                </a:cubicBezTo>
                <a:cubicBezTo>
                  <a:pt x="917" y="11894"/>
                  <a:pt x="1048" y="12025"/>
                  <a:pt x="1205" y="12090"/>
                </a:cubicBezTo>
                <a:cubicBezTo>
                  <a:pt x="1253" y="12109"/>
                  <a:pt x="1305" y="12118"/>
                  <a:pt x="1357" y="12118"/>
                </a:cubicBezTo>
                <a:cubicBezTo>
                  <a:pt x="1484" y="12118"/>
                  <a:pt x="1607" y="12062"/>
                  <a:pt x="1663" y="11960"/>
                </a:cubicBezTo>
                <a:cubicBezTo>
                  <a:pt x="1741" y="11829"/>
                  <a:pt x="1715" y="11646"/>
                  <a:pt x="1676" y="11502"/>
                </a:cubicBezTo>
                <a:cubicBezTo>
                  <a:pt x="1545" y="11004"/>
                  <a:pt x="1349" y="10546"/>
                  <a:pt x="1074" y="10128"/>
                </a:cubicBezTo>
                <a:lnTo>
                  <a:pt x="1074" y="10128"/>
                </a:lnTo>
                <a:cubicBezTo>
                  <a:pt x="1178" y="10272"/>
                  <a:pt x="1257" y="10416"/>
                  <a:pt x="1401" y="10520"/>
                </a:cubicBezTo>
                <a:cubicBezTo>
                  <a:pt x="1480" y="10575"/>
                  <a:pt x="1582" y="10612"/>
                  <a:pt x="1683" y="10612"/>
                </a:cubicBezTo>
                <a:cubicBezTo>
                  <a:pt x="1749" y="10612"/>
                  <a:pt x="1815" y="10596"/>
                  <a:pt x="1872" y="10559"/>
                </a:cubicBezTo>
                <a:cubicBezTo>
                  <a:pt x="2003" y="10481"/>
                  <a:pt x="2068" y="10298"/>
                  <a:pt x="2055" y="10141"/>
                </a:cubicBezTo>
                <a:cubicBezTo>
                  <a:pt x="2042" y="9971"/>
                  <a:pt x="1977" y="9827"/>
                  <a:pt x="1924" y="9670"/>
                </a:cubicBezTo>
                <a:cubicBezTo>
                  <a:pt x="1715" y="9042"/>
                  <a:pt x="1676" y="8335"/>
                  <a:pt x="1846" y="7707"/>
                </a:cubicBezTo>
                <a:lnTo>
                  <a:pt x="1846" y="7707"/>
                </a:lnTo>
                <a:cubicBezTo>
                  <a:pt x="1846" y="7929"/>
                  <a:pt x="1846" y="8165"/>
                  <a:pt x="1937" y="8374"/>
                </a:cubicBezTo>
                <a:cubicBezTo>
                  <a:pt x="2025" y="8549"/>
                  <a:pt x="2194" y="8678"/>
                  <a:pt x="2385" y="8678"/>
                </a:cubicBezTo>
                <a:cubicBezTo>
                  <a:pt x="2422" y="8678"/>
                  <a:pt x="2461" y="8673"/>
                  <a:pt x="2500" y="8662"/>
                </a:cubicBezTo>
                <a:cubicBezTo>
                  <a:pt x="2683" y="8623"/>
                  <a:pt x="2788" y="8440"/>
                  <a:pt x="2840" y="8257"/>
                </a:cubicBezTo>
                <a:cubicBezTo>
                  <a:pt x="2893" y="8073"/>
                  <a:pt x="2879" y="7903"/>
                  <a:pt x="2879" y="7707"/>
                </a:cubicBezTo>
                <a:cubicBezTo>
                  <a:pt x="2893" y="6961"/>
                  <a:pt x="3220" y="6268"/>
                  <a:pt x="3756" y="5771"/>
                </a:cubicBezTo>
                <a:lnTo>
                  <a:pt x="3756" y="5771"/>
                </a:lnTo>
                <a:cubicBezTo>
                  <a:pt x="3730" y="5954"/>
                  <a:pt x="3704" y="6137"/>
                  <a:pt x="3743" y="6307"/>
                </a:cubicBezTo>
                <a:cubicBezTo>
                  <a:pt x="3795" y="6490"/>
                  <a:pt x="3900" y="6647"/>
                  <a:pt x="4070" y="6700"/>
                </a:cubicBezTo>
                <a:cubicBezTo>
                  <a:pt x="4110" y="6713"/>
                  <a:pt x="4149" y="6720"/>
                  <a:pt x="4189" y="6720"/>
                </a:cubicBezTo>
                <a:cubicBezTo>
                  <a:pt x="4414" y="6720"/>
                  <a:pt x="4635" y="6516"/>
                  <a:pt x="4724" y="6294"/>
                </a:cubicBezTo>
                <a:cubicBezTo>
                  <a:pt x="4816" y="6032"/>
                  <a:pt x="4790" y="5744"/>
                  <a:pt x="4790" y="5457"/>
                </a:cubicBezTo>
                <a:cubicBezTo>
                  <a:pt x="4803" y="4972"/>
                  <a:pt x="4934" y="4475"/>
                  <a:pt x="5169" y="4056"/>
                </a:cubicBezTo>
                <a:lnTo>
                  <a:pt x="5169" y="4056"/>
                </a:lnTo>
                <a:cubicBezTo>
                  <a:pt x="5117" y="4266"/>
                  <a:pt x="5065" y="4475"/>
                  <a:pt x="5104" y="4698"/>
                </a:cubicBezTo>
                <a:cubicBezTo>
                  <a:pt x="5130" y="4907"/>
                  <a:pt x="5261" y="5116"/>
                  <a:pt x="5470" y="5182"/>
                </a:cubicBezTo>
                <a:cubicBezTo>
                  <a:pt x="5505" y="5190"/>
                  <a:pt x="5539" y="5194"/>
                  <a:pt x="5573" y="5194"/>
                </a:cubicBezTo>
                <a:cubicBezTo>
                  <a:pt x="5798" y="5194"/>
                  <a:pt x="6009" y="5016"/>
                  <a:pt x="6111" y="4789"/>
                </a:cubicBezTo>
                <a:cubicBezTo>
                  <a:pt x="6216" y="4541"/>
                  <a:pt x="6177" y="4266"/>
                  <a:pt x="6164" y="3991"/>
                </a:cubicBezTo>
                <a:cubicBezTo>
                  <a:pt x="6098" y="3365"/>
                  <a:pt x="6033" y="2738"/>
                  <a:pt x="5968" y="211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7"/>
          <p:cNvSpPr/>
          <p:nvPr/>
        </p:nvSpPr>
        <p:spPr>
          <a:xfrm rot="-1460524">
            <a:off x="7547972" y="-246270"/>
            <a:ext cx="1516469" cy="1258831"/>
          </a:xfrm>
          <a:custGeom>
            <a:avLst/>
            <a:gdLst/>
            <a:ahLst/>
            <a:cxnLst/>
            <a:rect l="l" t="t" r="r" b="b"/>
            <a:pathLst>
              <a:path w="9330" h="7745" extrusionOk="0">
                <a:moveTo>
                  <a:pt x="5317" y="1"/>
                </a:moveTo>
                <a:cubicBezTo>
                  <a:pt x="4817" y="1"/>
                  <a:pt x="4335" y="156"/>
                  <a:pt x="3991" y="506"/>
                </a:cubicBezTo>
                <a:cubicBezTo>
                  <a:pt x="4855" y="1357"/>
                  <a:pt x="5732" y="2234"/>
                  <a:pt x="6608" y="3071"/>
                </a:cubicBezTo>
                <a:cubicBezTo>
                  <a:pt x="6539" y="3085"/>
                  <a:pt x="6470" y="3091"/>
                  <a:pt x="6401" y="3091"/>
                </a:cubicBezTo>
                <a:cubicBezTo>
                  <a:pt x="5949" y="3091"/>
                  <a:pt x="5513" y="2810"/>
                  <a:pt x="5195" y="2469"/>
                </a:cubicBezTo>
                <a:cubicBezTo>
                  <a:pt x="4842" y="2077"/>
                  <a:pt x="4593" y="1605"/>
                  <a:pt x="4266" y="1174"/>
                </a:cubicBezTo>
                <a:cubicBezTo>
                  <a:pt x="3939" y="768"/>
                  <a:pt x="3481" y="402"/>
                  <a:pt x="2958" y="362"/>
                </a:cubicBezTo>
                <a:cubicBezTo>
                  <a:pt x="2946" y="362"/>
                  <a:pt x="2935" y="362"/>
                  <a:pt x="2924" y="362"/>
                </a:cubicBezTo>
                <a:cubicBezTo>
                  <a:pt x="2440" y="362"/>
                  <a:pt x="1996" y="633"/>
                  <a:pt x="1701" y="1004"/>
                </a:cubicBezTo>
                <a:cubicBezTo>
                  <a:pt x="1387" y="1370"/>
                  <a:pt x="1204" y="1828"/>
                  <a:pt x="1047" y="2312"/>
                </a:cubicBezTo>
                <a:cubicBezTo>
                  <a:pt x="1119" y="2298"/>
                  <a:pt x="1190" y="2292"/>
                  <a:pt x="1261" y="2292"/>
                </a:cubicBezTo>
                <a:cubicBezTo>
                  <a:pt x="1795" y="2292"/>
                  <a:pt x="2293" y="2662"/>
                  <a:pt x="2709" y="3032"/>
                </a:cubicBezTo>
                <a:cubicBezTo>
                  <a:pt x="3150" y="3411"/>
                  <a:pt x="3659" y="3836"/>
                  <a:pt x="4226" y="3836"/>
                </a:cubicBezTo>
                <a:cubicBezTo>
                  <a:pt x="4265" y="3836"/>
                  <a:pt x="4305" y="3834"/>
                  <a:pt x="4345" y="3830"/>
                </a:cubicBezTo>
                <a:lnTo>
                  <a:pt x="4345" y="3830"/>
                </a:lnTo>
                <a:cubicBezTo>
                  <a:pt x="4242" y="3862"/>
                  <a:pt x="4136" y="3876"/>
                  <a:pt x="4028" y="3876"/>
                </a:cubicBezTo>
                <a:cubicBezTo>
                  <a:pt x="3694" y="3876"/>
                  <a:pt x="3346" y="3743"/>
                  <a:pt x="3049" y="3594"/>
                </a:cubicBezTo>
                <a:cubicBezTo>
                  <a:pt x="2657" y="3385"/>
                  <a:pt x="2290" y="3123"/>
                  <a:pt x="1859" y="2992"/>
                </a:cubicBezTo>
                <a:cubicBezTo>
                  <a:pt x="1696" y="2936"/>
                  <a:pt x="1519" y="2904"/>
                  <a:pt x="1344" y="2904"/>
                </a:cubicBezTo>
                <a:cubicBezTo>
                  <a:pt x="1071" y="2904"/>
                  <a:pt x="802" y="2984"/>
                  <a:pt x="602" y="3176"/>
                </a:cubicBezTo>
                <a:cubicBezTo>
                  <a:pt x="393" y="3372"/>
                  <a:pt x="288" y="3647"/>
                  <a:pt x="223" y="3921"/>
                </a:cubicBezTo>
                <a:cubicBezTo>
                  <a:pt x="0" y="4811"/>
                  <a:pt x="27" y="5740"/>
                  <a:pt x="275" y="6630"/>
                </a:cubicBezTo>
                <a:cubicBezTo>
                  <a:pt x="786" y="6957"/>
                  <a:pt x="1283" y="7284"/>
                  <a:pt x="1859" y="7454"/>
                </a:cubicBezTo>
                <a:cubicBezTo>
                  <a:pt x="2126" y="7539"/>
                  <a:pt x="2407" y="7588"/>
                  <a:pt x="2684" y="7588"/>
                </a:cubicBezTo>
                <a:cubicBezTo>
                  <a:pt x="3004" y="7588"/>
                  <a:pt x="3318" y="7523"/>
                  <a:pt x="3599" y="7376"/>
                </a:cubicBezTo>
                <a:cubicBezTo>
                  <a:pt x="4475" y="6918"/>
                  <a:pt x="4750" y="5819"/>
                  <a:pt x="4973" y="4864"/>
                </a:cubicBezTo>
                <a:lnTo>
                  <a:pt x="4973" y="4864"/>
                </a:lnTo>
                <a:cubicBezTo>
                  <a:pt x="5077" y="5884"/>
                  <a:pt x="4593" y="6970"/>
                  <a:pt x="3743" y="7559"/>
                </a:cubicBezTo>
                <a:cubicBezTo>
                  <a:pt x="4001" y="7682"/>
                  <a:pt x="4292" y="7744"/>
                  <a:pt x="4585" y="7744"/>
                </a:cubicBezTo>
                <a:cubicBezTo>
                  <a:pt x="4913" y="7744"/>
                  <a:pt x="5245" y="7666"/>
                  <a:pt x="5535" y="7507"/>
                </a:cubicBezTo>
                <a:cubicBezTo>
                  <a:pt x="6098" y="7219"/>
                  <a:pt x="6490" y="6656"/>
                  <a:pt x="6582" y="6041"/>
                </a:cubicBezTo>
                <a:cubicBezTo>
                  <a:pt x="6647" y="5649"/>
                  <a:pt x="6582" y="5230"/>
                  <a:pt x="6674" y="4864"/>
                </a:cubicBezTo>
                <a:cubicBezTo>
                  <a:pt x="6752" y="4471"/>
                  <a:pt x="7014" y="4078"/>
                  <a:pt x="7419" y="4052"/>
                </a:cubicBezTo>
                <a:lnTo>
                  <a:pt x="7419" y="4052"/>
                </a:lnTo>
                <a:cubicBezTo>
                  <a:pt x="7066" y="4301"/>
                  <a:pt x="6935" y="4772"/>
                  <a:pt x="6935" y="5204"/>
                </a:cubicBezTo>
                <a:cubicBezTo>
                  <a:pt x="6935" y="5649"/>
                  <a:pt x="7027" y="6067"/>
                  <a:pt x="6975" y="6499"/>
                </a:cubicBezTo>
                <a:cubicBezTo>
                  <a:pt x="6935" y="6918"/>
                  <a:pt x="6700" y="7376"/>
                  <a:pt x="6294" y="7507"/>
                </a:cubicBezTo>
                <a:cubicBezTo>
                  <a:pt x="7027" y="7480"/>
                  <a:pt x="7864" y="7415"/>
                  <a:pt x="8335" y="6852"/>
                </a:cubicBezTo>
                <a:cubicBezTo>
                  <a:pt x="8662" y="6473"/>
                  <a:pt x="8741" y="5936"/>
                  <a:pt x="8767" y="5426"/>
                </a:cubicBezTo>
                <a:cubicBezTo>
                  <a:pt x="8767" y="4929"/>
                  <a:pt x="8702" y="4419"/>
                  <a:pt x="8793" y="3921"/>
                </a:cubicBezTo>
                <a:cubicBezTo>
                  <a:pt x="8924" y="3176"/>
                  <a:pt x="9330" y="2312"/>
                  <a:pt x="8545" y="1789"/>
                </a:cubicBezTo>
                <a:cubicBezTo>
                  <a:pt x="7799" y="1344"/>
                  <a:pt x="7262" y="663"/>
                  <a:pt x="6477" y="271"/>
                </a:cubicBezTo>
                <a:cubicBezTo>
                  <a:pt x="6119" y="98"/>
                  <a:pt x="5713" y="1"/>
                  <a:pt x="531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7"/>
          <p:cNvSpPr txBox="1">
            <a:spLocks noGrp="1"/>
          </p:cNvSpPr>
          <p:nvPr>
            <p:ph type="subTitle" idx="1"/>
          </p:nvPr>
        </p:nvSpPr>
        <p:spPr>
          <a:xfrm>
            <a:off x="720000" y="1306625"/>
            <a:ext cx="4294800" cy="22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103" name="Google Shape;103;p7"/>
          <p:cNvSpPr/>
          <p:nvPr/>
        </p:nvSpPr>
        <p:spPr>
          <a:xfrm>
            <a:off x="6890940" y="4639698"/>
            <a:ext cx="470980" cy="423650"/>
          </a:xfrm>
          <a:custGeom>
            <a:avLst/>
            <a:gdLst/>
            <a:ahLst/>
            <a:cxnLst/>
            <a:rect l="l" t="t" r="r" b="b"/>
            <a:pathLst>
              <a:path w="3652" h="3285" extrusionOk="0">
                <a:moveTo>
                  <a:pt x="2578" y="0"/>
                </a:moveTo>
                <a:cubicBezTo>
                  <a:pt x="2155" y="256"/>
                  <a:pt x="1858" y="764"/>
                  <a:pt x="1858" y="1276"/>
                </a:cubicBezTo>
                <a:lnTo>
                  <a:pt x="1858" y="1276"/>
                </a:lnTo>
                <a:cubicBezTo>
                  <a:pt x="1845" y="764"/>
                  <a:pt x="1522" y="271"/>
                  <a:pt x="1061" y="79"/>
                </a:cubicBezTo>
                <a:lnTo>
                  <a:pt x="1061" y="79"/>
                </a:lnTo>
                <a:cubicBezTo>
                  <a:pt x="995" y="497"/>
                  <a:pt x="1074" y="916"/>
                  <a:pt x="1296" y="1256"/>
                </a:cubicBezTo>
                <a:cubicBezTo>
                  <a:pt x="1015" y="1105"/>
                  <a:pt x="687" y="1024"/>
                  <a:pt x="367" y="1024"/>
                </a:cubicBezTo>
                <a:cubicBezTo>
                  <a:pt x="270" y="1024"/>
                  <a:pt x="173" y="1032"/>
                  <a:pt x="79" y="1047"/>
                </a:cubicBezTo>
                <a:cubicBezTo>
                  <a:pt x="324" y="1426"/>
                  <a:pt x="753" y="1680"/>
                  <a:pt x="1214" y="1711"/>
                </a:cubicBezTo>
                <a:lnTo>
                  <a:pt x="1214" y="1711"/>
                </a:lnTo>
                <a:cubicBezTo>
                  <a:pt x="1207" y="1711"/>
                  <a:pt x="1200" y="1711"/>
                  <a:pt x="1194" y="1711"/>
                </a:cubicBezTo>
                <a:cubicBezTo>
                  <a:pt x="773" y="1711"/>
                  <a:pt x="348" y="1841"/>
                  <a:pt x="1" y="2080"/>
                </a:cubicBezTo>
                <a:cubicBezTo>
                  <a:pt x="230" y="2211"/>
                  <a:pt x="495" y="2277"/>
                  <a:pt x="760" y="2277"/>
                </a:cubicBezTo>
                <a:cubicBezTo>
                  <a:pt x="1025" y="2277"/>
                  <a:pt x="1290" y="2211"/>
                  <a:pt x="1519" y="2080"/>
                </a:cubicBezTo>
                <a:lnTo>
                  <a:pt x="1519" y="2080"/>
                </a:lnTo>
                <a:cubicBezTo>
                  <a:pt x="1257" y="2421"/>
                  <a:pt x="1113" y="2852"/>
                  <a:pt x="1113" y="3284"/>
                </a:cubicBezTo>
                <a:cubicBezTo>
                  <a:pt x="1558" y="3127"/>
                  <a:pt x="1859" y="2682"/>
                  <a:pt x="1885" y="2211"/>
                </a:cubicBezTo>
                <a:cubicBezTo>
                  <a:pt x="1963" y="2630"/>
                  <a:pt x="2225" y="3023"/>
                  <a:pt x="2605" y="3245"/>
                </a:cubicBezTo>
                <a:cubicBezTo>
                  <a:pt x="2709" y="3049"/>
                  <a:pt x="2683" y="2800"/>
                  <a:pt x="2578" y="2604"/>
                </a:cubicBezTo>
                <a:cubicBezTo>
                  <a:pt x="2487" y="2408"/>
                  <a:pt x="2304" y="2237"/>
                  <a:pt x="2147" y="2094"/>
                </a:cubicBezTo>
                <a:lnTo>
                  <a:pt x="2147" y="2094"/>
                </a:lnTo>
                <a:cubicBezTo>
                  <a:pt x="2545" y="2335"/>
                  <a:pt x="3043" y="2476"/>
                  <a:pt x="3529" y="2476"/>
                </a:cubicBezTo>
                <a:cubicBezTo>
                  <a:pt x="3570" y="2476"/>
                  <a:pt x="3611" y="2475"/>
                  <a:pt x="3651" y="2473"/>
                </a:cubicBezTo>
                <a:cubicBezTo>
                  <a:pt x="3437" y="2045"/>
                  <a:pt x="2975" y="1758"/>
                  <a:pt x="2510" y="1758"/>
                </a:cubicBezTo>
                <a:cubicBezTo>
                  <a:pt x="2463" y="1758"/>
                  <a:pt x="2416" y="1760"/>
                  <a:pt x="2369" y="1766"/>
                </a:cubicBezTo>
                <a:cubicBezTo>
                  <a:pt x="2801" y="1583"/>
                  <a:pt x="3206" y="1413"/>
                  <a:pt x="3625" y="1230"/>
                </a:cubicBezTo>
                <a:cubicBezTo>
                  <a:pt x="3449" y="1095"/>
                  <a:pt x="3240" y="1034"/>
                  <a:pt x="3018" y="1034"/>
                </a:cubicBezTo>
                <a:cubicBezTo>
                  <a:pt x="2959" y="1034"/>
                  <a:pt x="2900" y="1039"/>
                  <a:pt x="2840" y="1047"/>
                </a:cubicBezTo>
                <a:cubicBezTo>
                  <a:pt x="2565" y="1086"/>
                  <a:pt x="2317" y="1230"/>
                  <a:pt x="2160" y="1439"/>
                </a:cubicBezTo>
                <a:cubicBezTo>
                  <a:pt x="2317" y="1230"/>
                  <a:pt x="2500" y="1021"/>
                  <a:pt x="2605" y="772"/>
                </a:cubicBezTo>
                <a:cubicBezTo>
                  <a:pt x="2696" y="523"/>
                  <a:pt x="2709" y="236"/>
                  <a:pt x="25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7"/>
          <p:cNvSpPr/>
          <p:nvPr/>
        </p:nvSpPr>
        <p:spPr>
          <a:xfrm>
            <a:off x="8006253" y="4662448"/>
            <a:ext cx="234716" cy="221175"/>
          </a:xfrm>
          <a:custGeom>
            <a:avLst/>
            <a:gdLst/>
            <a:ahLst/>
            <a:cxnLst/>
            <a:rect l="l" t="t" r="r" b="b"/>
            <a:pathLst>
              <a:path w="1820" h="1715" extrusionOk="0">
                <a:moveTo>
                  <a:pt x="799" y="1"/>
                </a:moveTo>
                <a:cubicBezTo>
                  <a:pt x="681" y="210"/>
                  <a:pt x="681" y="511"/>
                  <a:pt x="812" y="720"/>
                </a:cubicBezTo>
                <a:cubicBezTo>
                  <a:pt x="692" y="529"/>
                  <a:pt x="485" y="403"/>
                  <a:pt x="250" y="403"/>
                </a:cubicBezTo>
                <a:cubicBezTo>
                  <a:pt x="228" y="403"/>
                  <a:pt x="206" y="404"/>
                  <a:pt x="184" y="406"/>
                </a:cubicBezTo>
                <a:cubicBezTo>
                  <a:pt x="249" y="589"/>
                  <a:pt x="393" y="759"/>
                  <a:pt x="550" y="851"/>
                </a:cubicBezTo>
                <a:cubicBezTo>
                  <a:pt x="354" y="851"/>
                  <a:pt x="157" y="930"/>
                  <a:pt x="0" y="1047"/>
                </a:cubicBezTo>
                <a:cubicBezTo>
                  <a:pt x="102" y="1098"/>
                  <a:pt x="213" y="1124"/>
                  <a:pt x="324" y="1124"/>
                </a:cubicBezTo>
                <a:cubicBezTo>
                  <a:pt x="423" y="1124"/>
                  <a:pt x="523" y="1103"/>
                  <a:pt x="617" y="1060"/>
                </a:cubicBezTo>
                <a:lnTo>
                  <a:pt x="617" y="1060"/>
                </a:lnTo>
                <a:cubicBezTo>
                  <a:pt x="444" y="1156"/>
                  <a:pt x="305" y="1313"/>
                  <a:pt x="210" y="1492"/>
                </a:cubicBezTo>
                <a:cubicBezTo>
                  <a:pt x="471" y="1492"/>
                  <a:pt x="720" y="1335"/>
                  <a:pt x="851" y="1113"/>
                </a:cubicBezTo>
                <a:lnTo>
                  <a:pt x="851" y="1113"/>
                </a:lnTo>
                <a:cubicBezTo>
                  <a:pt x="812" y="1322"/>
                  <a:pt x="864" y="1531"/>
                  <a:pt x="969" y="1715"/>
                </a:cubicBezTo>
                <a:cubicBezTo>
                  <a:pt x="1113" y="1531"/>
                  <a:pt x="1126" y="1270"/>
                  <a:pt x="1034" y="1073"/>
                </a:cubicBezTo>
                <a:lnTo>
                  <a:pt x="1034" y="1073"/>
                </a:lnTo>
                <a:cubicBezTo>
                  <a:pt x="1165" y="1244"/>
                  <a:pt x="1374" y="1322"/>
                  <a:pt x="1571" y="1322"/>
                </a:cubicBezTo>
                <a:cubicBezTo>
                  <a:pt x="1571" y="1204"/>
                  <a:pt x="1505" y="1126"/>
                  <a:pt x="1400" y="1060"/>
                </a:cubicBezTo>
                <a:cubicBezTo>
                  <a:pt x="1309" y="1008"/>
                  <a:pt x="1204" y="982"/>
                  <a:pt x="1100" y="969"/>
                </a:cubicBezTo>
                <a:cubicBezTo>
                  <a:pt x="1335" y="969"/>
                  <a:pt x="1597" y="903"/>
                  <a:pt x="1819" y="773"/>
                </a:cubicBezTo>
                <a:cubicBezTo>
                  <a:pt x="1721" y="701"/>
                  <a:pt x="1597" y="665"/>
                  <a:pt x="1474" y="665"/>
                </a:cubicBezTo>
                <a:cubicBezTo>
                  <a:pt x="1351" y="665"/>
                  <a:pt x="1230" y="701"/>
                  <a:pt x="1139" y="773"/>
                </a:cubicBezTo>
                <a:cubicBezTo>
                  <a:pt x="1270" y="589"/>
                  <a:pt x="1414" y="406"/>
                  <a:pt x="1531" y="249"/>
                </a:cubicBezTo>
                <a:cubicBezTo>
                  <a:pt x="1510" y="244"/>
                  <a:pt x="1489" y="242"/>
                  <a:pt x="1467" y="242"/>
                </a:cubicBezTo>
                <a:cubicBezTo>
                  <a:pt x="1364" y="242"/>
                  <a:pt x="1253" y="289"/>
                  <a:pt x="1178" y="354"/>
                </a:cubicBezTo>
                <a:cubicBezTo>
                  <a:pt x="1073" y="445"/>
                  <a:pt x="995" y="550"/>
                  <a:pt x="982" y="681"/>
                </a:cubicBezTo>
                <a:cubicBezTo>
                  <a:pt x="995" y="550"/>
                  <a:pt x="1008" y="419"/>
                  <a:pt x="995" y="315"/>
                </a:cubicBezTo>
                <a:cubicBezTo>
                  <a:pt x="982" y="197"/>
                  <a:pt x="916" y="66"/>
                  <a:pt x="7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7"/>
          <p:cNvSpPr/>
          <p:nvPr/>
        </p:nvSpPr>
        <p:spPr>
          <a:xfrm>
            <a:off x="510223" y="4677412"/>
            <a:ext cx="294497" cy="264902"/>
          </a:xfrm>
          <a:custGeom>
            <a:avLst/>
            <a:gdLst/>
            <a:ahLst/>
            <a:cxnLst/>
            <a:rect l="l" t="t" r="r" b="b"/>
            <a:pathLst>
              <a:path w="3652" h="3285" extrusionOk="0">
                <a:moveTo>
                  <a:pt x="2578" y="0"/>
                </a:moveTo>
                <a:cubicBezTo>
                  <a:pt x="2155" y="256"/>
                  <a:pt x="1858" y="764"/>
                  <a:pt x="1858" y="1276"/>
                </a:cubicBezTo>
                <a:lnTo>
                  <a:pt x="1858" y="1276"/>
                </a:lnTo>
                <a:cubicBezTo>
                  <a:pt x="1845" y="764"/>
                  <a:pt x="1522" y="271"/>
                  <a:pt x="1061" y="79"/>
                </a:cubicBezTo>
                <a:lnTo>
                  <a:pt x="1061" y="79"/>
                </a:lnTo>
                <a:cubicBezTo>
                  <a:pt x="995" y="497"/>
                  <a:pt x="1074" y="916"/>
                  <a:pt x="1296" y="1256"/>
                </a:cubicBezTo>
                <a:cubicBezTo>
                  <a:pt x="1015" y="1105"/>
                  <a:pt x="687" y="1024"/>
                  <a:pt x="367" y="1024"/>
                </a:cubicBezTo>
                <a:cubicBezTo>
                  <a:pt x="270" y="1024"/>
                  <a:pt x="173" y="1032"/>
                  <a:pt x="79" y="1047"/>
                </a:cubicBezTo>
                <a:cubicBezTo>
                  <a:pt x="324" y="1426"/>
                  <a:pt x="753" y="1680"/>
                  <a:pt x="1214" y="1711"/>
                </a:cubicBezTo>
                <a:lnTo>
                  <a:pt x="1214" y="1711"/>
                </a:lnTo>
                <a:cubicBezTo>
                  <a:pt x="1207" y="1711"/>
                  <a:pt x="1200" y="1711"/>
                  <a:pt x="1194" y="1711"/>
                </a:cubicBezTo>
                <a:cubicBezTo>
                  <a:pt x="773" y="1711"/>
                  <a:pt x="348" y="1841"/>
                  <a:pt x="1" y="2080"/>
                </a:cubicBezTo>
                <a:cubicBezTo>
                  <a:pt x="230" y="2211"/>
                  <a:pt x="495" y="2277"/>
                  <a:pt x="760" y="2277"/>
                </a:cubicBezTo>
                <a:cubicBezTo>
                  <a:pt x="1025" y="2277"/>
                  <a:pt x="1290" y="2211"/>
                  <a:pt x="1519" y="2080"/>
                </a:cubicBezTo>
                <a:lnTo>
                  <a:pt x="1519" y="2080"/>
                </a:lnTo>
                <a:cubicBezTo>
                  <a:pt x="1257" y="2421"/>
                  <a:pt x="1113" y="2852"/>
                  <a:pt x="1113" y="3284"/>
                </a:cubicBezTo>
                <a:cubicBezTo>
                  <a:pt x="1558" y="3127"/>
                  <a:pt x="1859" y="2682"/>
                  <a:pt x="1885" y="2211"/>
                </a:cubicBezTo>
                <a:cubicBezTo>
                  <a:pt x="1963" y="2630"/>
                  <a:pt x="2225" y="3023"/>
                  <a:pt x="2605" y="3245"/>
                </a:cubicBezTo>
                <a:cubicBezTo>
                  <a:pt x="2709" y="3049"/>
                  <a:pt x="2683" y="2800"/>
                  <a:pt x="2578" y="2604"/>
                </a:cubicBezTo>
                <a:cubicBezTo>
                  <a:pt x="2487" y="2408"/>
                  <a:pt x="2304" y="2237"/>
                  <a:pt x="2147" y="2094"/>
                </a:cubicBezTo>
                <a:lnTo>
                  <a:pt x="2147" y="2094"/>
                </a:lnTo>
                <a:cubicBezTo>
                  <a:pt x="2545" y="2335"/>
                  <a:pt x="3043" y="2476"/>
                  <a:pt x="3529" y="2476"/>
                </a:cubicBezTo>
                <a:cubicBezTo>
                  <a:pt x="3570" y="2476"/>
                  <a:pt x="3611" y="2475"/>
                  <a:pt x="3651" y="2473"/>
                </a:cubicBezTo>
                <a:cubicBezTo>
                  <a:pt x="3437" y="2045"/>
                  <a:pt x="2975" y="1758"/>
                  <a:pt x="2510" y="1758"/>
                </a:cubicBezTo>
                <a:cubicBezTo>
                  <a:pt x="2463" y="1758"/>
                  <a:pt x="2416" y="1760"/>
                  <a:pt x="2369" y="1766"/>
                </a:cubicBezTo>
                <a:cubicBezTo>
                  <a:pt x="2801" y="1583"/>
                  <a:pt x="3206" y="1413"/>
                  <a:pt x="3625" y="1230"/>
                </a:cubicBezTo>
                <a:cubicBezTo>
                  <a:pt x="3449" y="1095"/>
                  <a:pt x="3240" y="1034"/>
                  <a:pt x="3018" y="1034"/>
                </a:cubicBezTo>
                <a:cubicBezTo>
                  <a:pt x="2959" y="1034"/>
                  <a:pt x="2900" y="1039"/>
                  <a:pt x="2840" y="1047"/>
                </a:cubicBezTo>
                <a:cubicBezTo>
                  <a:pt x="2565" y="1086"/>
                  <a:pt x="2317" y="1230"/>
                  <a:pt x="2160" y="1439"/>
                </a:cubicBezTo>
                <a:cubicBezTo>
                  <a:pt x="2317" y="1230"/>
                  <a:pt x="2500" y="1021"/>
                  <a:pt x="2605" y="772"/>
                </a:cubicBezTo>
                <a:cubicBezTo>
                  <a:pt x="2696" y="523"/>
                  <a:pt x="2709" y="236"/>
                  <a:pt x="25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7"/>
          <p:cNvSpPr/>
          <p:nvPr/>
        </p:nvSpPr>
        <p:spPr>
          <a:xfrm>
            <a:off x="1657782" y="4629628"/>
            <a:ext cx="470975" cy="443786"/>
          </a:xfrm>
          <a:custGeom>
            <a:avLst/>
            <a:gdLst/>
            <a:ahLst/>
            <a:cxnLst/>
            <a:rect l="l" t="t" r="r" b="b"/>
            <a:pathLst>
              <a:path w="1820" h="1715" extrusionOk="0">
                <a:moveTo>
                  <a:pt x="799" y="1"/>
                </a:moveTo>
                <a:cubicBezTo>
                  <a:pt x="681" y="210"/>
                  <a:pt x="681" y="511"/>
                  <a:pt x="812" y="720"/>
                </a:cubicBezTo>
                <a:cubicBezTo>
                  <a:pt x="692" y="529"/>
                  <a:pt x="485" y="403"/>
                  <a:pt x="250" y="403"/>
                </a:cubicBezTo>
                <a:cubicBezTo>
                  <a:pt x="228" y="403"/>
                  <a:pt x="206" y="404"/>
                  <a:pt x="184" y="406"/>
                </a:cubicBezTo>
                <a:cubicBezTo>
                  <a:pt x="249" y="589"/>
                  <a:pt x="393" y="759"/>
                  <a:pt x="550" y="851"/>
                </a:cubicBezTo>
                <a:cubicBezTo>
                  <a:pt x="354" y="851"/>
                  <a:pt x="157" y="930"/>
                  <a:pt x="0" y="1047"/>
                </a:cubicBezTo>
                <a:cubicBezTo>
                  <a:pt x="102" y="1098"/>
                  <a:pt x="213" y="1124"/>
                  <a:pt x="324" y="1124"/>
                </a:cubicBezTo>
                <a:cubicBezTo>
                  <a:pt x="423" y="1124"/>
                  <a:pt x="523" y="1103"/>
                  <a:pt x="617" y="1060"/>
                </a:cubicBezTo>
                <a:lnTo>
                  <a:pt x="617" y="1060"/>
                </a:lnTo>
                <a:cubicBezTo>
                  <a:pt x="444" y="1156"/>
                  <a:pt x="305" y="1313"/>
                  <a:pt x="210" y="1492"/>
                </a:cubicBezTo>
                <a:cubicBezTo>
                  <a:pt x="471" y="1492"/>
                  <a:pt x="720" y="1335"/>
                  <a:pt x="851" y="1113"/>
                </a:cubicBezTo>
                <a:lnTo>
                  <a:pt x="851" y="1113"/>
                </a:lnTo>
                <a:cubicBezTo>
                  <a:pt x="812" y="1322"/>
                  <a:pt x="864" y="1531"/>
                  <a:pt x="969" y="1715"/>
                </a:cubicBezTo>
                <a:cubicBezTo>
                  <a:pt x="1113" y="1531"/>
                  <a:pt x="1126" y="1270"/>
                  <a:pt x="1034" y="1073"/>
                </a:cubicBezTo>
                <a:lnTo>
                  <a:pt x="1034" y="1073"/>
                </a:lnTo>
                <a:cubicBezTo>
                  <a:pt x="1165" y="1244"/>
                  <a:pt x="1374" y="1322"/>
                  <a:pt x="1571" y="1322"/>
                </a:cubicBezTo>
                <a:cubicBezTo>
                  <a:pt x="1571" y="1204"/>
                  <a:pt x="1505" y="1126"/>
                  <a:pt x="1400" y="1060"/>
                </a:cubicBezTo>
                <a:cubicBezTo>
                  <a:pt x="1309" y="1008"/>
                  <a:pt x="1204" y="982"/>
                  <a:pt x="1100" y="969"/>
                </a:cubicBezTo>
                <a:cubicBezTo>
                  <a:pt x="1335" y="969"/>
                  <a:pt x="1597" y="903"/>
                  <a:pt x="1819" y="773"/>
                </a:cubicBezTo>
                <a:cubicBezTo>
                  <a:pt x="1721" y="701"/>
                  <a:pt x="1597" y="665"/>
                  <a:pt x="1474" y="665"/>
                </a:cubicBezTo>
                <a:cubicBezTo>
                  <a:pt x="1351" y="665"/>
                  <a:pt x="1230" y="701"/>
                  <a:pt x="1139" y="773"/>
                </a:cubicBezTo>
                <a:cubicBezTo>
                  <a:pt x="1270" y="589"/>
                  <a:pt x="1414" y="406"/>
                  <a:pt x="1531" y="249"/>
                </a:cubicBezTo>
                <a:cubicBezTo>
                  <a:pt x="1510" y="244"/>
                  <a:pt x="1489" y="242"/>
                  <a:pt x="1467" y="242"/>
                </a:cubicBezTo>
                <a:cubicBezTo>
                  <a:pt x="1364" y="242"/>
                  <a:pt x="1253" y="289"/>
                  <a:pt x="1178" y="354"/>
                </a:cubicBezTo>
                <a:cubicBezTo>
                  <a:pt x="1073" y="445"/>
                  <a:pt x="995" y="550"/>
                  <a:pt x="982" y="681"/>
                </a:cubicBezTo>
                <a:cubicBezTo>
                  <a:pt x="995" y="550"/>
                  <a:pt x="1008" y="419"/>
                  <a:pt x="995" y="315"/>
                </a:cubicBezTo>
                <a:cubicBezTo>
                  <a:pt x="982" y="197"/>
                  <a:pt x="916" y="66"/>
                  <a:pt x="7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7"/>
          <p:cNvSpPr/>
          <p:nvPr/>
        </p:nvSpPr>
        <p:spPr>
          <a:xfrm>
            <a:off x="3479899" y="4587974"/>
            <a:ext cx="470975" cy="443786"/>
          </a:xfrm>
          <a:custGeom>
            <a:avLst/>
            <a:gdLst/>
            <a:ahLst/>
            <a:cxnLst/>
            <a:rect l="l" t="t" r="r" b="b"/>
            <a:pathLst>
              <a:path w="1820" h="1715" extrusionOk="0">
                <a:moveTo>
                  <a:pt x="799" y="1"/>
                </a:moveTo>
                <a:cubicBezTo>
                  <a:pt x="681" y="210"/>
                  <a:pt x="681" y="511"/>
                  <a:pt x="812" y="720"/>
                </a:cubicBezTo>
                <a:cubicBezTo>
                  <a:pt x="692" y="529"/>
                  <a:pt x="485" y="403"/>
                  <a:pt x="250" y="403"/>
                </a:cubicBezTo>
                <a:cubicBezTo>
                  <a:pt x="228" y="403"/>
                  <a:pt x="206" y="404"/>
                  <a:pt x="184" y="406"/>
                </a:cubicBezTo>
                <a:cubicBezTo>
                  <a:pt x="249" y="589"/>
                  <a:pt x="393" y="759"/>
                  <a:pt x="550" y="851"/>
                </a:cubicBezTo>
                <a:cubicBezTo>
                  <a:pt x="354" y="851"/>
                  <a:pt x="157" y="930"/>
                  <a:pt x="0" y="1047"/>
                </a:cubicBezTo>
                <a:cubicBezTo>
                  <a:pt x="102" y="1098"/>
                  <a:pt x="213" y="1124"/>
                  <a:pt x="324" y="1124"/>
                </a:cubicBezTo>
                <a:cubicBezTo>
                  <a:pt x="423" y="1124"/>
                  <a:pt x="523" y="1103"/>
                  <a:pt x="617" y="1060"/>
                </a:cubicBezTo>
                <a:lnTo>
                  <a:pt x="617" y="1060"/>
                </a:lnTo>
                <a:cubicBezTo>
                  <a:pt x="444" y="1156"/>
                  <a:pt x="305" y="1313"/>
                  <a:pt x="210" y="1492"/>
                </a:cubicBezTo>
                <a:cubicBezTo>
                  <a:pt x="471" y="1492"/>
                  <a:pt x="720" y="1335"/>
                  <a:pt x="851" y="1113"/>
                </a:cubicBezTo>
                <a:lnTo>
                  <a:pt x="851" y="1113"/>
                </a:lnTo>
                <a:cubicBezTo>
                  <a:pt x="812" y="1322"/>
                  <a:pt x="864" y="1531"/>
                  <a:pt x="969" y="1715"/>
                </a:cubicBezTo>
                <a:cubicBezTo>
                  <a:pt x="1113" y="1531"/>
                  <a:pt x="1126" y="1270"/>
                  <a:pt x="1034" y="1073"/>
                </a:cubicBezTo>
                <a:lnTo>
                  <a:pt x="1034" y="1073"/>
                </a:lnTo>
                <a:cubicBezTo>
                  <a:pt x="1165" y="1244"/>
                  <a:pt x="1374" y="1322"/>
                  <a:pt x="1571" y="1322"/>
                </a:cubicBezTo>
                <a:cubicBezTo>
                  <a:pt x="1571" y="1204"/>
                  <a:pt x="1505" y="1126"/>
                  <a:pt x="1400" y="1060"/>
                </a:cubicBezTo>
                <a:cubicBezTo>
                  <a:pt x="1309" y="1008"/>
                  <a:pt x="1204" y="982"/>
                  <a:pt x="1100" y="969"/>
                </a:cubicBezTo>
                <a:cubicBezTo>
                  <a:pt x="1335" y="969"/>
                  <a:pt x="1597" y="903"/>
                  <a:pt x="1819" y="773"/>
                </a:cubicBezTo>
                <a:cubicBezTo>
                  <a:pt x="1721" y="701"/>
                  <a:pt x="1597" y="665"/>
                  <a:pt x="1474" y="665"/>
                </a:cubicBezTo>
                <a:cubicBezTo>
                  <a:pt x="1351" y="665"/>
                  <a:pt x="1230" y="701"/>
                  <a:pt x="1139" y="773"/>
                </a:cubicBezTo>
                <a:cubicBezTo>
                  <a:pt x="1270" y="589"/>
                  <a:pt x="1414" y="406"/>
                  <a:pt x="1531" y="249"/>
                </a:cubicBezTo>
                <a:cubicBezTo>
                  <a:pt x="1510" y="244"/>
                  <a:pt x="1489" y="242"/>
                  <a:pt x="1467" y="242"/>
                </a:cubicBezTo>
                <a:cubicBezTo>
                  <a:pt x="1364" y="242"/>
                  <a:pt x="1253" y="289"/>
                  <a:pt x="1178" y="354"/>
                </a:cubicBezTo>
                <a:cubicBezTo>
                  <a:pt x="1073" y="445"/>
                  <a:pt x="995" y="550"/>
                  <a:pt x="982" y="681"/>
                </a:cubicBezTo>
                <a:cubicBezTo>
                  <a:pt x="995" y="550"/>
                  <a:pt x="1008" y="419"/>
                  <a:pt x="995" y="315"/>
                </a:cubicBezTo>
                <a:cubicBezTo>
                  <a:pt x="982" y="197"/>
                  <a:pt x="916" y="66"/>
                  <a:pt x="79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"/>
          <p:cNvSpPr/>
          <p:nvPr/>
        </p:nvSpPr>
        <p:spPr>
          <a:xfrm>
            <a:off x="5490832" y="4742565"/>
            <a:ext cx="470975" cy="443786"/>
          </a:xfrm>
          <a:custGeom>
            <a:avLst/>
            <a:gdLst/>
            <a:ahLst/>
            <a:cxnLst/>
            <a:rect l="l" t="t" r="r" b="b"/>
            <a:pathLst>
              <a:path w="1820" h="1715" extrusionOk="0">
                <a:moveTo>
                  <a:pt x="799" y="1"/>
                </a:moveTo>
                <a:cubicBezTo>
                  <a:pt x="681" y="210"/>
                  <a:pt x="681" y="511"/>
                  <a:pt x="812" y="720"/>
                </a:cubicBezTo>
                <a:cubicBezTo>
                  <a:pt x="692" y="529"/>
                  <a:pt x="485" y="403"/>
                  <a:pt x="250" y="403"/>
                </a:cubicBezTo>
                <a:cubicBezTo>
                  <a:pt x="228" y="403"/>
                  <a:pt x="206" y="404"/>
                  <a:pt x="184" y="406"/>
                </a:cubicBezTo>
                <a:cubicBezTo>
                  <a:pt x="249" y="589"/>
                  <a:pt x="393" y="759"/>
                  <a:pt x="550" y="851"/>
                </a:cubicBezTo>
                <a:cubicBezTo>
                  <a:pt x="354" y="851"/>
                  <a:pt x="157" y="930"/>
                  <a:pt x="0" y="1047"/>
                </a:cubicBezTo>
                <a:cubicBezTo>
                  <a:pt x="102" y="1098"/>
                  <a:pt x="213" y="1124"/>
                  <a:pt x="324" y="1124"/>
                </a:cubicBezTo>
                <a:cubicBezTo>
                  <a:pt x="423" y="1124"/>
                  <a:pt x="523" y="1103"/>
                  <a:pt x="617" y="1060"/>
                </a:cubicBezTo>
                <a:lnTo>
                  <a:pt x="617" y="1060"/>
                </a:lnTo>
                <a:cubicBezTo>
                  <a:pt x="444" y="1156"/>
                  <a:pt x="305" y="1313"/>
                  <a:pt x="210" y="1492"/>
                </a:cubicBezTo>
                <a:cubicBezTo>
                  <a:pt x="471" y="1492"/>
                  <a:pt x="720" y="1335"/>
                  <a:pt x="851" y="1113"/>
                </a:cubicBezTo>
                <a:lnTo>
                  <a:pt x="851" y="1113"/>
                </a:lnTo>
                <a:cubicBezTo>
                  <a:pt x="812" y="1322"/>
                  <a:pt x="864" y="1531"/>
                  <a:pt x="969" y="1715"/>
                </a:cubicBezTo>
                <a:cubicBezTo>
                  <a:pt x="1113" y="1531"/>
                  <a:pt x="1126" y="1270"/>
                  <a:pt x="1034" y="1073"/>
                </a:cubicBezTo>
                <a:lnTo>
                  <a:pt x="1034" y="1073"/>
                </a:lnTo>
                <a:cubicBezTo>
                  <a:pt x="1165" y="1244"/>
                  <a:pt x="1374" y="1322"/>
                  <a:pt x="1571" y="1322"/>
                </a:cubicBezTo>
                <a:cubicBezTo>
                  <a:pt x="1571" y="1204"/>
                  <a:pt x="1505" y="1126"/>
                  <a:pt x="1400" y="1060"/>
                </a:cubicBezTo>
                <a:cubicBezTo>
                  <a:pt x="1309" y="1008"/>
                  <a:pt x="1204" y="982"/>
                  <a:pt x="1100" y="969"/>
                </a:cubicBezTo>
                <a:cubicBezTo>
                  <a:pt x="1335" y="969"/>
                  <a:pt x="1597" y="903"/>
                  <a:pt x="1819" y="773"/>
                </a:cubicBezTo>
                <a:cubicBezTo>
                  <a:pt x="1721" y="701"/>
                  <a:pt x="1597" y="665"/>
                  <a:pt x="1474" y="665"/>
                </a:cubicBezTo>
                <a:cubicBezTo>
                  <a:pt x="1351" y="665"/>
                  <a:pt x="1230" y="701"/>
                  <a:pt x="1139" y="773"/>
                </a:cubicBezTo>
                <a:cubicBezTo>
                  <a:pt x="1270" y="589"/>
                  <a:pt x="1414" y="406"/>
                  <a:pt x="1531" y="249"/>
                </a:cubicBezTo>
                <a:cubicBezTo>
                  <a:pt x="1510" y="244"/>
                  <a:pt x="1489" y="242"/>
                  <a:pt x="1467" y="242"/>
                </a:cubicBezTo>
                <a:cubicBezTo>
                  <a:pt x="1364" y="242"/>
                  <a:pt x="1253" y="289"/>
                  <a:pt x="1178" y="354"/>
                </a:cubicBezTo>
                <a:cubicBezTo>
                  <a:pt x="1073" y="445"/>
                  <a:pt x="995" y="550"/>
                  <a:pt x="982" y="681"/>
                </a:cubicBezTo>
                <a:cubicBezTo>
                  <a:pt x="995" y="550"/>
                  <a:pt x="1008" y="419"/>
                  <a:pt x="995" y="315"/>
                </a:cubicBezTo>
                <a:cubicBezTo>
                  <a:pt x="982" y="197"/>
                  <a:pt x="916" y="66"/>
                  <a:pt x="7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7"/>
          <p:cNvSpPr/>
          <p:nvPr/>
        </p:nvSpPr>
        <p:spPr>
          <a:xfrm>
            <a:off x="4761028" y="4521398"/>
            <a:ext cx="234716" cy="221175"/>
          </a:xfrm>
          <a:custGeom>
            <a:avLst/>
            <a:gdLst/>
            <a:ahLst/>
            <a:cxnLst/>
            <a:rect l="l" t="t" r="r" b="b"/>
            <a:pathLst>
              <a:path w="1820" h="1715" extrusionOk="0">
                <a:moveTo>
                  <a:pt x="799" y="1"/>
                </a:moveTo>
                <a:cubicBezTo>
                  <a:pt x="681" y="210"/>
                  <a:pt x="681" y="511"/>
                  <a:pt x="812" y="720"/>
                </a:cubicBezTo>
                <a:cubicBezTo>
                  <a:pt x="692" y="529"/>
                  <a:pt x="485" y="403"/>
                  <a:pt x="250" y="403"/>
                </a:cubicBezTo>
                <a:cubicBezTo>
                  <a:pt x="228" y="403"/>
                  <a:pt x="206" y="404"/>
                  <a:pt x="184" y="406"/>
                </a:cubicBezTo>
                <a:cubicBezTo>
                  <a:pt x="249" y="589"/>
                  <a:pt x="393" y="759"/>
                  <a:pt x="550" y="851"/>
                </a:cubicBezTo>
                <a:cubicBezTo>
                  <a:pt x="354" y="851"/>
                  <a:pt x="157" y="930"/>
                  <a:pt x="0" y="1047"/>
                </a:cubicBezTo>
                <a:cubicBezTo>
                  <a:pt x="102" y="1098"/>
                  <a:pt x="213" y="1124"/>
                  <a:pt x="324" y="1124"/>
                </a:cubicBezTo>
                <a:cubicBezTo>
                  <a:pt x="423" y="1124"/>
                  <a:pt x="523" y="1103"/>
                  <a:pt x="617" y="1060"/>
                </a:cubicBezTo>
                <a:lnTo>
                  <a:pt x="617" y="1060"/>
                </a:lnTo>
                <a:cubicBezTo>
                  <a:pt x="444" y="1156"/>
                  <a:pt x="305" y="1313"/>
                  <a:pt x="210" y="1492"/>
                </a:cubicBezTo>
                <a:cubicBezTo>
                  <a:pt x="471" y="1492"/>
                  <a:pt x="720" y="1335"/>
                  <a:pt x="851" y="1113"/>
                </a:cubicBezTo>
                <a:lnTo>
                  <a:pt x="851" y="1113"/>
                </a:lnTo>
                <a:cubicBezTo>
                  <a:pt x="812" y="1322"/>
                  <a:pt x="864" y="1531"/>
                  <a:pt x="969" y="1715"/>
                </a:cubicBezTo>
                <a:cubicBezTo>
                  <a:pt x="1113" y="1531"/>
                  <a:pt x="1126" y="1270"/>
                  <a:pt x="1034" y="1073"/>
                </a:cubicBezTo>
                <a:lnTo>
                  <a:pt x="1034" y="1073"/>
                </a:lnTo>
                <a:cubicBezTo>
                  <a:pt x="1165" y="1244"/>
                  <a:pt x="1374" y="1322"/>
                  <a:pt x="1571" y="1322"/>
                </a:cubicBezTo>
                <a:cubicBezTo>
                  <a:pt x="1571" y="1204"/>
                  <a:pt x="1505" y="1126"/>
                  <a:pt x="1400" y="1060"/>
                </a:cubicBezTo>
                <a:cubicBezTo>
                  <a:pt x="1309" y="1008"/>
                  <a:pt x="1204" y="982"/>
                  <a:pt x="1100" y="969"/>
                </a:cubicBezTo>
                <a:cubicBezTo>
                  <a:pt x="1335" y="969"/>
                  <a:pt x="1597" y="903"/>
                  <a:pt x="1819" y="773"/>
                </a:cubicBezTo>
                <a:cubicBezTo>
                  <a:pt x="1721" y="701"/>
                  <a:pt x="1597" y="665"/>
                  <a:pt x="1474" y="665"/>
                </a:cubicBezTo>
                <a:cubicBezTo>
                  <a:pt x="1351" y="665"/>
                  <a:pt x="1230" y="701"/>
                  <a:pt x="1139" y="773"/>
                </a:cubicBezTo>
                <a:cubicBezTo>
                  <a:pt x="1270" y="589"/>
                  <a:pt x="1414" y="406"/>
                  <a:pt x="1531" y="249"/>
                </a:cubicBezTo>
                <a:cubicBezTo>
                  <a:pt x="1510" y="244"/>
                  <a:pt x="1489" y="242"/>
                  <a:pt x="1467" y="242"/>
                </a:cubicBezTo>
                <a:cubicBezTo>
                  <a:pt x="1364" y="242"/>
                  <a:pt x="1253" y="289"/>
                  <a:pt x="1178" y="354"/>
                </a:cubicBezTo>
                <a:cubicBezTo>
                  <a:pt x="1073" y="445"/>
                  <a:pt x="995" y="550"/>
                  <a:pt x="982" y="681"/>
                </a:cubicBezTo>
                <a:cubicBezTo>
                  <a:pt x="995" y="550"/>
                  <a:pt x="1008" y="419"/>
                  <a:pt x="995" y="315"/>
                </a:cubicBezTo>
                <a:cubicBezTo>
                  <a:pt x="982" y="197"/>
                  <a:pt x="916" y="66"/>
                  <a:pt x="7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8"/>
          <p:cNvSpPr txBox="1">
            <a:spLocks noGrp="1"/>
          </p:cNvSpPr>
          <p:nvPr>
            <p:ph type="title"/>
          </p:nvPr>
        </p:nvSpPr>
        <p:spPr>
          <a:xfrm>
            <a:off x="1710775" y="952475"/>
            <a:ext cx="5607000" cy="276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12" name="Google Shape;112;p8"/>
          <p:cNvSpPr/>
          <p:nvPr/>
        </p:nvSpPr>
        <p:spPr>
          <a:xfrm flipH="1">
            <a:off x="543899" y="-40085"/>
            <a:ext cx="1346870" cy="5240717"/>
          </a:xfrm>
          <a:custGeom>
            <a:avLst/>
            <a:gdLst/>
            <a:ahLst/>
            <a:cxnLst/>
            <a:rect l="l" t="t" r="r" b="b"/>
            <a:pathLst>
              <a:path w="8533" h="37790" extrusionOk="0">
                <a:moveTo>
                  <a:pt x="5091" y="1"/>
                </a:moveTo>
                <a:cubicBezTo>
                  <a:pt x="5287" y="8781"/>
                  <a:pt x="4123" y="17613"/>
                  <a:pt x="1676" y="25764"/>
                </a:cubicBezTo>
                <a:cubicBezTo>
                  <a:pt x="524" y="29559"/>
                  <a:pt x="1" y="33694"/>
                  <a:pt x="145" y="37789"/>
                </a:cubicBezTo>
                <a:lnTo>
                  <a:pt x="6739" y="37789"/>
                </a:lnTo>
                <a:cubicBezTo>
                  <a:pt x="8532" y="32071"/>
                  <a:pt x="8414" y="25372"/>
                  <a:pt x="7812" y="19117"/>
                </a:cubicBezTo>
                <a:cubicBezTo>
                  <a:pt x="7197" y="12771"/>
                  <a:pt x="6151" y="6347"/>
                  <a:pt x="63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8"/>
          <p:cNvSpPr/>
          <p:nvPr/>
        </p:nvSpPr>
        <p:spPr>
          <a:xfrm flipH="1">
            <a:off x="-288368" y="-181485"/>
            <a:ext cx="1507869" cy="5240717"/>
          </a:xfrm>
          <a:custGeom>
            <a:avLst/>
            <a:gdLst/>
            <a:ahLst/>
            <a:cxnLst/>
            <a:rect l="l" t="t" r="r" b="b"/>
            <a:pathLst>
              <a:path w="9553" h="37790" extrusionOk="0">
                <a:moveTo>
                  <a:pt x="4659" y="1"/>
                </a:moveTo>
                <a:cubicBezTo>
                  <a:pt x="4920" y="6216"/>
                  <a:pt x="4959" y="12431"/>
                  <a:pt x="3756" y="18516"/>
                </a:cubicBezTo>
                <a:cubicBezTo>
                  <a:pt x="2971" y="22506"/>
                  <a:pt x="1662" y="26366"/>
                  <a:pt x="838" y="30344"/>
                </a:cubicBezTo>
                <a:cubicBezTo>
                  <a:pt x="328" y="32778"/>
                  <a:pt x="0" y="35290"/>
                  <a:pt x="118" y="37789"/>
                </a:cubicBezTo>
                <a:lnTo>
                  <a:pt x="7027" y="37789"/>
                </a:lnTo>
                <a:cubicBezTo>
                  <a:pt x="9552" y="25581"/>
                  <a:pt x="6111" y="12575"/>
                  <a:pt x="705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8"/>
          <p:cNvSpPr/>
          <p:nvPr/>
        </p:nvSpPr>
        <p:spPr>
          <a:xfrm rot="-757873" flipH="1">
            <a:off x="279832" y="3152975"/>
            <a:ext cx="1234674" cy="1377712"/>
          </a:xfrm>
          <a:custGeom>
            <a:avLst/>
            <a:gdLst/>
            <a:ahLst/>
            <a:cxnLst/>
            <a:rect l="l" t="t" r="r" b="b"/>
            <a:pathLst>
              <a:path w="15297" h="13877" extrusionOk="0">
                <a:moveTo>
                  <a:pt x="6606" y="1"/>
                </a:moveTo>
                <a:cubicBezTo>
                  <a:pt x="6564" y="1"/>
                  <a:pt x="6521" y="3"/>
                  <a:pt x="6477" y="6"/>
                </a:cubicBezTo>
                <a:cubicBezTo>
                  <a:pt x="4070" y="203"/>
                  <a:pt x="5758" y="3330"/>
                  <a:pt x="6333" y="4468"/>
                </a:cubicBezTo>
                <a:cubicBezTo>
                  <a:pt x="7289" y="6405"/>
                  <a:pt x="8506" y="8184"/>
                  <a:pt x="9893" y="9833"/>
                </a:cubicBezTo>
                <a:cubicBezTo>
                  <a:pt x="8793" y="8839"/>
                  <a:pt x="7681" y="7831"/>
                  <a:pt x="6399" y="7072"/>
                </a:cubicBezTo>
                <a:cubicBezTo>
                  <a:pt x="5257" y="6408"/>
                  <a:pt x="3950" y="5952"/>
                  <a:pt x="2634" y="5952"/>
                </a:cubicBezTo>
                <a:cubicBezTo>
                  <a:pt x="2471" y="5952"/>
                  <a:pt x="2309" y="5959"/>
                  <a:pt x="2146" y="5973"/>
                </a:cubicBezTo>
                <a:cubicBezTo>
                  <a:pt x="1636" y="6025"/>
                  <a:pt x="1139" y="6143"/>
                  <a:pt x="733" y="6418"/>
                </a:cubicBezTo>
                <a:cubicBezTo>
                  <a:pt x="328" y="6693"/>
                  <a:pt x="14" y="7151"/>
                  <a:pt x="14" y="7648"/>
                </a:cubicBezTo>
                <a:cubicBezTo>
                  <a:pt x="1" y="8525"/>
                  <a:pt x="877" y="9139"/>
                  <a:pt x="1688" y="9532"/>
                </a:cubicBezTo>
                <a:cubicBezTo>
                  <a:pt x="3298" y="10330"/>
                  <a:pt x="5038" y="10906"/>
                  <a:pt x="6661" y="11717"/>
                </a:cubicBezTo>
                <a:cubicBezTo>
                  <a:pt x="7786" y="12293"/>
                  <a:pt x="8859" y="12973"/>
                  <a:pt x="9735" y="13876"/>
                </a:cubicBezTo>
                <a:lnTo>
                  <a:pt x="15231" y="10396"/>
                </a:lnTo>
                <a:cubicBezTo>
                  <a:pt x="14878" y="9022"/>
                  <a:pt x="15009" y="7530"/>
                  <a:pt x="15126" y="6091"/>
                </a:cubicBezTo>
                <a:cubicBezTo>
                  <a:pt x="15257" y="4377"/>
                  <a:pt x="15296" y="2558"/>
                  <a:pt x="14394" y="1106"/>
                </a:cubicBezTo>
                <a:cubicBezTo>
                  <a:pt x="14158" y="739"/>
                  <a:pt x="13857" y="386"/>
                  <a:pt x="13425" y="320"/>
                </a:cubicBezTo>
                <a:cubicBezTo>
                  <a:pt x="13380" y="314"/>
                  <a:pt x="13334" y="310"/>
                  <a:pt x="13288" y="310"/>
                </a:cubicBezTo>
                <a:cubicBezTo>
                  <a:pt x="12976" y="310"/>
                  <a:pt x="12659" y="460"/>
                  <a:pt x="12431" y="700"/>
                </a:cubicBezTo>
                <a:cubicBezTo>
                  <a:pt x="12182" y="962"/>
                  <a:pt x="12025" y="1302"/>
                  <a:pt x="11894" y="1642"/>
                </a:cubicBezTo>
                <a:cubicBezTo>
                  <a:pt x="11057" y="3906"/>
                  <a:pt x="11515" y="6392"/>
                  <a:pt x="12065" y="8721"/>
                </a:cubicBezTo>
                <a:cubicBezTo>
                  <a:pt x="10952" y="7085"/>
                  <a:pt x="10717" y="4992"/>
                  <a:pt x="9840" y="3212"/>
                </a:cubicBezTo>
                <a:cubicBezTo>
                  <a:pt x="9306" y="2106"/>
                  <a:pt x="8057" y="1"/>
                  <a:pt x="660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8"/>
          <p:cNvSpPr/>
          <p:nvPr/>
        </p:nvSpPr>
        <p:spPr>
          <a:xfrm flipH="1">
            <a:off x="6709106" y="-183287"/>
            <a:ext cx="985253" cy="5244316"/>
          </a:xfrm>
          <a:custGeom>
            <a:avLst/>
            <a:gdLst/>
            <a:ahLst/>
            <a:cxnLst/>
            <a:rect l="l" t="t" r="r" b="b"/>
            <a:pathLst>
              <a:path w="6242" h="37803" extrusionOk="0">
                <a:moveTo>
                  <a:pt x="603" y="1"/>
                </a:moveTo>
                <a:cubicBezTo>
                  <a:pt x="485" y="6072"/>
                  <a:pt x="354" y="12117"/>
                  <a:pt x="236" y="18188"/>
                </a:cubicBezTo>
                <a:cubicBezTo>
                  <a:pt x="105" y="24744"/>
                  <a:pt x="1" y="31391"/>
                  <a:pt x="1283" y="37802"/>
                </a:cubicBezTo>
                <a:lnTo>
                  <a:pt x="6242" y="37802"/>
                </a:lnTo>
                <a:cubicBezTo>
                  <a:pt x="5836" y="31404"/>
                  <a:pt x="4462" y="25071"/>
                  <a:pt x="3429" y="18725"/>
                </a:cubicBezTo>
                <a:cubicBezTo>
                  <a:pt x="2395" y="12549"/>
                  <a:pt x="1715" y="6164"/>
                  <a:pt x="248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8"/>
          <p:cNvSpPr/>
          <p:nvPr/>
        </p:nvSpPr>
        <p:spPr>
          <a:xfrm flipH="1">
            <a:off x="8299528" y="-183275"/>
            <a:ext cx="1123681" cy="5244307"/>
          </a:xfrm>
          <a:custGeom>
            <a:avLst/>
            <a:gdLst/>
            <a:ahLst/>
            <a:cxnLst/>
            <a:rect l="l" t="t" r="r" b="b"/>
            <a:pathLst>
              <a:path w="7119" h="37790" extrusionOk="0">
                <a:moveTo>
                  <a:pt x="1859" y="1"/>
                </a:moveTo>
                <a:cubicBezTo>
                  <a:pt x="2552" y="12575"/>
                  <a:pt x="1" y="25581"/>
                  <a:pt x="1898" y="37789"/>
                </a:cubicBezTo>
                <a:lnTo>
                  <a:pt x="7027" y="37789"/>
                </a:lnTo>
                <a:cubicBezTo>
                  <a:pt x="7119" y="35290"/>
                  <a:pt x="6870" y="32778"/>
                  <a:pt x="6491" y="30344"/>
                </a:cubicBezTo>
                <a:cubicBezTo>
                  <a:pt x="5889" y="26366"/>
                  <a:pt x="4907" y="22506"/>
                  <a:pt x="4318" y="18516"/>
                </a:cubicBezTo>
                <a:cubicBezTo>
                  <a:pt x="3416" y="12431"/>
                  <a:pt x="3455" y="6216"/>
                  <a:pt x="365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8"/>
          <p:cNvSpPr/>
          <p:nvPr/>
        </p:nvSpPr>
        <p:spPr>
          <a:xfrm flipH="1">
            <a:off x="8055529" y="-90362"/>
            <a:ext cx="1464305" cy="5244298"/>
          </a:xfrm>
          <a:custGeom>
            <a:avLst/>
            <a:gdLst/>
            <a:ahLst/>
            <a:cxnLst/>
            <a:rect l="l" t="t" r="r" b="b"/>
            <a:pathLst>
              <a:path w="9277" h="37777" extrusionOk="0">
                <a:moveTo>
                  <a:pt x="5679" y="1"/>
                </a:moveTo>
                <a:cubicBezTo>
                  <a:pt x="5993" y="5706"/>
                  <a:pt x="6071" y="11450"/>
                  <a:pt x="4868" y="17011"/>
                </a:cubicBezTo>
                <a:cubicBezTo>
                  <a:pt x="3991" y="20988"/>
                  <a:pt x="2473" y="24783"/>
                  <a:pt x="1400" y="28708"/>
                </a:cubicBezTo>
                <a:cubicBezTo>
                  <a:pt x="576" y="31652"/>
                  <a:pt x="0" y="34740"/>
                  <a:pt x="170" y="37776"/>
                </a:cubicBezTo>
                <a:lnTo>
                  <a:pt x="9277" y="37776"/>
                </a:lnTo>
                <a:cubicBezTo>
                  <a:pt x="8597" y="36468"/>
                  <a:pt x="8165" y="35002"/>
                  <a:pt x="7982" y="33524"/>
                </a:cubicBezTo>
                <a:cubicBezTo>
                  <a:pt x="7615" y="30632"/>
                  <a:pt x="8073" y="27688"/>
                  <a:pt x="8361" y="24757"/>
                </a:cubicBezTo>
                <a:cubicBezTo>
                  <a:pt x="9185" y="16540"/>
                  <a:pt x="8610" y="8244"/>
                  <a:pt x="796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8"/>
          <p:cNvSpPr/>
          <p:nvPr/>
        </p:nvSpPr>
        <p:spPr>
          <a:xfrm flipH="1">
            <a:off x="6939293" y="2949424"/>
            <a:ext cx="1115290" cy="1095901"/>
          </a:xfrm>
          <a:custGeom>
            <a:avLst/>
            <a:gdLst/>
            <a:ahLst/>
            <a:cxnLst/>
            <a:rect l="l" t="t" r="r" b="b"/>
            <a:pathLst>
              <a:path w="7708" h="7574" extrusionOk="0">
                <a:moveTo>
                  <a:pt x="5569" y="0"/>
                </a:moveTo>
                <a:cubicBezTo>
                  <a:pt x="5281" y="0"/>
                  <a:pt x="4994" y="18"/>
                  <a:pt x="4711" y="83"/>
                </a:cubicBezTo>
                <a:cubicBezTo>
                  <a:pt x="4201" y="201"/>
                  <a:pt x="3704" y="462"/>
                  <a:pt x="3416" y="894"/>
                </a:cubicBezTo>
                <a:cubicBezTo>
                  <a:pt x="2958" y="1640"/>
                  <a:pt x="3219" y="2582"/>
                  <a:pt x="3507" y="3419"/>
                </a:cubicBezTo>
                <a:cubicBezTo>
                  <a:pt x="2958" y="2687"/>
                  <a:pt x="2866" y="1653"/>
                  <a:pt x="3246" y="829"/>
                </a:cubicBezTo>
                <a:lnTo>
                  <a:pt x="3246" y="829"/>
                </a:lnTo>
                <a:cubicBezTo>
                  <a:pt x="2696" y="881"/>
                  <a:pt x="2173" y="1195"/>
                  <a:pt x="1898" y="1653"/>
                </a:cubicBezTo>
                <a:cubicBezTo>
                  <a:pt x="1610" y="2111"/>
                  <a:pt x="1558" y="2713"/>
                  <a:pt x="1754" y="3223"/>
                </a:cubicBezTo>
                <a:cubicBezTo>
                  <a:pt x="1885" y="3550"/>
                  <a:pt x="2094" y="3825"/>
                  <a:pt x="2212" y="4152"/>
                </a:cubicBezTo>
                <a:cubicBezTo>
                  <a:pt x="2317" y="4479"/>
                  <a:pt x="2290" y="4911"/>
                  <a:pt x="1990" y="5107"/>
                </a:cubicBezTo>
                <a:cubicBezTo>
                  <a:pt x="2160" y="4754"/>
                  <a:pt x="2042" y="4348"/>
                  <a:pt x="1859" y="4021"/>
                </a:cubicBezTo>
                <a:cubicBezTo>
                  <a:pt x="1662" y="3694"/>
                  <a:pt x="1401" y="3406"/>
                  <a:pt x="1257" y="3053"/>
                </a:cubicBezTo>
                <a:cubicBezTo>
                  <a:pt x="1100" y="2713"/>
                  <a:pt x="1074" y="2255"/>
                  <a:pt x="1335" y="1980"/>
                </a:cubicBezTo>
                <a:lnTo>
                  <a:pt x="1335" y="1980"/>
                </a:lnTo>
                <a:cubicBezTo>
                  <a:pt x="799" y="2320"/>
                  <a:pt x="197" y="2752"/>
                  <a:pt x="79" y="3367"/>
                </a:cubicBezTo>
                <a:cubicBezTo>
                  <a:pt x="1" y="3812"/>
                  <a:pt x="158" y="4257"/>
                  <a:pt x="393" y="4623"/>
                </a:cubicBezTo>
                <a:cubicBezTo>
                  <a:pt x="603" y="5003"/>
                  <a:pt x="877" y="5369"/>
                  <a:pt x="1034" y="5788"/>
                </a:cubicBezTo>
                <a:cubicBezTo>
                  <a:pt x="1257" y="6416"/>
                  <a:pt x="1348" y="7266"/>
                  <a:pt x="2160" y="7292"/>
                </a:cubicBezTo>
                <a:cubicBezTo>
                  <a:pt x="2805" y="7340"/>
                  <a:pt x="3462" y="7574"/>
                  <a:pt x="4139" y="7574"/>
                </a:cubicBezTo>
                <a:cubicBezTo>
                  <a:pt x="4203" y="7574"/>
                  <a:pt x="4267" y="7572"/>
                  <a:pt x="4332" y="7567"/>
                </a:cubicBezTo>
                <a:cubicBezTo>
                  <a:pt x="5117" y="7502"/>
                  <a:pt x="5928" y="7044"/>
                  <a:pt x="6124" y="6298"/>
                </a:cubicBezTo>
                <a:cubicBezTo>
                  <a:pt x="5091" y="6036"/>
                  <a:pt x="4044" y="5762"/>
                  <a:pt x="3010" y="5500"/>
                </a:cubicBezTo>
                <a:cubicBezTo>
                  <a:pt x="3231" y="5318"/>
                  <a:pt x="3509" y="5246"/>
                  <a:pt x="3789" y="5246"/>
                </a:cubicBezTo>
                <a:cubicBezTo>
                  <a:pt x="3974" y="5246"/>
                  <a:pt x="4160" y="5278"/>
                  <a:pt x="4332" y="5330"/>
                </a:cubicBezTo>
                <a:cubicBezTo>
                  <a:pt x="4777" y="5461"/>
                  <a:pt x="5169" y="5722"/>
                  <a:pt x="5614" y="5905"/>
                </a:cubicBezTo>
                <a:cubicBezTo>
                  <a:pt x="5861" y="6007"/>
                  <a:pt x="6120" y="6073"/>
                  <a:pt x="6376" y="6073"/>
                </a:cubicBezTo>
                <a:cubicBezTo>
                  <a:pt x="6580" y="6073"/>
                  <a:pt x="6783" y="6031"/>
                  <a:pt x="6975" y="5932"/>
                </a:cubicBezTo>
                <a:cubicBezTo>
                  <a:pt x="7341" y="5735"/>
                  <a:pt x="7577" y="5330"/>
                  <a:pt x="7642" y="4911"/>
                </a:cubicBezTo>
                <a:cubicBezTo>
                  <a:pt x="7707" y="4479"/>
                  <a:pt x="7642" y="4061"/>
                  <a:pt x="7550" y="3629"/>
                </a:cubicBezTo>
                <a:cubicBezTo>
                  <a:pt x="7322" y="3835"/>
                  <a:pt x="7026" y="3905"/>
                  <a:pt x="6716" y="3905"/>
                </a:cubicBezTo>
                <a:cubicBezTo>
                  <a:pt x="6476" y="3905"/>
                  <a:pt x="6227" y="3863"/>
                  <a:pt x="5993" y="3812"/>
                </a:cubicBezTo>
                <a:cubicBezTo>
                  <a:pt x="5723" y="3760"/>
                  <a:pt x="5440" y="3709"/>
                  <a:pt x="5169" y="3709"/>
                </a:cubicBezTo>
                <a:cubicBezTo>
                  <a:pt x="4889" y="3709"/>
                  <a:pt x="4623" y="3764"/>
                  <a:pt x="4397" y="3930"/>
                </a:cubicBezTo>
                <a:cubicBezTo>
                  <a:pt x="4685" y="3642"/>
                  <a:pt x="5091" y="3550"/>
                  <a:pt x="5483" y="3537"/>
                </a:cubicBezTo>
                <a:cubicBezTo>
                  <a:pt x="5876" y="3511"/>
                  <a:pt x="6268" y="3550"/>
                  <a:pt x="6661" y="3472"/>
                </a:cubicBezTo>
                <a:cubicBezTo>
                  <a:pt x="7027" y="3380"/>
                  <a:pt x="7433" y="3158"/>
                  <a:pt x="7537" y="2778"/>
                </a:cubicBezTo>
                <a:cubicBezTo>
                  <a:pt x="7603" y="2530"/>
                  <a:pt x="7550" y="2268"/>
                  <a:pt x="7498" y="2045"/>
                </a:cubicBezTo>
                <a:cubicBezTo>
                  <a:pt x="7276" y="1273"/>
                  <a:pt x="6844" y="567"/>
                  <a:pt x="6268" y="17"/>
                </a:cubicBezTo>
                <a:cubicBezTo>
                  <a:pt x="6035" y="12"/>
                  <a:pt x="5801" y="0"/>
                  <a:pt x="55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8"/>
          <p:cNvSpPr/>
          <p:nvPr/>
        </p:nvSpPr>
        <p:spPr>
          <a:xfrm flipH="1">
            <a:off x="7994789" y="2381397"/>
            <a:ext cx="1132364" cy="1190819"/>
          </a:xfrm>
          <a:custGeom>
            <a:avLst/>
            <a:gdLst/>
            <a:ahLst/>
            <a:cxnLst/>
            <a:rect l="l" t="t" r="r" b="b"/>
            <a:pathLst>
              <a:path w="7826" h="8230" extrusionOk="0">
                <a:moveTo>
                  <a:pt x="4986" y="0"/>
                </a:moveTo>
                <a:cubicBezTo>
                  <a:pt x="4489" y="131"/>
                  <a:pt x="3979" y="275"/>
                  <a:pt x="3521" y="537"/>
                </a:cubicBezTo>
                <a:cubicBezTo>
                  <a:pt x="3063" y="798"/>
                  <a:pt x="2670" y="1217"/>
                  <a:pt x="2539" y="1714"/>
                </a:cubicBezTo>
                <a:cubicBezTo>
                  <a:pt x="2330" y="2552"/>
                  <a:pt x="2853" y="3389"/>
                  <a:pt x="3351" y="4096"/>
                </a:cubicBezTo>
                <a:cubicBezTo>
                  <a:pt x="2618" y="3546"/>
                  <a:pt x="2212" y="2604"/>
                  <a:pt x="2330" y="1701"/>
                </a:cubicBezTo>
                <a:lnTo>
                  <a:pt x="2330" y="1701"/>
                </a:lnTo>
                <a:cubicBezTo>
                  <a:pt x="1820" y="1911"/>
                  <a:pt x="1427" y="2369"/>
                  <a:pt x="1296" y="2892"/>
                </a:cubicBezTo>
                <a:cubicBezTo>
                  <a:pt x="1165" y="3415"/>
                  <a:pt x="1296" y="4004"/>
                  <a:pt x="1636" y="4436"/>
                </a:cubicBezTo>
                <a:cubicBezTo>
                  <a:pt x="1846" y="4698"/>
                  <a:pt x="2147" y="4907"/>
                  <a:pt x="2356" y="5182"/>
                </a:cubicBezTo>
                <a:cubicBezTo>
                  <a:pt x="2565" y="5470"/>
                  <a:pt x="2657" y="5875"/>
                  <a:pt x="2435" y="6150"/>
                </a:cubicBezTo>
                <a:cubicBezTo>
                  <a:pt x="2500" y="5770"/>
                  <a:pt x="2265" y="5417"/>
                  <a:pt x="1977" y="5156"/>
                </a:cubicBezTo>
                <a:cubicBezTo>
                  <a:pt x="1702" y="4894"/>
                  <a:pt x="1362" y="4698"/>
                  <a:pt x="1113" y="4423"/>
                </a:cubicBezTo>
                <a:cubicBezTo>
                  <a:pt x="851" y="4135"/>
                  <a:pt x="707" y="3716"/>
                  <a:pt x="864" y="3376"/>
                </a:cubicBezTo>
                <a:lnTo>
                  <a:pt x="864" y="3376"/>
                </a:lnTo>
                <a:cubicBezTo>
                  <a:pt x="446" y="3860"/>
                  <a:pt x="1" y="4436"/>
                  <a:pt x="79" y="5090"/>
                </a:cubicBezTo>
                <a:cubicBezTo>
                  <a:pt x="132" y="5535"/>
                  <a:pt x="433" y="5888"/>
                  <a:pt x="760" y="6202"/>
                </a:cubicBezTo>
                <a:cubicBezTo>
                  <a:pt x="1087" y="6490"/>
                  <a:pt x="1440" y="6752"/>
                  <a:pt x="1715" y="7105"/>
                </a:cubicBezTo>
                <a:cubicBezTo>
                  <a:pt x="2084" y="7566"/>
                  <a:pt x="2381" y="8230"/>
                  <a:pt x="2992" y="8230"/>
                </a:cubicBezTo>
                <a:cubicBezTo>
                  <a:pt x="3075" y="8230"/>
                  <a:pt x="3164" y="8218"/>
                  <a:pt x="3259" y="8191"/>
                </a:cubicBezTo>
                <a:cubicBezTo>
                  <a:pt x="3939" y="8047"/>
                  <a:pt x="4724" y="8100"/>
                  <a:pt x="5431" y="7825"/>
                </a:cubicBezTo>
                <a:cubicBezTo>
                  <a:pt x="6151" y="7524"/>
                  <a:pt x="6792" y="6843"/>
                  <a:pt x="6739" y="6071"/>
                </a:cubicBezTo>
                <a:lnTo>
                  <a:pt x="6739" y="6071"/>
                </a:lnTo>
                <a:cubicBezTo>
                  <a:pt x="5680" y="6111"/>
                  <a:pt x="4594" y="6189"/>
                  <a:pt x="3534" y="6228"/>
                </a:cubicBezTo>
                <a:cubicBezTo>
                  <a:pt x="3782" y="5836"/>
                  <a:pt x="4293" y="5679"/>
                  <a:pt x="4751" y="5679"/>
                </a:cubicBezTo>
                <a:cubicBezTo>
                  <a:pt x="5195" y="5679"/>
                  <a:pt x="5653" y="5810"/>
                  <a:pt x="6138" y="5836"/>
                </a:cubicBezTo>
                <a:cubicBezTo>
                  <a:pt x="6208" y="5842"/>
                  <a:pt x="6279" y="5845"/>
                  <a:pt x="6351" y="5845"/>
                </a:cubicBezTo>
                <a:cubicBezTo>
                  <a:pt x="6748" y="5845"/>
                  <a:pt x="7156" y="5746"/>
                  <a:pt x="7433" y="5470"/>
                </a:cubicBezTo>
                <a:cubicBezTo>
                  <a:pt x="7721" y="5169"/>
                  <a:pt x="7825" y="4698"/>
                  <a:pt x="7760" y="4266"/>
                </a:cubicBezTo>
                <a:cubicBezTo>
                  <a:pt x="7695" y="3847"/>
                  <a:pt x="7498" y="3455"/>
                  <a:pt x="7302" y="3075"/>
                </a:cubicBezTo>
                <a:cubicBezTo>
                  <a:pt x="7001" y="3533"/>
                  <a:pt x="6399" y="3664"/>
                  <a:pt x="5863" y="3729"/>
                </a:cubicBezTo>
                <a:cubicBezTo>
                  <a:pt x="5313" y="3795"/>
                  <a:pt x="4698" y="3873"/>
                  <a:pt x="4371" y="4305"/>
                </a:cubicBezTo>
                <a:cubicBezTo>
                  <a:pt x="4554" y="3965"/>
                  <a:pt x="4908" y="3742"/>
                  <a:pt x="5287" y="3598"/>
                </a:cubicBezTo>
                <a:cubicBezTo>
                  <a:pt x="5640" y="3468"/>
                  <a:pt x="6033" y="3389"/>
                  <a:pt x="6386" y="3193"/>
                </a:cubicBezTo>
                <a:cubicBezTo>
                  <a:pt x="6726" y="2997"/>
                  <a:pt x="7014" y="2656"/>
                  <a:pt x="7014" y="2264"/>
                </a:cubicBezTo>
                <a:cubicBezTo>
                  <a:pt x="7014" y="2015"/>
                  <a:pt x="6883" y="1767"/>
                  <a:pt x="6753" y="1557"/>
                </a:cubicBezTo>
                <a:cubicBezTo>
                  <a:pt x="6321" y="890"/>
                  <a:pt x="5693" y="340"/>
                  <a:pt x="498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8"/>
          <p:cNvSpPr/>
          <p:nvPr/>
        </p:nvSpPr>
        <p:spPr>
          <a:xfrm flipH="1">
            <a:off x="-1843995" y="2499250"/>
            <a:ext cx="11201380" cy="4502252"/>
          </a:xfrm>
          <a:custGeom>
            <a:avLst/>
            <a:gdLst/>
            <a:ahLst/>
            <a:cxnLst/>
            <a:rect l="l" t="t" r="r" b="b"/>
            <a:pathLst>
              <a:path w="57547" h="31116" extrusionOk="0">
                <a:moveTo>
                  <a:pt x="54164" y="1115"/>
                </a:moveTo>
                <a:cubicBezTo>
                  <a:pt x="54357" y="1207"/>
                  <a:pt x="54485" y="1389"/>
                  <a:pt x="54459" y="1596"/>
                </a:cubicBezTo>
                <a:cubicBezTo>
                  <a:pt x="54332" y="1457"/>
                  <a:pt x="54229" y="1292"/>
                  <a:pt x="54164" y="1115"/>
                </a:cubicBezTo>
                <a:close/>
                <a:moveTo>
                  <a:pt x="2552" y="4396"/>
                </a:moveTo>
                <a:cubicBezTo>
                  <a:pt x="2539" y="4475"/>
                  <a:pt x="2513" y="4580"/>
                  <a:pt x="2422" y="4645"/>
                </a:cubicBezTo>
                <a:cubicBezTo>
                  <a:pt x="2461" y="4553"/>
                  <a:pt x="2513" y="4475"/>
                  <a:pt x="2552" y="4396"/>
                </a:cubicBezTo>
                <a:close/>
                <a:moveTo>
                  <a:pt x="838" y="5299"/>
                </a:moveTo>
                <a:lnTo>
                  <a:pt x="838" y="5299"/>
                </a:lnTo>
                <a:cubicBezTo>
                  <a:pt x="904" y="5430"/>
                  <a:pt x="917" y="5561"/>
                  <a:pt x="904" y="5705"/>
                </a:cubicBezTo>
                <a:cubicBezTo>
                  <a:pt x="878" y="5574"/>
                  <a:pt x="851" y="5430"/>
                  <a:pt x="838" y="5299"/>
                </a:cubicBezTo>
                <a:close/>
                <a:moveTo>
                  <a:pt x="6138" y="6425"/>
                </a:moveTo>
                <a:lnTo>
                  <a:pt x="6138" y="6425"/>
                </a:lnTo>
                <a:cubicBezTo>
                  <a:pt x="6111" y="6477"/>
                  <a:pt x="6072" y="6542"/>
                  <a:pt x="6020" y="6582"/>
                </a:cubicBezTo>
                <a:cubicBezTo>
                  <a:pt x="6059" y="6542"/>
                  <a:pt x="6085" y="6477"/>
                  <a:pt x="6138" y="6425"/>
                </a:cubicBezTo>
                <a:close/>
                <a:moveTo>
                  <a:pt x="11437" y="10245"/>
                </a:moveTo>
                <a:cubicBezTo>
                  <a:pt x="11437" y="10363"/>
                  <a:pt x="11411" y="10468"/>
                  <a:pt x="11371" y="10572"/>
                </a:cubicBezTo>
                <a:cubicBezTo>
                  <a:pt x="11384" y="10468"/>
                  <a:pt x="11411" y="10350"/>
                  <a:pt x="11437" y="10245"/>
                </a:cubicBezTo>
                <a:close/>
                <a:moveTo>
                  <a:pt x="28251" y="14406"/>
                </a:moveTo>
                <a:cubicBezTo>
                  <a:pt x="28264" y="14432"/>
                  <a:pt x="28303" y="14485"/>
                  <a:pt x="28316" y="14524"/>
                </a:cubicBezTo>
                <a:cubicBezTo>
                  <a:pt x="28290" y="14485"/>
                  <a:pt x="28264" y="14432"/>
                  <a:pt x="28251" y="14406"/>
                </a:cubicBezTo>
                <a:close/>
                <a:moveTo>
                  <a:pt x="54132" y="0"/>
                </a:moveTo>
                <a:lnTo>
                  <a:pt x="54132" y="0"/>
                </a:lnTo>
                <a:cubicBezTo>
                  <a:pt x="54003" y="348"/>
                  <a:pt x="54026" y="735"/>
                  <a:pt x="54152" y="1097"/>
                </a:cubicBezTo>
                <a:lnTo>
                  <a:pt x="54152" y="1097"/>
                </a:lnTo>
                <a:cubicBezTo>
                  <a:pt x="54064" y="1056"/>
                  <a:pt x="53966" y="1035"/>
                  <a:pt x="53870" y="1035"/>
                </a:cubicBezTo>
                <a:cubicBezTo>
                  <a:pt x="53751" y="1035"/>
                  <a:pt x="53636" y="1067"/>
                  <a:pt x="53543" y="1138"/>
                </a:cubicBezTo>
                <a:cubicBezTo>
                  <a:pt x="53177" y="1400"/>
                  <a:pt x="53150" y="1937"/>
                  <a:pt x="53347" y="2329"/>
                </a:cubicBezTo>
                <a:cubicBezTo>
                  <a:pt x="53543" y="2722"/>
                  <a:pt x="53896" y="3009"/>
                  <a:pt x="54263" y="3271"/>
                </a:cubicBezTo>
                <a:cubicBezTo>
                  <a:pt x="54195" y="3260"/>
                  <a:pt x="54128" y="3254"/>
                  <a:pt x="54061" y="3254"/>
                </a:cubicBezTo>
                <a:cubicBezTo>
                  <a:pt x="53218" y="3254"/>
                  <a:pt x="52443" y="4137"/>
                  <a:pt x="52601" y="4985"/>
                </a:cubicBezTo>
                <a:cubicBezTo>
                  <a:pt x="52348" y="4825"/>
                  <a:pt x="52052" y="4749"/>
                  <a:pt x="51753" y="4749"/>
                </a:cubicBezTo>
                <a:cubicBezTo>
                  <a:pt x="51248" y="4749"/>
                  <a:pt x="50736" y="4965"/>
                  <a:pt x="50416" y="5352"/>
                </a:cubicBezTo>
                <a:cubicBezTo>
                  <a:pt x="50468" y="4789"/>
                  <a:pt x="50219" y="4200"/>
                  <a:pt x="49788" y="3821"/>
                </a:cubicBezTo>
                <a:cubicBezTo>
                  <a:pt x="49264" y="4593"/>
                  <a:pt x="49225" y="5639"/>
                  <a:pt x="49644" y="6451"/>
                </a:cubicBezTo>
                <a:cubicBezTo>
                  <a:pt x="49353" y="6242"/>
                  <a:pt x="48994" y="6135"/>
                  <a:pt x="48635" y="6135"/>
                </a:cubicBezTo>
                <a:cubicBezTo>
                  <a:pt x="48364" y="6135"/>
                  <a:pt x="48093" y="6196"/>
                  <a:pt x="47851" y="6320"/>
                </a:cubicBezTo>
                <a:cubicBezTo>
                  <a:pt x="47720" y="6752"/>
                  <a:pt x="47956" y="7236"/>
                  <a:pt x="48388" y="7393"/>
                </a:cubicBezTo>
                <a:cubicBezTo>
                  <a:pt x="47995" y="7432"/>
                  <a:pt x="47459" y="7406"/>
                  <a:pt x="47223" y="7798"/>
                </a:cubicBezTo>
                <a:cubicBezTo>
                  <a:pt x="47105" y="7982"/>
                  <a:pt x="47105" y="8152"/>
                  <a:pt x="47197" y="8348"/>
                </a:cubicBezTo>
                <a:cubicBezTo>
                  <a:pt x="47275" y="8570"/>
                  <a:pt x="47302" y="8806"/>
                  <a:pt x="47354" y="9028"/>
                </a:cubicBezTo>
                <a:cubicBezTo>
                  <a:pt x="47226" y="8905"/>
                  <a:pt x="47056" y="8849"/>
                  <a:pt x="46884" y="8849"/>
                </a:cubicBezTo>
                <a:cubicBezTo>
                  <a:pt x="46618" y="8849"/>
                  <a:pt x="46348" y="8986"/>
                  <a:pt x="46229" y="9225"/>
                </a:cubicBezTo>
                <a:cubicBezTo>
                  <a:pt x="46035" y="9612"/>
                  <a:pt x="46300" y="10153"/>
                  <a:pt x="46735" y="10229"/>
                </a:cubicBezTo>
                <a:lnTo>
                  <a:pt x="46735" y="10229"/>
                </a:lnTo>
                <a:cubicBezTo>
                  <a:pt x="46690" y="10223"/>
                  <a:pt x="46644" y="10219"/>
                  <a:pt x="46598" y="10219"/>
                </a:cubicBezTo>
                <a:cubicBezTo>
                  <a:pt x="46185" y="10219"/>
                  <a:pt x="45766" y="10489"/>
                  <a:pt x="45627" y="10873"/>
                </a:cubicBezTo>
                <a:cubicBezTo>
                  <a:pt x="45457" y="11318"/>
                  <a:pt x="45640" y="11855"/>
                  <a:pt x="46046" y="12103"/>
                </a:cubicBezTo>
                <a:cubicBezTo>
                  <a:pt x="45905" y="12044"/>
                  <a:pt x="45755" y="12017"/>
                  <a:pt x="45606" y="12017"/>
                </a:cubicBezTo>
                <a:cubicBezTo>
                  <a:pt x="44992" y="12017"/>
                  <a:pt x="44371" y="12477"/>
                  <a:pt x="44266" y="13098"/>
                </a:cubicBezTo>
                <a:cubicBezTo>
                  <a:pt x="44244" y="12746"/>
                  <a:pt x="43892" y="12552"/>
                  <a:pt x="43550" y="12552"/>
                </a:cubicBezTo>
                <a:cubicBezTo>
                  <a:pt x="43269" y="12552"/>
                  <a:pt x="42995" y="12683"/>
                  <a:pt x="42918" y="12967"/>
                </a:cubicBezTo>
                <a:cubicBezTo>
                  <a:pt x="42597" y="12012"/>
                  <a:pt x="41583" y="11444"/>
                  <a:pt x="40591" y="11444"/>
                </a:cubicBezTo>
                <a:cubicBezTo>
                  <a:pt x="40047" y="11444"/>
                  <a:pt x="39510" y="11615"/>
                  <a:pt x="39098" y="11986"/>
                </a:cubicBezTo>
                <a:cubicBezTo>
                  <a:pt x="39359" y="11449"/>
                  <a:pt x="39189" y="10742"/>
                  <a:pt x="38718" y="10363"/>
                </a:cubicBezTo>
                <a:cubicBezTo>
                  <a:pt x="38489" y="10191"/>
                  <a:pt x="38201" y="10103"/>
                  <a:pt x="37912" y="10103"/>
                </a:cubicBezTo>
                <a:cubicBezTo>
                  <a:pt x="37608" y="10103"/>
                  <a:pt x="37305" y="10201"/>
                  <a:pt x="37070" y="10402"/>
                </a:cubicBezTo>
                <a:cubicBezTo>
                  <a:pt x="37030" y="10010"/>
                  <a:pt x="37096" y="9434"/>
                  <a:pt x="36873" y="9068"/>
                </a:cubicBezTo>
                <a:cubicBezTo>
                  <a:pt x="36736" y="8852"/>
                  <a:pt x="36530" y="8796"/>
                  <a:pt x="36304" y="8796"/>
                </a:cubicBezTo>
                <a:cubicBezTo>
                  <a:pt x="36078" y="8796"/>
                  <a:pt x="35833" y="8852"/>
                  <a:pt x="35617" y="8858"/>
                </a:cubicBezTo>
                <a:cubicBezTo>
                  <a:pt x="36402" y="8518"/>
                  <a:pt x="36808" y="7406"/>
                  <a:pt x="36245" y="6752"/>
                </a:cubicBezTo>
                <a:cubicBezTo>
                  <a:pt x="36073" y="6545"/>
                  <a:pt x="35821" y="6457"/>
                  <a:pt x="35561" y="6457"/>
                </a:cubicBezTo>
                <a:cubicBezTo>
                  <a:pt x="35227" y="6457"/>
                  <a:pt x="34881" y="6602"/>
                  <a:pt x="34675" y="6830"/>
                </a:cubicBezTo>
                <a:cubicBezTo>
                  <a:pt x="34610" y="6582"/>
                  <a:pt x="34413" y="6359"/>
                  <a:pt x="34178" y="6307"/>
                </a:cubicBezTo>
                <a:cubicBezTo>
                  <a:pt x="34130" y="6298"/>
                  <a:pt x="34082" y="6294"/>
                  <a:pt x="34035" y="6294"/>
                </a:cubicBezTo>
                <a:cubicBezTo>
                  <a:pt x="33593" y="6294"/>
                  <a:pt x="33197" y="6666"/>
                  <a:pt x="33079" y="7092"/>
                </a:cubicBezTo>
                <a:cubicBezTo>
                  <a:pt x="33013" y="7327"/>
                  <a:pt x="33013" y="7550"/>
                  <a:pt x="33039" y="7798"/>
                </a:cubicBezTo>
                <a:cubicBezTo>
                  <a:pt x="32930" y="7709"/>
                  <a:pt x="32790" y="7649"/>
                  <a:pt x="32648" y="7649"/>
                </a:cubicBezTo>
                <a:cubicBezTo>
                  <a:pt x="32604" y="7649"/>
                  <a:pt x="32560" y="7655"/>
                  <a:pt x="32516" y="7668"/>
                </a:cubicBezTo>
                <a:cubicBezTo>
                  <a:pt x="32045" y="7785"/>
                  <a:pt x="31770" y="8322"/>
                  <a:pt x="31823" y="8806"/>
                </a:cubicBezTo>
                <a:cubicBezTo>
                  <a:pt x="31849" y="9303"/>
                  <a:pt x="32110" y="9748"/>
                  <a:pt x="32372" y="10154"/>
                </a:cubicBezTo>
                <a:cubicBezTo>
                  <a:pt x="32287" y="10135"/>
                  <a:pt x="32202" y="10126"/>
                  <a:pt x="32118" y="10126"/>
                </a:cubicBezTo>
                <a:cubicBezTo>
                  <a:pt x="31109" y="10126"/>
                  <a:pt x="30259" y="11432"/>
                  <a:pt x="30815" y="12326"/>
                </a:cubicBezTo>
                <a:cubicBezTo>
                  <a:pt x="30695" y="12189"/>
                  <a:pt x="30535" y="12131"/>
                  <a:pt x="30367" y="12131"/>
                </a:cubicBezTo>
                <a:cubicBezTo>
                  <a:pt x="29859" y="12131"/>
                  <a:pt x="29277" y="12665"/>
                  <a:pt x="29494" y="13176"/>
                </a:cubicBezTo>
                <a:cubicBezTo>
                  <a:pt x="29391" y="13125"/>
                  <a:pt x="29285" y="13102"/>
                  <a:pt x="29180" y="13102"/>
                </a:cubicBezTo>
                <a:cubicBezTo>
                  <a:pt x="28583" y="13102"/>
                  <a:pt x="28006" y="13839"/>
                  <a:pt x="28250" y="14406"/>
                </a:cubicBezTo>
                <a:cubicBezTo>
                  <a:pt x="28040" y="14063"/>
                  <a:pt x="27634" y="13862"/>
                  <a:pt x="27232" y="13862"/>
                </a:cubicBezTo>
                <a:cubicBezTo>
                  <a:pt x="27035" y="13862"/>
                  <a:pt x="26839" y="13910"/>
                  <a:pt x="26667" y="14014"/>
                </a:cubicBezTo>
                <a:cubicBezTo>
                  <a:pt x="26105" y="14354"/>
                  <a:pt x="25961" y="15191"/>
                  <a:pt x="26353" y="15702"/>
                </a:cubicBezTo>
                <a:cubicBezTo>
                  <a:pt x="26027" y="15476"/>
                  <a:pt x="25634" y="15367"/>
                  <a:pt x="25239" y="15367"/>
                </a:cubicBezTo>
                <a:cubicBezTo>
                  <a:pt x="24603" y="15367"/>
                  <a:pt x="23964" y="15648"/>
                  <a:pt x="23592" y="16173"/>
                </a:cubicBezTo>
                <a:cubicBezTo>
                  <a:pt x="23540" y="15832"/>
                  <a:pt x="23514" y="15479"/>
                  <a:pt x="23148" y="15335"/>
                </a:cubicBezTo>
                <a:cubicBezTo>
                  <a:pt x="23017" y="15283"/>
                  <a:pt x="22886" y="15270"/>
                  <a:pt x="22742" y="15270"/>
                </a:cubicBezTo>
                <a:cubicBezTo>
                  <a:pt x="22678" y="15270"/>
                  <a:pt x="22393" y="15270"/>
                  <a:pt x="22352" y="15318"/>
                </a:cubicBezTo>
                <a:lnTo>
                  <a:pt x="22352" y="15318"/>
                </a:lnTo>
                <a:cubicBezTo>
                  <a:pt x="22965" y="14402"/>
                  <a:pt x="22135" y="12965"/>
                  <a:pt x="21060" y="12965"/>
                </a:cubicBezTo>
                <a:cubicBezTo>
                  <a:pt x="20997" y="12965"/>
                  <a:pt x="20934" y="12970"/>
                  <a:pt x="20871" y="12980"/>
                </a:cubicBezTo>
                <a:cubicBezTo>
                  <a:pt x="21290" y="12430"/>
                  <a:pt x="21303" y="11593"/>
                  <a:pt x="20897" y="11017"/>
                </a:cubicBezTo>
                <a:cubicBezTo>
                  <a:pt x="20569" y="10566"/>
                  <a:pt x="20032" y="10300"/>
                  <a:pt x="19488" y="10300"/>
                </a:cubicBezTo>
                <a:cubicBezTo>
                  <a:pt x="19338" y="10300"/>
                  <a:pt x="19186" y="10320"/>
                  <a:pt x="19039" y="10363"/>
                </a:cubicBezTo>
                <a:cubicBezTo>
                  <a:pt x="19621" y="9636"/>
                  <a:pt x="18901" y="8415"/>
                  <a:pt x="18032" y="8415"/>
                </a:cubicBezTo>
                <a:cubicBezTo>
                  <a:pt x="17963" y="8415"/>
                  <a:pt x="17893" y="8423"/>
                  <a:pt x="17822" y="8440"/>
                </a:cubicBezTo>
                <a:cubicBezTo>
                  <a:pt x="17757" y="8243"/>
                  <a:pt x="17704" y="7955"/>
                  <a:pt x="17587" y="7798"/>
                </a:cubicBezTo>
                <a:cubicBezTo>
                  <a:pt x="17495" y="7668"/>
                  <a:pt x="17259" y="7602"/>
                  <a:pt x="17116" y="7602"/>
                </a:cubicBezTo>
                <a:cubicBezTo>
                  <a:pt x="16932" y="7602"/>
                  <a:pt x="16775" y="7668"/>
                  <a:pt x="16644" y="7785"/>
                </a:cubicBezTo>
                <a:cubicBezTo>
                  <a:pt x="16579" y="7825"/>
                  <a:pt x="16317" y="8086"/>
                  <a:pt x="16344" y="8191"/>
                </a:cubicBezTo>
                <a:cubicBezTo>
                  <a:pt x="16164" y="7778"/>
                  <a:pt x="15702" y="7526"/>
                  <a:pt x="15247" y="7526"/>
                </a:cubicBezTo>
                <a:cubicBezTo>
                  <a:pt x="15039" y="7526"/>
                  <a:pt x="14832" y="7579"/>
                  <a:pt x="14656" y="7694"/>
                </a:cubicBezTo>
                <a:cubicBezTo>
                  <a:pt x="14106" y="8073"/>
                  <a:pt x="14001" y="8963"/>
                  <a:pt x="14459" y="9434"/>
                </a:cubicBezTo>
                <a:cubicBezTo>
                  <a:pt x="14155" y="9139"/>
                  <a:pt x="13752" y="9007"/>
                  <a:pt x="13337" y="9007"/>
                </a:cubicBezTo>
                <a:cubicBezTo>
                  <a:pt x="12538" y="9007"/>
                  <a:pt x="11695" y="9496"/>
                  <a:pt x="11437" y="10245"/>
                </a:cubicBezTo>
                <a:cubicBezTo>
                  <a:pt x="11489" y="9451"/>
                  <a:pt x="10672" y="8673"/>
                  <a:pt x="9875" y="8673"/>
                </a:cubicBezTo>
                <a:cubicBezTo>
                  <a:pt x="9674" y="8673"/>
                  <a:pt x="9475" y="8722"/>
                  <a:pt x="9291" y="8832"/>
                </a:cubicBezTo>
                <a:cubicBezTo>
                  <a:pt x="9747" y="8206"/>
                  <a:pt x="9082" y="7232"/>
                  <a:pt x="8367" y="7232"/>
                </a:cubicBezTo>
                <a:cubicBezTo>
                  <a:pt x="8260" y="7232"/>
                  <a:pt x="8153" y="7254"/>
                  <a:pt x="8048" y="7301"/>
                </a:cubicBezTo>
                <a:cubicBezTo>
                  <a:pt x="8153" y="6804"/>
                  <a:pt x="7825" y="6254"/>
                  <a:pt x="7354" y="6084"/>
                </a:cubicBezTo>
                <a:cubicBezTo>
                  <a:pt x="7240" y="6043"/>
                  <a:pt x="7120" y="6023"/>
                  <a:pt x="7001" y="6023"/>
                </a:cubicBezTo>
                <a:cubicBezTo>
                  <a:pt x="6669" y="6023"/>
                  <a:pt x="6340" y="6174"/>
                  <a:pt x="6138" y="6425"/>
                </a:cubicBezTo>
                <a:cubicBezTo>
                  <a:pt x="6635" y="5666"/>
                  <a:pt x="6792" y="4710"/>
                  <a:pt x="6543" y="3834"/>
                </a:cubicBezTo>
                <a:cubicBezTo>
                  <a:pt x="6521" y="3833"/>
                  <a:pt x="6499" y="3833"/>
                  <a:pt x="6477" y="3833"/>
                </a:cubicBezTo>
                <a:cubicBezTo>
                  <a:pt x="5649" y="3833"/>
                  <a:pt x="4832" y="4312"/>
                  <a:pt x="4450" y="5064"/>
                </a:cubicBezTo>
                <a:lnTo>
                  <a:pt x="4450" y="2748"/>
                </a:lnTo>
                <a:cubicBezTo>
                  <a:pt x="3651" y="3049"/>
                  <a:pt x="2984" y="3664"/>
                  <a:pt x="2552" y="4396"/>
                </a:cubicBezTo>
                <a:cubicBezTo>
                  <a:pt x="2618" y="4056"/>
                  <a:pt x="2356" y="3638"/>
                  <a:pt x="1990" y="3572"/>
                </a:cubicBezTo>
                <a:cubicBezTo>
                  <a:pt x="1954" y="3567"/>
                  <a:pt x="1918" y="3565"/>
                  <a:pt x="1883" y="3565"/>
                </a:cubicBezTo>
                <a:cubicBezTo>
                  <a:pt x="1464" y="3565"/>
                  <a:pt x="1074" y="3908"/>
                  <a:pt x="917" y="4318"/>
                </a:cubicBezTo>
                <a:cubicBezTo>
                  <a:pt x="812" y="4619"/>
                  <a:pt x="812" y="4972"/>
                  <a:pt x="838" y="5299"/>
                </a:cubicBezTo>
                <a:cubicBezTo>
                  <a:pt x="694" y="4985"/>
                  <a:pt x="354" y="4750"/>
                  <a:pt x="1" y="4724"/>
                </a:cubicBezTo>
                <a:lnTo>
                  <a:pt x="1" y="31115"/>
                </a:lnTo>
                <a:lnTo>
                  <a:pt x="57547" y="31115"/>
                </a:lnTo>
                <a:lnTo>
                  <a:pt x="57547" y="667"/>
                </a:lnTo>
                <a:cubicBezTo>
                  <a:pt x="57272" y="759"/>
                  <a:pt x="57076" y="890"/>
                  <a:pt x="56893" y="1047"/>
                </a:cubicBezTo>
                <a:cubicBezTo>
                  <a:pt x="56685" y="828"/>
                  <a:pt x="56390" y="726"/>
                  <a:pt x="56094" y="726"/>
                </a:cubicBezTo>
                <a:cubicBezTo>
                  <a:pt x="55681" y="726"/>
                  <a:pt x="55264" y="924"/>
                  <a:pt x="55074" y="1282"/>
                </a:cubicBezTo>
                <a:cubicBezTo>
                  <a:pt x="55139" y="694"/>
                  <a:pt x="54694" y="105"/>
                  <a:pt x="5413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8"/>
          <p:cNvSpPr/>
          <p:nvPr/>
        </p:nvSpPr>
        <p:spPr>
          <a:xfrm flipH="1">
            <a:off x="7716290" y="3813737"/>
            <a:ext cx="583255" cy="539703"/>
          </a:xfrm>
          <a:custGeom>
            <a:avLst/>
            <a:gdLst/>
            <a:ahLst/>
            <a:cxnLst/>
            <a:rect l="l" t="t" r="r" b="b"/>
            <a:pathLst>
              <a:path w="4031" h="3730" extrusionOk="0">
                <a:moveTo>
                  <a:pt x="2656" y="1"/>
                </a:moveTo>
                <a:cubicBezTo>
                  <a:pt x="2656" y="1"/>
                  <a:pt x="2434" y="132"/>
                  <a:pt x="2408" y="145"/>
                </a:cubicBezTo>
                <a:cubicBezTo>
                  <a:pt x="2316" y="210"/>
                  <a:pt x="2225" y="262"/>
                  <a:pt x="2159" y="380"/>
                </a:cubicBezTo>
                <a:cubicBezTo>
                  <a:pt x="2004" y="651"/>
                  <a:pt x="1951" y="985"/>
                  <a:pt x="1900" y="1308"/>
                </a:cubicBezTo>
                <a:lnTo>
                  <a:pt x="1900" y="1308"/>
                </a:lnTo>
                <a:cubicBezTo>
                  <a:pt x="1905" y="1209"/>
                  <a:pt x="1725" y="1005"/>
                  <a:pt x="1675" y="943"/>
                </a:cubicBezTo>
                <a:cubicBezTo>
                  <a:pt x="1570" y="838"/>
                  <a:pt x="1479" y="720"/>
                  <a:pt x="1361" y="616"/>
                </a:cubicBezTo>
                <a:cubicBezTo>
                  <a:pt x="1165" y="446"/>
                  <a:pt x="798" y="380"/>
                  <a:pt x="550" y="275"/>
                </a:cubicBezTo>
                <a:lnTo>
                  <a:pt x="550" y="275"/>
                </a:lnTo>
                <a:cubicBezTo>
                  <a:pt x="353" y="537"/>
                  <a:pt x="380" y="930"/>
                  <a:pt x="576" y="1191"/>
                </a:cubicBezTo>
                <a:cubicBezTo>
                  <a:pt x="772" y="1453"/>
                  <a:pt x="1099" y="1597"/>
                  <a:pt x="1413" y="1689"/>
                </a:cubicBezTo>
                <a:cubicBezTo>
                  <a:pt x="1370" y="1684"/>
                  <a:pt x="1327" y="1682"/>
                  <a:pt x="1284" y="1682"/>
                </a:cubicBezTo>
                <a:cubicBezTo>
                  <a:pt x="702" y="1682"/>
                  <a:pt x="159" y="2083"/>
                  <a:pt x="0" y="2644"/>
                </a:cubicBezTo>
                <a:cubicBezTo>
                  <a:pt x="290" y="2696"/>
                  <a:pt x="563" y="2747"/>
                  <a:pt x="846" y="2747"/>
                </a:cubicBezTo>
                <a:cubicBezTo>
                  <a:pt x="921" y="2747"/>
                  <a:pt x="996" y="2744"/>
                  <a:pt x="1073" y="2735"/>
                </a:cubicBezTo>
                <a:cubicBezTo>
                  <a:pt x="1426" y="2683"/>
                  <a:pt x="1780" y="2500"/>
                  <a:pt x="1937" y="2173"/>
                </a:cubicBezTo>
                <a:lnTo>
                  <a:pt x="1937" y="2173"/>
                </a:lnTo>
                <a:cubicBezTo>
                  <a:pt x="1819" y="2801"/>
                  <a:pt x="2185" y="3468"/>
                  <a:pt x="2748" y="3730"/>
                </a:cubicBezTo>
                <a:cubicBezTo>
                  <a:pt x="3062" y="3206"/>
                  <a:pt x="2970" y="2474"/>
                  <a:pt x="2539" y="2042"/>
                </a:cubicBezTo>
                <a:lnTo>
                  <a:pt x="2539" y="2042"/>
                </a:lnTo>
                <a:cubicBezTo>
                  <a:pt x="2730" y="2137"/>
                  <a:pt x="2940" y="2183"/>
                  <a:pt x="3152" y="2183"/>
                </a:cubicBezTo>
                <a:cubicBezTo>
                  <a:pt x="3461" y="2183"/>
                  <a:pt x="3774" y="2085"/>
                  <a:pt x="4030" y="1898"/>
                </a:cubicBezTo>
                <a:cubicBezTo>
                  <a:pt x="3786" y="1604"/>
                  <a:pt x="3409" y="1448"/>
                  <a:pt x="3033" y="1448"/>
                </a:cubicBezTo>
                <a:cubicBezTo>
                  <a:pt x="2805" y="1448"/>
                  <a:pt x="2579" y="1505"/>
                  <a:pt x="2382" y="1623"/>
                </a:cubicBezTo>
                <a:cubicBezTo>
                  <a:pt x="2709" y="1165"/>
                  <a:pt x="2683" y="550"/>
                  <a:pt x="26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8"/>
          <p:cNvSpPr/>
          <p:nvPr/>
        </p:nvSpPr>
        <p:spPr>
          <a:xfrm flipH="1">
            <a:off x="7936241" y="4045314"/>
            <a:ext cx="121397" cy="76542"/>
          </a:xfrm>
          <a:custGeom>
            <a:avLst/>
            <a:gdLst/>
            <a:ahLst/>
            <a:cxnLst/>
            <a:rect l="l" t="t" r="r" b="b"/>
            <a:pathLst>
              <a:path w="839" h="529" extrusionOk="0">
                <a:moveTo>
                  <a:pt x="188" y="0"/>
                </a:moveTo>
                <a:cubicBezTo>
                  <a:pt x="124" y="0"/>
                  <a:pt x="75" y="17"/>
                  <a:pt x="53" y="50"/>
                </a:cubicBezTo>
                <a:cubicBezTo>
                  <a:pt x="1" y="128"/>
                  <a:pt x="132" y="312"/>
                  <a:pt x="328" y="429"/>
                </a:cubicBezTo>
                <a:cubicBezTo>
                  <a:pt x="453" y="496"/>
                  <a:pt x="570" y="529"/>
                  <a:pt x="655" y="529"/>
                </a:cubicBezTo>
                <a:cubicBezTo>
                  <a:pt x="721" y="529"/>
                  <a:pt x="769" y="509"/>
                  <a:pt x="786" y="469"/>
                </a:cubicBezTo>
                <a:cubicBezTo>
                  <a:pt x="838" y="390"/>
                  <a:pt x="707" y="207"/>
                  <a:pt x="511" y="102"/>
                </a:cubicBezTo>
                <a:cubicBezTo>
                  <a:pt x="396" y="33"/>
                  <a:pt x="277" y="0"/>
                  <a:pt x="18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8"/>
          <p:cNvSpPr/>
          <p:nvPr/>
        </p:nvSpPr>
        <p:spPr>
          <a:xfrm flipH="1">
            <a:off x="2412932" y="3938622"/>
            <a:ext cx="433643" cy="414833"/>
          </a:xfrm>
          <a:custGeom>
            <a:avLst/>
            <a:gdLst/>
            <a:ahLst/>
            <a:cxnLst/>
            <a:rect l="l" t="t" r="r" b="b"/>
            <a:pathLst>
              <a:path w="2997" h="2867" extrusionOk="0">
                <a:moveTo>
                  <a:pt x="1244" y="0"/>
                </a:moveTo>
                <a:cubicBezTo>
                  <a:pt x="1244" y="0"/>
                  <a:pt x="1243" y="0"/>
                  <a:pt x="1243" y="1"/>
                </a:cubicBezTo>
                <a:cubicBezTo>
                  <a:pt x="1165" y="433"/>
                  <a:pt x="1099" y="891"/>
                  <a:pt x="1296" y="1283"/>
                </a:cubicBezTo>
                <a:cubicBezTo>
                  <a:pt x="1120" y="1139"/>
                  <a:pt x="893" y="1067"/>
                  <a:pt x="667" y="1067"/>
                </a:cubicBezTo>
                <a:cubicBezTo>
                  <a:pt x="422" y="1067"/>
                  <a:pt x="177" y="1152"/>
                  <a:pt x="0" y="1323"/>
                </a:cubicBezTo>
                <a:cubicBezTo>
                  <a:pt x="215" y="1528"/>
                  <a:pt x="509" y="1640"/>
                  <a:pt x="793" y="1640"/>
                </a:cubicBezTo>
                <a:cubicBezTo>
                  <a:pt x="908" y="1640"/>
                  <a:pt x="1020" y="1622"/>
                  <a:pt x="1125" y="1584"/>
                </a:cubicBezTo>
                <a:lnTo>
                  <a:pt x="1125" y="1584"/>
                </a:lnTo>
                <a:cubicBezTo>
                  <a:pt x="759" y="1885"/>
                  <a:pt x="628" y="2422"/>
                  <a:pt x="798" y="2867"/>
                </a:cubicBezTo>
                <a:cubicBezTo>
                  <a:pt x="1282" y="2710"/>
                  <a:pt x="1610" y="2225"/>
                  <a:pt x="1570" y="1754"/>
                </a:cubicBezTo>
                <a:lnTo>
                  <a:pt x="1570" y="1754"/>
                </a:lnTo>
                <a:cubicBezTo>
                  <a:pt x="1649" y="2016"/>
                  <a:pt x="1910" y="2199"/>
                  <a:pt x="2172" y="2265"/>
                </a:cubicBezTo>
                <a:cubicBezTo>
                  <a:pt x="2317" y="2294"/>
                  <a:pt x="2470" y="2302"/>
                  <a:pt x="2624" y="2302"/>
                </a:cubicBezTo>
                <a:cubicBezTo>
                  <a:pt x="2748" y="2302"/>
                  <a:pt x="2874" y="2297"/>
                  <a:pt x="2997" y="2291"/>
                </a:cubicBezTo>
                <a:cubicBezTo>
                  <a:pt x="2931" y="1820"/>
                  <a:pt x="2486" y="1427"/>
                  <a:pt x="2015" y="1427"/>
                </a:cubicBezTo>
                <a:cubicBezTo>
                  <a:pt x="2264" y="1388"/>
                  <a:pt x="2525" y="1309"/>
                  <a:pt x="2696" y="1126"/>
                </a:cubicBezTo>
                <a:cubicBezTo>
                  <a:pt x="2879" y="956"/>
                  <a:pt x="2944" y="655"/>
                  <a:pt x="2813" y="433"/>
                </a:cubicBezTo>
                <a:lnTo>
                  <a:pt x="2813" y="433"/>
                </a:lnTo>
                <a:cubicBezTo>
                  <a:pt x="2604" y="472"/>
                  <a:pt x="2316" y="498"/>
                  <a:pt x="2146" y="629"/>
                </a:cubicBezTo>
                <a:cubicBezTo>
                  <a:pt x="2041" y="694"/>
                  <a:pt x="1963" y="773"/>
                  <a:pt x="1884" y="851"/>
                </a:cubicBezTo>
                <a:cubicBezTo>
                  <a:pt x="1832" y="904"/>
                  <a:pt x="1662" y="1048"/>
                  <a:pt x="1662" y="1113"/>
                </a:cubicBezTo>
                <a:cubicBezTo>
                  <a:pt x="1662" y="851"/>
                  <a:pt x="1649" y="590"/>
                  <a:pt x="1557" y="367"/>
                </a:cubicBezTo>
                <a:cubicBezTo>
                  <a:pt x="1518" y="263"/>
                  <a:pt x="1453" y="210"/>
                  <a:pt x="1387" y="171"/>
                </a:cubicBezTo>
                <a:cubicBezTo>
                  <a:pt x="1387" y="121"/>
                  <a:pt x="1256" y="0"/>
                  <a:pt x="124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8"/>
          <p:cNvSpPr/>
          <p:nvPr/>
        </p:nvSpPr>
        <p:spPr>
          <a:xfrm flipH="1">
            <a:off x="2581350" y="4126138"/>
            <a:ext cx="96799" cy="52234"/>
          </a:xfrm>
          <a:custGeom>
            <a:avLst/>
            <a:gdLst/>
            <a:ahLst/>
            <a:cxnLst/>
            <a:rect l="l" t="t" r="r" b="b"/>
            <a:pathLst>
              <a:path w="669" h="361" extrusionOk="0">
                <a:moveTo>
                  <a:pt x="506" y="1"/>
                </a:moveTo>
                <a:cubicBezTo>
                  <a:pt x="443" y="1"/>
                  <a:pt x="362" y="14"/>
                  <a:pt x="276" y="38"/>
                </a:cubicBezTo>
                <a:cubicBezTo>
                  <a:pt x="119" y="91"/>
                  <a:pt x="1" y="208"/>
                  <a:pt x="40" y="300"/>
                </a:cubicBezTo>
                <a:cubicBezTo>
                  <a:pt x="54" y="341"/>
                  <a:pt x="107" y="361"/>
                  <a:pt x="177" y="361"/>
                </a:cubicBezTo>
                <a:cubicBezTo>
                  <a:pt x="240" y="361"/>
                  <a:pt x="318" y="344"/>
                  <a:pt x="393" y="313"/>
                </a:cubicBezTo>
                <a:cubicBezTo>
                  <a:pt x="563" y="248"/>
                  <a:pt x="668" y="130"/>
                  <a:pt x="642" y="51"/>
                </a:cubicBezTo>
                <a:cubicBezTo>
                  <a:pt x="628" y="17"/>
                  <a:pt x="578" y="1"/>
                  <a:pt x="50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" name="Google Shape;125;p8"/>
          <p:cNvGrpSpPr/>
          <p:nvPr/>
        </p:nvGrpSpPr>
        <p:grpSpPr>
          <a:xfrm flipH="1">
            <a:off x="1224680" y="4307406"/>
            <a:ext cx="187666" cy="168567"/>
            <a:chOff x="7889050" y="3424681"/>
            <a:chExt cx="187666" cy="168567"/>
          </a:xfrm>
        </p:grpSpPr>
        <p:sp>
          <p:nvSpPr>
            <p:cNvPr id="126" name="Google Shape;126;p8"/>
            <p:cNvSpPr/>
            <p:nvPr/>
          </p:nvSpPr>
          <p:spPr>
            <a:xfrm>
              <a:off x="7889050" y="3424681"/>
              <a:ext cx="187666" cy="168567"/>
            </a:xfrm>
            <a:custGeom>
              <a:avLst/>
              <a:gdLst/>
              <a:ahLst/>
              <a:cxnLst/>
              <a:rect l="l" t="t" r="r" b="b"/>
              <a:pathLst>
                <a:path w="1297" h="1165" extrusionOk="0">
                  <a:moveTo>
                    <a:pt x="603" y="0"/>
                  </a:moveTo>
                  <a:cubicBezTo>
                    <a:pt x="603" y="0"/>
                    <a:pt x="581" y="54"/>
                    <a:pt x="548" y="54"/>
                  </a:cubicBezTo>
                  <a:cubicBezTo>
                    <a:pt x="544" y="54"/>
                    <a:pt x="541" y="54"/>
                    <a:pt x="537" y="52"/>
                  </a:cubicBezTo>
                  <a:cubicBezTo>
                    <a:pt x="524" y="79"/>
                    <a:pt x="511" y="92"/>
                    <a:pt x="511" y="144"/>
                  </a:cubicBezTo>
                  <a:cubicBezTo>
                    <a:pt x="511" y="249"/>
                    <a:pt x="563" y="353"/>
                    <a:pt x="590" y="458"/>
                  </a:cubicBezTo>
                  <a:cubicBezTo>
                    <a:pt x="576" y="445"/>
                    <a:pt x="498" y="406"/>
                    <a:pt x="459" y="393"/>
                  </a:cubicBezTo>
                  <a:lnTo>
                    <a:pt x="315" y="340"/>
                  </a:lnTo>
                  <a:cubicBezTo>
                    <a:pt x="296" y="338"/>
                    <a:pt x="276" y="337"/>
                    <a:pt x="257" y="337"/>
                  </a:cubicBezTo>
                  <a:cubicBezTo>
                    <a:pt x="172" y="337"/>
                    <a:pt x="89" y="358"/>
                    <a:pt x="14" y="380"/>
                  </a:cubicBezTo>
                  <a:cubicBezTo>
                    <a:pt x="1" y="497"/>
                    <a:pt x="79" y="589"/>
                    <a:pt x="184" y="641"/>
                  </a:cubicBezTo>
                  <a:cubicBezTo>
                    <a:pt x="233" y="669"/>
                    <a:pt x="290" y="682"/>
                    <a:pt x="348" y="682"/>
                  </a:cubicBezTo>
                  <a:cubicBezTo>
                    <a:pt x="398" y="682"/>
                    <a:pt x="449" y="673"/>
                    <a:pt x="498" y="654"/>
                  </a:cubicBezTo>
                  <a:lnTo>
                    <a:pt x="498" y="654"/>
                  </a:lnTo>
                  <a:cubicBezTo>
                    <a:pt x="315" y="733"/>
                    <a:pt x="197" y="968"/>
                    <a:pt x="249" y="1165"/>
                  </a:cubicBezTo>
                  <a:cubicBezTo>
                    <a:pt x="341" y="1125"/>
                    <a:pt x="459" y="1086"/>
                    <a:pt x="563" y="1021"/>
                  </a:cubicBezTo>
                  <a:cubicBezTo>
                    <a:pt x="655" y="955"/>
                    <a:pt x="720" y="838"/>
                    <a:pt x="720" y="720"/>
                  </a:cubicBezTo>
                  <a:cubicBezTo>
                    <a:pt x="783" y="907"/>
                    <a:pt x="976" y="1035"/>
                    <a:pt x="1187" y="1035"/>
                  </a:cubicBezTo>
                  <a:cubicBezTo>
                    <a:pt x="1197" y="1035"/>
                    <a:pt x="1207" y="1034"/>
                    <a:pt x="1218" y="1034"/>
                  </a:cubicBezTo>
                  <a:cubicBezTo>
                    <a:pt x="1231" y="838"/>
                    <a:pt x="1087" y="641"/>
                    <a:pt x="891" y="589"/>
                  </a:cubicBezTo>
                  <a:cubicBezTo>
                    <a:pt x="1061" y="589"/>
                    <a:pt x="1231" y="471"/>
                    <a:pt x="1296" y="314"/>
                  </a:cubicBezTo>
                  <a:cubicBezTo>
                    <a:pt x="1253" y="299"/>
                    <a:pt x="1208" y="291"/>
                    <a:pt x="1163" y="291"/>
                  </a:cubicBezTo>
                  <a:cubicBezTo>
                    <a:pt x="1015" y="291"/>
                    <a:pt x="866" y="370"/>
                    <a:pt x="786" y="510"/>
                  </a:cubicBezTo>
                  <a:cubicBezTo>
                    <a:pt x="799" y="327"/>
                    <a:pt x="707" y="144"/>
                    <a:pt x="6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7974274" y="3502236"/>
              <a:ext cx="41816" cy="19099"/>
            </a:xfrm>
            <a:custGeom>
              <a:avLst/>
              <a:gdLst/>
              <a:ahLst/>
              <a:cxnLst/>
              <a:rect l="l" t="t" r="r" b="b"/>
              <a:pathLst>
                <a:path w="289" h="132" extrusionOk="0">
                  <a:moveTo>
                    <a:pt x="144" y="1"/>
                  </a:moveTo>
                  <a:cubicBezTo>
                    <a:pt x="66" y="1"/>
                    <a:pt x="1" y="40"/>
                    <a:pt x="1" y="66"/>
                  </a:cubicBezTo>
                  <a:cubicBezTo>
                    <a:pt x="1" y="105"/>
                    <a:pt x="66" y="131"/>
                    <a:pt x="144" y="131"/>
                  </a:cubicBezTo>
                  <a:cubicBezTo>
                    <a:pt x="236" y="131"/>
                    <a:pt x="288" y="105"/>
                    <a:pt x="288" y="66"/>
                  </a:cubicBezTo>
                  <a:cubicBezTo>
                    <a:pt x="288" y="40"/>
                    <a:pt x="236" y="1"/>
                    <a:pt x="1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8" name="Google Shape;128;p8"/>
          <p:cNvSpPr/>
          <p:nvPr/>
        </p:nvSpPr>
        <p:spPr>
          <a:xfrm flipH="1">
            <a:off x="5851634" y="-32270"/>
            <a:ext cx="3290597" cy="1369080"/>
          </a:xfrm>
          <a:custGeom>
            <a:avLst/>
            <a:gdLst/>
            <a:ahLst/>
            <a:cxnLst/>
            <a:rect l="l" t="t" r="r" b="b"/>
            <a:pathLst>
              <a:path w="22742" h="9462" extrusionOk="0">
                <a:moveTo>
                  <a:pt x="1" y="1"/>
                </a:moveTo>
                <a:lnTo>
                  <a:pt x="1" y="9461"/>
                </a:lnTo>
                <a:cubicBezTo>
                  <a:pt x="720" y="9212"/>
                  <a:pt x="1374" y="8754"/>
                  <a:pt x="1702" y="8087"/>
                </a:cubicBezTo>
                <a:cubicBezTo>
                  <a:pt x="1957" y="8261"/>
                  <a:pt x="2275" y="8353"/>
                  <a:pt x="2599" y="8353"/>
                </a:cubicBezTo>
                <a:cubicBezTo>
                  <a:pt x="2640" y="8353"/>
                  <a:pt x="2681" y="8352"/>
                  <a:pt x="2722" y="8349"/>
                </a:cubicBezTo>
                <a:cubicBezTo>
                  <a:pt x="3246" y="8296"/>
                  <a:pt x="3690" y="7996"/>
                  <a:pt x="4018" y="7629"/>
                </a:cubicBezTo>
                <a:cubicBezTo>
                  <a:pt x="4424" y="8036"/>
                  <a:pt x="4941" y="8230"/>
                  <a:pt x="5455" y="8230"/>
                </a:cubicBezTo>
                <a:cubicBezTo>
                  <a:pt x="6066" y="8230"/>
                  <a:pt x="6674" y="7957"/>
                  <a:pt x="7092" y="7446"/>
                </a:cubicBezTo>
                <a:cubicBezTo>
                  <a:pt x="7494" y="7847"/>
                  <a:pt x="8062" y="8061"/>
                  <a:pt x="8629" y="8061"/>
                </a:cubicBezTo>
                <a:cubicBezTo>
                  <a:pt x="8987" y="8061"/>
                  <a:pt x="9343" y="7976"/>
                  <a:pt x="9657" y="7799"/>
                </a:cubicBezTo>
                <a:cubicBezTo>
                  <a:pt x="10547" y="7302"/>
                  <a:pt x="10874" y="6229"/>
                  <a:pt x="10691" y="5287"/>
                </a:cubicBezTo>
                <a:lnTo>
                  <a:pt x="10691" y="5287"/>
                </a:lnTo>
                <a:cubicBezTo>
                  <a:pt x="10795" y="5299"/>
                  <a:pt x="10898" y="5305"/>
                  <a:pt x="11001" y="5305"/>
                </a:cubicBezTo>
                <a:cubicBezTo>
                  <a:pt x="11668" y="5305"/>
                  <a:pt x="12287" y="5053"/>
                  <a:pt x="12797" y="4633"/>
                </a:cubicBezTo>
                <a:lnTo>
                  <a:pt x="12797" y="4633"/>
                </a:lnTo>
                <a:cubicBezTo>
                  <a:pt x="12784" y="5287"/>
                  <a:pt x="12627" y="5902"/>
                  <a:pt x="12261" y="6491"/>
                </a:cubicBezTo>
                <a:cubicBezTo>
                  <a:pt x="12088" y="6783"/>
                  <a:pt x="12343" y="7083"/>
                  <a:pt x="12622" y="7083"/>
                </a:cubicBezTo>
                <a:cubicBezTo>
                  <a:pt x="12681" y="7083"/>
                  <a:pt x="12740" y="7070"/>
                  <a:pt x="12797" y="7040"/>
                </a:cubicBezTo>
                <a:cubicBezTo>
                  <a:pt x="13975" y="6399"/>
                  <a:pt x="14996" y="5444"/>
                  <a:pt x="15336" y="4175"/>
                </a:cubicBezTo>
                <a:cubicBezTo>
                  <a:pt x="15611" y="4489"/>
                  <a:pt x="16003" y="4698"/>
                  <a:pt x="16487" y="4751"/>
                </a:cubicBezTo>
                <a:cubicBezTo>
                  <a:pt x="16496" y="4751"/>
                  <a:pt x="16505" y="4752"/>
                  <a:pt x="16514" y="4752"/>
                </a:cubicBezTo>
                <a:cubicBezTo>
                  <a:pt x="16837" y="4752"/>
                  <a:pt x="17004" y="4287"/>
                  <a:pt x="16762" y="4070"/>
                </a:cubicBezTo>
                <a:cubicBezTo>
                  <a:pt x="16461" y="3795"/>
                  <a:pt x="16317" y="3416"/>
                  <a:pt x="16369" y="3050"/>
                </a:cubicBezTo>
                <a:lnTo>
                  <a:pt x="16369" y="3050"/>
                </a:lnTo>
                <a:cubicBezTo>
                  <a:pt x="16621" y="3147"/>
                  <a:pt x="16886" y="3195"/>
                  <a:pt x="17149" y="3195"/>
                </a:cubicBezTo>
                <a:cubicBezTo>
                  <a:pt x="17802" y="3195"/>
                  <a:pt x="18445" y="2899"/>
                  <a:pt x="18855" y="2330"/>
                </a:cubicBezTo>
                <a:cubicBezTo>
                  <a:pt x="19072" y="2463"/>
                  <a:pt x="19308" y="2524"/>
                  <a:pt x="19540" y="2524"/>
                </a:cubicBezTo>
                <a:cubicBezTo>
                  <a:pt x="20110" y="2524"/>
                  <a:pt x="20659" y="2156"/>
                  <a:pt x="20844" y="1571"/>
                </a:cubicBezTo>
                <a:cubicBezTo>
                  <a:pt x="20974" y="1606"/>
                  <a:pt x="21106" y="1623"/>
                  <a:pt x="21239" y="1623"/>
                </a:cubicBezTo>
                <a:cubicBezTo>
                  <a:pt x="21604" y="1623"/>
                  <a:pt x="21966" y="1493"/>
                  <a:pt x="22244" y="1244"/>
                </a:cubicBezTo>
                <a:cubicBezTo>
                  <a:pt x="22611" y="917"/>
                  <a:pt x="22742" y="459"/>
                  <a:pt x="2274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8"/>
          <p:cNvSpPr/>
          <p:nvPr/>
        </p:nvSpPr>
        <p:spPr>
          <a:xfrm flipH="1">
            <a:off x="-11537" y="5455"/>
            <a:ext cx="3243282" cy="1512181"/>
          </a:xfrm>
          <a:custGeom>
            <a:avLst/>
            <a:gdLst/>
            <a:ahLst/>
            <a:cxnLst/>
            <a:rect l="l" t="t" r="r" b="b"/>
            <a:pathLst>
              <a:path w="22415" h="10451" extrusionOk="0">
                <a:moveTo>
                  <a:pt x="1" y="1"/>
                </a:moveTo>
                <a:cubicBezTo>
                  <a:pt x="276" y="642"/>
                  <a:pt x="616" y="1309"/>
                  <a:pt x="1283" y="1597"/>
                </a:cubicBezTo>
                <a:cubicBezTo>
                  <a:pt x="1481" y="1685"/>
                  <a:pt x="1687" y="1728"/>
                  <a:pt x="1892" y="1728"/>
                </a:cubicBezTo>
                <a:cubicBezTo>
                  <a:pt x="2053" y="1728"/>
                  <a:pt x="2214" y="1701"/>
                  <a:pt x="2369" y="1650"/>
                </a:cubicBezTo>
                <a:cubicBezTo>
                  <a:pt x="2552" y="2160"/>
                  <a:pt x="2853" y="2631"/>
                  <a:pt x="3429" y="2709"/>
                </a:cubicBezTo>
                <a:cubicBezTo>
                  <a:pt x="3496" y="2721"/>
                  <a:pt x="3561" y="2727"/>
                  <a:pt x="3625" y="2727"/>
                </a:cubicBezTo>
                <a:cubicBezTo>
                  <a:pt x="4044" y="2727"/>
                  <a:pt x="4386" y="2478"/>
                  <a:pt x="4659" y="2160"/>
                </a:cubicBezTo>
                <a:cubicBezTo>
                  <a:pt x="4868" y="2605"/>
                  <a:pt x="5182" y="2997"/>
                  <a:pt x="5706" y="3128"/>
                </a:cubicBezTo>
                <a:cubicBezTo>
                  <a:pt x="5819" y="3155"/>
                  <a:pt x="5931" y="3170"/>
                  <a:pt x="6042" y="3170"/>
                </a:cubicBezTo>
                <a:cubicBezTo>
                  <a:pt x="6252" y="3170"/>
                  <a:pt x="6455" y="3117"/>
                  <a:pt x="6635" y="2997"/>
                </a:cubicBezTo>
                <a:cubicBezTo>
                  <a:pt x="6792" y="2879"/>
                  <a:pt x="6923" y="2736"/>
                  <a:pt x="7066" y="2579"/>
                </a:cubicBezTo>
                <a:cubicBezTo>
                  <a:pt x="7337" y="3137"/>
                  <a:pt x="7912" y="3453"/>
                  <a:pt x="8486" y="3453"/>
                </a:cubicBezTo>
                <a:cubicBezTo>
                  <a:pt x="8828" y="3453"/>
                  <a:pt x="9170" y="3341"/>
                  <a:pt x="9448" y="3102"/>
                </a:cubicBezTo>
                <a:cubicBezTo>
                  <a:pt x="9999" y="4061"/>
                  <a:pt x="10987" y="4757"/>
                  <a:pt x="12028" y="4757"/>
                </a:cubicBezTo>
                <a:cubicBezTo>
                  <a:pt x="12323" y="4757"/>
                  <a:pt x="12621" y="4702"/>
                  <a:pt x="12915" y="4580"/>
                </a:cubicBezTo>
                <a:cubicBezTo>
                  <a:pt x="12981" y="5222"/>
                  <a:pt x="13020" y="5876"/>
                  <a:pt x="13648" y="6242"/>
                </a:cubicBezTo>
                <a:cubicBezTo>
                  <a:pt x="13834" y="6344"/>
                  <a:pt x="14037" y="6407"/>
                  <a:pt x="14235" y="6407"/>
                </a:cubicBezTo>
                <a:cubicBezTo>
                  <a:pt x="14343" y="6407"/>
                  <a:pt x="14449" y="6388"/>
                  <a:pt x="14551" y="6347"/>
                </a:cubicBezTo>
                <a:cubicBezTo>
                  <a:pt x="14747" y="6268"/>
                  <a:pt x="14865" y="6098"/>
                  <a:pt x="14983" y="5954"/>
                </a:cubicBezTo>
                <a:cubicBezTo>
                  <a:pt x="15249" y="6391"/>
                  <a:pt x="15639" y="6760"/>
                  <a:pt x="16163" y="6760"/>
                </a:cubicBezTo>
                <a:cubicBezTo>
                  <a:pt x="16205" y="6760"/>
                  <a:pt x="16248" y="6757"/>
                  <a:pt x="16291" y="6753"/>
                </a:cubicBezTo>
                <a:cubicBezTo>
                  <a:pt x="16500" y="6726"/>
                  <a:pt x="16684" y="6635"/>
                  <a:pt x="16828" y="6530"/>
                </a:cubicBezTo>
                <a:cubicBezTo>
                  <a:pt x="16841" y="6556"/>
                  <a:pt x="16854" y="6582"/>
                  <a:pt x="16893" y="6609"/>
                </a:cubicBezTo>
                <a:cubicBezTo>
                  <a:pt x="17272" y="7040"/>
                  <a:pt x="17299" y="7603"/>
                  <a:pt x="17011" y="8100"/>
                </a:cubicBezTo>
                <a:cubicBezTo>
                  <a:pt x="16851" y="8377"/>
                  <a:pt x="17090" y="8689"/>
                  <a:pt x="17362" y="8689"/>
                </a:cubicBezTo>
                <a:cubicBezTo>
                  <a:pt x="17423" y="8689"/>
                  <a:pt x="17487" y="8673"/>
                  <a:pt x="17547" y="8637"/>
                </a:cubicBezTo>
                <a:cubicBezTo>
                  <a:pt x="17900" y="8440"/>
                  <a:pt x="18201" y="8192"/>
                  <a:pt x="18463" y="7904"/>
                </a:cubicBezTo>
                <a:cubicBezTo>
                  <a:pt x="19144" y="8951"/>
                  <a:pt x="20020" y="9867"/>
                  <a:pt x="21159" y="10416"/>
                </a:cubicBezTo>
                <a:cubicBezTo>
                  <a:pt x="21213" y="10440"/>
                  <a:pt x="21270" y="10451"/>
                  <a:pt x="21327" y="10451"/>
                </a:cubicBezTo>
                <a:cubicBezTo>
                  <a:pt x="21614" y="10451"/>
                  <a:pt x="21891" y="10174"/>
                  <a:pt x="21695" y="9880"/>
                </a:cubicBezTo>
                <a:cubicBezTo>
                  <a:pt x="21329" y="9304"/>
                  <a:pt x="21106" y="8676"/>
                  <a:pt x="21080" y="8022"/>
                </a:cubicBezTo>
                <a:lnTo>
                  <a:pt x="21080" y="8022"/>
                </a:lnTo>
                <a:cubicBezTo>
                  <a:pt x="21302" y="8218"/>
                  <a:pt x="21564" y="8362"/>
                  <a:pt x="21878" y="8427"/>
                </a:cubicBezTo>
                <a:cubicBezTo>
                  <a:pt x="22018" y="8467"/>
                  <a:pt x="22158" y="8484"/>
                  <a:pt x="22292" y="8484"/>
                </a:cubicBezTo>
                <a:cubicBezTo>
                  <a:pt x="22334" y="8484"/>
                  <a:pt x="22374" y="8483"/>
                  <a:pt x="22415" y="8480"/>
                </a:cubicBezTo>
                <a:lnTo>
                  <a:pt x="2241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8"/>
          <p:cNvSpPr/>
          <p:nvPr/>
        </p:nvSpPr>
        <p:spPr>
          <a:xfrm flipH="1">
            <a:off x="5895622" y="21060"/>
            <a:ext cx="2050582" cy="1376460"/>
          </a:xfrm>
          <a:custGeom>
            <a:avLst/>
            <a:gdLst/>
            <a:ahLst/>
            <a:cxnLst/>
            <a:rect l="l" t="t" r="r" b="b"/>
            <a:pathLst>
              <a:path w="14172" h="9513" extrusionOk="0">
                <a:moveTo>
                  <a:pt x="13936" y="0"/>
                </a:moveTo>
                <a:cubicBezTo>
                  <a:pt x="13923" y="92"/>
                  <a:pt x="13910" y="223"/>
                  <a:pt x="13897" y="393"/>
                </a:cubicBezTo>
                <a:cubicBezTo>
                  <a:pt x="13713" y="1989"/>
                  <a:pt x="13242" y="6255"/>
                  <a:pt x="9736" y="8688"/>
                </a:cubicBezTo>
                <a:cubicBezTo>
                  <a:pt x="9193" y="9058"/>
                  <a:pt x="8070" y="9206"/>
                  <a:pt x="6756" y="9206"/>
                </a:cubicBezTo>
                <a:cubicBezTo>
                  <a:pt x="4391" y="9206"/>
                  <a:pt x="1408" y="8725"/>
                  <a:pt x="79" y="8178"/>
                </a:cubicBezTo>
                <a:lnTo>
                  <a:pt x="1" y="8387"/>
                </a:lnTo>
                <a:cubicBezTo>
                  <a:pt x="1270" y="8911"/>
                  <a:pt x="4279" y="9513"/>
                  <a:pt x="6373" y="9513"/>
                </a:cubicBezTo>
                <a:cubicBezTo>
                  <a:pt x="7852" y="9513"/>
                  <a:pt x="9199" y="9316"/>
                  <a:pt x="9867" y="8858"/>
                </a:cubicBezTo>
                <a:cubicBezTo>
                  <a:pt x="13452" y="6372"/>
                  <a:pt x="13936" y="2041"/>
                  <a:pt x="14119" y="406"/>
                </a:cubicBezTo>
                <a:cubicBezTo>
                  <a:pt x="14132" y="262"/>
                  <a:pt x="14158" y="131"/>
                  <a:pt x="14171" y="26"/>
                </a:cubicBezTo>
                <a:lnTo>
                  <a:pt x="1393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8"/>
          <p:cNvSpPr/>
          <p:nvPr/>
        </p:nvSpPr>
        <p:spPr>
          <a:xfrm flipH="1">
            <a:off x="3401277" y="-1044586"/>
            <a:ext cx="3438038" cy="1669896"/>
          </a:xfrm>
          <a:custGeom>
            <a:avLst/>
            <a:gdLst/>
            <a:ahLst/>
            <a:cxnLst/>
            <a:rect l="l" t="t" r="r" b="b"/>
            <a:pathLst>
              <a:path w="23761" h="11541" extrusionOk="0">
                <a:moveTo>
                  <a:pt x="23513" y="1"/>
                </a:moveTo>
                <a:cubicBezTo>
                  <a:pt x="23458" y="1"/>
                  <a:pt x="23401" y="25"/>
                  <a:pt x="23361" y="81"/>
                </a:cubicBezTo>
                <a:cubicBezTo>
                  <a:pt x="22838" y="853"/>
                  <a:pt x="22380" y="1665"/>
                  <a:pt x="21857" y="2450"/>
                </a:cubicBezTo>
                <a:cubicBezTo>
                  <a:pt x="21333" y="3222"/>
                  <a:pt x="20784" y="3981"/>
                  <a:pt x="20182" y="4713"/>
                </a:cubicBezTo>
                <a:cubicBezTo>
                  <a:pt x="18978" y="6153"/>
                  <a:pt x="17630" y="7474"/>
                  <a:pt x="16073" y="8534"/>
                </a:cubicBezTo>
                <a:cubicBezTo>
                  <a:pt x="13803" y="10106"/>
                  <a:pt x="11032" y="11081"/>
                  <a:pt x="8252" y="11081"/>
                </a:cubicBezTo>
                <a:cubicBezTo>
                  <a:pt x="7330" y="11081"/>
                  <a:pt x="6407" y="10973"/>
                  <a:pt x="5501" y="10745"/>
                </a:cubicBezTo>
                <a:cubicBezTo>
                  <a:pt x="3512" y="10235"/>
                  <a:pt x="1366" y="9110"/>
                  <a:pt x="437" y="7199"/>
                </a:cubicBezTo>
                <a:cubicBezTo>
                  <a:pt x="398" y="7122"/>
                  <a:pt x="334" y="7090"/>
                  <a:pt x="269" y="7090"/>
                </a:cubicBezTo>
                <a:cubicBezTo>
                  <a:pt x="137" y="7090"/>
                  <a:pt x="0" y="7224"/>
                  <a:pt x="71" y="7383"/>
                </a:cubicBezTo>
                <a:cubicBezTo>
                  <a:pt x="908" y="9097"/>
                  <a:pt x="2661" y="10222"/>
                  <a:pt x="4415" y="10876"/>
                </a:cubicBezTo>
                <a:cubicBezTo>
                  <a:pt x="5664" y="11332"/>
                  <a:pt x="7003" y="11540"/>
                  <a:pt x="8342" y="11540"/>
                </a:cubicBezTo>
                <a:cubicBezTo>
                  <a:pt x="8924" y="11540"/>
                  <a:pt x="9506" y="11501"/>
                  <a:pt x="10080" y="11426"/>
                </a:cubicBezTo>
                <a:cubicBezTo>
                  <a:pt x="13993" y="10915"/>
                  <a:pt x="17382" y="8652"/>
                  <a:pt x="19959" y="5734"/>
                </a:cubicBezTo>
                <a:cubicBezTo>
                  <a:pt x="20679" y="4923"/>
                  <a:pt x="21359" y="4046"/>
                  <a:pt x="21974" y="3143"/>
                </a:cubicBezTo>
                <a:cubicBezTo>
                  <a:pt x="22602" y="2227"/>
                  <a:pt x="23230" y="1272"/>
                  <a:pt x="23688" y="278"/>
                </a:cubicBezTo>
                <a:cubicBezTo>
                  <a:pt x="23761" y="124"/>
                  <a:pt x="23639" y="1"/>
                  <a:pt x="2351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8"/>
          <p:cNvSpPr/>
          <p:nvPr/>
        </p:nvSpPr>
        <p:spPr>
          <a:xfrm flipH="1">
            <a:off x="755557" y="-588961"/>
            <a:ext cx="4390115" cy="1214259"/>
          </a:xfrm>
          <a:custGeom>
            <a:avLst/>
            <a:gdLst/>
            <a:ahLst/>
            <a:cxnLst/>
            <a:rect l="l" t="t" r="r" b="b"/>
            <a:pathLst>
              <a:path w="30341" h="8392" extrusionOk="0">
                <a:moveTo>
                  <a:pt x="30073" y="0"/>
                </a:moveTo>
                <a:cubicBezTo>
                  <a:pt x="30032" y="0"/>
                  <a:pt x="29990" y="17"/>
                  <a:pt x="29951" y="55"/>
                </a:cubicBezTo>
                <a:cubicBezTo>
                  <a:pt x="29192" y="762"/>
                  <a:pt x="28459" y="1481"/>
                  <a:pt x="27674" y="2149"/>
                </a:cubicBezTo>
                <a:cubicBezTo>
                  <a:pt x="26889" y="2790"/>
                  <a:pt x="26091" y="3392"/>
                  <a:pt x="25241" y="3941"/>
                </a:cubicBezTo>
                <a:cubicBezTo>
                  <a:pt x="23553" y="5014"/>
                  <a:pt x="21747" y="5917"/>
                  <a:pt x="19850" y="6571"/>
                </a:cubicBezTo>
                <a:cubicBezTo>
                  <a:pt x="17277" y="7467"/>
                  <a:pt x="14556" y="7912"/>
                  <a:pt x="11838" y="7912"/>
                </a:cubicBezTo>
                <a:cubicBezTo>
                  <a:pt x="10188" y="7912"/>
                  <a:pt x="8538" y="7748"/>
                  <a:pt x="6922" y="7422"/>
                </a:cubicBezTo>
                <a:cubicBezTo>
                  <a:pt x="5705" y="7173"/>
                  <a:pt x="4528" y="6846"/>
                  <a:pt x="3389" y="6427"/>
                </a:cubicBezTo>
                <a:cubicBezTo>
                  <a:pt x="2277" y="6035"/>
                  <a:pt x="1113" y="5525"/>
                  <a:pt x="406" y="4543"/>
                </a:cubicBezTo>
                <a:cubicBezTo>
                  <a:pt x="367" y="4488"/>
                  <a:pt x="311" y="4465"/>
                  <a:pt x="255" y="4465"/>
                </a:cubicBezTo>
                <a:cubicBezTo>
                  <a:pt x="126" y="4465"/>
                  <a:pt x="1" y="4589"/>
                  <a:pt x="92" y="4726"/>
                </a:cubicBezTo>
                <a:cubicBezTo>
                  <a:pt x="655" y="5538"/>
                  <a:pt x="1466" y="6061"/>
                  <a:pt x="2356" y="6454"/>
                </a:cubicBezTo>
                <a:cubicBezTo>
                  <a:pt x="3389" y="6912"/>
                  <a:pt x="4462" y="7252"/>
                  <a:pt x="5548" y="7553"/>
                </a:cubicBezTo>
                <a:cubicBezTo>
                  <a:pt x="7651" y="8116"/>
                  <a:pt x="9861" y="8392"/>
                  <a:pt x="12054" y="8392"/>
                </a:cubicBezTo>
                <a:cubicBezTo>
                  <a:pt x="12153" y="8392"/>
                  <a:pt x="12253" y="8391"/>
                  <a:pt x="12352" y="8390"/>
                </a:cubicBezTo>
                <a:cubicBezTo>
                  <a:pt x="16709" y="8325"/>
                  <a:pt x="21014" y="7095"/>
                  <a:pt x="24756" y="4857"/>
                </a:cubicBezTo>
                <a:cubicBezTo>
                  <a:pt x="25777" y="4242"/>
                  <a:pt x="26745" y="3575"/>
                  <a:pt x="27661" y="2829"/>
                </a:cubicBezTo>
                <a:cubicBezTo>
                  <a:pt x="28577" y="2070"/>
                  <a:pt x="29506" y="1272"/>
                  <a:pt x="30239" y="343"/>
                </a:cubicBezTo>
                <a:cubicBezTo>
                  <a:pt x="30340" y="191"/>
                  <a:pt x="30214" y="0"/>
                  <a:pt x="3007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"/>
          <p:cNvSpPr/>
          <p:nvPr/>
        </p:nvSpPr>
        <p:spPr>
          <a:xfrm flipH="1">
            <a:off x="6726583" y="-15258"/>
            <a:ext cx="2192236" cy="1350560"/>
          </a:xfrm>
          <a:custGeom>
            <a:avLst/>
            <a:gdLst/>
            <a:ahLst/>
            <a:cxnLst/>
            <a:rect l="l" t="t" r="r" b="b"/>
            <a:pathLst>
              <a:path w="15151" h="9334" extrusionOk="0">
                <a:moveTo>
                  <a:pt x="14928" y="1"/>
                </a:moveTo>
                <a:cubicBezTo>
                  <a:pt x="14847" y="1"/>
                  <a:pt x="14763" y="41"/>
                  <a:pt x="14731" y="133"/>
                </a:cubicBezTo>
                <a:cubicBezTo>
                  <a:pt x="13959" y="2371"/>
                  <a:pt x="12532" y="4373"/>
                  <a:pt x="10714" y="5891"/>
                </a:cubicBezTo>
                <a:cubicBezTo>
                  <a:pt x="8869" y="7448"/>
                  <a:pt x="6474" y="8625"/>
                  <a:pt x="4054" y="8821"/>
                </a:cubicBezTo>
                <a:cubicBezTo>
                  <a:pt x="3900" y="8835"/>
                  <a:pt x="3747" y="8842"/>
                  <a:pt x="3595" y="8842"/>
                </a:cubicBezTo>
                <a:cubicBezTo>
                  <a:pt x="2255" y="8842"/>
                  <a:pt x="994" y="8314"/>
                  <a:pt x="324" y="7068"/>
                </a:cubicBezTo>
                <a:cubicBezTo>
                  <a:pt x="299" y="7018"/>
                  <a:pt x="256" y="6997"/>
                  <a:pt x="210" y="6997"/>
                </a:cubicBezTo>
                <a:cubicBezTo>
                  <a:pt x="111" y="6997"/>
                  <a:pt x="1" y="7092"/>
                  <a:pt x="37" y="7199"/>
                </a:cubicBezTo>
                <a:cubicBezTo>
                  <a:pt x="416" y="8429"/>
                  <a:pt x="1725" y="9149"/>
                  <a:pt x="2928" y="9293"/>
                </a:cubicBezTo>
                <a:cubicBezTo>
                  <a:pt x="3160" y="9321"/>
                  <a:pt x="3393" y="9334"/>
                  <a:pt x="3626" y="9334"/>
                </a:cubicBezTo>
                <a:cubicBezTo>
                  <a:pt x="4801" y="9334"/>
                  <a:pt x="5980" y="9001"/>
                  <a:pt x="7050" y="8586"/>
                </a:cubicBezTo>
                <a:cubicBezTo>
                  <a:pt x="9457" y="7670"/>
                  <a:pt x="11590" y="6034"/>
                  <a:pt x="13121" y="3980"/>
                </a:cubicBezTo>
                <a:cubicBezTo>
                  <a:pt x="13972" y="2829"/>
                  <a:pt x="14639" y="1573"/>
                  <a:pt x="15097" y="212"/>
                </a:cubicBezTo>
                <a:cubicBezTo>
                  <a:pt x="15151" y="82"/>
                  <a:pt x="15043" y="1"/>
                  <a:pt x="1492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8"/>
          <p:cNvSpPr/>
          <p:nvPr/>
        </p:nvSpPr>
        <p:spPr>
          <a:xfrm flipH="1">
            <a:off x="7975830" y="-184823"/>
            <a:ext cx="1170273" cy="1066962"/>
          </a:xfrm>
          <a:custGeom>
            <a:avLst/>
            <a:gdLst/>
            <a:ahLst/>
            <a:cxnLst/>
            <a:rect l="l" t="t" r="r" b="b"/>
            <a:pathLst>
              <a:path w="8088" h="7374" extrusionOk="0">
                <a:moveTo>
                  <a:pt x="3598" y="1"/>
                </a:moveTo>
                <a:cubicBezTo>
                  <a:pt x="3377" y="1"/>
                  <a:pt x="3155" y="31"/>
                  <a:pt x="2945" y="91"/>
                </a:cubicBezTo>
                <a:cubicBezTo>
                  <a:pt x="2173" y="313"/>
                  <a:pt x="1571" y="850"/>
                  <a:pt x="864" y="1177"/>
                </a:cubicBezTo>
                <a:cubicBezTo>
                  <a:pt x="66" y="1517"/>
                  <a:pt x="289" y="2367"/>
                  <a:pt x="289" y="3074"/>
                </a:cubicBezTo>
                <a:cubicBezTo>
                  <a:pt x="289" y="3545"/>
                  <a:pt x="158" y="3990"/>
                  <a:pt x="79" y="4448"/>
                </a:cubicBezTo>
                <a:cubicBezTo>
                  <a:pt x="1" y="4906"/>
                  <a:pt x="1" y="5403"/>
                  <a:pt x="223" y="5796"/>
                </a:cubicBezTo>
                <a:cubicBezTo>
                  <a:pt x="563" y="6371"/>
                  <a:pt x="1309" y="6568"/>
                  <a:pt x="1977" y="6711"/>
                </a:cubicBezTo>
                <a:cubicBezTo>
                  <a:pt x="1610" y="6541"/>
                  <a:pt x="1479" y="6083"/>
                  <a:pt x="1519" y="5691"/>
                </a:cubicBezTo>
                <a:cubicBezTo>
                  <a:pt x="1545" y="5298"/>
                  <a:pt x="1715" y="4919"/>
                  <a:pt x="1780" y="4526"/>
                </a:cubicBezTo>
                <a:cubicBezTo>
                  <a:pt x="1846" y="4121"/>
                  <a:pt x="1807" y="3676"/>
                  <a:pt x="1519" y="3401"/>
                </a:cubicBezTo>
                <a:lnTo>
                  <a:pt x="1519" y="3401"/>
                </a:lnTo>
                <a:cubicBezTo>
                  <a:pt x="1859" y="3480"/>
                  <a:pt x="2055" y="3885"/>
                  <a:pt x="2055" y="4252"/>
                </a:cubicBezTo>
                <a:cubicBezTo>
                  <a:pt x="2068" y="4605"/>
                  <a:pt x="1964" y="4971"/>
                  <a:pt x="1937" y="5324"/>
                </a:cubicBezTo>
                <a:cubicBezTo>
                  <a:pt x="1924" y="5900"/>
                  <a:pt x="2186" y="6476"/>
                  <a:pt x="2644" y="6829"/>
                </a:cubicBezTo>
                <a:cubicBezTo>
                  <a:pt x="2968" y="7077"/>
                  <a:pt x="3383" y="7214"/>
                  <a:pt x="3803" y="7214"/>
                </a:cubicBezTo>
                <a:cubicBezTo>
                  <a:pt x="3958" y="7214"/>
                  <a:pt x="4114" y="7195"/>
                  <a:pt x="4266" y="7156"/>
                </a:cubicBezTo>
                <a:cubicBezTo>
                  <a:pt x="3573" y="6489"/>
                  <a:pt x="3311" y="5429"/>
                  <a:pt x="3573" y="4513"/>
                </a:cubicBezTo>
                <a:lnTo>
                  <a:pt x="3573" y="4513"/>
                </a:lnTo>
                <a:cubicBezTo>
                  <a:pt x="3612" y="5403"/>
                  <a:pt x="3691" y="6463"/>
                  <a:pt x="4410" y="7012"/>
                </a:cubicBezTo>
                <a:cubicBezTo>
                  <a:pt x="4761" y="7270"/>
                  <a:pt x="5202" y="7374"/>
                  <a:pt x="5636" y="7374"/>
                </a:cubicBezTo>
                <a:cubicBezTo>
                  <a:pt x="5752" y="7374"/>
                  <a:pt x="5867" y="7366"/>
                  <a:pt x="5980" y="7353"/>
                </a:cubicBezTo>
                <a:cubicBezTo>
                  <a:pt x="6543" y="7287"/>
                  <a:pt x="7040" y="7078"/>
                  <a:pt x="7551" y="6868"/>
                </a:cubicBezTo>
                <a:cubicBezTo>
                  <a:pt x="7917" y="6110"/>
                  <a:pt x="8087" y="5259"/>
                  <a:pt x="8022" y="4435"/>
                </a:cubicBezTo>
                <a:cubicBezTo>
                  <a:pt x="7996" y="4173"/>
                  <a:pt x="7956" y="3885"/>
                  <a:pt x="7799" y="3676"/>
                </a:cubicBezTo>
                <a:cubicBezTo>
                  <a:pt x="7600" y="3414"/>
                  <a:pt x="7266" y="3303"/>
                  <a:pt x="6933" y="3303"/>
                </a:cubicBezTo>
                <a:cubicBezTo>
                  <a:pt x="6850" y="3303"/>
                  <a:pt x="6768" y="3310"/>
                  <a:pt x="6687" y="3323"/>
                </a:cubicBezTo>
                <a:cubicBezTo>
                  <a:pt x="6281" y="3362"/>
                  <a:pt x="5902" y="3558"/>
                  <a:pt x="5509" y="3676"/>
                </a:cubicBezTo>
                <a:cubicBezTo>
                  <a:pt x="5293" y="3741"/>
                  <a:pt x="5060" y="3790"/>
                  <a:pt x="4831" y="3790"/>
                </a:cubicBezTo>
                <a:cubicBezTo>
                  <a:pt x="4645" y="3790"/>
                  <a:pt x="4462" y="3758"/>
                  <a:pt x="4293" y="3676"/>
                </a:cubicBezTo>
                <a:lnTo>
                  <a:pt x="4293" y="3676"/>
                </a:lnTo>
                <a:cubicBezTo>
                  <a:pt x="4387" y="3700"/>
                  <a:pt x="4481" y="3711"/>
                  <a:pt x="4575" y="3711"/>
                </a:cubicBezTo>
                <a:cubicBezTo>
                  <a:pt x="5038" y="3711"/>
                  <a:pt x="5488" y="3444"/>
                  <a:pt x="5902" y="3205"/>
                </a:cubicBezTo>
                <a:cubicBezTo>
                  <a:pt x="6273" y="2964"/>
                  <a:pt x="6706" y="2746"/>
                  <a:pt x="7135" y="2746"/>
                </a:cubicBezTo>
                <a:cubicBezTo>
                  <a:pt x="7266" y="2746"/>
                  <a:pt x="7396" y="2766"/>
                  <a:pt x="7524" y="2812"/>
                </a:cubicBezTo>
                <a:cubicBezTo>
                  <a:pt x="7459" y="2367"/>
                  <a:pt x="7354" y="1922"/>
                  <a:pt x="7145" y="1530"/>
                </a:cubicBezTo>
                <a:cubicBezTo>
                  <a:pt x="6909" y="1164"/>
                  <a:pt x="6543" y="836"/>
                  <a:pt x="6098" y="771"/>
                </a:cubicBezTo>
                <a:cubicBezTo>
                  <a:pt x="6046" y="764"/>
                  <a:pt x="5995" y="761"/>
                  <a:pt x="5944" y="761"/>
                </a:cubicBezTo>
                <a:cubicBezTo>
                  <a:pt x="5504" y="761"/>
                  <a:pt x="5093" y="1001"/>
                  <a:pt x="4777" y="1294"/>
                </a:cubicBezTo>
                <a:cubicBezTo>
                  <a:pt x="4410" y="1622"/>
                  <a:pt x="4122" y="2014"/>
                  <a:pt x="3730" y="2302"/>
                </a:cubicBezTo>
                <a:cubicBezTo>
                  <a:pt x="3450" y="2534"/>
                  <a:pt x="3092" y="2694"/>
                  <a:pt x="2739" y="2694"/>
                </a:cubicBezTo>
                <a:cubicBezTo>
                  <a:pt x="2614" y="2694"/>
                  <a:pt x="2489" y="2674"/>
                  <a:pt x="2369" y="2629"/>
                </a:cubicBezTo>
                <a:cubicBezTo>
                  <a:pt x="3298" y="1988"/>
                  <a:pt x="4214" y="1360"/>
                  <a:pt x="5143" y="719"/>
                </a:cubicBezTo>
                <a:cubicBezTo>
                  <a:pt x="4808" y="230"/>
                  <a:pt x="4205" y="1"/>
                  <a:pt x="359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8"/>
          <p:cNvSpPr/>
          <p:nvPr/>
        </p:nvSpPr>
        <p:spPr>
          <a:xfrm flipH="1">
            <a:off x="8203312" y="169449"/>
            <a:ext cx="1103859" cy="1613466"/>
          </a:xfrm>
          <a:custGeom>
            <a:avLst/>
            <a:gdLst/>
            <a:ahLst/>
            <a:cxnLst/>
            <a:rect l="l" t="t" r="r" b="b"/>
            <a:pathLst>
              <a:path w="7629" h="11151" extrusionOk="0">
                <a:moveTo>
                  <a:pt x="0" y="1"/>
                </a:moveTo>
                <a:cubicBezTo>
                  <a:pt x="32" y="3"/>
                  <a:pt x="64" y="6"/>
                  <a:pt x="97" y="9"/>
                </a:cubicBezTo>
                <a:lnTo>
                  <a:pt x="97" y="9"/>
                </a:lnTo>
                <a:cubicBezTo>
                  <a:pt x="66" y="4"/>
                  <a:pt x="34" y="1"/>
                  <a:pt x="0" y="1"/>
                </a:cubicBezTo>
                <a:close/>
                <a:moveTo>
                  <a:pt x="1871" y="1126"/>
                </a:moveTo>
                <a:lnTo>
                  <a:pt x="1871" y="1126"/>
                </a:lnTo>
                <a:cubicBezTo>
                  <a:pt x="1878" y="1130"/>
                  <a:pt x="1885" y="1133"/>
                  <a:pt x="1892" y="1137"/>
                </a:cubicBezTo>
                <a:lnTo>
                  <a:pt x="1892" y="1137"/>
                </a:lnTo>
                <a:cubicBezTo>
                  <a:pt x="1890" y="1134"/>
                  <a:pt x="1888" y="1130"/>
                  <a:pt x="1887" y="1127"/>
                </a:cubicBezTo>
                <a:lnTo>
                  <a:pt x="1887" y="1127"/>
                </a:lnTo>
                <a:cubicBezTo>
                  <a:pt x="1881" y="1127"/>
                  <a:pt x="1876" y="1126"/>
                  <a:pt x="1871" y="1126"/>
                </a:cubicBezTo>
                <a:close/>
                <a:moveTo>
                  <a:pt x="97" y="9"/>
                </a:moveTo>
                <a:lnTo>
                  <a:pt x="97" y="9"/>
                </a:lnTo>
                <a:cubicBezTo>
                  <a:pt x="810" y="119"/>
                  <a:pt x="635" y="1331"/>
                  <a:pt x="497" y="1833"/>
                </a:cubicBezTo>
                <a:cubicBezTo>
                  <a:pt x="432" y="2094"/>
                  <a:pt x="327" y="2421"/>
                  <a:pt x="524" y="2605"/>
                </a:cubicBezTo>
                <a:cubicBezTo>
                  <a:pt x="585" y="2658"/>
                  <a:pt x="661" y="2680"/>
                  <a:pt x="742" y="2680"/>
                </a:cubicBezTo>
                <a:cubicBezTo>
                  <a:pt x="922" y="2680"/>
                  <a:pt x="1126" y="2570"/>
                  <a:pt x="1243" y="2435"/>
                </a:cubicBezTo>
                <a:cubicBezTo>
                  <a:pt x="1688" y="1963"/>
                  <a:pt x="1767" y="1191"/>
                  <a:pt x="1440" y="642"/>
                </a:cubicBezTo>
                <a:lnTo>
                  <a:pt x="1440" y="642"/>
                </a:lnTo>
                <a:cubicBezTo>
                  <a:pt x="1637" y="754"/>
                  <a:pt x="1785" y="926"/>
                  <a:pt x="1887" y="1127"/>
                </a:cubicBezTo>
                <a:lnTo>
                  <a:pt x="1887" y="1127"/>
                </a:lnTo>
                <a:cubicBezTo>
                  <a:pt x="2128" y="1145"/>
                  <a:pt x="2334" y="1285"/>
                  <a:pt x="2552" y="1388"/>
                </a:cubicBezTo>
                <a:cubicBezTo>
                  <a:pt x="2628" y="1413"/>
                  <a:pt x="2713" y="1428"/>
                  <a:pt x="2797" y="1428"/>
                </a:cubicBezTo>
                <a:cubicBezTo>
                  <a:pt x="2973" y="1428"/>
                  <a:pt x="3140" y="1364"/>
                  <a:pt x="3193" y="1205"/>
                </a:cubicBezTo>
                <a:cubicBezTo>
                  <a:pt x="3298" y="956"/>
                  <a:pt x="3036" y="734"/>
                  <a:pt x="2787" y="603"/>
                </a:cubicBezTo>
                <a:cubicBezTo>
                  <a:pt x="1965" y="173"/>
                  <a:pt x="1021" y="85"/>
                  <a:pt x="97" y="9"/>
                </a:cubicBezTo>
                <a:close/>
                <a:moveTo>
                  <a:pt x="5692" y="9971"/>
                </a:moveTo>
                <a:cubicBezTo>
                  <a:pt x="5692" y="9971"/>
                  <a:pt x="5692" y="9972"/>
                  <a:pt x="5692" y="9972"/>
                </a:cubicBezTo>
                <a:lnTo>
                  <a:pt x="5692" y="9972"/>
                </a:lnTo>
                <a:cubicBezTo>
                  <a:pt x="5692" y="9972"/>
                  <a:pt x="5692" y="9972"/>
                  <a:pt x="5692" y="9972"/>
                </a:cubicBezTo>
                <a:lnTo>
                  <a:pt x="5692" y="9972"/>
                </a:lnTo>
                <a:cubicBezTo>
                  <a:pt x="5692" y="9972"/>
                  <a:pt x="5692" y="9971"/>
                  <a:pt x="5692" y="9971"/>
                </a:cubicBezTo>
                <a:lnTo>
                  <a:pt x="5692" y="9971"/>
                </a:lnTo>
                <a:cubicBezTo>
                  <a:pt x="5692" y="9971"/>
                  <a:pt x="5692" y="9971"/>
                  <a:pt x="5692" y="9971"/>
                </a:cubicBezTo>
                <a:close/>
                <a:moveTo>
                  <a:pt x="5692" y="9972"/>
                </a:moveTo>
                <a:cubicBezTo>
                  <a:pt x="5993" y="10469"/>
                  <a:pt x="6333" y="10992"/>
                  <a:pt x="6896" y="11110"/>
                </a:cubicBezTo>
                <a:cubicBezTo>
                  <a:pt x="6944" y="11117"/>
                  <a:pt x="6992" y="11121"/>
                  <a:pt x="7041" y="11121"/>
                </a:cubicBezTo>
                <a:cubicBezTo>
                  <a:pt x="7166" y="11121"/>
                  <a:pt x="7289" y="11093"/>
                  <a:pt x="7393" y="11018"/>
                </a:cubicBezTo>
                <a:cubicBezTo>
                  <a:pt x="7550" y="10926"/>
                  <a:pt x="7629" y="10717"/>
                  <a:pt x="7563" y="10560"/>
                </a:cubicBezTo>
                <a:cubicBezTo>
                  <a:pt x="7498" y="10416"/>
                  <a:pt x="7328" y="10338"/>
                  <a:pt x="7184" y="10285"/>
                </a:cubicBezTo>
                <a:cubicBezTo>
                  <a:pt x="6717" y="10104"/>
                  <a:pt x="6211" y="9999"/>
                  <a:pt x="5692" y="9972"/>
                </a:cubicBezTo>
                <a:close/>
                <a:moveTo>
                  <a:pt x="1892" y="1137"/>
                </a:moveTo>
                <a:cubicBezTo>
                  <a:pt x="1988" y="1333"/>
                  <a:pt x="2042" y="1557"/>
                  <a:pt x="2054" y="1780"/>
                </a:cubicBezTo>
                <a:cubicBezTo>
                  <a:pt x="2068" y="2225"/>
                  <a:pt x="1937" y="2670"/>
                  <a:pt x="1806" y="3089"/>
                </a:cubicBezTo>
                <a:cubicBezTo>
                  <a:pt x="1740" y="3285"/>
                  <a:pt x="1675" y="3494"/>
                  <a:pt x="1675" y="3717"/>
                </a:cubicBezTo>
                <a:cubicBezTo>
                  <a:pt x="1675" y="3926"/>
                  <a:pt x="1767" y="4149"/>
                  <a:pt x="1963" y="4253"/>
                </a:cubicBezTo>
                <a:cubicBezTo>
                  <a:pt x="2029" y="4283"/>
                  <a:pt x="2096" y="4296"/>
                  <a:pt x="2162" y="4296"/>
                </a:cubicBezTo>
                <a:cubicBezTo>
                  <a:pt x="2452" y="4296"/>
                  <a:pt x="2728" y="4041"/>
                  <a:pt x="2813" y="3743"/>
                </a:cubicBezTo>
                <a:cubicBezTo>
                  <a:pt x="2931" y="3390"/>
                  <a:pt x="2866" y="2997"/>
                  <a:pt x="2918" y="2631"/>
                </a:cubicBezTo>
                <a:lnTo>
                  <a:pt x="2918" y="2631"/>
                </a:lnTo>
                <a:cubicBezTo>
                  <a:pt x="3167" y="3481"/>
                  <a:pt x="3075" y="4410"/>
                  <a:pt x="2683" y="5195"/>
                </a:cubicBezTo>
                <a:cubicBezTo>
                  <a:pt x="2604" y="5365"/>
                  <a:pt x="2512" y="5522"/>
                  <a:pt x="2473" y="5706"/>
                </a:cubicBezTo>
                <a:cubicBezTo>
                  <a:pt x="2447" y="5889"/>
                  <a:pt x="2460" y="6085"/>
                  <a:pt x="2604" y="6216"/>
                </a:cubicBezTo>
                <a:cubicBezTo>
                  <a:pt x="2676" y="6288"/>
                  <a:pt x="2770" y="6320"/>
                  <a:pt x="2869" y="6320"/>
                </a:cubicBezTo>
                <a:cubicBezTo>
                  <a:pt x="3057" y="6320"/>
                  <a:pt x="3264" y="6204"/>
                  <a:pt x="3376" y="6033"/>
                </a:cubicBezTo>
                <a:cubicBezTo>
                  <a:pt x="3533" y="5784"/>
                  <a:pt x="3533" y="5457"/>
                  <a:pt x="3533" y="5169"/>
                </a:cubicBezTo>
                <a:lnTo>
                  <a:pt x="3533" y="5169"/>
                </a:lnTo>
                <a:cubicBezTo>
                  <a:pt x="3572" y="5967"/>
                  <a:pt x="3428" y="6752"/>
                  <a:pt x="3127" y="7511"/>
                </a:cubicBezTo>
                <a:cubicBezTo>
                  <a:pt x="3010" y="7799"/>
                  <a:pt x="2879" y="8179"/>
                  <a:pt x="3114" y="8388"/>
                </a:cubicBezTo>
                <a:cubicBezTo>
                  <a:pt x="3184" y="8458"/>
                  <a:pt x="3276" y="8488"/>
                  <a:pt x="3373" y="8488"/>
                </a:cubicBezTo>
                <a:cubicBezTo>
                  <a:pt x="3566" y="8488"/>
                  <a:pt x="3782" y="8366"/>
                  <a:pt x="3886" y="8192"/>
                </a:cubicBezTo>
                <a:cubicBezTo>
                  <a:pt x="3912" y="8146"/>
                  <a:pt x="3931" y="8097"/>
                  <a:pt x="3946" y="8048"/>
                </a:cubicBezTo>
                <a:lnTo>
                  <a:pt x="3946" y="8048"/>
                </a:lnTo>
                <a:lnTo>
                  <a:pt x="3912" y="9448"/>
                </a:lnTo>
                <a:cubicBezTo>
                  <a:pt x="3912" y="9736"/>
                  <a:pt x="3926" y="10089"/>
                  <a:pt x="4187" y="10207"/>
                </a:cubicBezTo>
                <a:cubicBezTo>
                  <a:pt x="4233" y="10227"/>
                  <a:pt x="4280" y="10237"/>
                  <a:pt x="4328" y="10237"/>
                </a:cubicBezTo>
                <a:cubicBezTo>
                  <a:pt x="4551" y="10237"/>
                  <a:pt x="4774" y="10028"/>
                  <a:pt x="4828" y="9801"/>
                </a:cubicBezTo>
                <a:cubicBezTo>
                  <a:pt x="4894" y="9513"/>
                  <a:pt x="4776" y="9225"/>
                  <a:pt x="4671" y="8964"/>
                </a:cubicBezTo>
                <a:lnTo>
                  <a:pt x="4671" y="8964"/>
                </a:lnTo>
                <a:lnTo>
                  <a:pt x="5404" y="10782"/>
                </a:lnTo>
                <a:cubicBezTo>
                  <a:pt x="5466" y="10943"/>
                  <a:pt x="5586" y="11151"/>
                  <a:pt x="5765" y="11151"/>
                </a:cubicBezTo>
                <a:cubicBezTo>
                  <a:pt x="5776" y="11151"/>
                  <a:pt x="5786" y="11150"/>
                  <a:pt x="5797" y="11149"/>
                </a:cubicBezTo>
                <a:cubicBezTo>
                  <a:pt x="6019" y="11136"/>
                  <a:pt x="6085" y="10809"/>
                  <a:pt x="5993" y="10599"/>
                </a:cubicBezTo>
                <a:cubicBezTo>
                  <a:pt x="5915" y="10390"/>
                  <a:pt x="5732" y="10207"/>
                  <a:pt x="5692" y="9972"/>
                </a:cubicBezTo>
                <a:lnTo>
                  <a:pt x="5692" y="9972"/>
                </a:lnTo>
                <a:cubicBezTo>
                  <a:pt x="5688" y="9972"/>
                  <a:pt x="5683" y="9971"/>
                  <a:pt x="5679" y="9971"/>
                </a:cubicBezTo>
                <a:cubicBezTo>
                  <a:pt x="5683" y="9971"/>
                  <a:pt x="5688" y="9971"/>
                  <a:pt x="5692" y="9971"/>
                </a:cubicBezTo>
                <a:lnTo>
                  <a:pt x="5692" y="9971"/>
                </a:lnTo>
                <a:cubicBezTo>
                  <a:pt x="5692" y="9971"/>
                  <a:pt x="5692" y="9971"/>
                  <a:pt x="5692" y="9971"/>
                </a:cubicBezTo>
                <a:lnTo>
                  <a:pt x="5692" y="9971"/>
                </a:lnTo>
                <a:cubicBezTo>
                  <a:pt x="5692" y="9971"/>
                  <a:pt x="5692" y="9971"/>
                  <a:pt x="5692" y="9971"/>
                </a:cubicBezTo>
                <a:lnTo>
                  <a:pt x="5692" y="9971"/>
                </a:lnTo>
                <a:cubicBezTo>
                  <a:pt x="5769" y="9972"/>
                  <a:pt x="5846" y="9976"/>
                  <a:pt x="5921" y="9976"/>
                </a:cubicBezTo>
                <a:cubicBezTo>
                  <a:pt x="6020" y="9976"/>
                  <a:pt x="6115" y="9968"/>
                  <a:pt x="6202" y="9932"/>
                </a:cubicBezTo>
                <a:cubicBezTo>
                  <a:pt x="6372" y="9867"/>
                  <a:pt x="6516" y="9736"/>
                  <a:pt x="6529" y="9553"/>
                </a:cubicBezTo>
                <a:cubicBezTo>
                  <a:pt x="6542" y="9382"/>
                  <a:pt x="6412" y="9238"/>
                  <a:pt x="6281" y="9147"/>
                </a:cubicBezTo>
                <a:cubicBezTo>
                  <a:pt x="6137" y="9055"/>
                  <a:pt x="5980" y="9016"/>
                  <a:pt x="5810" y="8977"/>
                </a:cubicBezTo>
                <a:cubicBezTo>
                  <a:pt x="5156" y="8781"/>
                  <a:pt x="4554" y="8401"/>
                  <a:pt x="4122" y="7878"/>
                </a:cubicBezTo>
                <a:lnTo>
                  <a:pt x="4122" y="7878"/>
                </a:lnTo>
                <a:cubicBezTo>
                  <a:pt x="4318" y="8009"/>
                  <a:pt x="4514" y="8166"/>
                  <a:pt x="4750" y="8192"/>
                </a:cubicBezTo>
                <a:cubicBezTo>
                  <a:pt x="4781" y="8197"/>
                  <a:pt x="4813" y="8200"/>
                  <a:pt x="4846" y="8200"/>
                </a:cubicBezTo>
                <a:cubicBezTo>
                  <a:pt x="5048" y="8200"/>
                  <a:pt x="5271" y="8097"/>
                  <a:pt x="5339" y="7917"/>
                </a:cubicBezTo>
                <a:cubicBezTo>
                  <a:pt x="5404" y="7734"/>
                  <a:pt x="5326" y="7537"/>
                  <a:pt x="5208" y="7394"/>
                </a:cubicBezTo>
                <a:cubicBezTo>
                  <a:pt x="5077" y="7250"/>
                  <a:pt x="4907" y="7145"/>
                  <a:pt x="4763" y="7027"/>
                </a:cubicBezTo>
                <a:cubicBezTo>
                  <a:pt x="4161" y="6595"/>
                  <a:pt x="3755" y="5889"/>
                  <a:pt x="3664" y="5130"/>
                </a:cubicBezTo>
                <a:lnTo>
                  <a:pt x="3664" y="5130"/>
                </a:lnTo>
                <a:cubicBezTo>
                  <a:pt x="3795" y="5261"/>
                  <a:pt x="3952" y="5392"/>
                  <a:pt x="4109" y="5457"/>
                </a:cubicBezTo>
                <a:cubicBezTo>
                  <a:pt x="4187" y="5487"/>
                  <a:pt x="4273" y="5503"/>
                  <a:pt x="4357" y="5503"/>
                </a:cubicBezTo>
                <a:cubicBezTo>
                  <a:pt x="4457" y="5503"/>
                  <a:pt x="4554" y="5481"/>
                  <a:pt x="4632" y="5431"/>
                </a:cubicBezTo>
                <a:cubicBezTo>
                  <a:pt x="4868" y="5248"/>
                  <a:pt x="4842" y="4868"/>
                  <a:pt x="4684" y="4646"/>
                </a:cubicBezTo>
                <a:cubicBezTo>
                  <a:pt x="4514" y="4397"/>
                  <a:pt x="4253" y="4253"/>
                  <a:pt x="4017" y="4083"/>
                </a:cubicBezTo>
                <a:cubicBezTo>
                  <a:pt x="3598" y="3795"/>
                  <a:pt x="3271" y="3390"/>
                  <a:pt x="3049" y="2932"/>
                </a:cubicBezTo>
                <a:lnTo>
                  <a:pt x="3049" y="2932"/>
                </a:lnTo>
                <a:cubicBezTo>
                  <a:pt x="3193" y="3089"/>
                  <a:pt x="3337" y="3272"/>
                  <a:pt x="3533" y="3364"/>
                </a:cubicBezTo>
                <a:cubicBezTo>
                  <a:pt x="3629" y="3414"/>
                  <a:pt x="3740" y="3444"/>
                  <a:pt x="3848" y="3444"/>
                </a:cubicBezTo>
                <a:cubicBezTo>
                  <a:pt x="3962" y="3444"/>
                  <a:pt x="4074" y="3411"/>
                  <a:pt x="4161" y="3337"/>
                </a:cubicBezTo>
                <a:cubicBezTo>
                  <a:pt x="4370" y="3154"/>
                  <a:pt x="4357" y="2814"/>
                  <a:pt x="4213" y="2578"/>
                </a:cubicBezTo>
                <a:cubicBezTo>
                  <a:pt x="4056" y="2356"/>
                  <a:pt x="3795" y="2212"/>
                  <a:pt x="3572" y="2068"/>
                </a:cubicBezTo>
                <a:cubicBezTo>
                  <a:pt x="3003" y="1771"/>
                  <a:pt x="2460" y="1448"/>
                  <a:pt x="1892" y="113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8"/>
          <p:cNvSpPr/>
          <p:nvPr/>
        </p:nvSpPr>
        <p:spPr>
          <a:xfrm flipH="1">
            <a:off x="8881566" y="144466"/>
            <a:ext cx="219085" cy="161043"/>
          </a:xfrm>
          <a:custGeom>
            <a:avLst/>
            <a:gdLst/>
            <a:ahLst/>
            <a:cxnLst/>
            <a:rect l="l" t="t" r="r" b="b"/>
            <a:pathLst>
              <a:path w="1388" h="1113" extrusionOk="0">
                <a:moveTo>
                  <a:pt x="0" y="0"/>
                </a:moveTo>
                <a:lnTo>
                  <a:pt x="0" y="13"/>
                </a:lnTo>
                <a:cubicBezTo>
                  <a:pt x="367" y="471"/>
                  <a:pt x="838" y="864"/>
                  <a:pt x="1374" y="1113"/>
                </a:cubicBezTo>
                <a:cubicBezTo>
                  <a:pt x="1387" y="1113"/>
                  <a:pt x="1374" y="1086"/>
                  <a:pt x="1374" y="1086"/>
                </a:cubicBezTo>
                <a:cubicBezTo>
                  <a:pt x="838" y="851"/>
                  <a:pt x="380" y="458"/>
                  <a:pt x="14" y="0"/>
                </a:cubicBezTo>
                <a:close/>
              </a:path>
            </a:pathLst>
          </a:custGeom>
          <a:solidFill>
            <a:srgbClr val="4531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8"/>
          <p:cNvSpPr/>
          <p:nvPr/>
        </p:nvSpPr>
        <p:spPr>
          <a:xfrm>
            <a:off x="54423" y="1865"/>
            <a:ext cx="1170273" cy="1066962"/>
          </a:xfrm>
          <a:custGeom>
            <a:avLst/>
            <a:gdLst/>
            <a:ahLst/>
            <a:cxnLst/>
            <a:rect l="l" t="t" r="r" b="b"/>
            <a:pathLst>
              <a:path w="8088" h="7374" extrusionOk="0">
                <a:moveTo>
                  <a:pt x="3598" y="1"/>
                </a:moveTo>
                <a:cubicBezTo>
                  <a:pt x="3377" y="1"/>
                  <a:pt x="3155" y="31"/>
                  <a:pt x="2945" y="91"/>
                </a:cubicBezTo>
                <a:cubicBezTo>
                  <a:pt x="2173" y="313"/>
                  <a:pt x="1571" y="850"/>
                  <a:pt x="864" y="1177"/>
                </a:cubicBezTo>
                <a:cubicBezTo>
                  <a:pt x="66" y="1517"/>
                  <a:pt x="289" y="2367"/>
                  <a:pt x="289" y="3074"/>
                </a:cubicBezTo>
                <a:cubicBezTo>
                  <a:pt x="289" y="3545"/>
                  <a:pt x="158" y="3990"/>
                  <a:pt x="79" y="4448"/>
                </a:cubicBezTo>
                <a:cubicBezTo>
                  <a:pt x="1" y="4906"/>
                  <a:pt x="1" y="5403"/>
                  <a:pt x="223" y="5796"/>
                </a:cubicBezTo>
                <a:cubicBezTo>
                  <a:pt x="563" y="6371"/>
                  <a:pt x="1309" y="6568"/>
                  <a:pt x="1977" y="6711"/>
                </a:cubicBezTo>
                <a:cubicBezTo>
                  <a:pt x="1610" y="6541"/>
                  <a:pt x="1479" y="6083"/>
                  <a:pt x="1519" y="5691"/>
                </a:cubicBezTo>
                <a:cubicBezTo>
                  <a:pt x="1545" y="5298"/>
                  <a:pt x="1715" y="4919"/>
                  <a:pt x="1780" y="4526"/>
                </a:cubicBezTo>
                <a:cubicBezTo>
                  <a:pt x="1846" y="4121"/>
                  <a:pt x="1807" y="3676"/>
                  <a:pt x="1519" y="3401"/>
                </a:cubicBezTo>
                <a:lnTo>
                  <a:pt x="1519" y="3401"/>
                </a:lnTo>
                <a:cubicBezTo>
                  <a:pt x="1859" y="3480"/>
                  <a:pt x="2055" y="3885"/>
                  <a:pt x="2055" y="4252"/>
                </a:cubicBezTo>
                <a:cubicBezTo>
                  <a:pt x="2068" y="4605"/>
                  <a:pt x="1964" y="4971"/>
                  <a:pt x="1937" y="5324"/>
                </a:cubicBezTo>
                <a:cubicBezTo>
                  <a:pt x="1924" y="5900"/>
                  <a:pt x="2186" y="6476"/>
                  <a:pt x="2644" y="6829"/>
                </a:cubicBezTo>
                <a:cubicBezTo>
                  <a:pt x="2968" y="7077"/>
                  <a:pt x="3383" y="7214"/>
                  <a:pt x="3803" y="7214"/>
                </a:cubicBezTo>
                <a:cubicBezTo>
                  <a:pt x="3958" y="7214"/>
                  <a:pt x="4114" y="7195"/>
                  <a:pt x="4266" y="7156"/>
                </a:cubicBezTo>
                <a:cubicBezTo>
                  <a:pt x="3573" y="6489"/>
                  <a:pt x="3311" y="5429"/>
                  <a:pt x="3573" y="4513"/>
                </a:cubicBezTo>
                <a:lnTo>
                  <a:pt x="3573" y="4513"/>
                </a:lnTo>
                <a:cubicBezTo>
                  <a:pt x="3612" y="5403"/>
                  <a:pt x="3691" y="6463"/>
                  <a:pt x="4410" y="7012"/>
                </a:cubicBezTo>
                <a:cubicBezTo>
                  <a:pt x="4761" y="7270"/>
                  <a:pt x="5202" y="7374"/>
                  <a:pt x="5636" y="7374"/>
                </a:cubicBezTo>
                <a:cubicBezTo>
                  <a:pt x="5752" y="7374"/>
                  <a:pt x="5867" y="7366"/>
                  <a:pt x="5980" y="7353"/>
                </a:cubicBezTo>
                <a:cubicBezTo>
                  <a:pt x="6543" y="7287"/>
                  <a:pt x="7040" y="7078"/>
                  <a:pt x="7551" y="6868"/>
                </a:cubicBezTo>
                <a:cubicBezTo>
                  <a:pt x="7917" y="6110"/>
                  <a:pt x="8087" y="5259"/>
                  <a:pt x="8022" y="4435"/>
                </a:cubicBezTo>
                <a:cubicBezTo>
                  <a:pt x="7996" y="4173"/>
                  <a:pt x="7956" y="3885"/>
                  <a:pt x="7799" y="3676"/>
                </a:cubicBezTo>
                <a:cubicBezTo>
                  <a:pt x="7600" y="3414"/>
                  <a:pt x="7266" y="3303"/>
                  <a:pt x="6933" y="3303"/>
                </a:cubicBezTo>
                <a:cubicBezTo>
                  <a:pt x="6850" y="3303"/>
                  <a:pt x="6768" y="3310"/>
                  <a:pt x="6687" y="3323"/>
                </a:cubicBezTo>
                <a:cubicBezTo>
                  <a:pt x="6281" y="3362"/>
                  <a:pt x="5902" y="3558"/>
                  <a:pt x="5509" y="3676"/>
                </a:cubicBezTo>
                <a:cubicBezTo>
                  <a:pt x="5293" y="3741"/>
                  <a:pt x="5060" y="3790"/>
                  <a:pt x="4831" y="3790"/>
                </a:cubicBezTo>
                <a:cubicBezTo>
                  <a:pt x="4645" y="3790"/>
                  <a:pt x="4462" y="3758"/>
                  <a:pt x="4293" y="3676"/>
                </a:cubicBezTo>
                <a:lnTo>
                  <a:pt x="4293" y="3676"/>
                </a:lnTo>
                <a:cubicBezTo>
                  <a:pt x="4387" y="3700"/>
                  <a:pt x="4481" y="3711"/>
                  <a:pt x="4575" y="3711"/>
                </a:cubicBezTo>
                <a:cubicBezTo>
                  <a:pt x="5038" y="3711"/>
                  <a:pt x="5488" y="3444"/>
                  <a:pt x="5902" y="3205"/>
                </a:cubicBezTo>
                <a:cubicBezTo>
                  <a:pt x="6273" y="2964"/>
                  <a:pt x="6706" y="2746"/>
                  <a:pt x="7135" y="2746"/>
                </a:cubicBezTo>
                <a:cubicBezTo>
                  <a:pt x="7266" y="2746"/>
                  <a:pt x="7396" y="2766"/>
                  <a:pt x="7524" y="2812"/>
                </a:cubicBezTo>
                <a:cubicBezTo>
                  <a:pt x="7459" y="2367"/>
                  <a:pt x="7354" y="1922"/>
                  <a:pt x="7145" y="1530"/>
                </a:cubicBezTo>
                <a:cubicBezTo>
                  <a:pt x="6909" y="1164"/>
                  <a:pt x="6543" y="836"/>
                  <a:pt x="6098" y="771"/>
                </a:cubicBezTo>
                <a:cubicBezTo>
                  <a:pt x="6046" y="764"/>
                  <a:pt x="5995" y="761"/>
                  <a:pt x="5944" y="761"/>
                </a:cubicBezTo>
                <a:cubicBezTo>
                  <a:pt x="5504" y="761"/>
                  <a:pt x="5093" y="1001"/>
                  <a:pt x="4777" y="1294"/>
                </a:cubicBezTo>
                <a:cubicBezTo>
                  <a:pt x="4410" y="1622"/>
                  <a:pt x="4122" y="2014"/>
                  <a:pt x="3730" y="2302"/>
                </a:cubicBezTo>
                <a:cubicBezTo>
                  <a:pt x="3450" y="2534"/>
                  <a:pt x="3092" y="2694"/>
                  <a:pt x="2739" y="2694"/>
                </a:cubicBezTo>
                <a:cubicBezTo>
                  <a:pt x="2614" y="2694"/>
                  <a:pt x="2489" y="2674"/>
                  <a:pt x="2369" y="2629"/>
                </a:cubicBezTo>
                <a:cubicBezTo>
                  <a:pt x="3298" y="1988"/>
                  <a:pt x="4214" y="1360"/>
                  <a:pt x="5143" y="719"/>
                </a:cubicBezTo>
                <a:cubicBezTo>
                  <a:pt x="4808" y="230"/>
                  <a:pt x="4205" y="1"/>
                  <a:pt x="359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8"/>
          <p:cNvSpPr/>
          <p:nvPr/>
        </p:nvSpPr>
        <p:spPr>
          <a:xfrm>
            <a:off x="-145970" y="253799"/>
            <a:ext cx="1103859" cy="1613466"/>
          </a:xfrm>
          <a:custGeom>
            <a:avLst/>
            <a:gdLst/>
            <a:ahLst/>
            <a:cxnLst/>
            <a:rect l="l" t="t" r="r" b="b"/>
            <a:pathLst>
              <a:path w="7629" h="11151" extrusionOk="0">
                <a:moveTo>
                  <a:pt x="0" y="1"/>
                </a:moveTo>
                <a:cubicBezTo>
                  <a:pt x="32" y="3"/>
                  <a:pt x="64" y="6"/>
                  <a:pt x="97" y="9"/>
                </a:cubicBezTo>
                <a:lnTo>
                  <a:pt x="97" y="9"/>
                </a:lnTo>
                <a:cubicBezTo>
                  <a:pt x="66" y="4"/>
                  <a:pt x="34" y="1"/>
                  <a:pt x="0" y="1"/>
                </a:cubicBezTo>
                <a:close/>
                <a:moveTo>
                  <a:pt x="1871" y="1126"/>
                </a:moveTo>
                <a:lnTo>
                  <a:pt x="1871" y="1126"/>
                </a:lnTo>
                <a:cubicBezTo>
                  <a:pt x="1878" y="1130"/>
                  <a:pt x="1885" y="1133"/>
                  <a:pt x="1892" y="1137"/>
                </a:cubicBezTo>
                <a:lnTo>
                  <a:pt x="1892" y="1137"/>
                </a:lnTo>
                <a:cubicBezTo>
                  <a:pt x="1890" y="1134"/>
                  <a:pt x="1888" y="1130"/>
                  <a:pt x="1887" y="1127"/>
                </a:cubicBezTo>
                <a:lnTo>
                  <a:pt x="1887" y="1127"/>
                </a:lnTo>
                <a:cubicBezTo>
                  <a:pt x="1881" y="1127"/>
                  <a:pt x="1876" y="1126"/>
                  <a:pt x="1871" y="1126"/>
                </a:cubicBezTo>
                <a:close/>
                <a:moveTo>
                  <a:pt x="97" y="9"/>
                </a:moveTo>
                <a:lnTo>
                  <a:pt x="97" y="9"/>
                </a:lnTo>
                <a:cubicBezTo>
                  <a:pt x="810" y="119"/>
                  <a:pt x="635" y="1331"/>
                  <a:pt x="497" y="1833"/>
                </a:cubicBezTo>
                <a:cubicBezTo>
                  <a:pt x="432" y="2094"/>
                  <a:pt x="327" y="2421"/>
                  <a:pt x="524" y="2605"/>
                </a:cubicBezTo>
                <a:cubicBezTo>
                  <a:pt x="585" y="2658"/>
                  <a:pt x="661" y="2680"/>
                  <a:pt x="742" y="2680"/>
                </a:cubicBezTo>
                <a:cubicBezTo>
                  <a:pt x="922" y="2680"/>
                  <a:pt x="1126" y="2570"/>
                  <a:pt x="1243" y="2435"/>
                </a:cubicBezTo>
                <a:cubicBezTo>
                  <a:pt x="1688" y="1963"/>
                  <a:pt x="1767" y="1191"/>
                  <a:pt x="1440" y="642"/>
                </a:cubicBezTo>
                <a:lnTo>
                  <a:pt x="1440" y="642"/>
                </a:lnTo>
                <a:cubicBezTo>
                  <a:pt x="1637" y="754"/>
                  <a:pt x="1785" y="926"/>
                  <a:pt x="1887" y="1127"/>
                </a:cubicBezTo>
                <a:lnTo>
                  <a:pt x="1887" y="1127"/>
                </a:lnTo>
                <a:cubicBezTo>
                  <a:pt x="2128" y="1145"/>
                  <a:pt x="2334" y="1285"/>
                  <a:pt x="2552" y="1388"/>
                </a:cubicBezTo>
                <a:cubicBezTo>
                  <a:pt x="2628" y="1413"/>
                  <a:pt x="2713" y="1428"/>
                  <a:pt x="2797" y="1428"/>
                </a:cubicBezTo>
                <a:cubicBezTo>
                  <a:pt x="2973" y="1428"/>
                  <a:pt x="3140" y="1364"/>
                  <a:pt x="3193" y="1205"/>
                </a:cubicBezTo>
                <a:cubicBezTo>
                  <a:pt x="3298" y="956"/>
                  <a:pt x="3036" y="734"/>
                  <a:pt x="2787" y="603"/>
                </a:cubicBezTo>
                <a:cubicBezTo>
                  <a:pt x="1965" y="173"/>
                  <a:pt x="1021" y="85"/>
                  <a:pt x="97" y="9"/>
                </a:cubicBezTo>
                <a:close/>
                <a:moveTo>
                  <a:pt x="5692" y="9971"/>
                </a:moveTo>
                <a:cubicBezTo>
                  <a:pt x="5692" y="9971"/>
                  <a:pt x="5692" y="9972"/>
                  <a:pt x="5692" y="9972"/>
                </a:cubicBezTo>
                <a:lnTo>
                  <a:pt x="5692" y="9972"/>
                </a:lnTo>
                <a:cubicBezTo>
                  <a:pt x="5692" y="9972"/>
                  <a:pt x="5692" y="9972"/>
                  <a:pt x="5692" y="9972"/>
                </a:cubicBezTo>
                <a:lnTo>
                  <a:pt x="5692" y="9972"/>
                </a:lnTo>
                <a:cubicBezTo>
                  <a:pt x="5692" y="9972"/>
                  <a:pt x="5692" y="9971"/>
                  <a:pt x="5692" y="9971"/>
                </a:cubicBezTo>
                <a:lnTo>
                  <a:pt x="5692" y="9971"/>
                </a:lnTo>
                <a:cubicBezTo>
                  <a:pt x="5692" y="9971"/>
                  <a:pt x="5692" y="9971"/>
                  <a:pt x="5692" y="9971"/>
                </a:cubicBezTo>
                <a:close/>
                <a:moveTo>
                  <a:pt x="5692" y="9972"/>
                </a:moveTo>
                <a:cubicBezTo>
                  <a:pt x="5993" y="10469"/>
                  <a:pt x="6333" y="10992"/>
                  <a:pt x="6896" y="11110"/>
                </a:cubicBezTo>
                <a:cubicBezTo>
                  <a:pt x="6944" y="11117"/>
                  <a:pt x="6992" y="11121"/>
                  <a:pt x="7041" y="11121"/>
                </a:cubicBezTo>
                <a:cubicBezTo>
                  <a:pt x="7166" y="11121"/>
                  <a:pt x="7289" y="11093"/>
                  <a:pt x="7393" y="11018"/>
                </a:cubicBezTo>
                <a:cubicBezTo>
                  <a:pt x="7550" y="10926"/>
                  <a:pt x="7629" y="10717"/>
                  <a:pt x="7563" y="10560"/>
                </a:cubicBezTo>
                <a:cubicBezTo>
                  <a:pt x="7498" y="10416"/>
                  <a:pt x="7328" y="10338"/>
                  <a:pt x="7184" y="10285"/>
                </a:cubicBezTo>
                <a:cubicBezTo>
                  <a:pt x="6717" y="10104"/>
                  <a:pt x="6211" y="9999"/>
                  <a:pt x="5692" y="9972"/>
                </a:cubicBezTo>
                <a:close/>
                <a:moveTo>
                  <a:pt x="1892" y="1137"/>
                </a:moveTo>
                <a:cubicBezTo>
                  <a:pt x="1988" y="1333"/>
                  <a:pt x="2042" y="1557"/>
                  <a:pt x="2054" y="1780"/>
                </a:cubicBezTo>
                <a:cubicBezTo>
                  <a:pt x="2068" y="2225"/>
                  <a:pt x="1937" y="2670"/>
                  <a:pt x="1806" y="3089"/>
                </a:cubicBezTo>
                <a:cubicBezTo>
                  <a:pt x="1740" y="3285"/>
                  <a:pt x="1675" y="3494"/>
                  <a:pt x="1675" y="3717"/>
                </a:cubicBezTo>
                <a:cubicBezTo>
                  <a:pt x="1675" y="3926"/>
                  <a:pt x="1767" y="4149"/>
                  <a:pt x="1963" y="4253"/>
                </a:cubicBezTo>
                <a:cubicBezTo>
                  <a:pt x="2029" y="4283"/>
                  <a:pt x="2096" y="4296"/>
                  <a:pt x="2162" y="4296"/>
                </a:cubicBezTo>
                <a:cubicBezTo>
                  <a:pt x="2452" y="4296"/>
                  <a:pt x="2728" y="4041"/>
                  <a:pt x="2813" y="3743"/>
                </a:cubicBezTo>
                <a:cubicBezTo>
                  <a:pt x="2931" y="3390"/>
                  <a:pt x="2866" y="2997"/>
                  <a:pt x="2918" y="2631"/>
                </a:cubicBezTo>
                <a:lnTo>
                  <a:pt x="2918" y="2631"/>
                </a:lnTo>
                <a:cubicBezTo>
                  <a:pt x="3167" y="3481"/>
                  <a:pt x="3075" y="4410"/>
                  <a:pt x="2683" y="5195"/>
                </a:cubicBezTo>
                <a:cubicBezTo>
                  <a:pt x="2604" y="5365"/>
                  <a:pt x="2512" y="5522"/>
                  <a:pt x="2473" y="5706"/>
                </a:cubicBezTo>
                <a:cubicBezTo>
                  <a:pt x="2447" y="5889"/>
                  <a:pt x="2460" y="6085"/>
                  <a:pt x="2604" y="6216"/>
                </a:cubicBezTo>
                <a:cubicBezTo>
                  <a:pt x="2676" y="6288"/>
                  <a:pt x="2770" y="6320"/>
                  <a:pt x="2869" y="6320"/>
                </a:cubicBezTo>
                <a:cubicBezTo>
                  <a:pt x="3057" y="6320"/>
                  <a:pt x="3264" y="6204"/>
                  <a:pt x="3376" y="6033"/>
                </a:cubicBezTo>
                <a:cubicBezTo>
                  <a:pt x="3533" y="5784"/>
                  <a:pt x="3533" y="5457"/>
                  <a:pt x="3533" y="5169"/>
                </a:cubicBezTo>
                <a:lnTo>
                  <a:pt x="3533" y="5169"/>
                </a:lnTo>
                <a:cubicBezTo>
                  <a:pt x="3572" y="5967"/>
                  <a:pt x="3428" y="6752"/>
                  <a:pt x="3127" y="7511"/>
                </a:cubicBezTo>
                <a:cubicBezTo>
                  <a:pt x="3010" y="7799"/>
                  <a:pt x="2879" y="8179"/>
                  <a:pt x="3114" y="8388"/>
                </a:cubicBezTo>
                <a:cubicBezTo>
                  <a:pt x="3184" y="8458"/>
                  <a:pt x="3276" y="8488"/>
                  <a:pt x="3373" y="8488"/>
                </a:cubicBezTo>
                <a:cubicBezTo>
                  <a:pt x="3566" y="8488"/>
                  <a:pt x="3782" y="8366"/>
                  <a:pt x="3886" y="8192"/>
                </a:cubicBezTo>
                <a:cubicBezTo>
                  <a:pt x="3912" y="8146"/>
                  <a:pt x="3931" y="8097"/>
                  <a:pt x="3946" y="8048"/>
                </a:cubicBezTo>
                <a:lnTo>
                  <a:pt x="3946" y="8048"/>
                </a:lnTo>
                <a:lnTo>
                  <a:pt x="3912" y="9448"/>
                </a:lnTo>
                <a:cubicBezTo>
                  <a:pt x="3912" y="9736"/>
                  <a:pt x="3926" y="10089"/>
                  <a:pt x="4187" y="10207"/>
                </a:cubicBezTo>
                <a:cubicBezTo>
                  <a:pt x="4233" y="10227"/>
                  <a:pt x="4280" y="10237"/>
                  <a:pt x="4328" y="10237"/>
                </a:cubicBezTo>
                <a:cubicBezTo>
                  <a:pt x="4551" y="10237"/>
                  <a:pt x="4774" y="10028"/>
                  <a:pt x="4828" y="9801"/>
                </a:cubicBezTo>
                <a:cubicBezTo>
                  <a:pt x="4894" y="9513"/>
                  <a:pt x="4776" y="9225"/>
                  <a:pt x="4671" y="8964"/>
                </a:cubicBezTo>
                <a:lnTo>
                  <a:pt x="4671" y="8964"/>
                </a:lnTo>
                <a:lnTo>
                  <a:pt x="5404" y="10782"/>
                </a:lnTo>
                <a:cubicBezTo>
                  <a:pt x="5466" y="10943"/>
                  <a:pt x="5586" y="11151"/>
                  <a:pt x="5765" y="11151"/>
                </a:cubicBezTo>
                <a:cubicBezTo>
                  <a:pt x="5776" y="11151"/>
                  <a:pt x="5786" y="11150"/>
                  <a:pt x="5797" y="11149"/>
                </a:cubicBezTo>
                <a:cubicBezTo>
                  <a:pt x="6019" y="11136"/>
                  <a:pt x="6085" y="10809"/>
                  <a:pt x="5993" y="10599"/>
                </a:cubicBezTo>
                <a:cubicBezTo>
                  <a:pt x="5915" y="10390"/>
                  <a:pt x="5732" y="10207"/>
                  <a:pt x="5692" y="9972"/>
                </a:cubicBezTo>
                <a:lnTo>
                  <a:pt x="5692" y="9972"/>
                </a:lnTo>
                <a:cubicBezTo>
                  <a:pt x="5688" y="9972"/>
                  <a:pt x="5683" y="9971"/>
                  <a:pt x="5679" y="9971"/>
                </a:cubicBezTo>
                <a:cubicBezTo>
                  <a:pt x="5683" y="9971"/>
                  <a:pt x="5688" y="9971"/>
                  <a:pt x="5692" y="9971"/>
                </a:cubicBezTo>
                <a:lnTo>
                  <a:pt x="5692" y="9971"/>
                </a:lnTo>
                <a:cubicBezTo>
                  <a:pt x="5692" y="9971"/>
                  <a:pt x="5692" y="9971"/>
                  <a:pt x="5692" y="9971"/>
                </a:cubicBezTo>
                <a:lnTo>
                  <a:pt x="5692" y="9971"/>
                </a:lnTo>
                <a:cubicBezTo>
                  <a:pt x="5692" y="9971"/>
                  <a:pt x="5692" y="9971"/>
                  <a:pt x="5692" y="9971"/>
                </a:cubicBezTo>
                <a:lnTo>
                  <a:pt x="5692" y="9971"/>
                </a:lnTo>
                <a:cubicBezTo>
                  <a:pt x="5769" y="9972"/>
                  <a:pt x="5846" y="9976"/>
                  <a:pt x="5921" y="9976"/>
                </a:cubicBezTo>
                <a:cubicBezTo>
                  <a:pt x="6020" y="9976"/>
                  <a:pt x="6115" y="9968"/>
                  <a:pt x="6202" y="9932"/>
                </a:cubicBezTo>
                <a:cubicBezTo>
                  <a:pt x="6372" y="9867"/>
                  <a:pt x="6516" y="9736"/>
                  <a:pt x="6529" y="9553"/>
                </a:cubicBezTo>
                <a:cubicBezTo>
                  <a:pt x="6542" y="9382"/>
                  <a:pt x="6412" y="9238"/>
                  <a:pt x="6281" y="9147"/>
                </a:cubicBezTo>
                <a:cubicBezTo>
                  <a:pt x="6137" y="9055"/>
                  <a:pt x="5980" y="9016"/>
                  <a:pt x="5810" y="8977"/>
                </a:cubicBezTo>
                <a:cubicBezTo>
                  <a:pt x="5156" y="8781"/>
                  <a:pt x="4554" y="8401"/>
                  <a:pt x="4122" y="7878"/>
                </a:cubicBezTo>
                <a:lnTo>
                  <a:pt x="4122" y="7878"/>
                </a:lnTo>
                <a:cubicBezTo>
                  <a:pt x="4318" y="8009"/>
                  <a:pt x="4514" y="8166"/>
                  <a:pt x="4750" y="8192"/>
                </a:cubicBezTo>
                <a:cubicBezTo>
                  <a:pt x="4781" y="8197"/>
                  <a:pt x="4813" y="8200"/>
                  <a:pt x="4846" y="8200"/>
                </a:cubicBezTo>
                <a:cubicBezTo>
                  <a:pt x="5048" y="8200"/>
                  <a:pt x="5271" y="8097"/>
                  <a:pt x="5339" y="7917"/>
                </a:cubicBezTo>
                <a:cubicBezTo>
                  <a:pt x="5404" y="7734"/>
                  <a:pt x="5326" y="7537"/>
                  <a:pt x="5208" y="7394"/>
                </a:cubicBezTo>
                <a:cubicBezTo>
                  <a:pt x="5077" y="7250"/>
                  <a:pt x="4907" y="7145"/>
                  <a:pt x="4763" y="7027"/>
                </a:cubicBezTo>
                <a:cubicBezTo>
                  <a:pt x="4161" y="6595"/>
                  <a:pt x="3755" y="5889"/>
                  <a:pt x="3664" y="5130"/>
                </a:cubicBezTo>
                <a:lnTo>
                  <a:pt x="3664" y="5130"/>
                </a:lnTo>
                <a:cubicBezTo>
                  <a:pt x="3795" y="5261"/>
                  <a:pt x="3952" y="5392"/>
                  <a:pt x="4109" y="5457"/>
                </a:cubicBezTo>
                <a:cubicBezTo>
                  <a:pt x="4187" y="5487"/>
                  <a:pt x="4273" y="5503"/>
                  <a:pt x="4357" y="5503"/>
                </a:cubicBezTo>
                <a:cubicBezTo>
                  <a:pt x="4457" y="5503"/>
                  <a:pt x="4554" y="5481"/>
                  <a:pt x="4632" y="5431"/>
                </a:cubicBezTo>
                <a:cubicBezTo>
                  <a:pt x="4868" y="5248"/>
                  <a:pt x="4842" y="4868"/>
                  <a:pt x="4684" y="4646"/>
                </a:cubicBezTo>
                <a:cubicBezTo>
                  <a:pt x="4514" y="4397"/>
                  <a:pt x="4253" y="4253"/>
                  <a:pt x="4017" y="4083"/>
                </a:cubicBezTo>
                <a:cubicBezTo>
                  <a:pt x="3598" y="3795"/>
                  <a:pt x="3271" y="3390"/>
                  <a:pt x="3049" y="2932"/>
                </a:cubicBezTo>
                <a:lnTo>
                  <a:pt x="3049" y="2932"/>
                </a:lnTo>
                <a:cubicBezTo>
                  <a:pt x="3193" y="3089"/>
                  <a:pt x="3337" y="3272"/>
                  <a:pt x="3533" y="3364"/>
                </a:cubicBezTo>
                <a:cubicBezTo>
                  <a:pt x="3629" y="3414"/>
                  <a:pt x="3740" y="3444"/>
                  <a:pt x="3848" y="3444"/>
                </a:cubicBezTo>
                <a:cubicBezTo>
                  <a:pt x="3962" y="3444"/>
                  <a:pt x="4074" y="3411"/>
                  <a:pt x="4161" y="3337"/>
                </a:cubicBezTo>
                <a:cubicBezTo>
                  <a:pt x="4370" y="3154"/>
                  <a:pt x="4357" y="2814"/>
                  <a:pt x="4213" y="2578"/>
                </a:cubicBezTo>
                <a:cubicBezTo>
                  <a:pt x="4056" y="2356"/>
                  <a:pt x="3795" y="2212"/>
                  <a:pt x="3572" y="2068"/>
                </a:cubicBezTo>
                <a:cubicBezTo>
                  <a:pt x="3003" y="1771"/>
                  <a:pt x="2460" y="1448"/>
                  <a:pt x="1892" y="113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8"/>
          <p:cNvSpPr/>
          <p:nvPr/>
        </p:nvSpPr>
        <p:spPr>
          <a:xfrm flipH="1">
            <a:off x="154159" y="4414825"/>
            <a:ext cx="9203226" cy="1784038"/>
          </a:xfrm>
          <a:custGeom>
            <a:avLst/>
            <a:gdLst/>
            <a:ahLst/>
            <a:cxnLst/>
            <a:rect l="l" t="t" r="r" b="b"/>
            <a:pathLst>
              <a:path w="58410" h="19251" extrusionOk="0">
                <a:moveTo>
                  <a:pt x="32002" y="0"/>
                </a:moveTo>
                <a:cubicBezTo>
                  <a:pt x="31047" y="0"/>
                  <a:pt x="30092" y="43"/>
                  <a:pt x="29140" y="147"/>
                </a:cubicBezTo>
                <a:cubicBezTo>
                  <a:pt x="24887" y="578"/>
                  <a:pt x="20648" y="1128"/>
                  <a:pt x="16356" y="1128"/>
                </a:cubicBezTo>
                <a:cubicBezTo>
                  <a:pt x="15510" y="1128"/>
                  <a:pt x="14665" y="1135"/>
                  <a:pt x="13820" y="1135"/>
                </a:cubicBezTo>
                <a:cubicBezTo>
                  <a:pt x="11649" y="1135"/>
                  <a:pt x="9485" y="1088"/>
                  <a:pt x="7328" y="749"/>
                </a:cubicBezTo>
                <a:cubicBezTo>
                  <a:pt x="6674" y="644"/>
                  <a:pt x="694" y="408"/>
                  <a:pt x="0" y="186"/>
                </a:cubicBezTo>
                <a:lnTo>
                  <a:pt x="0" y="19250"/>
                </a:lnTo>
                <a:lnTo>
                  <a:pt x="58410" y="19250"/>
                </a:lnTo>
                <a:lnTo>
                  <a:pt x="58410" y="1350"/>
                </a:lnTo>
                <a:cubicBezTo>
                  <a:pt x="57446" y="1396"/>
                  <a:pt x="55883" y="1424"/>
                  <a:pt x="54139" y="1424"/>
                </a:cubicBezTo>
                <a:cubicBezTo>
                  <a:pt x="50889" y="1424"/>
                  <a:pt x="47008" y="1327"/>
                  <a:pt x="45195" y="1063"/>
                </a:cubicBezTo>
                <a:cubicBezTo>
                  <a:pt x="42643" y="683"/>
                  <a:pt x="40039" y="618"/>
                  <a:pt x="37475" y="356"/>
                </a:cubicBezTo>
                <a:cubicBezTo>
                  <a:pt x="35661" y="158"/>
                  <a:pt x="33831" y="0"/>
                  <a:pt x="3200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" name="Google Shape;140;p8"/>
          <p:cNvGrpSpPr/>
          <p:nvPr/>
        </p:nvGrpSpPr>
        <p:grpSpPr>
          <a:xfrm flipH="1">
            <a:off x="7554243" y="3559402"/>
            <a:ext cx="2057961" cy="1827177"/>
            <a:chOff x="-11245" y="3539514"/>
            <a:chExt cx="2057961" cy="1827177"/>
          </a:xfrm>
        </p:grpSpPr>
        <p:sp>
          <p:nvSpPr>
            <p:cNvPr id="141" name="Google Shape;141;p8"/>
            <p:cNvSpPr/>
            <p:nvPr/>
          </p:nvSpPr>
          <p:spPr>
            <a:xfrm>
              <a:off x="-11245" y="3539514"/>
              <a:ext cx="2057961" cy="1827177"/>
            </a:xfrm>
            <a:custGeom>
              <a:avLst/>
              <a:gdLst/>
              <a:ahLst/>
              <a:cxnLst/>
              <a:rect l="l" t="t" r="r" b="b"/>
              <a:pathLst>
                <a:path w="14223" h="12628" extrusionOk="0">
                  <a:moveTo>
                    <a:pt x="5679" y="1"/>
                  </a:moveTo>
                  <a:lnTo>
                    <a:pt x="5679" y="1"/>
                  </a:lnTo>
                  <a:cubicBezTo>
                    <a:pt x="4043" y="3285"/>
                    <a:pt x="3690" y="7210"/>
                    <a:pt x="4724" y="10743"/>
                  </a:cubicBezTo>
                  <a:cubicBezTo>
                    <a:pt x="3860" y="8846"/>
                    <a:pt x="2041" y="7407"/>
                    <a:pt x="0" y="6988"/>
                  </a:cubicBezTo>
                  <a:lnTo>
                    <a:pt x="0" y="6988"/>
                  </a:lnTo>
                  <a:cubicBezTo>
                    <a:pt x="1649" y="8362"/>
                    <a:pt x="2813" y="10325"/>
                    <a:pt x="3219" y="12431"/>
                  </a:cubicBezTo>
                  <a:lnTo>
                    <a:pt x="9761" y="12627"/>
                  </a:lnTo>
                  <a:cubicBezTo>
                    <a:pt x="10167" y="10154"/>
                    <a:pt x="11920" y="7943"/>
                    <a:pt x="14223" y="6962"/>
                  </a:cubicBezTo>
                  <a:cubicBezTo>
                    <a:pt x="14213" y="6962"/>
                    <a:pt x="14202" y="6962"/>
                    <a:pt x="14192" y="6962"/>
                  </a:cubicBezTo>
                  <a:cubicBezTo>
                    <a:pt x="11771" y="6962"/>
                    <a:pt x="9635" y="8499"/>
                    <a:pt x="7720" y="9958"/>
                  </a:cubicBezTo>
                  <a:cubicBezTo>
                    <a:pt x="7524" y="7472"/>
                    <a:pt x="8256" y="4908"/>
                    <a:pt x="9761" y="2906"/>
                  </a:cubicBezTo>
                  <a:lnTo>
                    <a:pt x="9761" y="2906"/>
                  </a:lnTo>
                  <a:cubicBezTo>
                    <a:pt x="7641" y="4502"/>
                    <a:pt x="6294" y="7066"/>
                    <a:pt x="6202" y="9696"/>
                  </a:cubicBezTo>
                  <a:cubicBezTo>
                    <a:pt x="4868" y="6700"/>
                    <a:pt x="5260" y="3259"/>
                    <a:pt x="5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8"/>
            <p:cNvSpPr/>
            <p:nvPr/>
          </p:nvSpPr>
          <p:spPr>
            <a:xfrm>
              <a:off x="343227" y="4841644"/>
              <a:ext cx="344658" cy="513224"/>
            </a:xfrm>
            <a:custGeom>
              <a:avLst/>
              <a:gdLst/>
              <a:ahLst/>
              <a:cxnLst/>
              <a:rect l="l" t="t" r="r" b="b"/>
              <a:pathLst>
                <a:path w="2382" h="3547" extrusionOk="0">
                  <a:moveTo>
                    <a:pt x="0" y="1"/>
                  </a:moveTo>
                  <a:lnTo>
                    <a:pt x="0" y="1"/>
                  </a:lnTo>
                  <a:cubicBezTo>
                    <a:pt x="694" y="1047"/>
                    <a:pt x="1113" y="2264"/>
                    <a:pt x="1243" y="3507"/>
                  </a:cubicBezTo>
                  <a:lnTo>
                    <a:pt x="2382" y="3547"/>
                  </a:lnTo>
                  <a:cubicBezTo>
                    <a:pt x="1950" y="2160"/>
                    <a:pt x="1113" y="917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8"/>
            <p:cNvSpPr/>
            <p:nvPr/>
          </p:nvSpPr>
          <p:spPr>
            <a:xfrm>
              <a:off x="696729" y="4582743"/>
              <a:ext cx="899409" cy="778301"/>
            </a:xfrm>
            <a:custGeom>
              <a:avLst/>
              <a:gdLst/>
              <a:ahLst/>
              <a:cxnLst/>
              <a:rect l="l" t="t" r="r" b="b"/>
              <a:pathLst>
                <a:path w="6216" h="5379" extrusionOk="0">
                  <a:moveTo>
                    <a:pt x="2487" y="0"/>
                  </a:moveTo>
                  <a:cubicBezTo>
                    <a:pt x="1833" y="1557"/>
                    <a:pt x="1898" y="3285"/>
                    <a:pt x="1963" y="4973"/>
                  </a:cubicBezTo>
                  <a:cubicBezTo>
                    <a:pt x="1074" y="3546"/>
                    <a:pt x="419" y="1989"/>
                    <a:pt x="1" y="380"/>
                  </a:cubicBezTo>
                  <a:lnTo>
                    <a:pt x="1" y="380"/>
                  </a:lnTo>
                  <a:cubicBezTo>
                    <a:pt x="40" y="2015"/>
                    <a:pt x="145" y="3651"/>
                    <a:pt x="328" y="5260"/>
                  </a:cubicBezTo>
                  <a:lnTo>
                    <a:pt x="4214" y="5378"/>
                  </a:lnTo>
                  <a:cubicBezTo>
                    <a:pt x="4476" y="3795"/>
                    <a:pt x="5182" y="2277"/>
                    <a:pt x="6216" y="1047"/>
                  </a:cubicBezTo>
                  <a:lnTo>
                    <a:pt x="6216" y="1047"/>
                  </a:lnTo>
                  <a:cubicBezTo>
                    <a:pt x="4763" y="1872"/>
                    <a:pt x="3534" y="3075"/>
                    <a:pt x="2709" y="4515"/>
                  </a:cubicBezTo>
                  <a:cubicBezTo>
                    <a:pt x="2290" y="3062"/>
                    <a:pt x="2212" y="1492"/>
                    <a:pt x="24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4" name="Google Shape;144;p8"/>
          <p:cNvSpPr/>
          <p:nvPr/>
        </p:nvSpPr>
        <p:spPr>
          <a:xfrm flipH="1">
            <a:off x="15223" y="3927002"/>
            <a:ext cx="1804315" cy="1473114"/>
          </a:xfrm>
          <a:custGeom>
            <a:avLst/>
            <a:gdLst/>
            <a:ahLst/>
            <a:cxnLst/>
            <a:rect l="l" t="t" r="r" b="b"/>
            <a:pathLst>
              <a:path w="12470" h="10181" extrusionOk="0">
                <a:moveTo>
                  <a:pt x="12156" y="1"/>
                </a:moveTo>
                <a:cubicBezTo>
                  <a:pt x="11462" y="2134"/>
                  <a:pt x="11122" y="4031"/>
                  <a:pt x="11083" y="6229"/>
                </a:cubicBezTo>
                <a:cubicBezTo>
                  <a:pt x="11070" y="5470"/>
                  <a:pt x="10952" y="4567"/>
                  <a:pt x="10664" y="3913"/>
                </a:cubicBezTo>
                <a:cubicBezTo>
                  <a:pt x="10350" y="4489"/>
                  <a:pt x="10298" y="5222"/>
                  <a:pt x="10272" y="5863"/>
                </a:cubicBezTo>
                <a:cubicBezTo>
                  <a:pt x="10102" y="5431"/>
                  <a:pt x="10128" y="4907"/>
                  <a:pt x="9958" y="4450"/>
                </a:cubicBezTo>
                <a:cubicBezTo>
                  <a:pt x="9892" y="5064"/>
                  <a:pt x="9905" y="5706"/>
                  <a:pt x="9879" y="6334"/>
                </a:cubicBezTo>
                <a:cubicBezTo>
                  <a:pt x="9094" y="4790"/>
                  <a:pt x="9264" y="2618"/>
                  <a:pt x="9238" y="956"/>
                </a:cubicBezTo>
                <a:lnTo>
                  <a:pt x="9238" y="956"/>
                </a:lnTo>
                <a:cubicBezTo>
                  <a:pt x="8388" y="2892"/>
                  <a:pt x="8531" y="5104"/>
                  <a:pt x="8623" y="7184"/>
                </a:cubicBezTo>
                <a:cubicBezTo>
                  <a:pt x="8026" y="6450"/>
                  <a:pt x="6636" y="5858"/>
                  <a:pt x="5646" y="5858"/>
                </a:cubicBezTo>
                <a:cubicBezTo>
                  <a:pt x="5595" y="5858"/>
                  <a:pt x="5545" y="5859"/>
                  <a:pt x="5496" y="5863"/>
                </a:cubicBezTo>
                <a:cubicBezTo>
                  <a:pt x="6373" y="6360"/>
                  <a:pt x="6935" y="7132"/>
                  <a:pt x="7393" y="8022"/>
                </a:cubicBezTo>
                <a:cubicBezTo>
                  <a:pt x="6534" y="7828"/>
                  <a:pt x="5732" y="7737"/>
                  <a:pt x="4937" y="7737"/>
                </a:cubicBezTo>
                <a:cubicBezTo>
                  <a:pt x="4172" y="7737"/>
                  <a:pt x="3413" y="7822"/>
                  <a:pt x="2617" y="7982"/>
                </a:cubicBezTo>
                <a:cubicBezTo>
                  <a:pt x="2660" y="7980"/>
                  <a:pt x="2702" y="7979"/>
                  <a:pt x="2745" y="7979"/>
                </a:cubicBezTo>
                <a:cubicBezTo>
                  <a:pt x="4004" y="7979"/>
                  <a:pt x="5346" y="8891"/>
                  <a:pt x="6320" y="9461"/>
                </a:cubicBezTo>
                <a:cubicBezTo>
                  <a:pt x="5444" y="9225"/>
                  <a:pt x="4475" y="8964"/>
                  <a:pt x="3599" y="8885"/>
                </a:cubicBezTo>
                <a:lnTo>
                  <a:pt x="3599" y="8885"/>
                </a:lnTo>
                <a:cubicBezTo>
                  <a:pt x="3664" y="9016"/>
                  <a:pt x="3703" y="9199"/>
                  <a:pt x="3782" y="9304"/>
                </a:cubicBezTo>
                <a:cubicBezTo>
                  <a:pt x="3101" y="9042"/>
                  <a:pt x="2486" y="8519"/>
                  <a:pt x="1767" y="8414"/>
                </a:cubicBezTo>
                <a:lnTo>
                  <a:pt x="1767" y="8414"/>
                </a:lnTo>
                <a:cubicBezTo>
                  <a:pt x="1963" y="8754"/>
                  <a:pt x="2251" y="9016"/>
                  <a:pt x="2526" y="9304"/>
                </a:cubicBezTo>
                <a:cubicBezTo>
                  <a:pt x="1950" y="9945"/>
                  <a:pt x="890" y="9932"/>
                  <a:pt x="0" y="10181"/>
                </a:cubicBezTo>
                <a:lnTo>
                  <a:pt x="12418" y="10181"/>
                </a:lnTo>
                <a:lnTo>
                  <a:pt x="12470" y="10128"/>
                </a:lnTo>
                <a:lnTo>
                  <a:pt x="12470" y="6517"/>
                </a:lnTo>
                <a:cubicBezTo>
                  <a:pt x="11698" y="4450"/>
                  <a:pt x="11489" y="2094"/>
                  <a:pt x="121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8"/>
          <p:cNvSpPr/>
          <p:nvPr/>
        </p:nvSpPr>
        <p:spPr>
          <a:xfrm flipH="1">
            <a:off x="15230" y="4839579"/>
            <a:ext cx="884216" cy="560539"/>
          </a:xfrm>
          <a:custGeom>
            <a:avLst/>
            <a:gdLst/>
            <a:ahLst/>
            <a:cxnLst/>
            <a:rect l="l" t="t" r="r" b="b"/>
            <a:pathLst>
              <a:path w="6111" h="3874" extrusionOk="0">
                <a:moveTo>
                  <a:pt x="4632" y="1"/>
                </a:moveTo>
                <a:cubicBezTo>
                  <a:pt x="4449" y="694"/>
                  <a:pt x="4541" y="1440"/>
                  <a:pt x="4488" y="2160"/>
                </a:cubicBezTo>
                <a:cubicBezTo>
                  <a:pt x="4057" y="1898"/>
                  <a:pt x="3821" y="1257"/>
                  <a:pt x="3442" y="917"/>
                </a:cubicBezTo>
                <a:lnTo>
                  <a:pt x="3442" y="917"/>
                </a:lnTo>
                <a:cubicBezTo>
                  <a:pt x="3468" y="1545"/>
                  <a:pt x="3664" y="2356"/>
                  <a:pt x="3834" y="2971"/>
                </a:cubicBezTo>
                <a:cubicBezTo>
                  <a:pt x="3115" y="2631"/>
                  <a:pt x="2343" y="1911"/>
                  <a:pt x="1675" y="1453"/>
                </a:cubicBezTo>
                <a:lnTo>
                  <a:pt x="1675" y="1453"/>
                </a:lnTo>
                <a:cubicBezTo>
                  <a:pt x="1885" y="1898"/>
                  <a:pt x="2212" y="2264"/>
                  <a:pt x="2513" y="2657"/>
                </a:cubicBezTo>
                <a:cubicBezTo>
                  <a:pt x="1675" y="2513"/>
                  <a:pt x="851" y="2304"/>
                  <a:pt x="0" y="2173"/>
                </a:cubicBezTo>
                <a:lnTo>
                  <a:pt x="0" y="2173"/>
                </a:lnTo>
                <a:cubicBezTo>
                  <a:pt x="825" y="2434"/>
                  <a:pt x="1701" y="3102"/>
                  <a:pt x="2316" y="3874"/>
                </a:cubicBezTo>
                <a:lnTo>
                  <a:pt x="6059" y="3874"/>
                </a:lnTo>
                <a:lnTo>
                  <a:pt x="6111" y="3821"/>
                </a:lnTo>
                <a:lnTo>
                  <a:pt x="6111" y="2761"/>
                </a:lnTo>
                <a:cubicBezTo>
                  <a:pt x="6085" y="2722"/>
                  <a:pt x="6072" y="2709"/>
                  <a:pt x="6085" y="2709"/>
                </a:cubicBezTo>
                <a:cubicBezTo>
                  <a:pt x="5339" y="1989"/>
                  <a:pt x="4946" y="995"/>
                  <a:pt x="463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9"/>
          <p:cNvSpPr/>
          <p:nvPr/>
        </p:nvSpPr>
        <p:spPr>
          <a:xfrm>
            <a:off x="7255340" y="-48610"/>
            <a:ext cx="1346870" cy="5240717"/>
          </a:xfrm>
          <a:custGeom>
            <a:avLst/>
            <a:gdLst/>
            <a:ahLst/>
            <a:cxnLst/>
            <a:rect l="l" t="t" r="r" b="b"/>
            <a:pathLst>
              <a:path w="8533" h="37790" extrusionOk="0">
                <a:moveTo>
                  <a:pt x="5091" y="1"/>
                </a:moveTo>
                <a:cubicBezTo>
                  <a:pt x="5287" y="8781"/>
                  <a:pt x="4123" y="17613"/>
                  <a:pt x="1676" y="25764"/>
                </a:cubicBezTo>
                <a:cubicBezTo>
                  <a:pt x="524" y="29559"/>
                  <a:pt x="1" y="33694"/>
                  <a:pt x="145" y="37789"/>
                </a:cubicBezTo>
                <a:lnTo>
                  <a:pt x="6739" y="37789"/>
                </a:lnTo>
                <a:cubicBezTo>
                  <a:pt x="8532" y="32071"/>
                  <a:pt x="8414" y="25372"/>
                  <a:pt x="7812" y="19117"/>
                </a:cubicBezTo>
                <a:cubicBezTo>
                  <a:pt x="7197" y="12771"/>
                  <a:pt x="6151" y="6347"/>
                  <a:pt x="63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9"/>
          <p:cNvSpPr/>
          <p:nvPr/>
        </p:nvSpPr>
        <p:spPr>
          <a:xfrm>
            <a:off x="7926607" y="-190010"/>
            <a:ext cx="1507869" cy="5240717"/>
          </a:xfrm>
          <a:custGeom>
            <a:avLst/>
            <a:gdLst/>
            <a:ahLst/>
            <a:cxnLst/>
            <a:rect l="l" t="t" r="r" b="b"/>
            <a:pathLst>
              <a:path w="9553" h="37790" extrusionOk="0">
                <a:moveTo>
                  <a:pt x="4659" y="1"/>
                </a:moveTo>
                <a:cubicBezTo>
                  <a:pt x="4920" y="6216"/>
                  <a:pt x="4959" y="12431"/>
                  <a:pt x="3756" y="18516"/>
                </a:cubicBezTo>
                <a:cubicBezTo>
                  <a:pt x="2971" y="22506"/>
                  <a:pt x="1662" y="26366"/>
                  <a:pt x="838" y="30344"/>
                </a:cubicBezTo>
                <a:cubicBezTo>
                  <a:pt x="328" y="32778"/>
                  <a:pt x="0" y="35290"/>
                  <a:pt x="118" y="37789"/>
                </a:cubicBezTo>
                <a:lnTo>
                  <a:pt x="7027" y="37789"/>
                </a:lnTo>
                <a:cubicBezTo>
                  <a:pt x="9552" y="25581"/>
                  <a:pt x="6111" y="12575"/>
                  <a:pt x="705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9"/>
          <p:cNvSpPr/>
          <p:nvPr/>
        </p:nvSpPr>
        <p:spPr>
          <a:xfrm rot="757873">
            <a:off x="7631603" y="3144450"/>
            <a:ext cx="1234674" cy="1377712"/>
          </a:xfrm>
          <a:custGeom>
            <a:avLst/>
            <a:gdLst/>
            <a:ahLst/>
            <a:cxnLst/>
            <a:rect l="l" t="t" r="r" b="b"/>
            <a:pathLst>
              <a:path w="15297" h="13877" extrusionOk="0">
                <a:moveTo>
                  <a:pt x="6606" y="1"/>
                </a:moveTo>
                <a:cubicBezTo>
                  <a:pt x="6564" y="1"/>
                  <a:pt x="6521" y="3"/>
                  <a:pt x="6477" y="6"/>
                </a:cubicBezTo>
                <a:cubicBezTo>
                  <a:pt x="4070" y="203"/>
                  <a:pt x="5758" y="3330"/>
                  <a:pt x="6333" y="4468"/>
                </a:cubicBezTo>
                <a:cubicBezTo>
                  <a:pt x="7289" y="6405"/>
                  <a:pt x="8506" y="8184"/>
                  <a:pt x="9893" y="9833"/>
                </a:cubicBezTo>
                <a:cubicBezTo>
                  <a:pt x="8793" y="8839"/>
                  <a:pt x="7681" y="7831"/>
                  <a:pt x="6399" y="7072"/>
                </a:cubicBezTo>
                <a:cubicBezTo>
                  <a:pt x="5257" y="6408"/>
                  <a:pt x="3950" y="5952"/>
                  <a:pt x="2634" y="5952"/>
                </a:cubicBezTo>
                <a:cubicBezTo>
                  <a:pt x="2471" y="5952"/>
                  <a:pt x="2309" y="5959"/>
                  <a:pt x="2146" y="5973"/>
                </a:cubicBezTo>
                <a:cubicBezTo>
                  <a:pt x="1636" y="6025"/>
                  <a:pt x="1139" y="6143"/>
                  <a:pt x="733" y="6418"/>
                </a:cubicBezTo>
                <a:cubicBezTo>
                  <a:pt x="328" y="6693"/>
                  <a:pt x="14" y="7151"/>
                  <a:pt x="14" y="7648"/>
                </a:cubicBezTo>
                <a:cubicBezTo>
                  <a:pt x="1" y="8525"/>
                  <a:pt x="877" y="9139"/>
                  <a:pt x="1688" y="9532"/>
                </a:cubicBezTo>
                <a:cubicBezTo>
                  <a:pt x="3298" y="10330"/>
                  <a:pt x="5038" y="10906"/>
                  <a:pt x="6661" y="11717"/>
                </a:cubicBezTo>
                <a:cubicBezTo>
                  <a:pt x="7786" y="12293"/>
                  <a:pt x="8859" y="12973"/>
                  <a:pt x="9735" y="13876"/>
                </a:cubicBezTo>
                <a:lnTo>
                  <a:pt x="15231" y="10396"/>
                </a:lnTo>
                <a:cubicBezTo>
                  <a:pt x="14878" y="9022"/>
                  <a:pt x="15009" y="7530"/>
                  <a:pt x="15126" y="6091"/>
                </a:cubicBezTo>
                <a:cubicBezTo>
                  <a:pt x="15257" y="4377"/>
                  <a:pt x="15296" y="2558"/>
                  <a:pt x="14394" y="1106"/>
                </a:cubicBezTo>
                <a:cubicBezTo>
                  <a:pt x="14158" y="739"/>
                  <a:pt x="13857" y="386"/>
                  <a:pt x="13425" y="320"/>
                </a:cubicBezTo>
                <a:cubicBezTo>
                  <a:pt x="13380" y="314"/>
                  <a:pt x="13334" y="310"/>
                  <a:pt x="13288" y="310"/>
                </a:cubicBezTo>
                <a:cubicBezTo>
                  <a:pt x="12976" y="310"/>
                  <a:pt x="12659" y="460"/>
                  <a:pt x="12431" y="700"/>
                </a:cubicBezTo>
                <a:cubicBezTo>
                  <a:pt x="12182" y="962"/>
                  <a:pt x="12025" y="1302"/>
                  <a:pt x="11894" y="1642"/>
                </a:cubicBezTo>
                <a:cubicBezTo>
                  <a:pt x="11057" y="3906"/>
                  <a:pt x="11515" y="6392"/>
                  <a:pt x="12065" y="8721"/>
                </a:cubicBezTo>
                <a:cubicBezTo>
                  <a:pt x="10952" y="7085"/>
                  <a:pt x="10717" y="4992"/>
                  <a:pt x="9840" y="3212"/>
                </a:cubicBezTo>
                <a:cubicBezTo>
                  <a:pt x="9306" y="2106"/>
                  <a:pt x="8057" y="1"/>
                  <a:pt x="660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9"/>
          <p:cNvSpPr/>
          <p:nvPr/>
        </p:nvSpPr>
        <p:spPr>
          <a:xfrm>
            <a:off x="-277100" y="-191800"/>
            <a:ext cx="1123681" cy="5244307"/>
          </a:xfrm>
          <a:custGeom>
            <a:avLst/>
            <a:gdLst/>
            <a:ahLst/>
            <a:cxnLst/>
            <a:rect l="l" t="t" r="r" b="b"/>
            <a:pathLst>
              <a:path w="7119" h="37790" extrusionOk="0">
                <a:moveTo>
                  <a:pt x="1859" y="1"/>
                </a:moveTo>
                <a:cubicBezTo>
                  <a:pt x="2552" y="12575"/>
                  <a:pt x="1" y="25581"/>
                  <a:pt x="1898" y="37789"/>
                </a:cubicBezTo>
                <a:lnTo>
                  <a:pt x="7027" y="37789"/>
                </a:lnTo>
                <a:cubicBezTo>
                  <a:pt x="7119" y="35290"/>
                  <a:pt x="6870" y="32778"/>
                  <a:pt x="6491" y="30344"/>
                </a:cubicBezTo>
                <a:cubicBezTo>
                  <a:pt x="5889" y="26366"/>
                  <a:pt x="4907" y="22506"/>
                  <a:pt x="4318" y="18516"/>
                </a:cubicBezTo>
                <a:cubicBezTo>
                  <a:pt x="3416" y="12431"/>
                  <a:pt x="3455" y="6216"/>
                  <a:pt x="365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9"/>
          <p:cNvSpPr/>
          <p:nvPr/>
        </p:nvSpPr>
        <p:spPr>
          <a:xfrm>
            <a:off x="-373725" y="-98887"/>
            <a:ext cx="1464305" cy="5244298"/>
          </a:xfrm>
          <a:custGeom>
            <a:avLst/>
            <a:gdLst/>
            <a:ahLst/>
            <a:cxnLst/>
            <a:rect l="l" t="t" r="r" b="b"/>
            <a:pathLst>
              <a:path w="9277" h="37777" extrusionOk="0">
                <a:moveTo>
                  <a:pt x="5679" y="1"/>
                </a:moveTo>
                <a:cubicBezTo>
                  <a:pt x="5993" y="5706"/>
                  <a:pt x="6071" y="11450"/>
                  <a:pt x="4868" y="17011"/>
                </a:cubicBezTo>
                <a:cubicBezTo>
                  <a:pt x="3991" y="20988"/>
                  <a:pt x="2473" y="24783"/>
                  <a:pt x="1400" y="28708"/>
                </a:cubicBezTo>
                <a:cubicBezTo>
                  <a:pt x="576" y="31652"/>
                  <a:pt x="0" y="34740"/>
                  <a:pt x="170" y="37776"/>
                </a:cubicBezTo>
                <a:lnTo>
                  <a:pt x="9277" y="37776"/>
                </a:lnTo>
                <a:cubicBezTo>
                  <a:pt x="8597" y="36468"/>
                  <a:pt x="8165" y="35002"/>
                  <a:pt x="7982" y="33524"/>
                </a:cubicBezTo>
                <a:cubicBezTo>
                  <a:pt x="7615" y="30632"/>
                  <a:pt x="8073" y="27688"/>
                  <a:pt x="8361" y="24757"/>
                </a:cubicBezTo>
                <a:cubicBezTo>
                  <a:pt x="9185" y="16540"/>
                  <a:pt x="8610" y="8244"/>
                  <a:pt x="796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9"/>
          <p:cNvSpPr/>
          <p:nvPr/>
        </p:nvSpPr>
        <p:spPr>
          <a:xfrm>
            <a:off x="1091526" y="2940899"/>
            <a:ext cx="1115290" cy="1095901"/>
          </a:xfrm>
          <a:custGeom>
            <a:avLst/>
            <a:gdLst/>
            <a:ahLst/>
            <a:cxnLst/>
            <a:rect l="l" t="t" r="r" b="b"/>
            <a:pathLst>
              <a:path w="7708" h="7574" extrusionOk="0">
                <a:moveTo>
                  <a:pt x="5569" y="0"/>
                </a:moveTo>
                <a:cubicBezTo>
                  <a:pt x="5281" y="0"/>
                  <a:pt x="4994" y="18"/>
                  <a:pt x="4711" y="83"/>
                </a:cubicBezTo>
                <a:cubicBezTo>
                  <a:pt x="4201" y="201"/>
                  <a:pt x="3704" y="462"/>
                  <a:pt x="3416" y="894"/>
                </a:cubicBezTo>
                <a:cubicBezTo>
                  <a:pt x="2958" y="1640"/>
                  <a:pt x="3219" y="2582"/>
                  <a:pt x="3507" y="3419"/>
                </a:cubicBezTo>
                <a:cubicBezTo>
                  <a:pt x="2958" y="2687"/>
                  <a:pt x="2866" y="1653"/>
                  <a:pt x="3246" y="829"/>
                </a:cubicBezTo>
                <a:lnTo>
                  <a:pt x="3246" y="829"/>
                </a:lnTo>
                <a:cubicBezTo>
                  <a:pt x="2696" y="881"/>
                  <a:pt x="2173" y="1195"/>
                  <a:pt x="1898" y="1653"/>
                </a:cubicBezTo>
                <a:cubicBezTo>
                  <a:pt x="1610" y="2111"/>
                  <a:pt x="1558" y="2713"/>
                  <a:pt x="1754" y="3223"/>
                </a:cubicBezTo>
                <a:cubicBezTo>
                  <a:pt x="1885" y="3550"/>
                  <a:pt x="2094" y="3825"/>
                  <a:pt x="2212" y="4152"/>
                </a:cubicBezTo>
                <a:cubicBezTo>
                  <a:pt x="2317" y="4479"/>
                  <a:pt x="2290" y="4911"/>
                  <a:pt x="1990" y="5107"/>
                </a:cubicBezTo>
                <a:cubicBezTo>
                  <a:pt x="2160" y="4754"/>
                  <a:pt x="2042" y="4348"/>
                  <a:pt x="1859" y="4021"/>
                </a:cubicBezTo>
                <a:cubicBezTo>
                  <a:pt x="1662" y="3694"/>
                  <a:pt x="1401" y="3406"/>
                  <a:pt x="1257" y="3053"/>
                </a:cubicBezTo>
                <a:cubicBezTo>
                  <a:pt x="1100" y="2713"/>
                  <a:pt x="1074" y="2255"/>
                  <a:pt x="1335" y="1980"/>
                </a:cubicBezTo>
                <a:lnTo>
                  <a:pt x="1335" y="1980"/>
                </a:lnTo>
                <a:cubicBezTo>
                  <a:pt x="799" y="2320"/>
                  <a:pt x="197" y="2752"/>
                  <a:pt x="79" y="3367"/>
                </a:cubicBezTo>
                <a:cubicBezTo>
                  <a:pt x="1" y="3812"/>
                  <a:pt x="158" y="4257"/>
                  <a:pt x="393" y="4623"/>
                </a:cubicBezTo>
                <a:cubicBezTo>
                  <a:pt x="603" y="5003"/>
                  <a:pt x="877" y="5369"/>
                  <a:pt x="1034" y="5788"/>
                </a:cubicBezTo>
                <a:cubicBezTo>
                  <a:pt x="1257" y="6416"/>
                  <a:pt x="1348" y="7266"/>
                  <a:pt x="2160" y="7292"/>
                </a:cubicBezTo>
                <a:cubicBezTo>
                  <a:pt x="2805" y="7340"/>
                  <a:pt x="3462" y="7574"/>
                  <a:pt x="4139" y="7574"/>
                </a:cubicBezTo>
                <a:cubicBezTo>
                  <a:pt x="4203" y="7574"/>
                  <a:pt x="4267" y="7572"/>
                  <a:pt x="4332" y="7567"/>
                </a:cubicBezTo>
                <a:cubicBezTo>
                  <a:pt x="5117" y="7502"/>
                  <a:pt x="5928" y="7044"/>
                  <a:pt x="6124" y="6298"/>
                </a:cubicBezTo>
                <a:cubicBezTo>
                  <a:pt x="5091" y="6036"/>
                  <a:pt x="4044" y="5762"/>
                  <a:pt x="3010" y="5500"/>
                </a:cubicBezTo>
                <a:cubicBezTo>
                  <a:pt x="3231" y="5318"/>
                  <a:pt x="3509" y="5246"/>
                  <a:pt x="3789" y="5246"/>
                </a:cubicBezTo>
                <a:cubicBezTo>
                  <a:pt x="3974" y="5246"/>
                  <a:pt x="4160" y="5278"/>
                  <a:pt x="4332" y="5330"/>
                </a:cubicBezTo>
                <a:cubicBezTo>
                  <a:pt x="4777" y="5461"/>
                  <a:pt x="5169" y="5722"/>
                  <a:pt x="5614" y="5905"/>
                </a:cubicBezTo>
                <a:cubicBezTo>
                  <a:pt x="5861" y="6007"/>
                  <a:pt x="6120" y="6073"/>
                  <a:pt x="6376" y="6073"/>
                </a:cubicBezTo>
                <a:cubicBezTo>
                  <a:pt x="6580" y="6073"/>
                  <a:pt x="6783" y="6031"/>
                  <a:pt x="6975" y="5932"/>
                </a:cubicBezTo>
                <a:cubicBezTo>
                  <a:pt x="7341" y="5735"/>
                  <a:pt x="7577" y="5330"/>
                  <a:pt x="7642" y="4911"/>
                </a:cubicBezTo>
                <a:cubicBezTo>
                  <a:pt x="7707" y="4479"/>
                  <a:pt x="7642" y="4061"/>
                  <a:pt x="7550" y="3629"/>
                </a:cubicBezTo>
                <a:cubicBezTo>
                  <a:pt x="7322" y="3835"/>
                  <a:pt x="7026" y="3905"/>
                  <a:pt x="6716" y="3905"/>
                </a:cubicBezTo>
                <a:cubicBezTo>
                  <a:pt x="6476" y="3905"/>
                  <a:pt x="6227" y="3863"/>
                  <a:pt x="5993" y="3812"/>
                </a:cubicBezTo>
                <a:cubicBezTo>
                  <a:pt x="5723" y="3760"/>
                  <a:pt x="5440" y="3709"/>
                  <a:pt x="5169" y="3709"/>
                </a:cubicBezTo>
                <a:cubicBezTo>
                  <a:pt x="4889" y="3709"/>
                  <a:pt x="4623" y="3764"/>
                  <a:pt x="4397" y="3930"/>
                </a:cubicBezTo>
                <a:cubicBezTo>
                  <a:pt x="4685" y="3642"/>
                  <a:pt x="5091" y="3550"/>
                  <a:pt x="5483" y="3537"/>
                </a:cubicBezTo>
                <a:cubicBezTo>
                  <a:pt x="5876" y="3511"/>
                  <a:pt x="6268" y="3550"/>
                  <a:pt x="6661" y="3472"/>
                </a:cubicBezTo>
                <a:cubicBezTo>
                  <a:pt x="7027" y="3380"/>
                  <a:pt x="7433" y="3158"/>
                  <a:pt x="7537" y="2778"/>
                </a:cubicBezTo>
                <a:cubicBezTo>
                  <a:pt x="7603" y="2530"/>
                  <a:pt x="7550" y="2268"/>
                  <a:pt x="7498" y="2045"/>
                </a:cubicBezTo>
                <a:cubicBezTo>
                  <a:pt x="7276" y="1273"/>
                  <a:pt x="6844" y="567"/>
                  <a:pt x="6268" y="17"/>
                </a:cubicBezTo>
                <a:cubicBezTo>
                  <a:pt x="6035" y="12"/>
                  <a:pt x="5801" y="0"/>
                  <a:pt x="55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9"/>
          <p:cNvSpPr/>
          <p:nvPr/>
        </p:nvSpPr>
        <p:spPr>
          <a:xfrm>
            <a:off x="18957" y="2372872"/>
            <a:ext cx="1132364" cy="1190819"/>
          </a:xfrm>
          <a:custGeom>
            <a:avLst/>
            <a:gdLst/>
            <a:ahLst/>
            <a:cxnLst/>
            <a:rect l="l" t="t" r="r" b="b"/>
            <a:pathLst>
              <a:path w="7826" h="8230" extrusionOk="0">
                <a:moveTo>
                  <a:pt x="4986" y="0"/>
                </a:moveTo>
                <a:cubicBezTo>
                  <a:pt x="4489" y="131"/>
                  <a:pt x="3979" y="275"/>
                  <a:pt x="3521" y="537"/>
                </a:cubicBezTo>
                <a:cubicBezTo>
                  <a:pt x="3063" y="798"/>
                  <a:pt x="2670" y="1217"/>
                  <a:pt x="2539" y="1714"/>
                </a:cubicBezTo>
                <a:cubicBezTo>
                  <a:pt x="2330" y="2552"/>
                  <a:pt x="2853" y="3389"/>
                  <a:pt x="3351" y="4096"/>
                </a:cubicBezTo>
                <a:cubicBezTo>
                  <a:pt x="2618" y="3546"/>
                  <a:pt x="2212" y="2604"/>
                  <a:pt x="2330" y="1701"/>
                </a:cubicBezTo>
                <a:lnTo>
                  <a:pt x="2330" y="1701"/>
                </a:lnTo>
                <a:cubicBezTo>
                  <a:pt x="1820" y="1911"/>
                  <a:pt x="1427" y="2369"/>
                  <a:pt x="1296" y="2892"/>
                </a:cubicBezTo>
                <a:cubicBezTo>
                  <a:pt x="1165" y="3415"/>
                  <a:pt x="1296" y="4004"/>
                  <a:pt x="1636" y="4436"/>
                </a:cubicBezTo>
                <a:cubicBezTo>
                  <a:pt x="1846" y="4698"/>
                  <a:pt x="2147" y="4907"/>
                  <a:pt x="2356" y="5182"/>
                </a:cubicBezTo>
                <a:cubicBezTo>
                  <a:pt x="2565" y="5470"/>
                  <a:pt x="2657" y="5875"/>
                  <a:pt x="2435" y="6150"/>
                </a:cubicBezTo>
                <a:cubicBezTo>
                  <a:pt x="2500" y="5770"/>
                  <a:pt x="2265" y="5417"/>
                  <a:pt x="1977" y="5156"/>
                </a:cubicBezTo>
                <a:cubicBezTo>
                  <a:pt x="1702" y="4894"/>
                  <a:pt x="1362" y="4698"/>
                  <a:pt x="1113" y="4423"/>
                </a:cubicBezTo>
                <a:cubicBezTo>
                  <a:pt x="851" y="4135"/>
                  <a:pt x="707" y="3716"/>
                  <a:pt x="864" y="3376"/>
                </a:cubicBezTo>
                <a:lnTo>
                  <a:pt x="864" y="3376"/>
                </a:lnTo>
                <a:cubicBezTo>
                  <a:pt x="446" y="3860"/>
                  <a:pt x="1" y="4436"/>
                  <a:pt x="79" y="5090"/>
                </a:cubicBezTo>
                <a:cubicBezTo>
                  <a:pt x="132" y="5535"/>
                  <a:pt x="433" y="5888"/>
                  <a:pt x="760" y="6202"/>
                </a:cubicBezTo>
                <a:cubicBezTo>
                  <a:pt x="1087" y="6490"/>
                  <a:pt x="1440" y="6752"/>
                  <a:pt x="1715" y="7105"/>
                </a:cubicBezTo>
                <a:cubicBezTo>
                  <a:pt x="2084" y="7566"/>
                  <a:pt x="2381" y="8230"/>
                  <a:pt x="2992" y="8230"/>
                </a:cubicBezTo>
                <a:cubicBezTo>
                  <a:pt x="3075" y="8230"/>
                  <a:pt x="3164" y="8218"/>
                  <a:pt x="3259" y="8191"/>
                </a:cubicBezTo>
                <a:cubicBezTo>
                  <a:pt x="3939" y="8047"/>
                  <a:pt x="4724" y="8100"/>
                  <a:pt x="5431" y="7825"/>
                </a:cubicBezTo>
                <a:cubicBezTo>
                  <a:pt x="6151" y="7524"/>
                  <a:pt x="6792" y="6843"/>
                  <a:pt x="6739" y="6071"/>
                </a:cubicBezTo>
                <a:lnTo>
                  <a:pt x="6739" y="6071"/>
                </a:lnTo>
                <a:cubicBezTo>
                  <a:pt x="5680" y="6111"/>
                  <a:pt x="4594" y="6189"/>
                  <a:pt x="3534" y="6228"/>
                </a:cubicBezTo>
                <a:cubicBezTo>
                  <a:pt x="3782" y="5836"/>
                  <a:pt x="4293" y="5679"/>
                  <a:pt x="4751" y="5679"/>
                </a:cubicBezTo>
                <a:cubicBezTo>
                  <a:pt x="5195" y="5679"/>
                  <a:pt x="5653" y="5810"/>
                  <a:pt x="6138" y="5836"/>
                </a:cubicBezTo>
                <a:cubicBezTo>
                  <a:pt x="6208" y="5842"/>
                  <a:pt x="6279" y="5845"/>
                  <a:pt x="6351" y="5845"/>
                </a:cubicBezTo>
                <a:cubicBezTo>
                  <a:pt x="6748" y="5845"/>
                  <a:pt x="7156" y="5746"/>
                  <a:pt x="7433" y="5470"/>
                </a:cubicBezTo>
                <a:cubicBezTo>
                  <a:pt x="7721" y="5169"/>
                  <a:pt x="7825" y="4698"/>
                  <a:pt x="7760" y="4266"/>
                </a:cubicBezTo>
                <a:cubicBezTo>
                  <a:pt x="7695" y="3847"/>
                  <a:pt x="7498" y="3455"/>
                  <a:pt x="7302" y="3075"/>
                </a:cubicBezTo>
                <a:cubicBezTo>
                  <a:pt x="7001" y="3533"/>
                  <a:pt x="6399" y="3664"/>
                  <a:pt x="5863" y="3729"/>
                </a:cubicBezTo>
                <a:cubicBezTo>
                  <a:pt x="5313" y="3795"/>
                  <a:pt x="4698" y="3873"/>
                  <a:pt x="4371" y="4305"/>
                </a:cubicBezTo>
                <a:cubicBezTo>
                  <a:pt x="4554" y="3965"/>
                  <a:pt x="4908" y="3742"/>
                  <a:pt x="5287" y="3598"/>
                </a:cubicBezTo>
                <a:cubicBezTo>
                  <a:pt x="5640" y="3468"/>
                  <a:pt x="6033" y="3389"/>
                  <a:pt x="6386" y="3193"/>
                </a:cubicBezTo>
                <a:cubicBezTo>
                  <a:pt x="6726" y="2997"/>
                  <a:pt x="7014" y="2656"/>
                  <a:pt x="7014" y="2264"/>
                </a:cubicBezTo>
                <a:cubicBezTo>
                  <a:pt x="7014" y="2015"/>
                  <a:pt x="6883" y="1767"/>
                  <a:pt x="6753" y="1557"/>
                </a:cubicBezTo>
                <a:cubicBezTo>
                  <a:pt x="6321" y="890"/>
                  <a:pt x="5693" y="340"/>
                  <a:pt x="498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9"/>
          <p:cNvSpPr/>
          <p:nvPr/>
        </p:nvSpPr>
        <p:spPr>
          <a:xfrm>
            <a:off x="-211275" y="2490725"/>
            <a:ext cx="11201380" cy="4502252"/>
          </a:xfrm>
          <a:custGeom>
            <a:avLst/>
            <a:gdLst/>
            <a:ahLst/>
            <a:cxnLst/>
            <a:rect l="l" t="t" r="r" b="b"/>
            <a:pathLst>
              <a:path w="57547" h="31116" extrusionOk="0">
                <a:moveTo>
                  <a:pt x="54164" y="1115"/>
                </a:moveTo>
                <a:cubicBezTo>
                  <a:pt x="54357" y="1207"/>
                  <a:pt x="54485" y="1389"/>
                  <a:pt x="54459" y="1596"/>
                </a:cubicBezTo>
                <a:cubicBezTo>
                  <a:pt x="54332" y="1457"/>
                  <a:pt x="54229" y="1292"/>
                  <a:pt x="54164" y="1115"/>
                </a:cubicBezTo>
                <a:close/>
                <a:moveTo>
                  <a:pt x="2552" y="4396"/>
                </a:moveTo>
                <a:cubicBezTo>
                  <a:pt x="2539" y="4475"/>
                  <a:pt x="2513" y="4580"/>
                  <a:pt x="2422" y="4645"/>
                </a:cubicBezTo>
                <a:cubicBezTo>
                  <a:pt x="2461" y="4553"/>
                  <a:pt x="2513" y="4475"/>
                  <a:pt x="2552" y="4396"/>
                </a:cubicBezTo>
                <a:close/>
                <a:moveTo>
                  <a:pt x="838" y="5299"/>
                </a:moveTo>
                <a:lnTo>
                  <a:pt x="838" y="5299"/>
                </a:lnTo>
                <a:cubicBezTo>
                  <a:pt x="904" y="5430"/>
                  <a:pt x="917" y="5561"/>
                  <a:pt x="904" y="5705"/>
                </a:cubicBezTo>
                <a:cubicBezTo>
                  <a:pt x="878" y="5574"/>
                  <a:pt x="851" y="5430"/>
                  <a:pt x="838" y="5299"/>
                </a:cubicBezTo>
                <a:close/>
                <a:moveTo>
                  <a:pt x="6138" y="6425"/>
                </a:moveTo>
                <a:lnTo>
                  <a:pt x="6138" y="6425"/>
                </a:lnTo>
                <a:cubicBezTo>
                  <a:pt x="6111" y="6477"/>
                  <a:pt x="6072" y="6542"/>
                  <a:pt x="6020" y="6582"/>
                </a:cubicBezTo>
                <a:cubicBezTo>
                  <a:pt x="6059" y="6542"/>
                  <a:pt x="6085" y="6477"/>
                  <a:pt x="6138" y="6425"/>
                </a:cubicBezTo>
                <a:close/>
                <a:moveTo>
                  <a:pt x="11437" y="10245"/>
                </a:moveTo>
                <a:cubicBezTo>
                  <a:pt x="11437" y="10363"/>
                  <a:pt x="11411" y="10468"/>
                  <a:pt x="11371" y="10572"/>
                </a:cubicBezTo>
                <a:cubicBezTo>
                  <a:pt x="11384" y="10468"/>
                  <a:pt x="11411" y="10350"/>
                  <a:pt x="11437" y="10245"/>
                </a:cubicBezTo>
                <a:close/>
                <a:moveTo>
                  <a:pt x="28251" y="14406"/>
                </a:moveTo>
                <a:cubicBezTo>
                  <a:pt x="28264" y="14432"/>
                  <a:pt x="28303" y="14485"/>
                  <a:pt x="28316" y="14524"/>
                </a:cubicBezTo>
                <a:cubicBezTo>
                  <a:pt x="28290" y="14485"/>
                  <a:pt x="28264" y="14432"/>
                  <a:pt x="28251" y="14406"/>
                </a:cubicBezTo>
                <a:close/>
                <a:moveTo>
                  <a:pt x="54132" y="0"/>
                </a:moveTo>
                <a:lnTo>
                  <a:pt x="54132" y="0"/>
                </a:lnTo>
                <a:cubicBezTo>
                  <a:pt x="54003" y="348"/>
                  <a:pt x="54026" y="735"/>
                  <a:pt x="54152" y="1097"/>
                </a:cubicBezTo>
                <a:lnTo>
                  <a:pt x="54152" y="1097"/>
                </a:lnTo>
                <a:cubicBezTo>
                  <a:pt x="54064" y="1056"/>
                  <a:pt x="53966" y="1035"/>
                  <a:pt x="53870" y="1035"/>
                </a:cubicBezTo>
                <a:cubicBezTo>
                  <a:pt x="53751" y="1035"/>
                  <a:pt x="53636" y="1067"/>
                  <a:pt x="53543" y="1138"/>
                </a:cubicBezTo>
                <a:cubicBezTo>
                  <a:pt x="53177" y="1400"/>
                  <a:pt x="53150" y="1937"/>
                  <a:pt x="53347" y="2329"/>
                </a:cubicBezTo>
                <a:cubicBezTo>
                  <a:pt x="53543" y="2722"/>
                  <a:pt x="53896" y="3009"/>
                  <a:pt x="54263" y="3271"/>
                </a:cubicBezTo>
                <a:cubicBezTo>
                  <a:pt x="54195" y="3260"/>
                  <a:pt x="54128" y="3254"/>
                  <a:pt x="54061" y="3254"/>
                </a:cubicBezTo>
                <a:cubicBezTo>
                  <a:pt x="53218" y="3254"/>
                  <a:pt x="52443" y="4137"/>
                  <a:pt x="52601" y="4985"/>
                </a:cubicBezTo>
                <a:cubicBezTo>
                  <a:pt x="52348" y="4825"/>
                  <a:pt x="52052" y="4749"/>
                  <a:pt x="51753" y="4749"/>
                </a:cubicBezTo>
                <a:cubicBezTo>
                  <a:pt x="51248" y="4749"/>
                  <a:pt x="50736" y="4965"/>
                  <a:pt x="50416" y="5352"/>
                </a:cubicBezTo>
                <a:cubicBezTo>
                  <a:pt x="50468" y="4789"/>
                  <a:pt x="50219" y="4200"/>
                  <a:pt x="49788" y="3821"/>
                </a:cubicBezTo>
                <a:cubicBezTo>
                  <a:pt x="49264" y="4593"/>
                  <a:pt x="49225" y="5639"/>
                  <a:pt x="49644" y="6451"/>
                </a:cubicBezTo>
                <a:cubicBezTo>
                  <a:pt x="49353" y="6242"/>
                  <a:pt x="48994" y="6135"/>
                  <a:pt x="48635" y="6135"/>
                </a:cubicBezTo>
                <a:cubicBezTo>
                  <a:pt x="48364" y="6135"/>
                  <a:pt x="48093" y="6196"/>
                  <a:pt x="47851" y="6320"/>
                </a:cubicBezTo>
                <a:cubicBezTo>
                  <a:pt x="47720" y="6752"/>
                  <a:pt x="47956" y="7236"/>
                  <a:pt x="48388" y="7393"/>
                </a:cubicBezTo>
                <a:cubicBezTo>
                  <a:pt x="47995" y="7432"/>
                  <a:pt x="47459" y="7406"/>
                  <a:pt x="47223" y="7798"/>
                </a:cubicBezTo>
                <a:cubicBezTo>
                  <a:pt x="47105" y="7982"/>
                  <a:pt x="47105" y="8152"/>
                  <a:pt x="47197" y="8348"/>
                </a:cubicBezTo>
                <a:cubicBezTo>
                  <a:pt x="47275" y="8570"/>
                  <a:pt x="47302" y="8806"/>
                  <a:pt x="47354" y="9028"/>
                </a:cubicBezTo>
                <a:cubicBezTo>
                  <a:pt x="47226" y="8905"/>
                  <a:pt x="47056" y="8849"/>
                  <a:pt x="46884" y="8849"/>
                </a:cubicBezTo>
                <a:cubicBezTo>
                  <a:pt x="46618" y="8849"/>
                  <a:pt x="46348" y="8986"/>
                  <a:pt x="46229" y="9225"/>
                </a:cubicBezTo>
                <a:cubicBezTo>
                  <a:pt x="46035" y="9612"/>
                  <a:pt x="46300" y="10153"/>
                  <a:pt x="46735" y="10229"/>
                </a:cubicBezTo>
                <a:lnTo>
                  <a:pt x="46735" y="10229"/>
                </a:lnTo>
                <a:cubicBezTo>
                  <a:pt x="46690" y="10223"/>
                  <a:pt x="46644" y="10219"/>
                  <a:pt x="46598" y="10219"/>
                </a:cubicBezTo>
                <a:cubicBezTo>
                  <a:pt x="46185" y="10219"/>
                  <a:pt x="45766" y="10489"/>
                  <a:pt x="45627" y="10873"/>
                </a:cubicBezTo>
                <a:cubicBezTo>
                  <a:pt x="45457" y="11318"/>
                  <a:pt x="45640" y="11855"/>
                  <a:pt x="46046" y="12103"/>
                </a:cubicBezTo>
                <a:cubicBezTo>
                  <a:pt x="45905" y="12044"/>
                  <a:pt x="45755" y="12017"/>
                  <a:pt x="45606" y="12017"/>
                </a:cubicBezTo>
                <a:cubicBezTo>
                  <a:pt x="44992" y="12017"/>
                  <a:pt x="44371" y="12477"/>
                  <a:pt x="44266" y="13098"/>
                </a:cubicBezTo>
                <a:cubicBezTo>
                  <a:pt x="44244" y="12746"/>
                  <a:pt x="43892" y="12552"/>
                  <a:pt x="43550" y="12552"/>
                </a:cubicBezTo>
                <a:cubicBezTo>
                  <a:pt x="43269" y="12552"/>
                  <a:pt x="42995" y="12683"/>
                  <a:pt x="42918" y="12967"/>
                </a:cubicBezTo>
                <a:cubicBezTo>
                  <a:pt x="42597" y="12012"/>
                  <a:pt x="41583" y="11444"/>
                  <a:pt x="40591" y="11444"/>
                </a:cubicBezTo>
                <a:cubicBezTo>
                  <a:pt x="40047" y="11444"/>
                  <a:pt x="39510" y="11615"/>
                  <a:pt x="39098" y="11986"/>
                </a:cubicBezTo>
                <a:cubicBezTo>
                  <a:pt x="39359" y="11449"/>
                  <a:pt x="39189" y="10742"/>
                  <a:pt x="38718" y="10363"/>
                </a:cubicBezTo>
                <a:cubicBezTo>
                  <a:pt x="38489" y="10191"/>
                  <a:pt x="38201" y="10103"/>
                  <a:pt x="37912" y="10103"/>
                </a:cubicBezTo>
                <a:cubicBezTo>
                  <a:pt x="37608" y="10103"/>
                  <a:pt x="37305" y="10201"/>
                  <a:pt x="37070" y="10402"/>
                </a:cubicBezTo>
                <a:cubicBezTo>
                  <a:pt x="37030" y="10010"/>
                  <a:pt x="37096" y="9434"/>
                  <a:pt x="36873" y="9068"/>
                </a:cubicBezTo>
                <a:cubicBezTo>
                  <a:pt x="36736" y="8852"/>
                  <a:pt x="36530" y="8796"/>
                  <a:pt x="36304" y="8796"/>
                </a:cubicBezTo>
                <a:cubicBezTo>
                  <a:pt x="36078" y="8796"/>
                  <a:pt x="35833" y="8852"/>
                  <a:pt x="35617" y="8858"/>
                </a:cubicBezTo>
                <a:cubicBezTo>
                  <a:pt x="36402" y="8518"/>
                  <a:pt x="36808" y="7406"/>
                  <a:pt x="36245" y="6752"/>
                </a:cubicBezTo>
                <a:cubicBezTo>
                  <a:pt x="36073" y="6545"/>
                  <a:pt x="35821" y="6457"/>
                  <a:pt x="35561" y="6457"/>
                </a:cubicBezTo>
                <a:cubicBezTo>
                  <a:pt x="35227" y="6457"/>
                  <a:pt x="34881" y="6602"/>
                  <a:pt x="34675" y="6830"/>
                </a:cubicBezTo>
                <a:cubicBezTo>
                  <a:pt x="34610" y="6582"/>
                  <a:pt x="34413" y="6359"/>
                  <a:pt x="34178" y="6307"/>
                </a:cubicBezTo>
                <a:cubicBezTo>
                  <a:pt x="34130" y="6298"/>
                  <a:pt x="34082" y="6294"/>
                  <a:pt x="34035" y="6294"/>
                </a:cubicBezTo>
                <a:cubicBezTo>
                  <a:pt x="33593" y="6294"/>
                  <a:pt x="33197" y="6666"/>
                  <a:pt x="33079" y="7092"/>
                </a:cubicBezTo>
                <a:cubicBezTo>
                  <a:pt x="33013" y="7327"/>
                  <a:pt x="33013" y="7550"/>
                  <a:pt x="33039" y="7798"/>
                </a:cubicBezTo>
                <a:cubicBezTo>
                  <a:pt x="32930" y="7709"/>
                  <a:pt x="32790" y="7649"/>
                  <a:pt x="32648" y="7649"/>
                </a:cubicBezTo>
                <a:cubicBezTo>
                  <a:pt x="32604" y="7649"/>
                  <a:pt x="32560" y="7655"/>
                  <a:pt x="32516" y="7668"/>
                </a:cubicBezTo>
                <a:cubicBezTo>
                  <a:pt x="32045" y="7785"/>
                  <a:pt x="31770" y="8322"/>
                  <a:pt x="31823" y="8806"/>
                </a:cubicBezTo>
                <a:cubicBezTo>
                  <a:pt x="31849" y="9303"/>
                  <a:pt x="32110" y="9748"/>
                  <a:pt x="32372" y="10154"/>
                </a:cubicBezTo>
                <a:cubicBezTo>
                  <a:pt x="32287" y="10135"/>
                  <a:pt x="32202" y="10126"/>
                  <a:pt x="32118" y="10126"/>
                </a:cubicBezTo>
                <a:cubicBezTo>
                  <a:pt x="31109" y="10126"/>
                  <a:pt x="30259" y="11432"/>
                  <a:pt x="30815" y="12326"/>
                </a:cubicBezTo>
                <a:cubicBezTo>
                  <a:pt x="30695" y="12189"/>
                  <a:pt x="30535" y="12131"/>
                  <a:pt x="30367" y="12131"/>
                </a:cubicBezTo>
                <a:cubicBezTo>
                  <a:pt x="29859" y="12131"/>
                  <a:pt x="29277" y="12665"/>
                  <a:pt x="29494" y="13176"/>
                </a:cubicBezTo>
                <a:cubicBezTo>
                  <a:pt x="29391" y="13125"/>
                  <a:pt x="29285" y="13102"/>
                  <a:pt x="29180" y="13102"/>
                </a:cubicBezTo>
                <a:cubicBezTo>
                  <a:pt x="28583" y="13102"/>
                  <a:pt x="28006" y="13839"/>
                  <a:pt x="28250" y="14406"/>
                </a:cubicBezTo>
                <a:cubicBezTo>
                  <a:pt x="28040" y="14063"/>
                  <a:pt x="27634" y="13862"/>
                  <a:pt x="27232" y="13862"/>
                </a:cubicBezTo>
                <a:cubicBezTo>
                  <a:pt x="27035" y="13862"/>
                  <a:pt x="26839" y="13910"/>
                  <a:pt x="26667" y="14014"/>
                </a:cubicBezTo>
                <a:cubicBezTo>
                  <a:pt x="26105" y="14354"/>
                  <a:pt x="25961" y="15191"/>
                  <a:pt x="26353" y="15702"/>
                </a:cubicBezTo>
                <a:cubicBezTo>
                  <a:pt x="26027" y="15476"/>
                  <a:pt x="25634" y="15367"/>
                  <a:pt x="25239" y="15367"/>
                </a:cubicBezTo>
                <a:cubicBezTo>
                  <a:pt x="24603" y="15367"/>
                  <a:pt x="23964" y="15648"/>
                  <a:pt x="23592" y="16173"/>
                </a:cubicBezTo>
                <a:cubicBezTo>
                  <a:pt x="23540" y="15832"/>
                  <a:pt x="23514" y="15479"/>
                  <a:pt x="23148" y="15335"/>
                </a:cubicBezTo>
                <a:cubicBezTo>
                  <a:pt x="23017" y="15283"/>
                  <a:pt x="22886" y="15270"/>
                  <a:pt x="22742" y="15270"/>
                </a:cubicBezTo>
                <a:cubicBezTo>
                  <a:pt x="22678" y="15270"/>
                  <a:pt x="22393" y="15270"/>
                  <a:pt x="22352" y="15318"/>
                </a:cubicBezTo>
                <a:lnTo>
                  <a:pt x="22352" y="15318"/>
                </a:lnTo>
                <a:cubicBezTo>
                  <a:pt x="22965" y="14402"/>
                  <a:pt x="22135" y="12965"/>
                  <a:pt x="21060" y="12965"/>
                </a:cubicBezTo>
                <a:cubicBezTo>
                  <a:pt x="20997" y="12965"/>
                  <a:pt x="20934" y="12970"/>
                  <a:pt x="20871" y="12980"/>
                </a:cubicBezTo>
                <a:cubicBezTo>
                  <a:pt x="21290" y="12430"/>
                  <a:pt x="21303" y="11593"/>
                  <a:pt x="20897" y="11017"/>
                </a:cubicBezTo>
                <a:cubicBezTo>
                  <a:pt x="20569" y="10566"/>
                  <a:pt x="20032" y="10300"/>
                  <a:pt x="19488" y="10300"/>
                </a:cubicBezTo>
                <a:cubicBezTo>
                  <a:pt x="19338" y="10300"/>
                  <a:pt x="19186" y="10320"/>
                  <a:pt x="19039" y="10363"/>
                </a:cubicBezTo>
                <a:cubicBezTo>
                  <a:pt x="19621" y="9636"/>
                  <a:pt x="18901" y="8415"/>
                  <a:pt x="18032" y="8415"/>
                </a:cubicBezTo>
                <a:cubicBezTo>
                  <a:pt x="17963" y="8415"/>
                  <a:pt x="17893" y="8423"/>
                  <a:pt x="17822" y="8440"/>
                </a:cubicBezTo>
                <a:cubicBezTo>
                  <a:pt x="17757" y="8243"/>
                  <a:pt x="17704" y="7955"/>
                  <a:pt x="17587" y="7798"/>
                </a:cubicBezTo>
                <a:cubicBezTo>
                  <a:pt x="17495" y="7668"/>
                  <a:pt x="17259" y="7602"/>
                  <a:pt x="17116" y="7602"/>
                </a:cubicBezTo>
                <a:cubicBezTo>
                  <a:pt x="16932" y="7602"/>
                  <a:pt x="16775" y="7668"/>
                  <a:pt x="16644" y="7785"/>
                </a:cubicBezTo>
                <a:cubicBezTo>
                  <a:pt x="16579" y="7825"/>
                  <a:pt x="16317" y="8086"/>
                  <a:pt x="16344" y="8191"/>
                </a:cubicBezTo>
                <a:cubicBezTo>
                  <a:pt x="16164" y="7778"/>
                  <a:pt x="15702" y="7526"/>
                  <a:pt x="15247" y="7526"/>
                </a:cubicBezTo>
                <a:cubicBezTo>
                  <a:pt x="15039" y="7526"/>
                  <a:pt x="14832" y="7579"/>
                  <a:pt x="14656" y="7694"/>
                </a:cubicBezTo>
                <a:cubicBezTo>
                  <a:pt x="14106" y="8073"/>
                  <a:pt x="14001" y="8963"/>
                  <a:pt x="14459" y="9434"/>
                </a:cubicBezTo>
                <a:cubicBezTo>
                  <a:pt x="14155" y="9139"/>
                  <a:pt x="13752" y="9007"/>
                  <a:pt x="13337" y="9007"/>
                </a:cubicBezTo>
                <a:cubicBezTo>
                  <a:pt x="12538" y="9007"/>
                  <a:pt x="11695" y="9496"/>
                  <a:pt x="11437" y="10245"/>
                </a:cubicBezTo>
                <a:cubicBezTo>
                  <a:pt x="11489" y="9451"/>
                  <a:pt x="10672" y="8673"/>
                  <a:pt x="9875" y="8673"/>
                </a:cubicBezTo>
                <a:cubicBezTo>
                  <a:pt x="9674" y="8673"/>
                  <a:pt x="9475" y="8722"/>
                  <a:pt x="9291" y="8832"/>
                </a:cubicBezTo>
                <a:cubicBezTo>
                  <a:pt x="9747" y="8206"/>
                  <a:pt x="9082" y="7232"/>
                  <a:pt x="8367" y="7232"/>
                </a:cubicBezTo>
                <a:cubicBezTo>
                  <a:pt x="8260" y="7232"/>
                  <a:pt x="8153" y="7254"/>
                  <a:pt x="8048" y="7301"/>
                </a:cubicBezTo>
                <a:cubicBezTo>
                  <a:pt x="8153" y="6804"/>
                  <a:pt x="7825" y="6254"/>
                  <a:pt x="7354" y="6084"/>
                </a:cubicBezTo>
                <a:cubicBezTo>
                  <a:pt x="7240" y="6043"/>
                  <a:pt x="7120" y="6023"/>
                  <a:pt x="7001" y="6023"/>
                </a:cubicBezTo>
                <a:cubicBezTo>
                  <a:pt x="6669" y="6023"/>
                  <a:pt x="6340" y="6174"/>
                  <a:pt x="6138" y="6425"/>
                </a:cubicBezTo>
                <a:cubicBezTo>
                  <a:pt x="6635" y="5666"/>
                  <a:pt x="6792" y="4710"/>
                  <a:pt x="6543" y="3834"/>
                </a:cubicBezTo>
                <a:cubicBezTo>
                  <a:pt x="6521" y="3833"/>
                  <a:pt x="6499" y="3833"/>
                  <a:pt x="6477" y="3833"/>
                </a:cubicBezTo>
                <a:cubicBezTo>
                  <a:pt x="5649" y="3833"/>
                  <a:pt x="4832" y="4312"/>
                  <a:pt x="4450" y="5064"/>
                </a:cubicBezTo>
                <a:lnTo>
                  <a:pt x="4450" y="2748"/>
                </a:lnTo>
                <a:cubicBezTo>
                  <a:pt x="3651" y="3049"/>
                  <a:pt x="2984" y="3664"/>
                  <a:pt x="2552" y="4396"/>
                </a:cubicBezTo>
                <a:cubicBezTo>
                  <a:pt x="2618" y="4056"/>
                  <a:pt x="2356" y="3638"/>
                  <a:pt x="1990" y="3572"/>
                </a:cubicBezTo>
                <a:cubicBezTo>
                  <a:pt x="1954" y="3567"/>
                  <a:pt x="1918" y="3565"/>
                  <a:pt x="1883" y="3565"/>
                </a:cubicBezTo>
                <a:cubicBezTo>
                  <a:pt x="1464" y="3565"/>
                  <a:pt x="1074" y="3908"/>
                  <a:pt x="917" y="4318"/>
                </a:cubicBezTo>
                <a:cubicBezTo>
                  <a:pt x="812" y="4619"/>
                  <a:pt x="812" y="4972"/>
                  <a:pt x="838" y="5299"/>
                </a:cubicBezTo>
                <a:cubicBezTo>
                  <a:pt x="694" y="4985"/>
                  <a:pt x="354" y="4750"/>
                  <a:pt x="1" y="4724"/>
                </a:cubicBezTo>
                <a:lnTo>
                  <a:pt x="1" y="31115"/>
                </a:lnTo>
                <a:lnTo>
                  <a:pt x="57547" y="31115"/>
                </a:lnTo>
                <a:lnTo>
                  <a:pt x="57547" y="667"/>
                </a:lnTo>
                <a:cubicBezTo>
                  <a:pt x="57272" y="759"/>
                  <a:pt x="57076" y="890"/>
                  <a:pt x="56893" y="1047"/>
                </a:cubicBezTo>
                <a:cubicBezTo>
                  <a:pt x="56685" y="828"/>
                  <a:pt x="56390" y="726"/>
                  <a:pt x="56094" y="726"/>
                </a:cubicBezTo>
                <a:cubicBezTo>
                  <a:pt x="55681" y="726"/>
                  <a:pt x="55264" y="924"/>
                  <a:pt x="55074" y="1282"/>
                </a:cubicBezTo>
                <a:cubicBezTo>
                  <a:pt x="55139" y="694"/>
                  <a:pt x="54694" y="105"/>
                  <a:pt x="5413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9"/>
          <p:cNvSpPr/>
          <p:nvPr/>
        </p:nvSpPr>
        <p:spPr>
          <a:xfrm>
            <a:off x="846563" y="3805212"/>
            <a:ext cx="583255" cy="539703"/>
          </a:xfrm>
          <a:custGeom>
            <a:avLst/>
            <a:gdLst/>
            <a:ahLst/>
            <a:cxnLst/>
            <a:rect l="l" t="t" r="r" b="b"/>
            <a:pathLst>
              <a:path w="4031" h="3730" extrusionOk="0">
                <a:moveTo>
                  <a:pt x="2656" y="1"/>
                </a:moveTo>
                <a:cubicBezTo>
                  <a:pt x="2656" y="1"/>
                  <a:pt x="2434" y="132"/>
                  <a:pt x="2408" y="145"/>
                </a:cubicBezTo>
                <a:cubicBezTo>
                  <a:pt x="2316" y="210"/>
                  <a:pt x="2225" y="262"/>
                  <a:pt x="2159" y="380"/>
                </a:cubicBezTo>
                <a:cubicBezTo>
                  <a:pt x="2004" y="651"/>
                  <a:pt x="1951" y="985"/>
                  <a:pt x="1900" y="1308"/>
                </a:cubicBezTo>
                <a:lnTo>
                  <a:pt x="1900" y="1308"/>
                </a:lnTo>
                <a:cubicBezTo>
                  <a:pt x="1905" y="1209"/>
                  <a:pt x="1725" y="1005"/>
                  <a:pt x="1675" y="943"/>
                </a:cubicBezTo>
                <a:cubicBezTo>
                  <a:pt x="1570" y="838"/>
                  <a:pt x="1479" y="720"/>
                  <a:pt x="1361" y="616"/>
                </a:cubicBezTo>
                <a:cubicBezTo>
                  <a:pt x="1165" y="446"/>
                  <a:pt x="798" y="380"/>
                  <a:pt x="550" y="275"/>
                </a:cubicBezTo>
                <a:lnTo>
                  <a:pt x="550" y="275"/>
                </a:lnTo>
                <a:cubicBezTo>
                  <a:pt x="353" y="537"/>
                  <a:pt x="380" y="930"/>
                  <a:pt x="576" y="1191"/>
                </a:cubicBezTo>
                <a:cubicBezTo>
                  <a:pt x="772" y="1453"/>
                  <a:pt x="1099" y="1597"/>
                  <a:pt x="1413" y="1689"/>
                </a:cubicBezTo>
                <a:cubicBezTo>
                  <a:pt x="1370" y="1684"/>
                  <a:pt x="1327" y="1682"/>
                  <a:pt x="1284" y="1682"/>
                </a:cubicBezTo>
                <a:cubicBezTo>
                  <a:pt x="702" y="1682"/>
                  <a:pt x="159" y="2083"/>
                  <a:pt x="0" y="2644"/>
                </a:cubicBezTo>
                <a:cubicBezTo>
                  <a:pt x="290" y="2696"/>
                  <a:pt x="563" y="2747"/>
                  <a:pt x="846" y="2747"/>
                </a:cubicBezTo>
                <a:cubicBezTo>
                  <a:pt x="921" y="2747"/>
                  <a:pt x="996" y="2744"/>
                  <a:pt x="1073" y="2735"/>
                </a:cubicBezTo>
                <a:cubicBezTo>
                  <a:pt x="1426" y="2683"/>
                  <a:pt x="1780" y="2500"/>
                  <a:pt x="1937" y="2173"/>
                </a:cubicBezTo>
                <a:lnTo>
                  <a:pt x="1937" y="2173"/>
                </a:lnTo>
                <a:cubicBezTo>
                  <a:pt x="1819" y="2801"/>
                  <a:pt x="2185" y="3468"/>
                  <a:pt x="2748" y="3730"/>
                </a:cubicBezTo>
                <a:cubicBezTo>
                  <a:pt x="3062" y="3206"/>
                  <a:pt x="2970" y="2474"/>
                  <a:pt x="2539" y="2042"/>
                </a:cubicBezTo>
                <a:lnTo>
                  <a:pt x="2539" y="2042"/>
                </a:lnTo>
                <a:cubicBezTo>
                  <a:pt x="2730" y="2137"/>
                  <a:pt x="2940" y="2183"/>
                  <a:pt x="3152" y="2183"/>
                </a:cubicBezTo>
                <a:cubicBezTo>
                  <a:pt x="3461" y="2183"/>
                  <a:pt x="3774" y="2085"/>
                  <a:pt x="4030" y="1898"/>
                </a:cubicBezTo>
                <a:cubicBezTo>
                  <a:pt x="3786" y="1604"/>
                  <a:pt x="3409" y="1448"/>
                  <a:pt x="3033" y="1448"/>
                </a:cubicBezTo>
                <a:cubicBezTo>
                  <a:pt x="2805" y="1448"/>
                  <a:pt x="2579" y="1505"/>
                  <a:pt x="2382" y="1623"/>
                </a:cubicBezTo>
                <a:cubicBezTo>
                  <a:pt x="2709" y="1165"/>
                  <a:pt x="2683" y="550"/>
                  <a:pt x="26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9"/>
          <p:cNvSpPr/>
          <p:nvPr/>
        </p:nvSpPr>
        <p:spPr>
          <a:xfrm>
            <a:off x="1088471" y="4036789"/>
            <a:ext cx="121397" cy="76542"/>
          </a:xfrm>
          <a:custGeom>
            <a:avLst/>
            <a:gdLst/>
            <a:ahLst/>
            <a:cxnLst/>
            <a:rect l="l" t="t" r="r" b="b"/>
            <a:pathLst>
              <a:path w="839" h="529" extrusionOk="0">
                <a:moveTo>
                  <a:pt x="188" y="0"/>
                </a:moveTo>
                <a:cubicBezTo>
                  <a:pt x="124" y="0"/>
                  <a:pt x="75" y="17"/>
                  <a:pt x="53" y="50"/>
                </a:cubicBezTo>
                <a:cubicBezTo>
                  <a:pt x="1" y="128"/>
                  <a:pt x="132" y="312"/>
                  <a:pt x="328" y="429"/>
                </a:cubicBezTo>
                <a:cubicBezTo>
                  <a:pt x="453" y="496"/>
                  <a:pt x="570" y="529"/>
                  <a:pt x="655" y="529"/>
                </a:cubicBezTo>
                <a:cubicBezTo>
                  <a:pt x="721" y="529"/>
                  <a:pt x="769" y="509"/>
                  <a:pt x="786" y="469"/>
                </a:cubicBezTo>
                <a:cubicBezTo>
                  <a:pt x="838" y="390"/>
                  <a:pt x="707" y="207"/>
                  <a:pt x="511" y="102"/>
                </a:cubicBezTo>
                <a:cubicBezTo>
                  <a:pt x="396" y="33"/>
                  <a:pt x="277" y="0"/>
                  <a:pt x="18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9"/>
          <p:cNvSpPr/>
          <p:nvPr/>
        </p:nvSpPr>
        <p:spPr>
          <a:xfrm>
            <a:off x="6299534" y="3930097"/>
            <a:ext cx="433643" cy="414833"/>
          </a:xfrm>
          <a:custGeom>
            <a:avLst/>
            <a:gdLst/>
            <a:ahLst/>
            <a:cxnLst/>
            <a:rect l="l" t="t" r="r" b="b"/>
            <a:pathLst>
              <a:path w="2997" h="2867" extrusionOk="0">
                <a:moveTo>
                  <a:pt x="1244" y="0"/>
                </a:moveTo>
                <a:cubicBezTo>
                  <a:pt x="1244" y="0"/>
                  <a:pt x="1243" y="0"/>
                  <a:pt x="1243" y="1"/>
                </a:cubicBezTo>
                <a:cubicBezTo>
                  <a:pt x="1165" y="433"/>
                  <a:pt x="1099" y="891"/>
                  <a:pt x="1296" y="1283"/>
                </a:cubicBezTo>
                <a:cubicBezTo>
                  <a:pt x="1120" y="1139"/>
                  <a:pt x="893" y="1067"/>
                  <a:pt x="667" y="1067"/>
                </a:cubicBezTo>
                <a:cubicBezTo>
                  <a:pt x="422" y="1067"/>
                  <a:pt x="177" y="1152"/>
                  <a:pt x="0" y="1323"/>
                </a:cubicBezTo>
                <a:cubicBezTo>
                  <a:pt x="215" y="1528"/>
                  <a:pt x="509" y="1640"/>
                  <a:pt x="793" y="1640"/>
                </a:cubicBezTo>
                <a:cubicBezTo>
                  <a:pt x="908" y="1640"/>
                  <a:pt x="1020" y="1622"/>
                  <a:pt x="1125" y="1584"/>
                </a:cubicBezTo>
                <a:lnTo>
                  <a:pt x="1125" y="1584"/>
                </a:lnTo>
                <a:cubicBezTo>
                  <a:pt x="759" y="1885"/>
                  <a:pt x="628" y="2422"/>
                  <a:pt x="798" y="2867"/>
                </a:cubicBezTo>
                <a:cubicBezTo>
                  <a:pt x="1282" y="2710"/>
                  <a:pt x="1610" y="2225"/>
                  <a:pt x="1570" y="1754"/>
                </a:cubicBezTo>
                <a:lnTo>
                  <a:pt x="1570" y="1754"/>
                </a:lnTo>
                <a:cubicBezTo>
                  <a:pt x="1649" y="2016"/>
                  <a:pt x="1910" y="2199"/>
                  <a:pt x="2172" y="2265"/>
                </a:cubicBezTo>
                <a:cubicBezTo>
                  <a:pt x="2317" y="2294"/>
                  <a:pt x="2470" y="2302"/>
                  <a:pt x="2624" y="2302"/>
                </a:cubicBezTo>
                <a:cubicBezTo>
                  <a:pt x="2748" y="2302"/>
                  <a:pt x="2874" y="2297"/>
                  <a:pt x="2997" y="2291"/>
                </a:cubicBezTo>
                <a:cubicBezTo>
                  <a:pt x="2931" y="1820"/>
                  <a:pt x="2486" y="1427"/>
                  <a:pt x="2015" y="1427"/>
                </a:cubicBezTo>
                <a:cubicBezTo>
                  <a:pt x="2264" y="1388"/>
                  <a:pt x="2525" y="1309"/>
                  <a:pt x="2696" y="1126"/>
                </a:cubicBezTo>
                <a:cubicBezTo>
                  <a:pt x="2879" y="956"/>
                  <a:pt x="2944" y="655"/>
                  <a:pt x="2813" y="433"/>
                </a:cubicBezTo>
                <a:lnTo>
                  <a:pt x="2813" y="433"/>
                </a:lnTo>
                <a:cubicBezTo>
                  <a:pt x="2604" y="472"/>
                  <a:pt x="2316" y="498"/>
                  <a:pt x="2146" y="629"/>
                </a:cubicBezTo>
                <a:cubicBezTo>
                  <a:pt x="2041" y="694"/>
                  <a:pt x="1963" y="773"/>
                  <a:pt x="1884" y="851"/>
                </a:cubicBezTo>
                <a:cubicBezTo>
                  <a:pt x="1832" y="904"/>
                  <a:pt x="1662" y="1048"/>
                  <a:pt x="1662" y="1113"/>
                </a:cubicBezTo>
                <a:cubicBezTo>
                  <a:pt x="1662" y="851"/>
                  <a:pt x="1649" y="590"/>
                  <a:pt x="1557" y="367"/>
                </a:cubicBezTo>
                <a:cubicBezTo>
                  <a:pt x="1518" y="263"/>
                  <a:pt x="1453" y="210"/>
                  <a:pt x="1387" y="171"/>
                </a:cubicBezTo>
                <a:cubicBezTo>
                  <a:pt x="1387" y="121"/>
                  <a:pt x="1256" y="0"/>
                  <a:pt x="124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9"/>
          <p:cNvSpPr/>
          <p:nvPr/>
        </p:nvSpPr>
        <p:spPr>
          <a:xfrm>
            <a:off x="6467960" y="4117613"/>
            <a:ext cx="96799" cy="52234"/>
          </a:xfrm>
          <a:custGeom>
            <a:avLst/>
            <a:gdLst/>
            <a:ahLst/>
            <a:cxnLst/>
            <a:rect l="l" t="t" r="r" b="b"/>
            <a:pathLst>
              <a:path w="669" h="361" extrusionOk="0">
                <a:moveTo>
                  <a:pt x="506" y="1"/>
                </a:moveTo>
                <a:cubicBezTo>
                  <a:pt x="443" y="1"/>
                  <a:pt x="362" y="14"/>
                  <a:pt x="276" y="38"/>
                </a:cubicBezTo>
                <a:cubicBezTo>
                  <a:pt x="119" y="91"/>
                  <a:pt x="1" y="208"/>
                  <a:pt x="40" y="300"/>
                </a:cubicBezTo>
                <a:cubicBezTo>
                  <a:pt x="54" y="341"/>
                  <a:pt x="107" y="361"/>
                  <a:pt x="177" y="361"/>
                </a:cubicBezTo>
                <a:cubicBezTo>
                  <a:pt x="240" y="361"/>
                  <a:pt x="318" y="344"/>
                  <a:pt x="393" y="313"/>
                </a:cubicBezTo>
                <a:cubicBezTo>
                  <a:pt x="563" y="248"/>
                  <a:pt x="668" y="130"/>
                  <a:pt x="642" y="51"/>
                </a:cubicBezTo>
                <a:cubicBezTo>
                  <a:pt x="628" y="17"/>
                  <a:pt x="578" y="1"/>
                  <a:pt x="50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9" name="Google Shape;159;p9"/>
          <p:cNvGrpSpPr/>
          <p:nvPr/>
        </p:nvGrpSpPr>
        <p:grpSpPr>
          <a:xfrm>
            <a:off x="7733763" y="4298881"/>
            <a:ext cx="187666" cy="168567"/>
            <a:chOff x="7889050" y="3424681"/>
            <a:chExt cx="187666" cy="168567"/>
          </a:xfrm>
        </p:grpSpPr>
        <p:sp>
          <p:nvSpPr>
            <p:cNvPr id="160" name="Google Shape;160;p9"/>
            <p:cNvSpPr/>
            <p:nvPr/>
          </p:nvSpPr>
          <p:spPr>
            <a:xfrm>
              <a:off x="7889050" y="3424681"/>
              <a:ext cx="187666" cy="168567"/>
            </a:xfrm>
            <a:custGeom>
              <a:avLst/>
              <a:gdLst/>
              <a:ahLst/>
              <a:cxnLst/>
              <a:rect l="l" t="t" r="r" b="b"/>
              <a:pathLst>
                <a:path w="1297" h="1165" extrusionOk="0">
                  <a:moveTo>
                    <a:pt x="603" y="0"/>
                  </a:moveTo>
                  <a:cubicBezTo>
                    <a:pt x="603" y="0"/>
                    <a:pt x="581" y="54"/>
                    <a:pt x="548" y="54"/>
                  </a:cubicBezTo>
                  <a:cubicBezTo>
                    <a:pt x="544" y="54"/>
                    <a:pt x="541" y="54"/>
                    <a:pt x="537" y="52"/>
                  </a:cubicBezTo>
                  <a:cubicBezTo>
                    <a:pt x="524" y="79"/>
                    <a:pt x="511" y="92"/>
                    <a:pt x="511" y="144"/>
                  </a:cubicBezTo>
                  <a:cubicBezTo>
                    <a:pt x="511" y="249"/>
                    <a:pt x="563" y="353"/>
                    <a:pt x="590" y="458"/>
                  </a:cubicBezTo>
                  <a:cubicBezTo>
                    <a:pt x="576" y="445"/>
                    <a:pt x="498" y="406"/>
                    <a:pt x="459" y="393"/>
                  </a:cubicBezTo>
                  <a:lnTo>
                    <a:pt x="315" y="340"/>
                  </a:lnTo>
                  <a:cubicBezTo>
                    <a:pt x="296" y="338"/>
                    <a:pt x="276" y="337"/>
                    <a:pt x="257" y="337"/>
                  </a:cubicBezTo>
                  <a:cubicBezTo>
                    <a:pt x="172" y="337"/>
                    <a:pt x="89" y="358"/>
                    <a:pt x="14" y="380"/>
                  </a:cubicBezTo>
                  <a:cubicBezTo>
                    <a:pt x="1" y="497"/>
                    <a:pt x="79" y="589"/>
                    <a:pt x="184" y="641"/>
                  </a:cubicBezTo>
                  <a:cubicBezTo>
                    <a:pt x="233" y="669"/>
                    <a:pt x="290" y="682"/>
                    <a:pt x="348" y="682"/>
                  </a:cubicBezTo>
                  <a:cubicBezTo>
                    <a:pt x="398" y="682"/>
                    <a:pt x="449" y="673"/>
                    <a:pt x="498" y="654"/>
                  </a:cubicBezTo>
                  <a:lnTo>
                    <a:pt x="498" y="654"/>
                  </a:lnTo>
                  <a:cubicBezTo>
                    <a:pt x="315" y="733"/>
                    <a:pt x="197" y="968"/>
                    <a:pt x="249" y="1165"/>
                  </a:cubicBezTo>
                  <a:cubicBezTo>
                    <a:pt x="341" y="1125"/>
                    <a:pt x="459" y="1086"/>
                    <a:pt x="563" y="1021"/>
                  </a:cubicBezTo>
                  <a:cubicBezTo>
                    <a:pt x="655" y="955"/>
                    <a:pt x="720" y="838"/>
                    <a:pt x="720" y="720"/>
                  </a:cubicBezTo>
                  <a:cubicBezTo>
                    <a:pt x="783" y="907"/>
                    <a:pt x="976" y="1035"/>
                    <a:pt x="1187" y="1035"/>
                  </a:cubicBezTo>
                  <a:cubicBezTo>
                    <a:pt x="1197" y="1035"/>
                    <a:pt x="1207" y="1034"/>
                    <a:pt x="1218" y="1034"/>
                  </a:cubicBezTo>
                  <a:cubicBezTo>
                    <a:pt x="1231" y="838"/>
                    <a:pt x="1087" y="641"/>
                    <a:pt x="891" y="589"/>
                  </a:cubicBezTo>
                  <a:cubicBezTo>
                    <a:pt x="1061" y="589"/>
                    <a:pt x="1231" y="471"/>
                    <a:pt x="1296" y="314"/>
                  </a:cubicBezTo>
                  <a:cubicBezTo>
                    <a:pt x="1253" y="299"/>
                    <a:pt x="1208" y="291"/>
                    <a:pt x="1163" y="291"/>
                  </a:cubicBezTo>
                  <a:cubicBezTo>
                    <a:pt x="1015" y="291"/>
                    <a:pt x="866" y="370"/>
                    <a:pt x="786" y="510"/>
                  </a:cubicBezTo>
                  <a:cubicBezTo>
                    <a:pt x="799" y="327"/>
                    <a:pt x="707" y="144"/>
                    <a:pt x="6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9"/>
            <p:cNvSpPr/>
            <p:nvPr/>
          </p:nvSpPr>
          <p:spPr>
            <a:xfrm>
              <a:off x="7974274" y="3502236"/>
              <a:ext cx="41816" cy="19099"/>
            </a:xfrm>
            <a:custGeom>
              <a:avLst/>
              <a:gdLst/>
              <a:ahLst/>
              <a:cxnLst/>
              <a:rect l="l" t="t" r="r" b="b"/>
              <a:pathLst>
                <a:path w="289" h="132" extrusionOk="0">
                  <a:moveTo>
                    <a:pt x="144" y="1"/>
                  </a:moveTo>
                  <a:cubicBezTo>
                    <a:pt x="66" y="1"/>
                    <a:pt x="1" y="40"/>
                    <a:pt x="1" y="66"/>
                  </a:cubicBezTo>
                  <a:cubicBezTo>
                    <a:pt x="1" y="105"/>
                    <a:pt x="66" y="131"/>
                    <a:pt x="144" y="131"/>
                  </a:cubicBezTo>
                  <a:cubicBezTo>
                    <a:pt x="236" y="131"/>
                    <a:pt x="288" y="105"/>
                    <a:pt x="288" y="66"/>
                  </a:cubicBezTo>
                  <a:cubicBezTo>
                    <a:pt x="288" y="40"/>
                    <a:pt x="236" y="1"/>
                    <a:pt x="1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2" name="Google Shape;162;p9"/>
          <p:cNvSpPr/>
          <p:nvPr/>
        </p:nvSpPr>
        <p:spPr>
          <a:xfrm>
            <a:off x="3878" y="-40795"/>
            <a:ext cx="3290597" cy="1369080"/>
          </a:xfrm>
          <a:custGeom>
            <a:avLst/>
            <a:gdLst/>
            <a:ahLst/>
            <a:cxnLst/>
            <a:rect l="l" t="t" r="r" b="b"/>
            <a:pathLst>
              <a:path w="22742" h="9462" extrusionOk="0">
                <a:moveTo>
                  <a:pt x="1" y="1"/>
                </a:moveTo>
                <a:lnTo>
                  <a:pt x="1" y="9461"/>
                </a:lnTo>
                <a:cubicBezTo>
                  <a:pt x="720" y="9212"/>
                  <a:pt x="1374" y="8754"/>
                  <a:pt x="1702" y="8087"/>
                </a:cubicBezTo>
                <a:cubicBezTo>
                  <a:pt x="1957" y="8261"/>
                  <a:pt x="2275" y="8353"/>
                  <a:pt x="2599" y="8353"/>
                </a:cubicBezTo>
                <a:cubicBezTo>
                  <a:pt x="2640" y="8353"/>
                  <a:pt x="2681" y="8352"/>
                  <a:pt x="2722" y="8349"/>
                </a:cubicBezTo>
                <a:cubicBezTo>
                  <a:pt x="3246" y="8296"/>
                  <a:pt x="3690" y="7996"/>
                  <a:pt x="4018" y="7629"/>
                </a:cubicBezTo>
                <a:cubicBezTo>
                  <a:pt x="4424" y="8036"/>
                  <a:pt x="4941" y="8230"/>
                  <a:pt x="5455" y="8230"/>
                </a:cubicBezTo>
                <a:cubicBezTo>
                  <a:pt x="6066" y="8230"/>
                  <a:pt x="6674" y="7957"/>
                  <a:pt x="7092" y="7446"/>
                </a:cubicBezTo>
                <a:cubicBezTo>
                  <a:pt x="7494" y="7847"/>
                  <a:pt x="8062" y="8061"/>
                  <a:pt x="8629" y="8061"/>
                </a:cubicBezTo>
                <a:cubicBezTo>
                  <a:pt x="8987" y="8061"/>
                  <a:pt x="9343" y="7976"/>
                  <a:pt x="9657" y="7799"/>
                </a:cubicBezTo>
                <a:cubicBezTo>
                  <a:pt x="10547" y="7302"/>
                  <a:pt x="10874" y="6229"/>
                  <a:pt x="10691" y="5287"/>
                </a:cubicBezTo>
                <a:lnTo>
                  <a:pt x="10691" y="5287"/>
                </a:lnTo>
                <a:cubicBezTo>
                  <a:pt x="10795" y="5299"/>
                  <a:pt x="10898" y="5305"/>
                  <a:pt x="11001" y="5305"/>
                </a:cubicBezTo>
                <a:cubicBezTo>
                  <a:pt x="11668" y="5305"/>
                  <a:pt x="12287" y="5053"/>
                  <a:pt x="12797" y="4633"/>
                </a:cubicBezTo>
                <a:lnTo>
                  <a:pt x="12797" y="4633"/>
                </a:lnTo>
                <a:cubicBezTo>
                  <a:pt x="12784" y="5287"/>
                  <a:pt x="12627" y="5902"/>
                  <a:pt x="12261" y="6491"/>
                </a:cubicBezTo>
                <a:cubicBezTo>
                  <a:pt x="12088" y="6783"/>
                  <a:pt x="12343" y="7083"/>
                  <a:pt x="12622" y="7083"/>
                </a:cubicBezTo>
                <a:cubicBezTo>
                  <a:pt x="12681" y="7083"/>
                  <a:pt x="12740" y="7070"/>
                  <a:pt x="12797" y="7040"/>
                </a:cubicBezTo>
                <a:cubicBezTo>
                  <a:pt x="13975" y="6399"/>
                  <a:pt x="14996" y="5444"/>
                  <a:pt x="15336" y="4175"/>
                </a:cubicBezTo>
                <a:cubicBezTo>
                  <a:pt x="15611" y="4489"/>
                  <a:pt x="16003" y="4698"/>
                  <a:pt x="16487" y="4751"/>
                </a:cubicBezTo>
                <a:cubicBezTo>
                  <a:pt x="16496" y="4751"/>
                  <a:pt x="16505" y="4752"/>
                  <a:pt x="16514" y="4752"/>
                </a:cubicBezTo>
                <a:cubicBezTo>
                  <a:pt x="16837" y="4752"/>
                  <a:pt x="17004" y="4287"/>
                  <a:pt x="16762" y="4070"/>
                </a:cubicBezTo>
                <a:cubicBezTo>
                  <a:pt x="16461" y="3795"/>
                  <a:pt x="16317" y="3416"/>
                  <a:pt x="16369" y="3050"/>
                </a:cubicBezTo>
                <a:lnTo>
                  <a:pt x="16369" y="3050"/>
                </a:lnTo>
                <a:cubicBezTo>
                  <a:pt x="16621" y="3147"/>
                  <a:pt x="16886" y="3195"/>
                  <a:pt x="17149" y="3195"/>
                </a:cubicBezTo>
                <a:cubicBezTo>
                  <a:pt x="17802" y="3195"/>
                  <a:pt x="18445" y="2899"/>
                  <a:pt x="18855" y="2330"/>
                </a:cubicBezTo>
                <a:cubicBezTo>
                  <a:pt x="19072" y="2463"/>
                  <a:pt x="19308" y="2524"/>
                  <a:pt x="19540" y="2524"/>
                </a:cubicBezTo>
                <a:cubicBezTo>
                  <a:pt x="20110" y="2524"/>
                  <a:pt x="20659" y="2156"/>
                  <a:pt x="20844" y="1571"/>
                </a:cubicBezTo>
                <a:cubicBezTo>
                  <a:pt x="20974" y="1606"/>
                  <a:pt x="21106" y="1623"/>
                  <a:pt x="21239" y="1623"/>
                </a:cubicBezTo>
                <a:cubicBezTo>
                  <a:pt x="21604" y="1623"/>
                  <a:pt x="21966" y="1493"/>
                  <a:pt x="22244" y="1244"/>
                </a:cubicBezTo>
                <a:cubicBezTo>
                  <a:pt x="22611" y="917"/>
                  <a:pt x="22742" y="459"/>
                  <a:pt x="2274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9"/>
          <p:cNvSpPr/>
          <p:nvPr/>
        </p:nvSpPr>
        <p:spPr>
          <a:xfrm>
            <a:off x="5914364" y="-3070"/>
            <a:ext cx="3243282" cy="1512181"/>
          </a:xfrm>
          <a:custGeom>
            <a:avLst/>
            <a:gdLst/>
            <a:ahLst/>
            <a:cxnLst/>
            <a:rect l="l" t="t" r="r" b="b"/>
            <a:pathLst>
              <a:path w="22415" h="10451" extrusionOk="0">
                <a:moveTo>
                  <a:pt x="1" y="1"/>
                </a:moveTo>
                <a:cubicBezTo>
                  <a:pt x="276" y="642"/>
                  <a:pt x="616" y="1309"/>
                  <a:pt x="1283" y="1597"/>
                </a:cubicBezTo>
                <a:cubicBezTo>
                  <a:pt x="1481" y="1685"/>
                  <a:pt x="1687" y="1728"/>
                  <a:pt x="1892" y="1728"/>
                </a:cubicBezTo>
                <a:cubicBezTo>
                  <a:pt x="2053" y="1728"/>
                  <a:pt x="2214" y="1701"/>
                  <a:pt x="2369" y="1650"/>
                </a:cubicBezTo>
                <a:cubicBezTo>
                  <a:pt x="2552" y="2160"/>
                  <a:pt x="2853" y="2631"/>
                  <a:pt x="3429" y="2709"/>
                </a:cubicBezTo>
                <a:cubicBezTo>
                  <a:pt x="3496" y="2721"/>
                  <a:pt x="3561" y="2727"/>
                  <a:pt x="3625" y="2727"/>
                </a:cubicBezTo>
                <a:cubicBezTo>
                  <a:pt x="4044" y="2727"/>
                  <a:pt x="4386" y="2478"/>
                  <a:pt x="4659" y="2160"/>
                </a:cubicBezTo>
                <a:cubicBezTo>
                  <a:pt x="4868" y="2605"/>
                  <a:pt x="5182" y="2997"/>
                  <a:pt x="5706" y="3128"/>
                </a:cubicBezTo>
                <a:cubicBezTo>
                  <a:pt x="5819" y="3155"/>
                  <a:pt x="5931" y="3170"/>
                  <a:pt x="6042" y="3170"/>
                </a:cubicBezTo>
                <a:cubicBezTo>
                  <a:pt x="6252" y="3170"/>
                  <a:pt x="6455" y="3117"/>
                  <a:pt x="6635" y="2997"/>
                </a:cubicBezTo>
                <a:cubicBezTo>
                  <a:pt x="6792" y="2879"/>
                  <a:pt x="6923" y="2736"/>
                  <a:pt x="7066" y="2579"/>
                </a:cubicBezTo>
                <a:cubicBezTo>
                  <a:pt x="7337" y="3137"/>
                  <a:pt x="7912" y="3453"/>
                  <a:pt x="8486" y="3453"/>
                </a:cubicBezTo>
                <a:cubicBezTo>
                  <a:pt x="8828" y="3453"/>
                  <a:pt x="9170" y="3341"/>
                  <a:pt x="9448" y="3102"/>
                </a:cubicBezTo>
                <a:cubicBezTo>
                  <a:pt x="9999" y="4061"/>
                  <a:pt x="10987" y="4757"/>
                  <a:pt x="12028" y="4757"/>
                </a:cubicBezTo>
                <a:cubicBezTo>
                  <a:pt x="12323" y="4757"/>
                  <a:pt x="12621" y="4702"/>
                  <a:pt x="12915" y="4580"/>
                </a:cubicBezTo>
                <a:cubicBezTo>
                  <a:pt x="12981" y="5222"/>
                  <a:pt x="13020" y="5876"/>
                  <a:pt x="13648" y="6242"/>
                </a:cubicBezTo>
                <a:cubicBezTo>
                  <a:pt x="13834" y="6344"/>
                  <a:pt x="14037" y="6407"/>
                  <a:pt x="14235" y="6407"/>
                </a:cubicBezTo>
                <a:cubicBezTo>
                  <a:pt x="14343" y="6407"/>
                  <a:pt x="14449" y="6388"/>
                  <a:pt x="14551" y="6347"/>
                </a:cubicBezTo>
                <a:cubicBezTo>
                  <a:pt x="14747" y="6268"/>
                  <a:pt x="14865" y="6098"/>
                  <a:pt x="14983" y="5954"/>
                </a:cubicBezTo>
                <a:cubicBezTo>
                  <a:pt x="15249" y="6391"/>
                  <a:pt x="15639" y="6760"/>
                  <a:pt x="16163" y="6760"/>
                </a:cubicBezTo>
                <a:cubicBezTo>
                  <a:pt x="16205" y="6760"/>
                  <a:pt x="16248" y="6757"/>
                  <a:pt x="16291" y="6753"/>
                </a:cubicBezTo>
                <a:cubicBezTo>
                  <a:pt x="16500" y="6726"/>
                  <a:pt x="16684" y="6635"/>
                  <a:pt x="16828" y="6530"/>
                </a:cubicBezTo>
                <a:cubicBezTo>
                  <a:pt x="16841" y="6556"/>
                  <a:pt x="16854" y="6582"/>
                  <a:pt x="16893" y="6609"/>
                </a:cubicBezTo>
                <a:cubicBezTo>
                  <a:pt x="17272" y="7040"/>
                  <a:pt x="17299" y="7603"/>
                  <a:pt x="17011" y="8100"/>
                </a:cubicBezTo>
                <a:cubicBezTo>
                  <a:pt x="16851" y="8377"/>
                  <a:pt x="17090" y="8689"/>
                  <a:pt x="17362" y="8689"/>
                </a:cubicBezTo>
                <a:cubicBezTo>
                  <a:pt x="17423" y="8689"/>
                  <a:pt x="17487" y="8673"/>
                  <a:pt x="17547" y="8637"/>
                </a:cubicBezTo>
                <a:cubicBezTo>
                  <a:pt x="17900" y="8440"/>
                  <a:pt x="18201" y="8192"/>
                  <a:pt x="18463" y="7904"/>
                </a:cubicBezTo>
                <a:cubicBezTo>
                  <a:pt x="19144" y="8951"/>
                  <a:pt x="20020" y="9867"/>
                  <a:pt x="21159" y="10416"/>
                </a:cubicBezTo>
                <a:cubicBezTo>
                  <a:pt x="21213" y="10440"/>
                  <a:pt x="21270" y="10451"/>
                  <a:pt x="21327" y="10451"/>
                </a:cubicBezTo>
                <a:cubicBezTo>
                  <a:pt x="21614" y="10451"/>
                  <a:pt x="21891" y="10174"/>
                  <a:pt x="21695" y="9880"/>
                </a:cubicBezTo>
                <a:cubicBezTo>
                  <a:pt x="21329" y="9304"/>
                  <a:pt x="21106" y="8676"/>
                  <a:pt x="21080" y="8022"/>
                </a:cubicBezTo>
                <a:lnTo>
                  <a:pt x="21080" y="8022"/>
                </a:lnTo>
                <a:cubicBezTo>
                  <a:pt x="21302" y="8218"/>
                  <a:pt x="21564" y="8362"/>
                  <a:pt x="21878" y="8427"/>
                </a:cubicBezTo>
                <a:cubicBezTo>
                  <a:pt x="22018" y="8467"/>
                  <a:pt x="22158" y="8484"/>
                  <a:pt x="22292" y="8484"/>
                </a:cubicBezTo>
                <a:cubicBezTo>
                  <a:pt x="22334" y="8484"/>
                  <a:pt x="22374" y="8483"/>
                  <a:pt x="22415" y="8480"/>
                </a:cubicBezTo>
                <a:lnTo>
                  <a:pt x="2241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9"/>
          <p:cNvSpPr/>
          <p:nvPr/>
        </p:nvSpPr>
        <p:spPr>
          <a:xfrm>
            <a:off x="1199905" y="12535"/>
            <a:ext cx="2050582" cy="1376460"/>
          </a:xfrm>
          <a:custGeom>
            <a:avLst/>
            <a:gdLst/>
            <a:ahLst/>
            <a:cxnLst/>
            <a:rect l="l" t="t" r="r" b="b"/>
            <a:pathLst>
              <a:path w="14172" h="9513" extrusionOk="0">
                <a:moveTo>
                  <a:pt x="13936" y="0"/>
                </a:moveTo>
                <a:cubicBezTo>
                  <a:pt x="13923" y="92"/>
                  <a:pt x="13910" y="223"/>
                  <a:pt x="13897" y="393"/>
                </a:cubicBezTo>
                <a:cubicBezTo>
                  <a:pt x="13713" y="1989"/>
                  <a:pt x="13242" y="6255"/>
                  <a:pt x="9736" y="8688"/>
                </a:cubicBezTo>
                <a:cubicBezTo>
                  <a:pt x="9193" y="9058"/>
                  <a:pt x="8070" y="9206"/>
                  <a:pt x="6756" y="9206"/>
                </a:cubicBezTo>
                <a:cubicBezTo>
                  <a:pt x="4391" y="9206"/>
                  <a:pt x="1408" y="8725"/>
                  <a:pt x="79" y="8178"/>
                </a:cubicBezTo>
                <a:lnTo>
                  <a:pt x="1" y="8387"/>
                </a:lnTo>
                <a:cubicBezTo>
                  <a:pt x="1270" y="8911"/>
                  <a:pt x="4279" y="9513"/>
                  <a:pt x="6373" y="9513"/>
                </a:cubicBezTo>
                <a:cubicBezTo>
                  <a:pt x="7852" y="9513"/>
                  <a:pt x="9199" y="9316"/>
                  <a:pt x="9867" y="8858"/>
                </a:cubicBezTo>
                <a:cubicBezTo>
                  <a:pt x="13452" y="6372"/>
                  <a:pt x="13936" y="2041"/>
                  <a:pt x="14119" y="406"/>
                </a:cubicBezTo>
                <a:cubicBezTo>
                  <a:pt x="14132" y="262"/>
                  <a:pt x="14158" y="131"/>
                  <a:pt x="14171" y="26"/>
                </a:cubicBezTo>
                <a:lnTo>
                  <a:pt x="1393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9"/>
          <p:cNvSpPr/>
          <p:nvPr/>
        </p:nvSpPr>
        <p:spPr>
          <a:xfrm>
            <a:off x="2306794" y="-1053111"/>
            <a:ext cx="3438038" cy="1669896"/>
          </a:xfrm>
          <a:custGeom>
            <a:avLst/>
            <a:gdLst/>
            <a:ahLst/>
            <a:cxnLst/>
            <a:rect l="l" t="t" r="r" b="b"/>
            <a:pathLst>
              <a:path w="23761" h="11541" extrusionOk="0">
                <a:moveTo>
                  <a:pt x="23513" y="1"/>
                </a:moveTo>
                <a:cubicBezTo>
                  <a:pt x="23458" y="1"/>
                  <a:pt x="23401" y="25"/>
                  <a:pt x="23361" y="81"/>
                </a:cubicBezTo>
                <a:cubicBezTo>
                  <a:pt x="22838" y="853"/>
                  <a:pt x="22380" y="1665"/>
                  <a:pt x="21857" y="2450"/>
                </a:cubicBezTo>
                <a:cubicBezTo>
                  <a:pt x="21333" y="3222"/>
                  <a:pt x="20784" y="3981"/>
                  <a:pt x="20182" y="4713"/>
                </a:cubicBezTo>
                <a:cubicBezTo>
                  <a:pt x="18978" y="6153"/>
                  <a:pt x="17630" y="7474"/>
                  <a:pt x="16073" y="8534"/>
                </a:cubicBezTo>
                <a:cubicBezTo>
                  <a:pt x="13803" y="10106"/>
                  <a:pt x="11032" y="11081"/>
                  <a:pt x="8252" y="11081"/>
                </a:cubicBezTo>
                <a:cubicBezTo>
                  <a:pt x="7330" y="11081"/>
                  <a:pt x="6407" y="10973"/>
                  <a:pt x="5501" y="10745"/>
                </a:cubicBezTo>
                <a:cubicBezTo>
                  <a:pt x="3512" y="10235"/>
                  <a:pt x="1366" y="9110"/>
                  <a:pt x="437" y="7199"/>
                </a:cubicBezTo>
                <a:cubicBezTo>
                  <a:pt x="398" y="7122"/>
                  <a:pt x="334" y="7090"/>
                  <a:pt x="269" y="7090"/>
                </a:cubicBezTo>
                <a:cubicBezTo>
                  <a:pt x="137" y="7090"/>
                  <a:pt x="0" y="7224"/>
                  <a:pt x="71" y="7383"/>
                </a:cubicBezTo>
                <a:cubicBezTo>
                  <a:pt x="908" y="9097"/>
                  <a:pt x="2661" y="10222"/>
                  <a:pt x="4415" y="10876"/>
                </a:cubicBezTo>
                <a:cubicBezTo>
                  <a:pt x="5664" y="11332"/>
                  <a:pt x="7003" y="11540"/>
                  <a:pt x="8342" y="11540"/>
                </a:cubicBezTo>
                <a:cubicBezTo>
                  <a:pt x="8924" y="11540"/>
                  <a:pt x="9506" y="11501"/>
                  <a:pt x="10080" y="11426"/>
                </a:cubicBezTo>
                <a:cubicBezTo>
                  <a:pt x="13993" y="10915"/>
                  <a:pt x="17382" y="8652"/>
                  <a:pt x="19959" y="5734"/>
                </a:cubicBezTo>
                <a:cubicBezTo>
                  <a:pt x="20679" y="4923"/>
                  <a:pt x="21359" y="4046"/>
                  <a:pt x="21974" y="3143"/>
                </a:cubicBezTo>
                <a:cubicBezTo>
                  <a:pt x="22602" y="2227"/>
                  <a:pt x="23230" y="1272"/>
                  <a:pt x="23688" y="278"/>
                </a:cubicBezTo>
                <a:cubicBezTo>
                  <a:pt x="23761" y="124"/>
                  <a:pt x="23639" y="1"/>
                  <a:pt x="2351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9"/>
          <p:cNvSpPr/>
          <p:nvPr/>
        </p:nvSpPr>
        <p:spPr>
          <a:xfrm>
            <a:off x="4000437" y="-597486"/>
            <a:ext cx="4390115" cy="1214259"/>
          </a:xfrm>
          <a:custGeom>
            <a:avLst/>
            <a:gdLst/>
            <a:ahLst/>
            <a:cxnLst/>
            <a:rect l="l" t="t" r="r" b="b"/>
            <a:pathLst>
              <a:path w="30341" h="8392" extrusionOk="0">
                <a:moveTo>
                  <a:pt x="30073" y="0"/>
                </a:moveTo>
                <a:cubicBezTo>
                  <a:pt x="30032" y="0"/>
                  <a:pt x="29990" y="17"/>
                  <a:pt x="29951" y="55"/>
                </a:cubicBezTo>
                <a:cubicBezTo>
                  <a:pt x="29192" y="762"/>
                  <a:pt x="28459" y="1481"/>
                  <a:pt x="27674" y="2149"/>
                </a:cubicBezTo>
                <a:cubicBezTo>
                  <a:pt x="26889" y="2790"/>
                  <a:pt x="26091" y="3392"/>
                  <a:pt x="25241" y="3941"/>
                </a:cubicBezTo>
                <a:cubicBezTo>
                  <a:pt x="23553" y="5014"/>
                  <a:pt x="21747" y="5917"/>
                  <a:pt x="19850" y="6571"/>
                </a:cubicBezTo>
                <a:cubicBezTo>
                  <a:pt x="17277" y="7467"/>
                  <a:pt x="14556" y="7912"/>
                  <a:pt x="11838" y="7912"/>
                </a:cubicBezTo>
                <a:cubicBezTo>
                  <a:pt x="10188" y="7912"/>
                  <a:pt x="8538" y="7748"/>
                  <a:pt x="6922" y="7422"/>
                </a:cubicBezTo>
                <a:cubicBezTo>
                  <a:pt x="5705" y="7173"/>
                  <a:pt x="4528" y="6846"/>
                  <a:pt x="3389" y="6427"/>
                </a:cubicBezTo>
                <a:cubicBezTo>
                  <a:pt x="2277" y="6035"/>
                  <a:pt x="1113" y="5525"/>
                  <a:pt x="406" y="4543"/>
                </a:cubicBezTo>
                <a:cubicBezTo>
                  <a:pt x="367" y="4488"/>
                  <a:pt x="311" y="4465"/>
                  <a:pt x="255" y="4465"/>
                </a:cubicBezTo>
                <a:cubicBezTo>
                  <a:pt x="126" y="4465"/>
                  <a:pt x="1" y="4589"/>
                  <a:pt x="92" y="4726"/>
                </a:cubicBezTo>
                <a:cubicBezTo>
                  <a:pt x="655" y="5538"/>
                  <a:pt x="1466" y="6061"/>
                  <a:pt x="2356" y="6454"/>
                </a:cubicBezTo>
                <a:cubicBezTo>
                  <a:pt x="3389" y="6912"/>
                  <a:pt x="4462" y="7252"/>
                  <a:pt x="5548" y="7553"/>
                </a:cubicBezTo>
                <a:cubicBezTo>
                  <a:pt x="7651" y="8116"/>
                  <a:pt x="9861" y="8392"/>
                  <a:pt x="12054" y="8392"/>
                </a:cubicBezTo>
                <a:cubicBezTo>
                  <a:pt x="12153" y="8392"/>
                  <a:pt x="12253" y="8391"/>
                  <a:pt x="12352" y="8390"/>
                </a:cubicBezTo>
                <a:cubicBezTo>
                  <a:pt x="16709" y="8325"/>
                  <a:pt x="21014" y="7095"/>
                  <a:pt x="24756" y="4857"/>
                </a:cubicBezTo>
                <a:cubicBezTo>
                  <a:pt x="25777" y="4242"/>
                  <a:pt x="26745" y="3575"/>
                  <a:pt x="27661" y="2829"/>
                </a:cubicBezTo>
                <a:cubicBezTo>
                  <a:pt x="28577" y="2070"/>
                  <a:pt x="29506" y="1272"/>
                  <a:pt x="30239" y="343"/>
                </a:cubicBezTo>
                <a:cubicBezTo>
                  <a:pt x="30340" y="191"/>
                  <a:pt x="30214" y="0"/>
                  <a:pt x="3007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9"/>
          <p:cNvSpPr/>
          <p:nvPr/>
        </p:nvSpPr>
        <p:spPr>
          <a:xfrm>
            <a:off x="227290" y="-23783"/>
            <a:ext cx="2192236" cy="1350560"/>
          </a:xfrm>
          <a:custGeom>
            <a:avLst/>
            <a:gdLst/>
            <a:ahLst/>
            <a:cxnLst/>
            <a:rect l="l" t="t" r="r" b="b"/>
            <a:pathLst>
              <a:path w="15151" h="9334" extrusionOk="0">
                <a:moveTo>
                  <a:pt x="14928" y="1"/>
                </a:moveTo>
                <a:cubicBezTo>
                  <a:pt x="14847" y="1"/>
                  <a:pt x="14763" y="41"/>
                  <a:pt x="14731" y="133"/>
                </a:cubicBezTo>
                <a:cubicBezTo>
                  <a:pt x="13959" y="2371"/>
                  <a:pt x="12532" y="4373"/>
                  <a:pt x="10714" y="5891"/>
                </a:cubicBezTo>
                <a:cubicBezTo>
                  <a:pt x="8869" y="7448"/>
                  <a:pt x="6474" y="8625"/>
                  <a:pt x="4054" y="8821"/>
                </a:cubicBezTo>
                <a:cubicBezTo>
                  <a:pt x="3900" y="8835"/>
                  <a:pt x="3747" y="8842"/>
                  <a:pt x="3595" y="8842"/>
                </a:cubicBezTo>
                <a:cubicBezTo>
                  <a:pt x="2255" y="8842"/>
                  <a:pt x="994" y="8314"/>
                  <a:pt x="324" y="7068"/>
                </a:cubicBezTo>
                <a:cubicBezTo>
                  <a:pt x="299" y="7018"/>
                  <a:pt x="256" y="6997"/>
                  <a:pt x="210" y="6997"/>
                </a:cubicBezTo>
                <a:cubicBezTo>
                  <a:pt x="111" y="6997"/>
                  <a:pt x="1" y="7092"/>
                  <a:pt x="37" y="7199"/>
                </a:cubicBezTo>
                <a:cubicBezTo>
                  <a:pt x="416" y="8429"/>
                  <a:pt x="1725" y="9149"/>
                  <a:pt x="2928" y="9293"/>
                </a:cubicBezTo>
                <a:cubicBezTo>
                  <a:pt x="3160" y="9321"/>
                  <a:pt x="3393" y="9334"/>
                  <a:pt x="3626" y="9334"/>
                </a:cubicBezTo>
                <a:cubicBezTo>
                  <a:pt x="4801" y="9334"/>
                  <a:pt x="5980" y="9001"/>
                  <a:pt x="7050" y="8586"/>
                </a:cubicBezTo>
                <a:cubicBezTo>
                  <a:pt x="9457" y="7670"/>
                  <a:pt x="11590" y="6034"/>
                  <a:pt x="13121" y="3980"/>
                </a:cubicBezTo>
                <a:cubicBezTo>
                  <a:pt x="13972" y="2829"/>
                  <a:pt x="14639" y="1573"/>
                  <a:pt x="15097" y="212"/>
                </a:cubicBezTo>
                <a:cubicBezTo>
                  <a:pt x="15151" y="82"/>
                  <a:pt x="15043" y="1"/>
                  <a:pt x="1492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9"/>
          <p:cNvSpPr/>
          <p:nvPr/>
        </p:nvSpPr>
        <p:spPr>
          <a:xfrm>
            <a:off x="7" y="-193348"/>
            <a:ext cx="1170273" cy="1066962"/>
          </a:xfrm>
          <a:custGeom>
            <a:avLst/>
            <a:gdLst/>
            <a:ahLst/>
            <a:cxnLst/>
            <a:rect l="l" t="t" r="r" b="b"/>
            <a:pathLst>
              <a:path w="8088" h="7374" extrusionOk="0">
                <a:moveTo>
                  <a:pt x="3598" y="1"/>
                </a:moveTo>
                <a:cubicBezTo>
                  <a:pt x="3377" y="1"/>
                  <a:pt x="3155" y="31"/>
                  <a:pt x="2945" y="91"/>
                </a:cubicBezTo>
                <a:cubicBezTo>
                  <a:pt x="2173" y="313"/>
                  <a:pt x="1571" y="850"/>
                  <a:pt x="864" y="1177"/>
                </a:cubicBezTo>
                <a:cubicBezTo>
                  <a:pt x="66" y="1517"/>
                  <a:pt x="289" y="2367"/>
                  <a:pt x="289" y="3074"/>
                </a:cubicBezTo>
                <a:cubicBezTo>
                  <a:pt x="289" y="3545"/>
                  <a:pt x="158" y="3990"/>
                  <a:pt x="79" y="4448"/>
                </a:cubicBezTo>
                <a:cubicBezTo>
                  <a:pt x="1" y="4906"/>
                  <a:pt x="1" y="5403"/>
                  <a:pt x="223" y="5796"/>
                </a:cubicBezTo>
                <a:cubicBezTo>
                  <a:pt x="563" y="6371"/>
                  <a:pt x="1309" y="6568"/>
                  <a:pt x="1977" y="6711"/>
                </a:cubicBezTo>
                <a:cubicBezTo>
                  <a:pt x="1610" y="6541"/>
                  <a:pt x="1479" y="6083"/>
                  <a:pt x="1519" y="5691"/>
                </a:cubicBezTo>
                <a:cubicBezTo>
                  <a:pt x="1545" y="5298"/>
                  <a:pt x="1715" y="4919"/>
                  <a:pt x="1780" y="4526"/>
                </a:cubicBezTo>
                <a:cubicBezTo>
                  <a:pt x="1846" y="4121"/>
                  <a:pt x="1807" y="3676"/>
                  <a:pt x="1519" y="3401"/>
                </a:cubicBezTo>
                <a:lnTo>
                  <a:pt x="1519" y="3401"/>
                </a:lnTo>
                <a:cubicBezTo>
                  <a:pt x="1859" y="3480"/>
                  <a:pt x="2055" y="3885"/>
                  <a:pt x="2055" y="4252"/>
                </a:cubicBezTo>
                <a:cubicBezTo>
                  <a:pt x="2068" y="4605"/>
                  <a:pt x="1964" y="4971"/>
                  <a:pt x="1937" y="5324"/>
                </a:cubicBezTo>
                <a:cubicBezTo>
                  <a:pt x="1924" y="5900"/>
                  <a:pt x="2186" y="6476"/>
                  <a:pt x="2644" y="6829"/>
                </a:cubicBezTo>
                <a:cubicBezTo>
                  <a:pt x="2968" y="7077"/>
                  <a:pt x="3383" y="7214"/>
                  <a:pt x="3803" y="7214"/>
                </a:cubicBezTo>
                <a:cubicBezTo>
                  <a:pt x="3958" y="7214"/>
                  <a:pt x="4114" y="7195"/>
                  <a:pt x="4266" y="7156"/>
                </a:cubicBezTo>
                <a:cubicBezTo>
                  <a:pt x="3573" y="6489"/>
                  <a:pt x="3311" y="5429"/>
                  <a:pt x="3573" y="4513"/>
                </a:cubicBezTo>
                <a:lnTo>
                  <a:pt x="3573" y="4513"/>
                </a:lnTo>
                <a:cubicBezTo>
                  <a:pt x="3612" y="5403"/>
                  <a:pt x="3691" y="6463"/>
                  <a:pt x="4410" y="7012"/>
                </a:cubicBezTo>
                <a:cubicBezTo>
                  <a:pt x="4761" y="7270"/>
                  <a:pt x="5202" y="7374"/>
                  <a:pt x="5636" y="7374"/>
                </a:cubicBezTo>
                <a:cubicBezTo>
                  <a:pt x="5752" y="7374"/>
                  <a:pt x="5867" y="7366"/>
                  <a:pt x="5980" y="7353"/>
                </a:cubicBezTo>
                <a:cubicBezTo>
                  <a:pt x="6543" y="7287"/>
                  <a:pt x="7040" y="7078"/>
                  <a:pt x="7551" y="6868"/>
                </a:cubicBezTo>
                <a:cubicBezTo>
                  <a:pt x="7917" y="6110"/>
                  <a:pt x="8087" y="5259"/>
                  <a:pt x="8022" y="4435"/>
                </a:cubicBezTo>
                <a:cubicBezTo>
                  <a:pt x="7996" y="4173"/>
                  <a:pt x="7956" y="3885"/>
                  <a:pt x="7799" y="3676"/>
                </a:cubicBezTo>
                <a:cubicBezTo>
                  <a:pt x="7600" y="3414"/>
                  <a:pt x="7266" y="3303"/>
                  <a:pt x="6933" y="3303"/>
                </a:cubicBezTo>
                <a:cubicBezTo>
                  <a:pt x="6850" y="3303"/>
                  <a:pt x="6768" y="3310"/>
                  <a:pt x="6687" y="3323"/>
                </a:cubicBezTo>
                <a:cubicBezTo>
                  <a:pt x="6281" y="3362"/>
                  <a:pt x="5902" y="3558"/>
                  <a:pt x="5509" y="3676"/>
                </a:cubicBezTo>
                <a:cubicBezTo>
                  <a:pt x="5293" y="3741"/>
                  <a:pt x="5060" y="3790"/>
                  <a:pt x="4831" y="3790"/>
                </a:cubicBezTo>
                <a:cubicBezTo>
                  <a:pt x="4645" y="3790"/>
                  <a:pt x="4462" y="3758"/>
                  <a:pt x="4293" y="3676"/>
                </a:cubicBezTo>
                <a:lnTo>
                  <a:pt x="4293" y="3676"/>
                </a:lnTo>
                <a:cubicBezTo>
                  <a:pt x="4387" y="3700"/>
                  <a:pt x="4481" y="3711"/>
                  <a:pt x="4575" y="3711"/>
                </a:cubicBezTo>
                <a:cubicBezTo>
                  <a:pt x="5038" y="3711"/>
                  <a:pt x="5488" y="3444"/>
                  <a:pt x="5902" y="3205"/>
                </a:cubicBezTo>
                <a:cubicBezTo>
                  <a:pt x="6273" y="2964"/>
                  <a:pt x="6706" y="2746"/>
                  <a:pt x="7135" y="2746"/>
                </a:cubicBezTo>
                <a:cubicBezTo>
                  <a:pt x="7266" y="2746"/>
                  <a:pt x="7396" y="2766"/>
                  <a:pt x="7524" y="2812"/>
                </a:cubicBezTo>
                <a:cubicBezTo>
                  <a:pt x="7459" y="2367"/>
                  <a:pt x="7354" y="1922"/>
                  <a:pt x="7145" y="1530"/>
                </a:cubicBezTo>
                <a:cubicBezTo>
                  <a:pt x="6909" y="1164"/>
                  <a:pt x="6543" y="836"/>
                  <a:pt x="6098" y="771"/>
                </a:cubicBezTo>
                <a:cubicBezTo>
                  <a:pt x="6046" y="764"/>
                  <a:pt x="5995" y="761"/>
                  <a:pt x="5944" y="761"/>
                </a:cubicBezTo>
                <a:cubicBezTo>
                  <a:pt x="5504" y="761"/>
                  <a:pt x="5093" y="1001"/>
                  <a:pt x="4777" y="1294"/>
                </a:cubicBezTo>
                <a:cubicBezTo>
                  <a:pt x="4410" y="1622"/>
                  <a:pt x="4122" y="2014"/>
                  <a:pt x="3730" y="2302"/>
                </a:cubicBezTo>
                <a:cubicBezTo>
                  <a:pt x="3450" y="2534"/>
                  <a:pt x="3092" y="2694"/>
                  <a:pt x="2739" y="2694"/>
                </a:cubicBezTo>
                <a:cubicBezTo>
                  <a:pt x="2614" y="2694"/>
                  <a:pt x="2489" y="2674"/>
                  <a:pt x="2369" y="2629"/>
                </a:cubicBezTo>
                <a:cubicBezTo>
                  <a:pt x="3298" y="1988"/>
                  <a:pt x="4214" y="1360"/>
                  <a:pt x="5143" y="719"/>
                </a:cubicBezTo>
                <a:cubicBezTo>
                  <a:pt x="4808" y="230"/>
                  <a:pt x="4205" y="1"/>
                  <a:pt x="359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9"/>
          <p:cNvSpPr/>
          <p:nvPr/>
        </p:nvSpPr>
        <p:spPr>
          <a:xfrm>
            <a:off x="-161062" y="160924"/>
            <a:ext cx="1103859" cy="1613466"/>
          </a:xfrm>
          <a:custGeom>
            <a:avLst/>
            <a:gdLst/>
            <a:ahLst/>
            <a:cxnLst/>
            <a:rect l="l" t="t" r="r" b="b"/>
            <a:pathLst>
              <a:path w="7629" h="11151" extrusionOk="0">
                <a:moveTo>
                  <a:pt x="0" y="1"/>
                </a:moveTo>
                <a:cubicBezTo>
                  <a:pt x="32" y="3"/>
                  <a:pt x="64" y="6"/>
                  <a:pt x="97" y="9"/>
                </a:cubicBezTo>
                <a:lnTo>
                  <a:pt x="97" y="9"/>
                </a:lnTo>
                <a:cubicBezTo>
                  <a:pt x="66" y="4"/>
                  <a:pt x="34" y="1"/>
                  <a:pt x="0" y="1"/>
                </a:cubicBezTo>
                <a:close/>
                <a:moveTo>
                  <a:pt x="1871" y="1126"/>
                </a:moveTo>
                <a:lnTo>
                  <a:pt x="1871" y="1126"/>
                </a:lnTo>
                <a:cubicBezTo>
                  <a:pt x="1878" y="1130"/>
                  <a:pt x="1885" y="1133"/>
                  <a:pt x="1892" y="1137"/>
                </a:cubicBezTo>
                <a:lnTo>
                  <a:pt x="1892" y="1137"/>
                </a:lnTo>
                <a:cubicBezTo>
                  <a:pt x="1890" y="1134"/>
                  <a:pt x="1888" y="1130"/>
                  <a:pt x="1887" y="1127"/>
                </a:cubicBezTo>
                <a:lnTo>
                  <a:pt x="1887" y="1127"/>
                </a:lnTo>
                <a:cubicBezTo>
                  <a:pt x="1881" y="1127"/>
                  <a:pt x="1876" y="1126"/>
                  <a:pt x="1871" y="1126"/>
                </a:cubicBezTo>
                <a:close/>
                <a:moveTo>
                  <a:pt x="97" y="9"/>
                </a:moveTo>
                <a:lnTo>
                  <a:pt x="97" y="9"/>
                </a:lnTo>
                <a:cubicBezTo>
                  <a:pt x="810" y="119"/>
                  <a:pt x="635" y="1331"/>
                  <a:pt x="497" y="1833"/>
                </a:cubicBezTo>
                <a:cubicBezTo>
                  <a:pt x="432" y="2094"/>
                  <a:pt x="327" y="2421"/>
                  <a:pt x="524" y="2605"/>
                </a:cubicBezTo>
                <a:cubicBezTo>
                  <a:pt x="585" y="2658"/>
                  <a:pt x="661" y="2680"/>
                  <a:pt x="742" y="2680"/>
                </a:cubicBezTo>
                <a:cubicBezTo>
                  <a:pt x="922" y="2680"/>
                  <a:pt x="1126" y="2570"/>
                  <a:pt x="1243" y="2435"/>
                </a:cubicBezTo>
                <a:cubicBezTo>
                  <a:pt x="1688" y="1963"/>
                  <a:pt x="1767" y="1191"/>
                  <a:pt x="1440" y="642"/>
                </a:cubicBezTo>
                <a:lnTo>
                  <a:pt x="1440" y="642"/>
                </a:lnTo>
                <a:cubicBezTo>
                  <a:pt x="1637" y="754"/>
                  <a:pt x="1785" y="926"/>
                  <a:pt x="1887" y="1127"/>
                </a:cubicBezTo>
                <a:lnTo>
                  <a:pt x="1887" y="1127"/>
                </a:lnTo>
                <a:cubicBezTo>
                  <a:pt x="2128" y="1145"/>
                  <a:pt x="2334" y="1285"/>
                  <a:pt x="2552" y="1388"/>
                </a:cubicBezTo>
                <a:cubicBezTo>
                  <a:pt x="2628" y="1413"/>
                  <a:pt x="2713" y="1428"/>
                  <a:pt x="2797" y="1428"/>
                </a:cubicBezTo>
                <a:cubicBezTo>
                  <a:pt x="2973" y="1428"/>
                  <a:pt x="3140" y="1364"/>
                  <a:pt x="3193" y="1205"/>
                </a:cubicBezTo>
                <a:cubicBezTo>
                  <a:pt x="3298" y="956"/>
                  <a:pt x="3036" y="734"/>
                  <a:pt x="2787" y="603"/>
                </a:cubicBezTo>
                <a:cubicBezTo>
                  <a:pt x="1965" y="173"/>
                  <a:pt x="1021" y="85"/>
                  <a:pt x="97" y="9"/>
                </a:cubicBezTo>
                <a:close/>
                <a:moveTo>
                  <a:pt x="5692" y="9971"/>
                </a:moveTo>
                <a:cubicBezTo>
                  <a:pt x="5692" y="9971"/>
                  <a:pt x="5692" y="9972"/>
                  <a:pt x="5692" y="9972"/>
                </a:cubicBezTo>
                <a:lnTo>
                  <a:pt x="5692" y="9972"/>
                </a:lnTo>
                <a:cubicBezTo>
                  <a:pt x="5692" y="9972"/>
                  <a:pt x="5692" y="9972"/>
                  <a:pt x="5692" y="9972"/>
                </a:cubicBezTo>
                <a:lnTo>
                  <a:pt x="5692" y="9972"/>
                </a:lnTo>
                <a:cubicBezTo>
                  <a:pt x="5692" y="9972"/>
                  <a:pt x="5692" y="9971"/>
                  <a:pt x="5692" y="9971"/>
                </a:cubicBezTo>
                <a:lnTo>
                  <a:pt x="5692" y="9971"/>
                </a:lnTo>
                <a:cubicBezTo>
                  <a:pt x="5692" y="9971"/>
                  <a:pt x="5692" y="9971"/>
                  <a:pt x="5692" y="9971"/>
                </a:cubicBezTo>
                <a:close/>
                <a:moveTo>
                  <a:pt x="5692" y="9972"/>
                </a:moveTo>
                <a:cubicBezTo>
                  <a:pt x="5993" y="10469"/>
                  <a:pt x="6333" y="10992"/>
                  <a:pt x="6896" y="11110"/>
                </a:cubicBezTo>
                <a:cubicBezTo>
                  <a:pt x="6944" y="11117"/>
                  <a:pt x="6992" y="11121"/>
                  <a:pt x="7041" y="11121"/>
                </a:cubicBezTo>
                <a:cubicBezTo>
                  <a:pt x="7166" y="11121"/>
                  <a:pt x="7289" y="11093"/>
                  <a:pt x="7393" y="11018"/>
                </a:cubicBezTo>
                <a:cubicBezTo>
                  <a:pt x="7550" y="10926"/>
                  <a:pt x="7629" y="10717"/>
                  <a:pt x="7563" y="10560"/>
                </a:cubicBezTo>
                <a:cubicBezTo>
                  <a:pt x="7498" y="10416"/>
                  <a:pt x="7328" y="10338"/>
                  <a:pt x="7184" y="10285"/>
                </a:cubicBezTo>
                <a:cubicBezTo>
                  <a:pt x="6717" y="10104"/>
                  <a:pt x="6211" y="9999"/>
                  <a:pt x="5692" y="9972"/>
                </a:cubicBezTo>
                <a:close/>
                <a:moveTo>
                  <a:pt x="1892" y="1137"/>
                </a:moveTo>
                <a:cubicBezTo>
                  <a:pt x="1988" y="1333"/>
                  <a:pt x="2042" y="1557"/>
                  <a:pt x="2054" y="1780"/>
                </a:cubicBezTo>
                <a:cubicBezTo>
                  <a:pt x="2068" y="2225"/>
                  <a:pt x="1937" y="2670"/>
                  <a:pt x="1806" y="3089"/>
                </a:cubicBezTo>
                <a:cubicBezTo>
                  <a:pt x="1740" y="3285"/>
                  <a:pt x="1675" y="3494"/>
                  <a:pt x="1675" y="3717"/>
                </a:cubicBezTo>
                <a:cubicBezTo>
                  <a:pt x="1675" y="3926"/>
                  <a:pt x="1767" y="4149"/>
                  <a:pt x="1963" y="4253"/>
                </a:cubicBezTo>
                <a:cubicBezTo>
                  <a:pt x="2029" y="4283"/>
                  <a:pt x="2096" y="4296"/>
                  <a:pt x="2162" y="4296"/>
                </a:cubicBezTo>
                <a:cubicBezTo>
                  <a:pt x="2452" y="4296"/>
                  <a:pt x="2728" y="4041"/>
                  <a:pt x="2813" y="3743"/>
                </a:cubicBezTo>
                <a:cubicBezTo>
                  <a:pt x="2931" y="3390"/>
                  <a:pt x="2866" y="2997"/>
                  <a:pt x="2918" y="2631"/>
                </a:cubicBezTo>
                <a:lnTo>
                  <a:pt x="2918" y="2631"/>
                </a:lnTo>
                <a:cubicBezTo>
                  <a:pt x="3167" y="3481"/>
                  <a:pt x="3075" y="4410"/>
                  <a:pt x="2683" y="5195"/>
                </a:cubicBezTo>
                <a:cubicBezTo>
                  <a:pt x="2604" y="5365"/>
                  <a:pt x="2512" y="5522"/>
                  <a:pt x="2473" y="5706"/>
                </a:cubicBezTo>
                <a:cubicBezTo>
                  <a:pt x="2447" y="5889"/>
                  <a:pt x="2460" y="6085"/>
                  <a:pt x="2604" y="6216"/>
                </a:cubicBezTo>
                <a:cubicBezTo>
                  <a:pt x="2676" y="6288"/>
                  <a:pt x="2770" y="6320"/>
                  <a:pt x="2869" y="6320"/>
                </a:cubicBezTo>
                <a:cubicBezTo>
                  <a:pt x="3057" y="6320"/>
                  <a:pt x="3264" y="6204"/>
                  <a:pt x="3376" y="6033"/>
                </a:cubicBezTo>
                <a:cubicBezTo>
                  <a:pt x="3533" y="5784"/>
                  <a:pt x="3533" y="5457"/>
                  <a:pt x="3533" y="5169"/>
                </a:cubicBezTo>
                <a:lnTo>
                  <a:pt x="3533" y="5169"/>
                </a:lnTo>
                <a:cubicBezTo>
                  <a:pt x="3572" y="5967"/>
                  <a:pt x="3428" y="6752"/>
                  <a:pt x="3127" y="7511"/>
                </a:cubicBezTo>
                <a:cubicBezTo>
                  <a:pt x="3010" y="7799"/>
                  <a:pt x="2879" y="8179"/>
                  <a:pt x="3114" y="8388"/>
                </a:cubicBezTo>
                <a:cubicBezTo>
                  <a:pt x="3184" y="8458"/>
                  <a:pt x="3276" y="8488"/>
                  <a:pt x="3373" y="8488"/>
                </a:cubicBezTo>
                <a:cubicBezTo>
                  <a:pt x="3566" y="8488"/>
                  <a:pt x="3782" y="8366"/>
                  <a:pt x="3886" y="8192"/>
                </a:cubicBezTo>
                <a:cubicBezTo>
                  <a:pt x="3912" y="8146"/>
                  <a:pt x="3931" y="8097"/>
                  <a:pt x="3946" y="8048"/>
                </a:cubicBezTo>
                <a:lnTo>
                  <a:pt x="3946" y="8048"/>
                </a:lnTo>
                <a:lnTo>
                  <a:pt x="3912" y="9448"/>
                </a:lnTo>
                <a:cubicBezTo>
                  <a:pt x="3912" y="9736"/>
                  <a:pt x="3926" y="10089"/>
                  <a:pt x="4187" y="10207"/>
                </a:cubicBezTo>
                <a:cubicBezTo>
                  <a:pt x="4233" y="10227"/>
                  <a:pt x="4280" y="10237"/>
                  <a:pt x="4328" y="10237"/>
                </a:cubicBezTo>
                <a:cubicBezTo>
                  <a:pt x="4551" y="10237"/>
                  <a:pt x="4774" y="10028"/>
                  <a:pt x="4828" y="9801"/>
                </a:cubicBezTo>
                <a:cubicBezTo>
                  <a:pt x="4894" y="9513"/>
                  <a:pt x="4776" y="9225"/>
                  <a:pt x="4671" y="8964"/>
                </a:cubicBezTo>
                <a:lnTo>
                  <a:pt x="4671" y="8964"/>
                </a:lnTo>
                <a:lnTo>
                  <a:pt x="5404" y="10782"/>
                </a:lnTo>
                <a:cubicBezTo>
                  <a:pt x="5466" y="10943"/>
                  <a:pt x="5586" y="11151"/>
                  <a:pt x="5765" y="11151"/>
                </a:cubicBezTo>
                <a:cubicBezTo>
                  <a:pt x="5776" y="11151"/>
                  <a:pt x="5786" y="11150"/>
                  <a:pt x="5797" y="11149"/>
                </a:cubicBezTo>
                <a:cubicBezTo>
                  <a:pt x="6019" y="11136"/>
                  <a:pt x="6085" y="10809"/>
                  <a:pt x="5993" y="10599"/>
                </a:cubicBezTo>
                <a:cubicBezTo>
                  <a:pt x="5915" y="10390"/>
                  <a:pt x="5732" y="10207"/>
                  <a:pt x="5692" y="9972"/>
                </a:cubicBezTo>
                <a:lnTo>
                  <a:pt x="5692" y="9972"/>
                </a:lnTo>
                <a:cubicBezTo>
                  <a:pt x="5688" y="9972"/>
                  <a:pt x="5683" y="9971"/>
                  <a:pt x="5679" y="9971"/>
                </a:cubicBezTo>
                <a:cubicBezTo>
                  <a:pt x="5683" y="9971"/>
                  <a:pt x="5688" y="9971"/>
                  <a:pt x="5692" y="9971"/>
                </a:cubicBezTo>
                <a:lnTo>
                  <a:pt x="5692" y="9971"/>
                </a:lnTo>
                <a:cubicBezTo>
                  <a:pt x="5692" y="9971"/>
                  <a:pt x="5692" y="9971"/>
                  <a:pt x="5692" y="9971"/>
                </a:cubicBezTo>
                <a:lnTo>
                  <a:pt x="5692" y="9971"/>
                </a:lnTo>
                <a:cubicBezTo>
                  <a:pt x="5692" y="9971"/>
                  <a:pt x="5692" y="9971"/>
                  <a:pt x="5692" y="9971"/>
                </a:cubicBezTo>
                <a:lnTo>
                  <a:pt x="5692" y="9971"/>
                </a:lnTo>
                <a:cubicBezTo>
                  <a:pt x="5769" y="9972"/>
                  <a:pt x="5846" y="9976"/>
                  <a:pt x="5921" y="9976"/>
                </a:cubicBezTo>
                <a:cubicBezTo>
                  <a:pt x="6020" y="9976"/>
                  <a:pt x="6115" y="9968"/>
                  <a:pt x="6202" y="9932"/>
                </a:cubicBezTo>
                <a:cubicBezTo>
                  <a:pt x="6372" y="9867"/>
                  <a:pt x="6516" y="9736"/>
                  <a:pt x="6529" y="9553"/>
                </a:cubicBezTo>
                <a:cubicBezTo>
                  <a:pt x="6542" y="9382"/>
                  <a:pt x="6412" y="9238"/>
                  <a:pt x="6281" y="9147"/>
                </a:cubicBezTo>
                <a:cubicBezTo>
                  <a:pt x="6137" y="9055"/>
                  <a:pt x="5980" y="9016"/>
                  <a:pt x="5810" y="8977"/>
                </a:cubicBezTo>
                <a:cubicBezTo>
                  <a:pt x="5156" y="8781"/>
                  <a:pt x="4554" y="8401"/>
                  <a:pt x="4122" y="7878"/>
                </a:cubicBezTo>
                <a:lnTo>
                  <a:pt x="4122" y="7878"/>
                </a:lnTo>
                <a:cubicBezTo>
                  <a:pt x="4318" y="8009"/>
                  <a:pt x="4514" y="8166"/>
                  <a:pt x="4750" y="8192"/>
                </a:cubicBezTo>
                <a:cubicBezTo>
                  <a:pt x="4781" y="8197"/>
                  <a:pt x="4813" y="8200"/>
                  <a:pt x="4846" y="8200"/>
                </a:cubicBezTo>
                <a:cubicBezTo>
                  <a:pt x="5048" y="8200"/>
                  <a:pt x="5271" y="8097"/>
                  <a:pt x="5339" y="7917"/>
                </a:cubicBezTo>
                <a:cubicBezTo>
                  <a:pt x="5404" y="7734"/>
                  <a:pt x="5326" y="7537"/>
                  <a:pt x="5208" y="7394"/>
                </a:cubicBezTo>
                <a:cubicBezTo>
                  <a:pt x="5077" y="7250"/>
                  <a:pt x="4907" y="7145"/>
                  <a:pt x="4763" y="7027"/>
                </a:cubicBezTo>
                <a:cubicBezTo>
                  <a:pt x="4161" y="6595"/>
                  <a:pt x="3755" y="5889"/>
                  <a:pt x="3664" y="5130"/>
                </a:cubicBezTo>
                <a:lnTo>
                  <a:pt x="3664" y="5130"/>
                </a:lnTo>
                <a:cubicBezTo>
                  <a:pt x="3795" y="5261"/>
                  <a:pt x="3952" y="5392"/>
                  <a:pt x="4109" y="5457"/>
                </a:cubicBezTo>
                <a:cubicBezTo>
                  <a:pt x="4187" y="5487"/>
                  <a:pt x="4273" y="5503"/>
                  <a:pt x="4357" y="5503"/>
                </a:cubicBezTo>
                <a:cubicBezTo>
                  <a:pt x="4457" y="5503"/>
                  <a:pt x="4554" y="5481"/>
                  <a:pt x="4632" y="5431"/>
                </a:cubicBezTo>
                <a:cubicBezTo>
                  <a:pt x="4868" y="5248"/>
                  <a:pt x="4842" y="4868"/>
                  <a:pt x="4684" y="4646"/>
                </a:cubicBezTo>
                <a:cubicBezTo>
                  <a:pt x="4514" y="4397"/>
                  <a:pt x="4253" y="4253"/>
                  <a:pt x="4017" y="4083"/>
                </a:cubicBezTo>
                <a:cubicBezTo>
                  <a:pt x="3598" y="3795"/>
                  <a:pt x="3271" y="3390"/>
                  <a:pt x="3049" y="2932"/>
                </a:cubicBezTo>
                <a:lnTo>
                  <a:pt x="3049" y="2932"/>
                </a:lnTo>
                <a:cubicBezTo>
                  <a:pt x="3193" y="3089"/>
                  <a:pt x="3337" y="3272"/>
                  <a:pt x="3533" y="3364"/>
                </a:cubicBezTo>
                <a:cubicBezTo>
                  <a:pt x="3629" y="3414"/>
                  <a:pt x="3740" y="3444"/>
                  <a:pt x="3848" y="3444"/>
                </a:cubicBezTo>
                <a:cubicBezTo>
                  <a:pt x="3962" y="3444"/>
                  <a:pt x="4074" y="3411"/>
                  <a:pt x="4161" y="3337"/>
                </a:cubicBezTo>
                <a:cubicBezTo>
                  <a:pt x="4370" y="3154"/>
                  <a:pt x="4357" y="2814"/>
                  <a:pt x="4213" y="2578"/>
                </a:cubicBezTo>
                <a:cubicBezTo>
                  <a:pt x="4056" y="2356"/>
                  <a:pt x="3795" y="2212"/>
                  <a:pt x="3572" y="2068"/>
                </a:cubicBezTo>
                <a:cubicBezTo>
                  <a:pt x="3003" y="1771"/>
                  <a:pt x="2460" y="1448"/>
                  <a:pt x="1892" y="113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9"/>
          <p:cNvSpPr/>
          <p:nvPr/>
        </p:nvSpPr>
        <p:spPr>
          <a:xfrm>
            <a:off x="45458" y="135941"/>
            <a:ext cx="219085" cy="161043"/>
          </a:xfrm>
          <a:custGeom>
            <a:avLst/>
            <a:gdLst/>
            <a:ahLst/>
            <a:cxnLst/>
            <a:rect l="l" t="t" r="r" b="b"/>
            <a:pathLst>
              <a:path w="1388" h="1113" extrusionOk="0">
                <a:moveTo>
                  <a:pt x="0" y="0"/>
                </a:moveTo>
                <a:lnTo>
                  <a:pt x="0" y="13"/>
                </a:lnTo>
                <a:cubicBezTo>
                  <a:pt x="367" y="471"/>
                  <a:pt x="838" y="864"/>
                  <a:pt x="1374" y="1113"/>
                </a:cubicBezTo>
                <a:cubicBezTo>
                  <a:pt x="1387" y="1113"/>
                  <a:pt x="1374" y="1086"/>
                  <a:pt x="1374" y="1086"/>
                </a:cubicBezTo>
                <a:cubicBezTo>
                  <a:pt x="838" y="851"/>
                  <a:pt x="380" y="458"/>
                  <a:pt x="14" y="0"/>
                </a:cubicBezTo>
                <a:close/>
              </a:path>
            </a:pathLst>
          </a:custGeom>
          <a:solidFill>
            <a:srgbClr val="4531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9"/>
          <p:cNvSpPr/>
          <p:nvPr/>
        </p:nvSpPr>
        <p:spPr>
          <a:xfrm flipH="1">
            <a:off x="7921413" y="-6660"/>
            <a:ext cx="1170273" cy="1066962"/>
          </a:xfrm>
          <a:custGeom>
            <a:avLst/>
            <a:gdLst/>
            <a:ahLst/>
            <a:cxnLst/>
            <a:rect l="l" t="t" r="r" b="b"/>
            <a:pathLst>
              <a:path w="8088" h="7374" extrusionOk="0">
                <a:moveTo>
                  <a:pt x="3598" y="1"/>
                </a:moveTo>
                <a:cubicBezTo>
                  <a:pt x="3377" y="1"/>
                  <a:pt x="3155" y="31"/>
                  <a:pt x="2945" y="91"/>
                </a:cubicBezTo>
                <a:cubicBezTo>
                  <a:pt x="2173" y="313"/>
                  <a:pt x="1571" y="850"/>
                  <a:pt x="864" y="1177"/>
                </a:cubicBezTo>
                <a:cubicBezTo>
                  <a:pt x="66" y="1517"/>
                  <a:pt x="289" y="2367"/>
                  <a:pt x="289" y="3074"/>
                </a:cubicBezTo>
                <a:cubicBezTo>
                  <a:pt x="289" y="3545"/>
                  <a:pt x="158" y="3990"/>
                  <a:pt x="79" y="4448"/>
                </a:cubicBezTo>
                <a:cubicBezTo>
                  <a:pt x="1" y="4906"/>
                  <a:pt x="1" y="5403"/>
                  <a:pt x="223" y="5796"/>
                </a:cubicBezTo>
                <a:cubicBezTo>
                  <a:pt x="563" y="6371"/>
                  <a:pt x="1309" y="6568"/>
                  <a:pt x="1977" y="6711"/>
                </a:cubicBezTo>
                <a:cubicBezTo>
                  <a:pt x="1610" y="6541"/>
                  <a:pt x="1479" y="6083"/>
                  <a:pt x="1519" y="5691"/>
                </a:cubicBezTo>
                <a:cubicBezTo>
                  <a:pt x="1545" y="5298"/>
                  <a:pt x="1715" y="4919"/>
                  <a:pt x="1780" y="4526"/>
                </a:cubicBezTo>
                <a:cubicBezTo>
                  <a:pt x="1846" y="4121"/>
                  <a:pt x="1807" y="3676"/>
                  <a:pt x="1519" y="3401"/>
                </a:cubicBezTo>
                <a:lnTo>
                  <a:pt x="1519" y="3401"/>
                </a:lnTo>
                <a:cubicBezTo>
                  <a:pt x="1859" y="3480"/>
                  <a:pt x="2055" y="3885"/>
                  <a:pt x="2055" y="4252"/>
                </a:cubicBezTo>
                <a:cubicBezTo>
                  <a:pt x="2068" y="4605"/>
                  <a:pt x="1964" y="4971"/>
                  <a:pt x="1937" y="5324"/>
                </a:cubicBezTo>
                <a:cubicBezTo>
                  <a:pt x="1924" y="5900"/>
                  <a:pt x="2186" y="6476"/>
                  <a:pt x="2644" y="6829"/>
                </a:cubicBezTo>
                <a:cubicBezTo>
                  <a:pt x="2968" y="7077"/>
                  <a:pt x="3383" y="7214"/>
                  <a:pt x="3803" y="7214"/>
                </a:cubicBezTo>
                <a:cubicBezTo>
                  <a:pt x="3958" y="7214"/>
                  <a:pt x="4114" y="7195"/>
                  <a:pt x="4266" y="7156"/>
                </a:cubicBezTo>
                <a:cubicBezTo>
                  <a:pt x="3573" y="6489"/>
                  <a:pt x="3311" y="5429"/>
                  <a:pt x="3573" y="4513"/>
                </a:cubicBezTo>
                <a:lnTo>
                  <a:pt x="3573" y="4513"/>
                </a:lnTo>
                <a:cubicBezTo>
                  <a:pt x="3612" y="5403"/>
                  <a:pt x="3691" y="6463"/>
                  <a:pt x="4410" y="7012"/>
                </a:cubicBezTo>
                <a:cubicBezTo>
                  <a:pt x="4761" y="7270"/>
                  <a:pt x="5202" y="7374"/>
                  <a:pt x="5636" y="7374"/>
                </a:cubicBezTo>
                <a:cubicBezTo>
                  <a:pt x="5752" y="7374"/>
                  <a:pt x="5867" y="7366"/>
                  <a:pt x="5980" y="7353"/>
                </a:cubicBezTo>
                <a:cubicBezTo>
                  <a:pt x="6543" y="7287"/>
                  <a:pt x="7040" y="7078"/>
                  <a:pt x="7551" y="6868"/>
                </a:cubicBezTo>
                <a:cubicBezTo>
                  <a:pt x="7917" y="6110"/>
                  <a:pt x="8087" y="5259"/>
                  <a:pt x="8022" y="4435"/>
                </a:cubicBezTo>
                <a:cubicBezTo>
                  <a:pt x="7996" y="4173"/>
                  <a:pt x="7956" y="3885"/>
                  <a:pt x="7799" y="3676"/>
                </a:cubicBezTo>
                <a:cubicBezTo>
                  <a:pt x="7600" y="3414"/>
                  <a:pt x="7266" y="3303"/>
                  <a:pt x="6933" y="3303"/>
                </a:cubicBezTo>
                <a:cubicBezTo>
                  <a:pt x="6850" y="3303"/>
                  <a:pt x="6768" y="3310"/>
                  <a:pt x="6687" y="3323"/>
                </a:cubicBezTo>
                <a:cubicBezTo>
                  <a:pt x="6281" y="3362"/>
                  <a:pt x="5902" y="3558"/>
                  <a:pt x="5509" y="3676"/>
                </a:cubicBezTo>
                <a:cubicBezTo>
                  <a:pt x="5293" y="3741"/>
                  <a:pt x="5060" y="3790"/>
                  <a:pt x="4831" y="3790"/>
                </a:cubicBezTo>
                <a:cubicBezTo>
                  <a:pt x="4645" y="3790"/>
                  <a:pt x="4462" y="3758"/>
                  <a:pt x="4293" y="3676"/>
                </a:cubicBezTo>
                <a:lnTo>
                  <a:pt x="4293" y="3676"/>
                </a:lnTo>
                <a:cubicBezTo>
                  <a:pt x="4387" y="3700"/>
                  <a:pt x="4481" y="3711"/>
                  <a:pt x="4575" y="3711"/>
                </a:cubicBezTo>
                <a:cubicBezTo>
                  <a:pt x="5038" y="3711"/>
                  <a:pt x="5488" y="3444"/>
                  <a:pt x="5902" y="3205"/>
                </a:cubicBezTo>
                <a:cubicBezTo>
                  <a:pt x="6273" y="2964"/>
                  <a:pt x="6706" y="2746"/>
                  <a:pt x="7135" y="2746"/>
                </a:cubicBezTo>
                <a:cubicBezTo>
                  <a:pt x="7266" y="2746"/>
                  <a:pt x="7396" y="2766"/>
                  <a:pt x="7524" y="2812"/>
                </a:cubicBezTo>
                <a:cubicBezTo>
                  <a:pt x="7459" y="2367"/>
                  <a:pt x="7354" y="1922"/>
                  <a:pt x="7145" y="1530"/>
                </a:cubicBezTo>
                <a:cubicBezTo>
                  <a:pt x="6909" y="1164"/>
                  <a:pt x="6543" y="836"/>
                  <a:pt x="6098" y="771"/>
                </a:cubicBezTo>
                <a:cubicBezTo>
                  <a:pt x="6046" y="764"/>
                  <a:pt x="5995" y="761"/>
                  <a:pt x="5944" y="761"/>
                </a:cubicBezTo>
                <a:cubicBezTo>
                  <a:pt x="5504" y="761"/>
                  <a:pt x="5093" y="1001"/>
                  <a:pt x="4777" y="1294"/>
                </a:cubicBezTo>
                <a:cubicBezTo>
                  <a:pt x="4410" y="1622"/>
                  <a:pt x="4122" y="2014"/>
                  <a:pt x="3730" y="2302"/>
                </a:cubicBezTo>
                <a:cubicBezTo>
                  <a:pt x="3450" y="2534"/>
                  <a:pt x="3092" y="2694"/>
                  <a:pt x="2739" y="2694"/>
                </a:cubicBezTo>
                <a:cubicBezTo>
                  <a:pt x="2614" y="2694"/>
                  <a:pt x="2489" y="2674"/>
                  <a:pt x="2369" y="2629"/>
                </a:cubicBezTo>
                <a:cubicBezTo>
                  <a:pt x="3298" y="1988"/>
                  <a:pt x="4214" y="1360"/>
                  <a:pt x="5143" y="719"/>
                </a:cubicBezTo>
                <a:cubicBezTo>
                  <a:pt x="4808" y="230"/>
                  <a:pt x="4205" y="1"/>
                  <a:pt x="359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9"/>
          <p:cNvSpPr/>
          <p:nvPr/>
        </p:nvSpPr>
        <p:spPr>
          <a:xfrm flipH="1">
            <a:off x="8188220" y="245274"/>
            <a:ext cx="1103859" cy="1613466"/>
          </a:xfrm>
          <a:custGeom>
            <a:avLst/>
            <a:gdLst/>
            <a:ahLst/>
            <a:cxnLst/>
            <a:rect l="l" t="t" r="r" b="b"/>
            <a:pathLst>
              <a:path w="7629" h="11151" extrusionOk="0">
                <a:moveTo>
                  <a:pt x="0" y="1"/>
                </a:moveTo>
                <a:cubicBezTo>
                  <a:pt x="32" y="3"/>
                  <a:pt x="64" y="6"/>
                  <a:pt x="97" y="9"/>
                </a:cubicBezTo>
                <a:lnTo>
                  <a:pt x="97" y="9"/>
                </a:lnTo>
                <a:cubicBezTo>
                  <a:pt x="66" y="4"/>
                  <a:pt x="34" y="1"/>
                  <a:pt x="0" y="1"/>
                </a:cubicBezTo>
                <a:close/>
                <a:moveTo>
                  <a:pt x="1871" y="1126"/>
                </a:moveTo>
                <a:lnTo>
                  <a:pt x="1871" y="1126"/>
                </a:lnTo>
                <a:cubicBezTo>
                  <a:pt x="1878" y="1130"/>
                  <a:pt x="1885" y="1133"/>
                  <a:pt x="1892" y="1137"/>
                </a:cubicBezTo>
                <a:lnTo>
                  <a:pt x="1892" y="1137"/>
                </a:lnTo>
                <a:cubicBezTo>
                  <a:pt x="1890" y="1134"/>
                  <a:pt x="1888" y="1130"/>
                  <a:pt x="1887" y="1127"/>
                </a:cubicBezTo>
                <a:lnTo>
                  <a:pt x="1887" y="1127"/>
                </a:lnTo>
                <a:cubicBezTo>
                  <a:pt x="1881" y="1127"/>
                  <a:pt x="1876" y="1126"/>
                  <a:pt x="1871" y="1126"/>
                </a:cubicBezTo>
                <a:close/>
                <a:moveTo>
                  <a:pt x="97" y="9"/>
                </a:moveTo>
                <a:lnTo>
                  <a:pt x="97" y="9"/>
                </a:lnTo>
                <a:cubicBezTo>
                  <a:pt x="810" y="119"/>
                  <a:pt x="635" y="1331"/>
                  <a:pt x="497" y="1833"/>
                </a:cubicBezTo>
                <a:cubicBezTo>
                  <a:pt x="432" y="2094"/>
                  <a:pt x="327" y="2421"/>
                  <a:pt x="524" y="2605"/>
                </a:cubicBezTo>
                <a:cubicBezTo>
                  <a:pt x="585" y="2658"/>
                  <a:pt x="661" y="2680"/>
                  <a:pt x="742" y="2680"/>
                </a:cubicBezTo>
                <a:cubicBezTo>
                  <a:pt x="922" y="2680"/>
                  <a:pt x="1126" y="2570"/>
                  <a:pt x="1243" y="2435"/>
                </a:cubicBezTo>
                <a:cubicBezTo>
                  <a:pt x="1688" y="1963"/>
                  <a:pt x="1767" y="1191"/>
                  <a:pt x="1440" y="642"/>
                </a:cubicBezTo>
                <a:lnTo>
                  <a:pt x="1440" y="642"/>
                </a:lnTo>
                <a:cubicBezTo>
                  <a:pt x="1637" y="754"/>
                  <a:pt x="1785" y="926"/>
                  <a:pt x="1887" y="1127"/>
                </a:cubicBezTo>
                <a:lnTo>
                  <a:pt x="1887" y="1127"/>
                </a:lnTo>
                <a:cubicBezTo>
                  <a:pt x="2128" y="1145"/>
                  <a:pt x="2334" y="1285"/>
                  <a:pt x="2552" y="1388"/>
                </a:cubicBezTo>
                <a:cubicBezTo>
                  <a:pt x="2628" y="1413"/>
                  <a:pt x="2713" y="1428"/>
                  <a:pt x="2797" y="1428"/>
                </a:cubicBezTo>
                <a:cubicBezTo>
                  <a:pt x="2973" y="1428"/>
                  <a:pt x="3140" y="1364"/>
                  <a:pt x="3193" y="1205"/>
                </a:cubicBezTo>
                <a:cubicBezTo>
                  <a:pt x="3298" y="956"/>
                  <a:pt x="3036" y="734"/>
                  <a:pt x="2787" y="603"/>
                </a:cubicBezTo>
                <a:cubicBezTo>
                  <a:pt x="1965" y="173"/>
                  <a:pt x="1021" y="85"/>
                  <a:pt x="97" y="9"/>
                </a:cubicBezTo>
                <a:close/>
                <a:moveTo>
                  <a:pt x="5692" y="9971"/>
                </a:moveTo>
                <a:cubicBezTo>
                  <a:pt x="5692" y="9971"/>
                  <a:pt x="5692" y="9972"/>
                  <a:pt x="5692" y="9972"/>
                </a:cubicBezTo>
                <a:lnTo>
                  <a:pt x="5692" y="9972"/>
                </a:lnTo>
                <a:cubicBezTo>
                  <a:pt x="5692" y="9972"/>
                  <a:pt x="5692" y="9972"/>
                  <a:pt x="5692" y="9972"/>
                </a:cubicBezTo>
                <a:lnTo>
                  <a:pt x="5692" y="9972"/>
                </a:lnTo>
                <a:cubicBezTo>
                  <a:pt x="5692" y="9972"/>
                  <a:pt x="5692" y="9971"/>
                  <a:pt x="5692" y="9971"/>
                </a:cubicBezTo>
                <a:lnTo>
                  <a:pt x="5692" y="9971"/>
                </a:lnTo>
                <a:cubicBezTo>
                  <a:pt x="5692" y="9971"/>
                  <a:pt x="5692" y="9971"/>
                  <a:pt x="5692" y="9971"/>
                </a:cubicBezTo>
                <a:close/>
                <a:moveTo>
                  <a:pt x="5692" y="9972"/>
                </a:moveTo>
                <a:cubicBezTo>
                  <a:pt x="5993" y="10469"/>
                  <a:pt x="6333" y="10992"/>
                  <a:pt x="6896" y="11110"/>
                </a:cubicBezTo>
                <a:cubicBezTo>
                  <a:pt x="6944" y="11117"/>
                  <a:pt x="6992" y="11121"/>
                  <a:pt x="7041" y="11121"/>
                </a:cubicBezTo>
                <a:cubicBezTo>
                  <a:pt x="7166" y="11121"/>
                  <a:pt x="7289" y="11093"/>
                  <a:pt x="7393" y="11018"/>
                </a:cubicBezTo>
                <a:cubicBezTo>
                  <a:pt x="7550" y="10926"/>
                  <a:pt x="7629" y="10717"/>
                  <a:pt x="7563" y="10560"/>
                </a:cubicBezTo>
                <a:cubicBezTo>
                  <a:pt x="7498" y="10416"/>
                  <a:pt x="7328" y="10338"/>
                  <a:pt x="7184" y="10285"/>
                </a:cubicBezTo>
                <a:cubicBezTo>
                  <a:pt x="6717" y="10104"/>
                  <a:pt x="6211" y="9999"/>
                  <a:pt x="5692" y="9972"/>
                </a:cubicBezTo>
                <a:close/>
                <a:moveTo>
                  <a:pt x="1892" y="1137"/>
                </a:moveTo>
                <a:cubicBezTo>
                  <a:pt x="1988" y="1333"/>
                  <a:pt x="2042" y="1557"/>
                  <a:pt x="2054" y="1780"/>
                </a:cubicBezTo>
                <a:cubicBezTo>
                  <a:pt x="2068" y="2225"/>
                  <a:pt x="1937" y="2670"/>
                  <a:pt x="1806" y="3089"/>
                </a:cubicBezTo>
                <a:cubicBezTo>
                  <a:pt x="1740" y="3285"/>
                  <a:pt x="1675" y="3494"/>
                  <a:pt x="1675" y="3717"/>
                </a:cubicBezTo>
                <a:cubicBezTo>
                  <a:pt x="1675" y="3926"/>
                  <a:pt x="1767" y="4149"/>
                  <a:pt x="1963" y="4253"/>
                </a:cubicBezTo>
                <a:cubicBezTo>
                  <a:pt x="2029" y="4283"/>
                  <a:pt x="2096" y="4296"/>
                  <a:pt x="2162" y="4296"/>
                </a:cubicBezTo>
                <a:cubicBezTo>
                  <a:pt x="2452" y="4296"/>
                  <a:pt x="2728" y="4041"/>
                  <a:pt x="2813" y="3743"/>
                </a:cubicBezTo>
                <a:cubicBezTo>
                  <a:pt x="2931" y="3390"/>
                  <a:pt x="2866" y="2997"/>
                  <a:pt x="2918" y="2631"/>
                </a:cubicBezTo>
                <a:lnTo>
                  <a:pt x="2918" y="2631"/>
                </a:lnTo>
                <a:cubicBezTo>
                  <a:pt x="3167" y="3481"/>
                  <a:pt x="3075" y="4410"/>
                  <a:pt x="2683" y="5195"/>
                </a:cubicBezTo>
                <a:cubicBezTo>
                  <a:pt x="2604" y="5365"/>
                  <a:pt x="2512" y="5522"/>
                  <a:pt x="2473" y="5706"/>
                </a:cubicBezTo>
                <a:cubicBezTo>
                  <a:pt x="2447" y="5889"/>
                  <a:pt x="2460" y="6085"/>
                  <a:pt x="2604" y="6216"/>
                </a:cubicBezTo>
                <a:cubicBezTo>
                  <a:pt x="2676" y="6288"/>
                  <a:pt x="2770" y="6320"/>
                  <a:pt x="2869" y="6320"/>
                </a:cubicBezTo>
                <a:cubicBezTo>
                  <a:pt x="3057" y="6320"/>
                  <a:pt x="3264" y="6204"/>
                  <a:pt x="3376" y="6033"/>
                </a:cubicBezTo>
                <a:cubicBezTo>
                  <a:pt x="3533" y="5784"/>
                  <a:pt x="3533" y="5457"/>
                  <a:pt x="3533" y="5169"/>
                </a:cubicBezTo>
                <a:lnTo>
                  <a:pt x="3533" y="5169"/>
                </a:lnTo>
                <a:cubicBezTo>
                  <a:pt x="3572" y="5967"/>
                  <a:pt x="3428" y="6752"/>
                  <a:pt x="3127" y="7511"/>
                </a:cubicBezTo>
                <a:cubicBezTo>
                  <a:pt x="3010" y="7799"/>
                  <a:pt x="2879" y="8179"/>
                  <a:pt x="3114" y="8388"/>
                </a:cubicBezTo>
                <a:cubicBezTo>
                  <a:pt x="3184" y="8458"/>
                  <a:pt x="3276" y="8488"/>
                  <a:pt x="3373" y="8488"/>
                </a:cubicBezTo>
                <a:cubicBezTo>
                  <a:pt x="3566" y="8488"/>
                  <a:pt x="3782" y="8366"/>
                  <a:pt x="3886" y="8192"/>
                </a:cubicBezTo>
                <a:cubicBezTo>
                  <a:pt x="3912" y="8146"/>
                  <a:pt x="3931" y="8097"/>
                  <a:pt x="3946" y="8048"/>
                </a:cubicBezTo>
                <a:lnTo>
                  <a:pt x="3946" y="8048"/>
                </a:lnTo>
                <a:lnTo>
                  <a:pt x="3912" y="9448"/>
                </a:lnTo>
                <a:cubicBezTo>
                  <a:pt x="3912" y="9736"/>
                  <a:pt x="3926" y="10089"/>
                  <a:pt x="4187" y="10207"/>
                </a:cubicBezTo>
                <a:cubicBezTo>
                  <a:pt x="4233" y="10227"/>
                  <a:pt x="4280" y="10237"/>
                  <a:pt x="4328" y="10237"/>
                </a:cubicBezTo>
                <a:cubicBezTo>
                  <a:pt x="4551" y="10237"/>
                  <a:pt x="4774" y="10028"/>
                  <a:pt x="4828" y="9801"/>
                </a:cubicBezTo>
                <a:cubicBezTo>
                  <a:pt x="4894" y="9513"/>
                  <a:pt x="4776" y="9225"/>
                  <a:pt x="4671" y="8964"/>
                </a:cubicBezTo>
                <a:lnTo>
                  <a:pt x="4671" y="8964"/>
                </a:lnTo>
                <a:lnTo>
                  <a:pt x="5404" y="10782"/>
                </a:lnTo>
                <a:cubicBezTo>
                  <a:pt x="5466" y="10943"/>
                  <a:pt x="5586" y="11151"/>
                  <a:pt x="5765" y="11151"/>
                </a:cubicBezTo>
                <a:cubicBezTo>
                  <a:pt x="5776" y="11151"/>
                  <a:pt x="5786" y="11150"/>
                  <a:pt x="5797" y="11149"/>
                </a:cubicBezTo>
                <a:cubicBezTo>
                  <a:pt x="6019" y="11136"/>
                  <a:pt x="6085" y="10809"/>
                  <a:pt x="5993" y="10599"/>
                </a:cubicBezTo>
                <a:cubicBezTo>
                  <a:pt x="5915" y="10390"/>
                  <a:pt x="5732" y="10207"/>
                  <a:pt x="5692" y="9972"/>
                </a:cubicBezTo>
                <a:lnTo>
                  <a:pt x="5692" y="9972"/>
                </a:lnTo>
                <a:cubicBezTo>
                  <a:pt x="5688" y="9972"/>
                  <a:pt x="5683" y="9971"/>
                  <a:pt x="5679" y="9971"/>
                </a:cubicBezTo>
                <a:cubicBezTo>
                  <a:pt x="5683" y="9971"/>
                  <a:pt x="5688" y="9971"/>
                  <a:pt x="5692" y="9971"/>
                </a:cubicBezTo>
                <a:lnTo>
                  <a:pt x="5692" y="9971"/>
                </a:lnTo>
                <a:cubicBezTo>
                  <a:pt x="5692" y="9971"/>
                  <a:pt x="5692" y="9971"/>
                  <a:pt x="5692" y="9971"/>
                </a:cubicBezTo>
                <a:lnTo>
                  <a:pt x="5692" y="9971"/>
                </a:lnTo>
                <a:cubicBezTo>
                  <a:pt x="5692" y="9971"/>
                  <a:pt x="5692" y="9971"/>
                  <a:pt x="5692" y="9971"/>
                </a:cubicBezTo>
                <a:lnTo>
                  <a:pt x="5692" y="9971"/>
                </a:lnTo>
                <a:cubicBezTo>
                  <a:pt x="5769" y="9972"/>
                  <a:pt x="5846" y="9976"/>
                  <a:pt x="5921" y="9976"/>
                </a:cubicBezTo>
                <a:cubicBezTo>
                  <a:pt x="6020" y="9976"/>
                  <a:pt x="6115" y="9968"/>
                  <a:pt x="6202" y="9932"/>
                </a:cubicBezTo>
                <a:cubicBezTo>
                  <a:pt x="6372" y="9867"/>
                  <a:pt x="6516" y="9736"/>
                  <a:pt x="6529" y="9553"/>
                </a:cubicBezTo>
                <a:cubicBezTo>
                  <a:pt x="6542" y="9382"/>
                  <a:pt x="6412" y="9238"/>
                  <a:pt x="6281" y="9147"/>
                </a:cubicBezTo>
                <a:cubicBezTo>
                  <a:pt x="6137" y="9055"/>
                  <a:pt x="5980" y="9016"/>
                  <a:pt x="5810" y="8977"/>
                </a:cubicBezTo>
                <a:cubicBezTo>
                  <a:pt x="5156" y="8781"/>
                  <a:pt x="4554" y="8401"/>
                  <a:pt x="4122" y="7878"/>
                </a:cubicBezTo>
                <a:lnTo>
                  <a:pt x="4122" y="7878"/>
                </a:lnTo>
                <a:cubicBezTo>
                  <a:pt x="4318" y="8009"/>
                  <a:pt x="4514" y="8166"/>
                  <a:pt x="4750" y="8192"/>
                </a:cubicBezTo>
                <a:cubicBezTo>
                  <a:pt x="4781" y="8197"/>
                  <a:pt x="4813" y="8200"/>
                  <a:pt x="4846" y="8200"/>
                </a:cubicBezTo>
                <a:cubicBezTo>
                  <a:pt x="5048" y="8200"/>
                  <a:pt x="5271" y="8097"/>
                  <a:pt x="5339" y="7917"/>
                </a:cubicBezTo>
                <a:cubicBezTo>
                  <a:pt x="5404" y="7734"/>
                  <a:pt x="5326" y="7537"/>
                  <a:pt x="5208" y="7394"/>
                </a:cubicBezTo>
                <a:cubicBezTo>
                  <a:pt x="5077" y="7250"/>
                  <a:pt x="4907" y="7145"/>
                  <a:pt x="4763" y="7027"/>
                </a:cubicBezTo>
                <a:cubicBezTo>
                  <a:pt x="4161" y="6595"/>
                  <a:pt x="3755" y="5889"/>
                  <a:pt x="3664" y="5130"/>
                </a:cubicBezTo>
                <a:lnTo>
                  <a:pt x="3664" y="5130"/>
                </a:lnTo>
                <a:cubicBezTo>
                  <a:pt x="3795" y="5261"/>
                  <a:pt x="3952" y="5392"/>
                  <a:pt x="4109" y="5457"/>
                </a:cubicBezTo>
                <a:cubicBezTo>
                  <a:pt x="4187" y="5487"/>
                  <a:pt x="4273" y="5503"/>
                  <a:pt x="4357" y="5503"/>
                </a:cubicBezTo>
                <a:cubicBezTo>
                  <a:pt x="4457" y="5503"/>
                  <a:pt x="4554" y="5481"/>
                  <a:pt x="4632" y="5431"/>
                </a:cubicBezTo>
                <a:cubicBezTo>
                  <a:pt x="4868" y="5248"/>
                  <a:pt x="4842" y="4868"/>
                  <a:pt x="4684" y="4646"/>
                </a:cubicBezTo>
                <a:cubicBezTo>
                  <a:pt x="4514" y="4397"/>
                  <a:pt x="4253" y="4253"/>
                  <a:pt x="4017" y="4083"/>
                </a:cubicBezTo>
                <a:cubicBezTo>
                  <a:pt x="3598" y="3795"/>
                  <a:pt x="3271" y="3390"/>
                  <a:pt x="3049" y="2932"/>
                </a:cubicBezTo>
                <a:lnTo>
                  <a:pt x="3049" y="2932"/>
                </a:lnTo>
                <a:cubicBezTo>
                  <a:pt x="3193" y="3089"/>
                  <a:pt x="3337" y="3272"/>
                  <a:pt x="3533" y="3364"/>
                </a:cubicBezTo>
                <a:cubicBezTo>
                  <a:pt x="3629" y="3414"/>
                  <a:pt x="3740" y="3444"/>
                  <a:pt x="3848" y="3444"/>
                </a:cubicBezTo>
                <a:cubicBezTo>
                  <a:pt x="3962" y="3444"/>
                  <a:pt x="4074" y="3411"/>
                  <a:pt x="4161" y="3337"/>
                </a:cubicBezTo>
                <a:cubicBezTo>
                  <a:pt x="4370" y="3154"/>
                  <a:pt x="4357" y="2814"/>
                  <a:pt x="4213" y="2578"/>
                </a:cubicBezTo>
                <a:cubicBezTo>
                  <a:pt x="4056" y="2356"/>
                  <a:pt x="3795" y="2212"/>
                  <a:pt x="3572" y="2068"/>
                </a:cubicBezTo>
                <a:cubicBezTo>
                  <a:pt x="3003" y="1771"/>
                  <a:pt x="2460" y="1448"/>
                  <a:pt x="1892" y="113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9"/>
          <p:cNvSpPr txBox="1">
            <a:spLocks noGrp="1"/>
          </p:cNvSpPr>
          <p:nvPr>
            <p:ph type="title"/>
          </p:nvPr>
        </p:nvSpPr>
        <p:spPr>
          <a:xfrm>
            <a:off x="2219250" y="1263438"/>
            <a:ext cx="4872900" cy="116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6500"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9"/>
          <p:cNvSpPr txBox="1">
            <a:spLocks noGrp="1"/>
          </p:cNvSpPr>
          <p:nvPr>
            <p:ph type="subTitle" idx="1"/>
          </p:nvPr>
        </p:nvSpPr>
        <p:spPr>
          <a:xfrm>
            <a:off x="2219238" y="2402063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9"/>
          <p:cNvSpPr/>
          <p:nvPr/>
        </p:nvSpPr>
        <p:spPr>
          <a:xfrm>
            <a:off x="-211275" y="4406300"/>
            <a:ext cx="9203226" cy="1784038"/>
          </a:xfrm>
          <a:custGeom>
            <a:avLst/>
            <a:gdLst/>
            <a:ahLst/>
            <a:cxnLst/>
            <a:rect l="l" t="t" r="r" b="b"/>
            <a:pathLst>
              <a:path w="58410" h="19251" extrusionOk="0">
                <a:moveTo>
                  <a:pt x="32002" y="0"/>
                </a:moveTo>
                <a:cubicBezTo>
                  <a:pt x="31047" y="0"/>
                  <a:pt x="30092" y="43"/>
                  <a:pt x="29140" y="147"/>
                </a:cubicBezTo>
                <a:cubicBezTo>
                  <a:pt x="24887" y="578"/>
                  <a:pt x="20648" y="1128"/>
                  <a:pt x="16356" y="1128"/>
                </a:cubicBezTo>
                <a:cubicBezTo>
                  <a:pt x="15510" y="1128"/>
                  <a:pt x="14665" y="1135"/>
                  <a:pt x="13820" y="1135"/>
                </a:cubicBezTo>
                <a:cubicBezTo>
                  <a:pt x="11649" y="1135"/>
                  <a:pt x="9485" y="1088"/>
                  <a:pt x="7328" y="749"/>
                </a:cubicBezTo>
                <a:cubicBezTo>
                  <a:pt x="6674" y="644"/>
                  <a:pt x="694" y="408"/>
                  <a:pt x="0" y="186"/>
                </a:cubicBezTo>
                <a:lnTo>
                  <a:pt x="0" y="19250"/>
                </a:lnTo>
                <a:lnTo>
                  <a:pt x="58410" y="19250"/>
                </a:lnTo>
                <a:lnTo>
                  <a:pt x="58410" y="1350"/>
                </a:lnTo>
                <a:cubicBezTo>
                  <a:pt x="57446" y="1396"/>
                  <a:pt x="55883" y="1424"/>
                  <a:pt x="54139" y="1424"/>
                </a:cubicBezTo>
                <a:cubicBezTo>
                  <a:pt x="50889" y="1424"/>
                  <a:pt x="47008" y="1327"/>
                  <a:pt x="45195" y="1063"/>
                </a:cubicBezTo>
                <a:cubicBezTo>
                  <a:pt x="42643" y="683"/>
                  <a:pt x="40039" y="618"/>
                  <a:pt x="37475" y="356"/>
                </a:cubicBezTo>
                <a:cubicBezTo>
                  <a:pt x="35661" y="158"/>
                  <a:pt x="33831" y="0"/>
                  <a:pt x="3200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6" name="Google Shape;176;p9"/>
          <p:cNvGrpSpPr/>
          <p:nvPr/>
        </p:nvGrpSpPr>
        <p:grpSpPr>
          <a:xfrm>
            <a:off x="-466095" y="3550877"/>
            <a:ext cx="2057961" cy="1827177"/>
            <a:chOff x="-11245" y="3539514"/>
            <a:chExt cx="2057961" cy="1827177"/>
          </a:xfrm>
        </p:grpSpPr>
        <p:sp>
          <p:nvSpPr>
            <p:cNvPr id="177" name="Google Shape;177;p9"/>
            <p:cNvSpPr/>
            <p:nvPr/>
          </p:nvSpPr>
          <p:spPr>
            <a:xfrm>
              <a:off x="-11245" y="3539514"/>
              <a:ext cx="2057961" cy="1827177"/>
            </a:xfrm>
            <a:custGeom>
              <a:avLst/>
              <a:gdLst/>
              <a:ahLst/>
              <a:cxnLst/>
              <a:rect l="l" t="t" r="r" b="b"/>
              <a:pathLst>
                <a:path w="14223" h="12628" extrusionOk="0">
                  <a:moveTo>
                    <a:pt x="5679" y="1"/>
                  </a:moveTo>
                  <a:lnTo>
                    <a:pt x="5679" y="1"/>
                  </a:lnTo>
                  <a:cubicBezTo>
                    <a:pt x="4043" y="3285"/>
                    <a:pt x="3690" y="7210"/>
                    <a:pt x="4724" y="10743"/>
                  </a:cubicBezTo>
                  <a:cubicBezTo>
                    <a:pt x="3860" y="8846"/>
                    <a:pt x="2041" y="7407"/>
                    <a:pt x="0" y="6988"/>
                  </a:cubicBezTo>
                  <a:lnTo>
                    <a:pt x="0" y="6988"/>
                  </a:lnTo>
                  <a:cubicBezTo>
                    <a:pt x="1649" y="8362"/>
                    <a:pt x="2813" y="10325"/>
                    <a:pt x="3219" y="12431"/>
                  </a:cubicBezTo>
                  <a:lnTo>
                    <a:pt x="9761" y="12627"/>
                  </a:lnTo>
                  <a:cubicBezTo>
                    <a:pt x="10167" y="10154"/>
                    <a:pt x="11920" y="7943"/>
                    <a:pt x="14223" y="6962"/>
                  </a:cubicBezTo>
                  <a:cubicBezTo>
                    <a:pt x="14213" y="6962"/>
                    <a:pt x="14202" y="6962"/>
                    <a:pt x="14192" y="6962"/>
                  </a:cubicBezTo>
                  <a:cubicBezTo>
                    <a:pt x="11771" y="6962"/>
                    <a:pt x="9635" y="8499"/>
                    <a:pt x="7720" y="9958"/>
                  </a:cubicBezTo>
                  <a:cubicBezTo>
                    <a:pt x="7524" y="7472"/>
                    <a:pt x="8256" y="4908"/>
                    <a:pt x="9761" y="2906"/>
                  </a:cubicBezTo>
                  <a:lnTo>
                    <a:pt x="9761" y="2906"/>
                  </a:lnTo>
                  <a:cubicBezTo>
                    <a:pt x="7641" y="4502"/>
                    <a:pt x="6294" y="7066"/>
                    <a:pt x="6202" y="9696"/>
                  </a:cubicBezTo>
                  <a:cubicBezTo>
                    <a:pt x="4868" y="6700"/>
                    <a:pt x="5260" y="3259"/>
                    <a:pt x="5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9"/>
            <p:cNvSpPr/>
            <p:nvPr/>
          </p:nvSpPr>
          <p:spPr>
            <a:xfrm>
              <a:off x="343227" y="4841644"/>
              <a:ext cx="344658" cy="513224"/>
            </a:xfrm>
            <a:custGeom>
              <a:avLst/>
              <a:gdLst/>
              <a:ahLst/>
              <a:cxnLst/>
              <a:rect l="l" t="t" r="r" b="b"/>
              <a:pathLst>
                <a:path w="2382" h="3547" extrusionOk="0">
                  <a:moveTo>
                    <a:pt x="0" y="1"/>
                  </a:moveTo>
                  <a:lnTo>
                    <a:pt x="0" y="1"/>
                  </a:lnTo>
                  <a:cubicBezTo>
                    <a:pt x="694" y="1047"/>
                    <a:pt x="1113" y="2264"/>
                    <a:pt x="1243" y="3507"/>
                  </a:cubicBezTo>
                  <a:lnTo>
                    <a:pt x="2382" y="3547"/>
                  </a:lnTo>
                  <a:cubicBezTo>
                    <a:pt x="1950" y="2160"/>
                    <a:pt x="1113" y="917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9"/>
            <p:cNvSpPr/>
            <p:nvPr/>
          </p:nvSpPr>
          <p:spPr>
            <a:xfrm>
              <a:off x="696729" y="4582743"/>
              <a:ext cx="899409" cy="778301"/>
            </a:xfrm>
            <a:custGeom>
              <a:avLst/>
              <a:gdLst/>
              <a:ahLst/>
              <a:cxnLst/>
              <a:rect l="l" t="t" r="r" b="b"/>
              <a:pathLst>
                <a:path w="6216" h="5379" extrusionOk="0">
                  <a:moveTo>
                    <a:pt x="2487" y="0"/>
                  </a:moveTo>
                  <a:cubicBezTo>
                    <a:pt x="1833" y="1557"/>
                    <a:pt x="1898" y="3285"/>
                    <a:pt x="1963" y="4973"/>
                  </a:cubicBezTo>
                  <a:cubicBezTo>
                    <a:pt x="1074" y="3546"/>
                    <a:pt x="419" y="1989"/>
                    <a:pt x="1" y="380"/>
                  </a:cubicBezTo>
                  <a:lnTo>
                    <a:pt x="1" y="380"/>
                  </a:lnTo>
                  <a:cubicBezTo>
                    <a:pt x="40" y="2015"/>
                    <a:pt x="145" y="3651"/>
                    <a:pt x="328" y="5260"/>
                  </a:cubicBezTo>
                  <a:lnTo>
                    <a:pt x="4214" y="5378"/>
                  </a:lnTo>
                  <a:cubicBezTo>
                    <a:pt x="4476" y="3795"/>
                    <a:pt x="5182" y="2277"/>
                    <a:pt x="6216" y="1047"/>
                  </a:cubicBezTo>
                  <a:lnTo>
                    <a:pt x="6216" y="1047"/>
                  </a:lnTo>
                  <a:cubicBezTo>
                    <a:pt x="4763" y="1872"/>
                    <a:pt x="3534" y="3075"/>
                    <a:pt x="2709" y="4515"/>
                  </a:cubicBezTo>
                  <a:cubicBezTo>
                    <a:pt x="2290" y="3062"/>
                    <a:pt x="2212" y="1492"/>
                    <a:pt x="24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0" name="Google Shape;180;p9"/>
          <p:cNvSpPr/>
          <p:nvPr/>
        </p:nvSpPr>
        <p:spPr>
          <a:xfrm>
            <a:off x="7326570" y="3918477"/>
            <a:ext cx="1804315" cy="1473114"/>
          </a:xfrm>
          <a:custGeom>
            <a:avLst/>
            <a:gdLst/>
            <a:ahLst/>
            <a:cxnLst/>
            <a:rect l="l" t="t" r="r" b="b"/>
            <a:pathLst>
              <a:path w="12470" h="10181" extrusionOk="0">
                <a:moveTo>
                  <a:pt x="12156" y="1"/>
                </a:moveTo>
                <a:cubicBezTo>
                  <a:pt x="11462" y="2134"/>
                  <a:pt x="11122" y="4031"/>
                  <a:pt x="11083" y="6229"/>
                </a:cubicBezTo>
                <a:cubicBezTo>
                  <a:pt x="11070" y="5470"/>
                  <a:pt x="10952" y="4567"/>
                  <a:pt x="10664" y="3913"/>
                </a:cubicBezTo>
                <a:cubicBezTo>
                  <a:pt x="10350" y="4489"/>
                  <a:pt x="10298" y="5222"/>
                  <a:pt x="10272" y="5863"/>
                </a:cubicBezTo>
                <a:cubicBezTo>
                  <a:pt x="10102" y="5431"/>
                  <a:pt x="10128" y="4907"/>
                  <a:pt x="9958" y="4450"/>
                </a:cubicBezTo>
                <a:cubicBezTo>
                  <a:pt x="9892" y="5064"/>
                  <a:pt x="9905" y="5706"/>
                  <a:pt x="9879" y="6334"/>
                </a:cubicBezTo>
                <a:cubicBezTo>
                  <a:pt x="9094" y="4790"/>
                  <a:pt x="9264" y="2618"/>
                  <a:pt x="9238" y="956"/>
                </a:cubicBezTo>
                <a:lnTo>
                  <a:pt x="9238" y="956"/>
                </a:lnTo>
                <a:cubicBezTo>
                  <a:pt x="8388" y="2892"/>
                  <a:pt x="8531" y="5104"/>
                  <a:pt x="8623" y="7184"/>
                </a:cubicBezTo>
                <a:cubicBezTo>
                  <a:pt x="8026" y="6450"/>
                  <a:pt x="6636" y="5858"/>
                  <a:pt x="5646" y="5858"/>
                </a:cubicBezTo>
                <a:cubicBezTo>
                  <a:pt x="5595" y="5858"/>
                  <a:pt x="5545" y="5859"/>
                  <a:pt x="5496" y="5863"/>
                </a:cubicBezTo>
                <a:cubicBezTo>
                  <a:pt x="6373" y="6360"/>
                  <a:pt x="6935" y="7132"/>
                  <a:pt x="7393" y="8022"/>
                </a:cubicBezTo>
                <a:cubicBezTo>
                  <a:pt x="6534" y="7828"/>
                  <a:pt x="5732" y="7737"/>
                  <a:pt x="4937" y="7737"/>
                </a:cubicBezTo>
                <a:cubicBezTo>
                  <a:pt x="4172" y="7737"/>
                  <a:pt x="3413" y="7822"/>
                  <a:pt x="2617" y="7982"/>
                </a:cubicBezTo>
                <a:cubicBezTo>
                  <a:pt x="2660" y="7980"/>
                  <a:pt x="2702" y="7979"/>
                  <a:pt x="2745" y="7979"/>
                </a:cubicBezTo>
                <a:cubicBezTo>
                  <a:pt x="4004" y="7979"/>
                  <a:pt x="5346" y="8891"/>
                  <a:pt x="6320" y="9461"/>
                </a:cubicBezTo>
                <a:cubicBezTo>
                  <a:pt x="5444" y="9225"/>
                  <a:pt x="4475" y="8964"/>
                  <a:pt x="3599" y="8885"/>
                </a:cubicBezTo>
                <a:lnTo>
                  <a:pt x="3599" y="8885"/>
                </a:lnTo>
                <a:cubicBezTo>
                  <a:pt x="3664" y="9016"/>
                  <a:pt x="3703" y="9199"/>
                  <a:pt x="3782" y="9304"/>
                </a:cubicBezTo>
                <a:cubicBezTo>
                  <a:pt x="3101" y="9042"/>
                  <a:pt x="2486" y="8519"/>
                  <a:pt x="1767" y="8414"/>
                </a:cubicBezTo>
                <a:lnTo>
                  <a:pt x="1767" y="8414"/>
                </a:lnTo>
                <a:cubicBezTo>
                  <a:pt x="1963" y="8754"/>
                  <a:pt x="2251" y="9016"/>
                  <a:pt x="2526" y="9304"/>
                </a:cubicBezTo>
                <a:cubicBezTo>
                  <a:pt x="1950" y="9945"/>
                  <a:pt x="890" y="9932"/>
                  <a:pt x="0" y="10181"/>
                </a:cubicBezTo>
                <a:lnTo>
                  <a:pt x="12418" y="10181"/>
                </a:lnTo>
                <a:lnTo>
                  <a:pt x="12470" y="10128"/>
                </a:lnTo>
                <a:lnTo>
                  <a:pt x="12470" y="6517"/>
                </a:lnTo>
                <a:cubicBezTo>
                  <a:pt x="11698" y="4450"/>
                  <a:pt x="11489" y="2094"/>
                  <a:pt x="121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9"/>
          <p:cNvSpPr/>
          <p:nvPr/>
        </p:nvSpPr>
        <p:spPr>
          <a:xfrm>
            <a:off x="8246663" y="4831054"/>
            <a:ext cx="884216" cy="560539"/>
          </a:xfrm>
          <a:custGeom>
            <a:avLst/>
            <a:gdLst/>
            <a:ahLst/>
            <a:cxnLst/>
            <a:rect l="l" t="t" r="r" b="b"/>
            <a:pathLst>
              <a:path w="6111" h="3874" extrusionOk="0">
                <a:moveTo>
                  <a:pt x="4632" y="1"/>
                </a:moveTo>
                <a:cubicBezTo>
                  <a:pt x="4449" y="694"/>
                  <a:pt x="4541" y="1440"/>
                  <a:pt x="4488" y="2160"/>
                </a:cubicBezTo>
                <a:cubicBezTo>
                  <a:pt x="4057" y="1898"/>
                  <a:pt x="3821" y="1257"/>
                  <a:pt x="3442" y="917"/>
                </a:cubicBezTo>
                <a:lnTo>
                  <a:pt x="3442" y="917"/>
                </a:lnTo>
                <a:cubicBezTo>
                  <a:pt x="3468" y="1545"/>
                  <a:pt x="3664" y="2356"/>
                  <a:pt x="3834" y="2971"/>
                </a:cubicBezTo>
                <a:cubicBezTo>
                  <a:pt x="3115" y="2631"/>
                  <a:pt x="2343" y="1911"/>
                  <a:pt x="1675" y="1453"/>
                </a:cubicBezTo>
                <a:lnTo>
                  <a:pt x="1675" y="1453"/>
                </a:lnTo>
                <a:cubicBezTo>
                  <a:pt x="1885" y="1898"/>
                  <a:pt x="2212" y="2264"/>
                  <a:pt x="2513" y="2657"/>
                </a:cubicBezTo>
                <a:cubicBezTo>
                  <a:pt x="1675" y="2513"/>
                  <a:pt x="851" y="2304"/>
                  <a:pt x="0" y="2173"/>
                </a:cubicBezTo>
                <a:lnTo>
                  <a:pt x="0" y="2173"/>
                </a:lnTo>
                <a:cubicBezTo>
                  <a:pt x="825" y="2434"/>
                  <a:pt x="1701" y="3102"/>
                  <a:pt x="2316" y="3874"/>
                </a:cubicBezTo>
                <a:lnTo>
                  <a:pt x="6059" y="3874"/>
                </a:lnTo>
                <a:lnTo>
                  <a:pt x="6111" y="3821"/>
                </a:lnTo>
                <a:lnTo>
                  <a:pt x="6111" y="2761"/>
                </a:lnTo>
                <a:cubicBezTo>
                  <a:pt x="6085" y="2722"/>
                  <a:pt x="6072" y="2709"/>
                  <a:pt x="6085" y="2709"/>
                </a:cubicBezTo>
                <a:cubicBezTo>
                  <a:pt x="5339" y="1989"/>
                  <a:pt x="4946" y="995"/>
                  <a:pt x="463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0"/>
          <p:cNvSpPr>
            <a:spLocks noGrp="1"/>
          </p:cNvSpPr>
          <p:nvPr>
            <p:ph type="pic" idx="2"/>
          </p:nvPr>
        </p:nvSpPr>
        <p:spPr>
          <a:xfrm>
            <a:off x="-25" y="-13725"/>
            <a:ext cx="9144000" cy="5157300"/>
          </a:xfrm>
          <a:prstGeom prst="rect">
            <a:avLst/>
          </a:prstGeom>
          <a:noFill/>
          <a:ln>
            <a:noFill/>
          </a:ln>
        </p:spPr>
      </p:sp>
      <p:sp>
        <p:nvSpPr>
          <p:cNvPr id="184" name="Google Shape;184;p10"/>
          <p:cNvSpPr txBox="1">
            <a:spLocks noGrp="1"/>
          </p:cNvSpPr>
          <p:nvPr>
            <p:ph type="title"/>
          </p:nvPr>
        </p:nvSpPr>
        <p:spPr>
          <a:xfrm>
            <a:off x="831250" y="3950625"/>
            <a:ext cx="7704000" cy="5727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Quicksand"/>
              <a:buNone/>
              <a:defRPr sz="3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Quicksand"/>
              <a:buNone/>
              <a:defRPr sz="3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Quicksand"/>
              <a:buNone/>
              <a:defRPr sz="3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Quicksand"/>
              <a:buNone/>
              <a:defRPr sz="3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Quicksand"/>
              <a:buNone/>
              <a:defRPr sz="3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Quicksand"/>
              <a:buNone/>
              <a:defRPr sz="3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Quicksand"/>
              <a:buNone/>
              <a:defRPr sz="3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Quicksand"/>
              <a:buNone/>
              <a:defRPr sz="3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Quicksand"/>
              <a:buNone/>
              <a:defRPr sz="3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3" r:id="rId25"/>
    <p:sldLayoutId id="2147483674" r:id="rId26"/>
    <p:sldLayoutId id="2147483678" r:id="rId2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32"/>
          <p:cNvSpPr txBox="1">
            <a:spLocks noGrp="1"/>
          </p:cNvSpPr>
          <p:nvPr>
            <p:ph type="ctrTitle"/>
          </p:nvPr>
        </p:nvSpPr>
        <p:spPr>
          <a:xfrm>
            <a:off x="1418875" y="1103115"/>
            <a:ext cx="6391800" cy="189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dirty="0">
                <a:solidFill>
                  <a:srgbClr val="397453"/>
                </a:solidFill>
              </a:rPr>
              <a:t>Taking Care Of </a:t>
            </a:r>
            <a:r>
              <a:rPr lang="en" dirty="0"/>
              <a:t>The Young </a:t>
            </a:r>
            <a:endParaRPr lang="en" dirty="0">
              <a:solidFill>
                <a:srgbClr val="397453"/>
              </a:solidFill>
            </a:endParaRPr>
          </a:p>
        </p:txBody>
      </p:sp>
      <p:sp>
        <p:nvSpPr>
          <p:cNvPr id="540" name="Google Shape;540;p32"/>
          <p:cNvSpPr/>
          <p:nvPr/>
        </p:nvSpPr>
        <p:spPr>
          <a:xfrm>
            <a:off x="6545854" y="4397412"/>
            <a:ext cx="512097" cy="564753"/>
          </a:xfrm>
          <a:custGeom>
            <a:avLst/>
            <a:gdLst/>
            <a:ahLst/>
            <a:cxnLst/>
            <a:rect l="l" t="t" r="r" b="b"/>
            <a:pathLst>
              <a:path w="5065" h="4541" extrusionOk="0">
                <a:moveTo>
                  <a:pt x="3612" y="0"/>
                </a:moveTo>
                <a:cubicBezTo>
                  <a:pt x="3003" y="368"/>
                  <a:pt x="2615" y="1045"/>
                  <a:pt x="2617" y="1754"/>
                </a:cubicBezTo>
                <a:lnTo>
                  <a:pt x="2617" y="1754"/>
                </a:lnTo>
                <a:cubicBezTo>
                  <a:pt x="2590" y="1057"/>
                  <a:pt x="2140" y="384"/>
                  <a:pt x="1480" y="92"/>
                </a:cubicBezTo>
                <a:lnTo>
                  <a:pt x="1480" y="92"/>
                </a:lnTo>
                <a:cubicBezTo>
                  <a:pt x="1388" y="654"/>
                  <a:pt x="1519" y="1256"/>
                  <a:pt x="1807" y="1753"/>
                </a:cubicBezTo>
                <a:cubicBezTo>
                  <a:pt x="1426" y="1533"/>
                  <a:pt x="977" y="1420"/>
                  <a:pt x="535" y="1420"/>
                </a:cubicBezTo>
                <a:cubicBezTo>
                  <a:pt x="399" y="1420"/>
                  <a:pt x="264" y="1431"/>
                  <a:pt x="132" y="1453"/>
                </a:cubicBezTo>
                <a:cubicBezTo>
                  <a:pt x="480" y="1987"/>
                  <a:pt x="1088" y="2333"/>
                  <a:pt x="1732" y="2377"/>
                </a:cubicBezTo>
                <a:lnTo>
                  <a:pt x="1732" y="2377"/>
                </a:lnTo>
                <a:cubicBezTo>
                  <a:pt x="1705" y="2376"/>
                  <a:pt x="1678" y="2376"/>
                  <a:pt x="1652" y="2376"/>
                </a:cubicBezTo>
                <a:cubicBezTo>
                  <a:pt x="1070" y="2376"/>
                  <a:pt x="487" y="2547"/>
                  <a:pt x="1" y="2879"/>
                </a:cubicBezTo>
                <a:cubicBezTo>
                  <a:pt x="315" y="3068"/>
                  <a:pt x="685" y="3163"/>
                  <a:pt x="1056" y="3163"/>
                </a:cubicBezTo>
                <a:cubicBezTo>
                  <a:pt x="1427" y="3163"/>
                  <a:pt x="1800" y="3068"/>
                  <a:pt x="2121" y="2879"/>
                </a:cubicBezTo>
                <a:lnTo>
                  <a:pt x="2121" y="2879"/>
                </a:lnTo>
                <a:cubicBezTo>
                  <a:pt x="1741" y="3350"/>
                  <a:pt x="1545" y="3952"/>
                  <a:pt x="1545" y="4540"/>
                </a:cubicBezTo>
                <a:cubicBezTo>
                  <a:pt x="2160" y="4318"/>
                  <a:pt x="2592" y="3690"/>
                  <a:pt x="2618" y="3036"/>
                </a:cubicBezTo>
                <a:cubicBezTo>
                  <a:pt x="2723" y="3625"/>
                  <a:pt x="3102" y="4161"/>
                  <a:pt x="3625" y="4475"/>
                </a:cubicBezTo>
                <a:cubicBezTo>
                  <a:pt x="3795" y="4213"/>
                  <a:pt x="3743" y="3860"/>
                  <a:pt x="3599" y="3585"/>
                </a:cubicBezTo>
                <a:cubicBezTo>
                  <a:pt x="3442" y="3297"/>
                  <a:pt x="3220" y="3088"/>
                  <a:pt x="2984" y="2879"/>
                </a:cubicBezTo>
                <a:lnTo>
                  <a:pt x="2984" y="2879"/>
                </a:lnTo>
                <a:cubicBezTo>
                  <a:pt x="3571" y="3233"/>
                  <a:pt x="4248" y="3405"/>
                  <a:pt x="4921" y="3405"/>
                </a:cubicBezTo>
                <a:cubicBezTo>
                  <a:pt x="4969" y="3405"/>
                  <a:pt x="5017" y="3404"/>
                  <a:pt x="5065" y="3402"/>
                </a:cubicBezTo>
                <a:cubicBezTo>
                  <a:pt x="4807" y="2863"/>
                  <a:pt x="4170" y="2470"/>
                  <a:pt x="3541" y="2470"/>
                </a:cubicBezTo>
                <a:cubicBezTo>
                  <a:pt x="3469" y="2470"/>
                  <a:pt x="3396" y="2475"/>
                  <a:pt x="3324" y="2486"/>
                </a:cubicBezTo>
                <a:cubicBezTo>
                  <a:pt x="3913" y="2224"/>
                  <a:pt x="4476" y="1976"/>
                  <a:pt x="5065" y="1714"/>
                </a:cubicBezTo>
                <a:cubicBezTo>
                  <a:pt x="4815" y="1541"/>
                  <a:pt x="4503" y="1439"/>
                  <a:pt x="4188" y="1439"/>
                </a:cubicBezTo>
                <a:cubicBezTo>
                  <a:pt x="4122" y="1439"/>
                  <a:pt x="4057" y="1444"/>
                  <a:pt x="3992" y="1453"/>
                </a:cubicBezTo>
                <a:cubicBezTo>
                  <a:pt x="3612" y="1505"/>
                  <a:pt x="3246" y="1714"/>
                  <a:pt x="3024" y="2015"/>
                </a:cubicBezTo>
                <a:cubicBezTo>
                  <a:pt x="3246" y="1714"/>
                  <a:pt x="3495" y="1413"/>
                  <a:pt x="3625" y="1073"/>
                </a:cubicBezTo>
                <a:cubicBezTo>
                  <a:pt x="3756" y="733"/>
                  <a:pt x="3795" y="327"/>
                  <a:pt x="361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32"/>
          <p:cNvSpPr/>
          <p:nvPr/>
        </p:nvSpPr>
        <p:spPr>
          <a:xfrm>
            <a:off x="2736835" y="4464032"/>
            <a:ext cx="255492" cy="279951"/>
          </a:xfrm>
          <a:custGeom>
            <a:avLst/>
            <a:gdLst/>
            <a:ahLst/>
            <a:cxnLst/>
            <a:rect l="l" t="t" r="r" b="b"/>
            <a:pathLst>
              <a:path w="2527" h="2251" extrusionOk="0">
                <a:moveTo>
                  <a:pt x="1794" y="0"/>
                </a:moveTo>
                <a:cubicBezTo>
                  <a:pt x="1489" y="178"/>
                  <a:pt x="1295" y="528"/>
                  <a:pt x="1296" y="871"/>
                </a:cubicBezTo>
                <a:lnTo>
                  <a:pt x="1296" y="871"/>
                </a:lnTo>
                <a:cubicBezTo>
                  <a:pt x="1283" y="528"/>
                  <a:pt x="1064" y="192"/>
                  <a:pt x="747" y="53"/>
                </a:cubicBezTo>
                <a:lnTo>
                  <a:pt x="747" y="53"/>
                </a:lnTo>
                <a:cubicBezTo>
                  <a:pt x="694" y="327"/>
                  <a:pt x="760" y="628"/>
                  <a:pt x="904" y="877"/>
                </a:cubicBezTo>
                <a:cubicBezTo>
                  <a:pt x="708" y="764"/>
                  <a:pt x="489" y="707"/>
                  <a:pt x="258" y="707"/>
                </a:cubicBezTo>
                <a:cubicBezTo>
                  <a:pt x="195" y="707"/>
                  <a:pt x="131" y="711"/>
                  <a:pt x="66" y="720"/>
                </a:cubicBezTo>
                <a:cubicBezTo>
                  <a:pt x="240" y="993"/>
                  <a:pt x="544" y="1160"/>
                  <a:pt x="854" y="1177"/>
                </a:cubicBezTo>
                <a:lnTo>
                  <a:pt x="854" y="1177"/>
                </a:lnTo>
                <a:cubicBezTo>
                  <a:pt x="848" y="1176"/>
                  <a:pt x="842" y="1176"/>
                  <a:pt x="837" y="1176"/>
                </a:cubicBezTo>
                <a:cubicBezTo>
                  <a:pt x="544" y="1176"/>
                  <a:pt x="244" y="1256"/>
                  <a:pt x="1" y="1426"/>
                </a:cubicBezTo>
                <a:cubicBezTo>
                  <a:pt x="158" y="1518"/>
                  <a:pt x="344" y="1564"/>
                  <a:pt x="529" y="1564"/>
                </a:cubicBezTo>
                <a:cubicBezTo>
                  <a:pt x="714" y="1564"/>
                  <a:pt x="897" y="1518"/>
                  <a:pt x="1048" y="1426"/>
                </a:cubicBezTo>
                <a:lnTo>
                  <a:pt x="1048" y="1426"/>
                </a:lnTo>
                <a:cubicBezTo>
                  <a:pt x="878" y="1662"/>
                  <a:pt x="773" y="1950"/>
                  <a:pt x="773" y="2251"/>
                </a:cubicBezTo>
                <a:cubicBezTo>
                  <a:pt x="1074" y="2133"/>
                  <a:pt x="1296" y="1819"/>
                  <a:pt x="1296" y="1505"/>
                </a:cubicBezTo>
                <a:cubicBezTo>
                  <a:pt x="1349" y="1806"/>
                  <a:pt x="1545" y="2068"/>
                  <a:pt x="1794" y="2212"/>
                </a:cubicBezTo>
                <a:cubicBezTo>
                  <a:pt x="1872" y="2081"/>
                  <a:pt x="1833" y="1898"/>
                  <a:pt x="1767" y="1767"/>
                </a:cubicBezTo>
                <a:cubicBezTo>
                  <a:pt x="1702" y="1636"/>
                  <a:pt x="1597" y="1531"/>
                  <a:pt x="1479" y="1426"/>
                </a:cubicBezTo>
                <a:lnTo>
                  <a:pt x="1479" y="1426"/>
                </a:lnTo>
                <a:cubicBezTo>
                  <a:pt x="1774" y="1598"/>
                  <a:pt x="2103" y="1689"/>
                  <a:pt x="2444" y="1689"/>
                </a:cubicBezTo>
                <a:cubicBezTo>
                  <a:pt x="2467" y="1689"/>
                  <a:pt x="2490" y="1689"/>
                  <a:pt x="2513" y="1688"/>
                </a:cubicBezTo>
                <a:cubicBezTo>
                  <a:pt x="2373" y="1396"/>
                  <a:pt x="2077" y="1209"/>
                  <a:pt x="1773" y="1209"/>
                </a:cubicBezTo>
                <a:cubicBezTo>
                  <a:pt x="1736" y="1209"/>
                  <a:pt x="1699" y="1211"/>
                  <a:pt x="1663" y="1217"/>
                </a:cubicBezTo>
                <a:cubicBezTo>
                  <a:pt x="1951" y="1086"/>
                  <a:pt x="2225" y="969"/>
                  <a:pt x="2526" y="838"/>
                </a:cubicBezTo>
                <a:cubicBezTo>
                  <a:pt x="2404" y="738"/>
                  <a:pt x="2244" y="704"/>
                  <a:pt x="2079" y="704"/>
                </a:cubicBezTo>
                <a:cubicBezTo>
                  <a:pt x="2049" y="704"/>
                  <a:pt x="2020" y="705"/>
                  <a:pt x="1990" y="707"/>
                </a:cubicBezTo>
                <a:cubicBezTo>
                  <a:pt x="1807" y="733"/>
                  <a:pt x="1623" y="838"/>
                  <a:pt x="1506" y="982"/>
                </a:cubicBezTo>
                <a:cubicBezTo>
                  <a:pt x="1623" y="838"/>
                  <a:pt x="1741" y="694"/>
                  <a:pt x="1807" y="524"/>
                </a:cubicBezTo>
                <a:cubicBezTo>
                  <a:pt x="1872" y="367"/>
                  <a:pt x="1885" y="144"/>
                  <a:pt x="179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32"/>
          <p:cNvSpPr/>
          <p:nvPr/>
        </p:nvSpPr>
        <p:spPr>
          <a:xfrm>
            <a:off x="1603430" y="4819929"/>
            <a:ext cx="370449" cy="431306"/>
          </a:xfrm>
          <a:custGeom>
            <a:avLst/>
            <a:gdLst/>
            <a:ahLst/>
            <a:cxnLst/>
            <a:rect l="l" t="t" r="r" b="b"/>
            <a:pathLst>
              <a:path w="3664" h="3468" extrusionOk="0">
                <a:moveTo>
                  <a:pt x="1583" y="0"/>
                </a:moveTo>
                <a:cubicBezTo>
                  <a:pt x="1349" y="420"/>
                  <a:pt x="1347" y="955"/>
                  <a:pt x="1567" y="1366"/>
                </a:cubicBezTo>
                <a:lnTo>
                  <a:pt x="1567" y="1366"/>
                </a:lnTo>
                <a:cubicBezTo>
                  <a:pt x="1342" y="1010"/>
                  <a:pt x="926" y="789"/>
                  <a:pt x="497" y="789"/>
                </a:cubicBezTo>
                <a:cubicBezTo>
                  <a:pt x="445" y="789"/>
                  <a:pt x="393" y="792"/>
                  <a:pt x="340" y="798"/>
                </a:cubicBezTo>
                <a:cubicBezTo>
                  <a:pt x="471" y="1178"/>
                  <a:pt x="759" y="1492"/>
                  <a:pt x="1112" y="1688"/>
                </a:cubicBezTo>
                <a:cubicBezTo>
                  <a:pt x="707" y="1688"/>
                  <a:pt x="301" y="1832"/>
                  <a:pt x="0" y="2094"/>
                </a:cubicBezTo>
                <a:cubicBezTo>
                  <a:pt x="200" y="2194"/>
                  <a:pt x="421" y="2243"/>
                  <a:pt x="644" y="2243"/>
                </a:cubicBezTo>
                <a:cubicBezTo>
                  <a:pt x="874" y="2243"/>
                  <a:pt x="1106" y="2191"/>
                  <a:pt x="1320" y="2088"/>
                </a:cubicBezTo>
                <a:lnTo>
                  <a:pt x="1320" y="2088"/>
                </a:lnTo>
                <a:cubicBezTo>
                  <a:pt x="933" y="2286"/>
                  <a:pt x="609" y="2605"/>
                  <a:pt x="419" y="2997"/>
                </a:cubicBezTo>
                <a:cubicBezTo>
                  <a:pt x="942" y="2997"/>
                  <a:pt x="1439" y="2696"/>
                  <a:pt x="1701" y="2264"/>
                </a:cubicBezTo>
                <a:lnTo>
                  <a:pt x="1701" y="2264"/>
                </a:lnTo>
                <a:cubicBezTo>
                  <a:pt x="1649" y="2670"/>
                  <a:pt x="1727" y="3114"/>
                  <a:pt x="1924" y="3468"/>
                </a:cubicBezTo>
                <a:cubicBezTo>
                  <a:pt x="2211" y="3114"/>
                  <a:pt x="2251" y="2604"/>
                  <a:pt x="2041" y="2199"/>
                </a:cubicBezTo>
                <a:lnTo>
                  <a:pt x="2041" y="2199"/>
                </a:lnTo>
                <a:cubicBezTo>
                  <a:pt x="2316" y="2499"/>
                  <a:pt x="2735" y="2696"/>
                  <a:pt x="3153" y="2696"/>
                </a:cubicBezTo>
                <a:cubicBezTo>
                  <a:pt x="3153" y="2486"/>
                  <a:pt x="3010" y="2290"/>
                  <a:pt x="2826" y="2172"/>
                </a:cubicBezTo>
                <a:cubicBezTo>
                  <a:pt x="2643" y="2068"/>
                  <a:pt x="2434" y="2015"/>
                  <a:pt x="2224" y="1963"/>
                </a:cubicBezTo>
                <a:cubicBezTo>
                  <a:pt x="2722" y="1963"/>
                  <a:pt x="3232" y="1832"/>
                  <a:pt x="3664" y="1557"/>
                </a:cubicBezTo>
                <a:cubicBezTo>
                  <a:pt x="3468" y="1412"/>
                  <a:pt x="3229" y="1343"/>
                  <a:pt x="2990" y="1343"/>
                </a:cubicBezTo>
                <a:cubicBezTo>
                  <a:pt x="2735" y="1343"/>
                  <a:pt x="2480" y="1422"/>
                  <a:pt x="2277" y="1570"/>
                </a:cubicBezTo>
                <a:cubicBezTo>
                  <a:pt x="2539" y="1217"/>
                  <a:pt x="2800" y="851"/>
                  <a:pt x="3062" y="511"/>
                </a:cubicBezTo>
                <a:cubicBezTo>
                  <a:pt x="3043" y="510"/>
                  <a:pt x="3024" y="509"/>
                  <a:pt x="3005" y="509"/>
                </a:cubicBezTo>
                <a:cubicBezTo>
                  <a:pt x="2759" y="509"/>
                  <a:pt x="2498" y="587"/>
                  <a:pt x="2316" y="733"/>
                </a:cubicBezTo>
                <a:cubicBezTo>
                  <a:pt x="2107" y="903"/>
                  <a:pt x="1976" y="1152"/>
                  <a:pt x="1924" y="1413"/>
                </a:cubicBezTo>
                <a:cubicBezTo>
                  <a:pt x="1963" y="1152"/>
                  <a:pt x="2015" y="903"/>
                  <a:pt x="1976" y="641"/>
                </a:cubicBezTo>
                <a:cubicBezTo>
                  <a:pt x="1937" y="380"/>
                  <a:pt x="1806" y="131"/>
                  <a:pt x="158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32"/>
          <p:cNvSpPr/>
          <p:nvPr/>
        </p:nvSpPr>
        <p:spPr>
          <a:xfrm>
            <a:off x="4952129" y="4858951"/>
            <a:ext cx="370550" cy="431431"/>
          </a:xfrm>
          <a:custGeom>
            <a:avLst/>
            <a:gdLst/>
            <a:ahLst/>
            <a:cxnLst/>
            <a:rect l="l" t="t" r="r" b="b"/>
            <a:pathLst>
              <a:path w="3665" h="3469" extrusionOk="0">
                <a:moveTo>
                  <a:pt x="1597" y="1"/>
                </a:moveTo>
                <a:cubicBezTo>
                  <a:pt x="1358" y="428"/>
                  <a:pt x="1361" y="975"/>
                  <a:pt x="1592" y="1389"/>
                </a:cubicBezTo>
                <a:lnTo>
                  <a:pt x="1592" y="1389"/>
                </a:lnTo>
                <a:cubicBezTo>
                  <a:pt x="1361" y="1019"/>
                  <a:pt x="936" y="789"/>
                  <a:pt x="507" y="789"/>
                </a:cubicBezTo>
                <a:cubicBezTo>
                  <a:pt x="456" y="789"/>
                  <a:pt x="405" y="792"/>
                  <a:pt x="354" y="799"/>
                </a:cubicBezTo>
                <a:cubicBezTo>
                  <a:pt x="485" y="1178"/>
                  <a:pt x="772" y="1492"/>
                  <a:pt x="1113" y="1689"/>
                </a:cubicBezTo>
                <a:cubicBezTo>
                  <a:pt x="707" y="1689"/>
                  <a:pt x="314" y="1833"/>
                  <a:pt x="0" y="2094"/>
                </a:cubicBezTo>
                <a:cubicBezTo>
                  <a:pt x="206" y="2194"/>
                  <a:pt x="430" y="2243"/>
                  <a:pt x="654" y="2243"/>
                </a:cubicBezTo>
                <a:cubicBezTo>
                  <a:pt x="884" y="2243"/>
                  <a:pt x="1114" y="2191"/>
                  <a:pt x="1323" y="2088"/>
                </a:cubicBezTo>
                <a:lnTo>
                  <a:pt x="1323" y="2088"/>
                </a:lnTo>
                <a:cubicBezTo>
                  <a:pt x="947" y="2286"/>
                  <a:pt x="622" y="2605"/>
                  <a:pt x="432" y="2997"/>
                </a:cubicBezTo>
                <a:cubicBezTo>
                  <a:pt x="956" y="2997"/>
                  <a:pt x="1440" y="2696"/>
                  <a:pt x="1701" y="2264"/>
                </a:cubicBezTo>
                <a:lnTo>
                  <a:pt x="1701" y="2264"/>
                </a:lnTo>
                <a:cubicBezTo>
                  <a:pt x="1662" y="2670"/>
                  <a:pt x="1741" y="3115"/>
                  <a:pt x="1937" y="3468"/>
                </a:cubicBezTo>
                <a:cubicBezTo>
                  <a:pt x="2212" y="3115"/>
                  <a:pt x="2264" y="2605"/>
                  <a:pt x="2055" y="2199"/>
                </a:cubicBezTo>
                <a:lnTo>
                  <a:pt x="2055" y="2199"/>
                </a:lnTo>
                <a:cubicBezTo>
                  <a:pt x="2329" y="2500"/>
                  <a:pt x="2735" y="2696"/>
                  <a:pt x="3167" y="2696"/>
                </a:cubicBezTo>
                <a:cubicBezTo>
                  <a:pt x="3167" y="2487"/>
                  <a:pt x="3010" y="2291"/>
                  <a:pt x="2840" y="2173"/>
                </a:cubicBezTo>
                <a:cubicBezTo>
                  <a:pt x="2657" y="2068"/>
                  <a:pt x="2447" y="2016"/>
                  <a:pt x="2225" y="1963"/>
                </a:cubicBezTo>
                <a:cubicBezTo>
                  <a:pt x="2735" y="1963"/>
                  <a:pt x="3245" y="1833"/>
                  <a:pt x="3664" y="1558"/>
                </a:cubicBezTo>
                <a:cubicBezTo>
                  <a:pt x="3459" y="1404"/>
                  <a:pt x="3216" y="1329"/>
                  <a:pt x="2976" y="1329"/>
                </a:cubicBezTo>
                <a:cubicBezTo>
                  <a:pt x="2726" y="1329"/>
                  <a:pt x="2477" y="1411"/>
                  <a:pt x="2277" y="1571"/>
                </a:cubicBezTo>
                <a:cubicBezTo>
                  <a:pt x="2539" y="1218"/>
                  <a:pt x="2800" y="851"/>
                  <a:pt x="3062" y="511"/>
                </a:cubicBezTo>
                <a:cubicBezTo>
                  <a:pt x="3032" y="508"/>
                  <a:pt x="3002" y="507"/>
                  <a:pt x="2972" y="507"/>
                </a:cubicBezTo>
                <a:cubicBezTo>
                  <a:pt x="2739" y="507"/>
                  <a:pt x="2503" y="594"/>
                  <a:pt x="2329" y="733"/>
                </a:cubicBezTo>
                <a:cubicBezTo>
                  <a:pt x="2120" y="904"/>
                  <a:pt x="1989" y="1139"/>
                  <a:pt x="1937" y="1414"/>
                </a:cubicBezTo>
                <a:cubicBezTo>
                  <a:pt x="1963" y="1139"/>
                  <a:pt x="2015" y="904"/>
                  <a:pt x="1989" y="642"/>
                </a:cubicBezTo>
                <a:cubicBezTo>
                  <a:pt x="1950" y="380"/>
                  <a:pt x="1819" y="132"/>
                  <a:pt x="159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4" name="Google Shape;544;p32"/>
          <p:cNvGrpSpPr/>
          <p:nvPr/>
        </p:nvGrpSpPr>
        <p:grpSpPr>
          <a:xfrm>
            <a:off x="199396" y="2824317"/>
            <a:ext cx="1835524" cy="2264229"/>
            <a:chOff x="199412" y="2655288"/>
            <a:chExt cx="1972621" cy="2433347"/>
          </a:xfrm>
        </p:grpSpPr>
        <p:grpSp>
          <p:nvGrpSpPr>
            <p:cNvPr id="545" name="Google Shape;545;p32"/>
            <p:cNvGrpSpPr/>
            <p:nvPr/>
          </p:nvGrpSpPr>
          <p:grpSpPr>
            <a:xfrm>
              <a:off x="199412" y="2655288"/>
              <a:ext cx="1972621" cy="2433347"/>
              <a:chOff x="442899" y="2732426"/>
              <a:chExt cx="1972621" cy="2433347"/>
            </a:xfrm>
          </p:grpSpPr>
          <p:sp>
            <p:nvSpPr>
              <p:cNvPr id="546" name="Google Shape;546;p32"/>
              <p:cNvSpPr/>
              <p:nvPr/>
            </p:nvSpPr>
            <p:spPr>
              <a:xfrm>
                <a:off x="442899" y="2732426"/>
                <a:ext cx="1972621" cy="2433347"/>
              </a:xfrm>
              <a:custGeom>
                <a:avLst/>
                <a:gdLst/>
                <a:ahLst/>
                <a:cxnLst/>
                <a:rect l="l" t="t" r="r" b="b"/>
                <a:pathLst>
                  <a:path w="14564" h="18228" extrusionOk="0">
                    <a:moveTo>
                      <a:pt x="13674" y="1"/>
                    </a:moveTo>
                    <a:cubicBezTo>
                      <a:pt x="13386" y="14"/>
                      <a:pt x="13085" y="27"/>
                      <a:pt x="12784" y="105"/>
                    </a:cubicBezTo>
                    <a:cubicBezTo>
                      <a:pt x="12457" y="197"/>
                      <a:pt x="12169" y="301"/>
                      <a:pt x="11946" y="485"/>
                    </a:cubicBezTo>
                    <a:cubicBezTo>
                      <a:pt x="11646" y="720"/>
                      <a:pt x="11436" y="956"/>
                      <a:pt x="11305" y="1191"/>
                    </a:cubicBezTo>
                    <a:cubicBezTo>
                      <a:pt x="11148" y="1178"/>
                      <a:pt x="10978" y="1178"/>
                      <a:pt x="10795" y="1178"/>
                    </a:cubicBezTo>
                    <a:cubicBezTo>
                      <a:pt x="10599" y="1178"/>
                      <a:pt x="10402" y="1191"/>
                      <a:pt x="10206" y="1204"/>
                    </a:cubicBezTo>
                    <a:cubicBezTo>
                      <a:pt x="10075" y="982"/>
                      <a:pt x="9866" y="733"/>
                      <a:pt x="9578" y="498"/>
                    </a:cubicBezTo>
                    <a:cubicBezTo>
                      <a:pt x="9343" y="341"/>
                      <a:pt x="9081" y="210"/>
                      <a:pt x="8741" y="131"/>
                    </a:cubicBezTo>
                    <a:cubicBezTo>
                      <a:pt x="8440" y="66"/>
                      <a:pt x="8139" y="27"/>
                      <a:pt x="7838" y="14"/>
                    </a:cubicBezTo>
                    <a:lnTo>
                      <a:pt x="7786" y="14"/>
                    </a:lnTo>
                    <a:cubicBezTo>
                      <a:pt x="7576" y="14"/>
                      <a:pt x="7380" y="92"/>
                      <a:pt x="7236" y="236"/>
                    </a:cubicBezTo>
                    <a:cubicBezTo>
                      <a:pt x="7066" y="393"/>
                      <a:pt x="6974" y="615"/>
                      <a:pt x="6974" y="825"/>
                    </a:cubicBezTo>
                    <a:cubicBezTo>
                      <a:pt x="6974" y="1244"/>
                      <a:pt x="7079" y="1649"/>
                      <a:pt x="7301" y="2029"/>
                    </a:cubicBezTo>
                    <a:cubicBezTo>
                      <a:pt x="7445" y="2290"/>
                      <a:pt x="7629" y="2513"/>
                      <a:pt x="7851" y="2709"/>
                    </a:cubicBezTo>
                    <a:cubicBezTo>
                      <a:pt x="8034" y="2853"/>
                      <a:pt x="8296" y="3023"/>
                      <a:pt x="8571" y="3141"/>
                    </a:cubicBezTo>
                    <a:cubicBezTo>
                      <a:pt x="8597" y="3808"/>
                      <a:pt x="8819" y="4449"/>
                      <a:pt x="9081" y="4881"/>
                    </a:cubicBezTo>
                    <a:cubicBezTo>
                      <a:pt x="9029" y="5182"/>
                      <a:pt x="8937" y="5391"/>
                      <a:pt x="8819" y="5535"/>
                    </a:cubicBezTo>
                    <a:cubicBezTo>
                      <a:pt x="8688" y="5391"/>
                      <a:pt x="8544" y="5234"/>
                      <a:pt x="8374" y="5038"/>
                    </a:cubicBezTo>
                    <a:cubicBezTo>
                      <a:pt x="8466" y="4920"/>
                      <a:pt x="8505" y="4750"/>
                      <a:pt x="8505" y="4554"/>
                    </a:cubicBezTo>
                    <a:cubicBezTo>
                      <a:pt x="8505" y="4057"/>
                      <a:pt x="8100" y="3808"/>
                      <a:pt x="7838" y="3677"/>
                    </a:cubicBezTo>
                    <a:cubicBezTo>
                      <a:pt x="7720" y="3481"/>
                      <a:pt x="7511" y="3193"/>
                      <a:pt x="7223" y="3010"/>
                    </a:cubicBezTo>
                    <a:cubicBezTo>
                      <a:pt x="6987" y="2853"/>
                      <a:pt x="6726" y="2788"/>
                      <a:pt x="6399" y="2788"/>
                    </a:cubicBezTo>
                    <a:lnTo>
                      <a:pt x="6215" y="2788"/>
                    </a:lnTo>
                    <a:cubicBezTo>
                      <a:pt x="6176" y="2788"/>
                      <a:pt x="6137" y="2788"/>
                      <a:pt x="6111" y="2814"/>
                    </a:cubicBezTo>
                    <a:cubicBezTo>
                      <a:pt x="6006" y="2774"/>
                      <a:pt x="5914" y="2761"/>
                      <a:pt x="5797" y="2761"/>
                    </a:cubicBezTo>
                    <a:cubicBezTo>
                      <a:pt x="5535" y="2761"/>
                      <a:pt x="5273" y="2853"/>
                      <a:pt x="5077" y="3036"/>
                    </a:cubicBezTo>
                    <a:cubicBezTo>
                      <a:pt x="4671" y="3416"/>
                      <a:pt x="4645" y="4096"/>
                      <a:pt x="4868" y="4580"/>
                    </a:cubicBezTo>
                    <a:cubicBezTo>
                      <a:pt x="4698" y="4946"/>
                      <a:pt x="4567" y="5509"/>
                      <a:pt x="4711" y="6085"/>
                    </a:cubicBezTo>
                    <a:cubicBezTo>
                      <a:pt x="4488" y="6059"/>
                      <a:pt x="4253" y="6033"/>
                      <a:pt x="4030" y="6033"/>
                    </a:cubicBezTo>
                    <a:cubicBezTo>
                      <a:pt x="3690" y="6033"/>
                      <a:pt x="3376" y="6059"/>
                      <a:pt x="3101" y="6150"/>
                    </a:cubicBezTo>
                    <a:cubicBezTo>
                      <a:pt x="2905" y="6190"/>
                      <a:pt x="2709" y="6281"/>
                      <a:pt x="2526" y="6373"/>
                    </a:cubicBezTo>
                    <a:cubicBezTo>
                      <a:pt x="2316" y="6307"/>
                      <a:pt x="2094" y="6255"/>
                      <a:pt x="1871" y="6255"/>
                    </a:cubicBezTo>
                    <a:cubicBezTo>
                      <a:pt x="1767" y="6255"/>
                      <a:pt x="1688" y="6255"/>
                      <a:pt x="1597" y="6281"/>
                    </a:cubicBezTo>
                    <a:cubicBezTo>
                      <a:pt x="1047" y="6360"/>
                      <a:pt x="563" y="6674"/>
                      <a:pt x="249" y="7105"/>
                    </a:cubicBezTo>
                    <a:cubicBezTo>
                      <a:pt x="236" y="7132"/>
                      <a:pt x="236" y="7145"/>
                      <a:pt x="223" y="7158"/>
                    </a:cubicBezTo>
                    <a:cubicBezTo>
                      <a:pt x="0" y="7485"/>
                      <a:pt x="53" y="7917"/>
                      <a:pt x="327" y="8191"/>
                    </a:cubicBezTo>
                    <a:cubicBezTo>
                      <a:pt x="550" y="8401"/>
                      <a:pt x="785" y="8571"/>
                      <a:pt x="1047" y="8676"/>
                    </a:cubicBezTo>
                    <a:cubicBezTo>
                      <a:pt x="1021" y="9238"/>
                      <a:pt x="1152" y="9814"/>
                      <a:pt x="1440" y="10285"/>
                    </a:cubicBezTo>
                    <a:cubicBezTo>
                      <a:pt x="1426" y="10808"/>
                      <a:pt x="1335" y="11136"/>
                      <a:pt x="1152" y="11201"/>
                    </a:cubicBezTo>
                    <a:cubicBezTo>
                      <a:pt x="916" y="11279"/>
                      <a:pt x="746" y="11463"/>
                      <a:pt x="654" y="11685"/>
                    </a:cubicBezTo>
                    <a:cubicBezTo>
                      <a:pt x="576" y="11921"/>
                      <a:pt x="589" y="12169"/>
                      <a:pt x="720" y="12379"/>
                    </a:cubicBezTo>
                    <a:cubicBezTo>
                      <a:pt x="1178" y="13164"/>
                      <a:pt x="1309" y="14027"/>
                      <a:pt x="1440" y="14956"/>
                    </a:cubicBezTo>
                    <a:cubicBezTo>
                      <a:pt x="1557" y="15728"/>
                      <a:pt x="1675" y="16513"/>
                      <a:pt x="1963" y="17338"/>
                    </a:cubicBezTo>
                    <a:cubicBezTo>
                      <a:pt x="2015" y="17442"/>
                      <a:pt x="2081" y="17560"/>
                      <a:pt x="2198" y="17730"/>
                    </a:cubicBezTo>
                    <a:cubicBezTo>
                      <a:pt x="2264" y="17822"/>
                      <a:pt x="2342" y="17926"/>
                      <a:pt x="2342" y="17926"/>
                    </a:cubicBezTo>
                    <a:cubicBezTo>
                      <a:pt x="2486" y="18123"/>
                      <a:pt x="2735" y="18227"/>
                      <a:pt x="2997" y="18227"/>
                    </a:cubicBezTo>
                    <a:lnTo>
                      <a:pt x="3756" y="18227"/>
                    </a:lnTo>
                    <a:cubicBezTo>
                      <a:pt x="4056" y="18227"/>
                      <a:pt x="4318" y="18070"/>
                      <a:pt x="4475" y="17796"/>
                    </a:cubicBezTo>
                    <a:cubicBezTo>
                      <a:pt x="4619" y="17508"/>
                      <a:pt x="4606" y="17207"/>
                      <a:pt x="4423" y="16958"/>
                    </a:cubicBezTo>
                    <a:lnTo>
                      <a:pt x="4174" y="16592"/>
                    </a:lnTo>
                    <a:cubicBezTo>
                      <a:pt x="3991" y="15846"/>
                      <a:pt x="3978" y="15440"/>
                      <a:pt x="3926" y="14786"/>
                    </a:cubicBezTo>
                    <a:cubicBezTo>
                      <a:pt x="3899" y="14420"/>
                      <a:pt x="3886" y="14027"/>
                      <a:pt x="3821" y="13491"/>
                    </a:cubicBezTo>
                    <a:cubicBezTo>
                      <a:pt x="3795" y="13255"/>
                      <a:pt x="3782" y="12784"/>
                      <a:pt x="3821" y="12588"/>
                    </a:cubicBezTo>
                    <a:cubicBezTo>
                      <a:pt x="3860" y="12522"/>
                      <a:pt x="3952" y="12431"/>
                      <a:pt x="4017" y="12365"/>
                    </a:cubicBezTo>
                    <a:cubicBezTo>
                      <a:pt x="4279" y="12078"/>
                      <a:pt x="4580" y="11724"/>
                      <a:pt x="4802" y="11332"/>
                    </a:cubicBezTo>
                    <a:cubicBezTo>
                      <a:pt x="5142" y="11384"/>
                      <a:pt x="5457" y="11397"/>
                      <a:pt x="5731" y="11397"/>
                    </a:cubicBezTo>
                    <a:cubicBezTo>
                      <a:pt x="5993" y="11397"/>
                      <a:pt x="6255" y="11384"/>
                      <a:pt x="6503" y="11384"/>
                    </a:cubicBezTo>
                    <a:cubicBezTo>
                      <a:pt x="6739" y="11358"/>
                      <a:pt x="6974" y="11358"/>
                      <a:pt x="7197" y="11358"/>
                    </a:cubicBezTo>
                    <a:cubicBezTo>
                      <a:pt x="7498" y="11358"/>
                      <a:pt x="7746" y="11384"/>
                      <a:pt x="7956" y="11410"/>
                    </a:cubicBezTo>
                    <a:cubicBezTo>
                      <a:pt x="8008" y="11803"/>
                      <a:pt x="7969" y="12182"/>
                      <a:pt x="7956" y="12627"/>
                    </a:cubicBezTo>
                    <a:cubicBezTo>
                      <a:pt x="7943" y="12915"/>
                      <a:pt x="7916" y="13216"/>
                      <a:pt x="7916" y="13543"/>
                    </a:cubicBezTo>
                    <a:cubicBezTo>
                      <a:pt x="7916" y="13674"/>
                      <a:pt x="7956" y="13779"/>
                      <a:pt x="8008" y="13896"/>
                    </a:cubicBezTo>
                    <a:cubicBezTo>
                      <a:pt x="8165" y="14223"/>
                      <a:pt x="8204" y="14995"/>
                      <a:pt x="8217" y="15610"/>
                    </a:cubicBezTo>
                    <a:cubicBezTo>
                      <a:pt x="8230" y="16239"/>
                      <a:pt x="8244" y="16827"/>
                      <a:pt x="8401" y="17298"/>
                    </a:cubicBezTo>
                    <a:cubicBezTo>
                      <a:pt x="8479" y="17560"/>
                      <a:pt x="8597" y="17796"/>
                      <a:pt x="8741" y="17953"/>
                    </a:cubicBezTo>
                    <a:cubicBezTo>
                      <a:pt x="8898" y="18136"/>
                      <a:pt x="9120" y="18227"/>
                      <a:pt x="9356" y="18227"/>
                    </a:cubicBezTo>
                    <a:lnTo>
                      <a:pt x="10232" y="18227"/>
                    </a:lnTo>
                    <a:cubicBezTo>
                      <a:pt x="10559" y="18214"/>
                      <a:pt x="10834" y="18018"/>
                      <a:pt x="10965" y="17730"/>
                    </a:cubicBezTo>
                    <a:cubicBezTo>
                      <a:pt x="11096" y="17429"/>
                      <a:pt x="11031" y="17089"/>
                      <a:pt x="10821" y="16853"/>
                    </a:cubicBezTo>
                    <a:cubicBezTo>
                      <a:pt x="10782" y="16827"/>
                      <a:pt x="10730" y="16749"/>
                      <a:pt x="10664" y="16683"/>
                    </a:cubicBezTo>
                    <a:cubicBezTo>
                      <a:pt x="10664" y="16657"/>
                      <a:pt x="10651" y="16657"/>
                      <a:pt x="10651" y="16644"/>
                    </a:cubicBezTo>
                    <a:cubicBezTo>
                      <a:pt x="10664" y="15807"/>
                      <a:pt x="10664" y="14982"/>
                      <a:pt x="10664" y="14158"/>
                    </a:cubicBezTo>
                    <a:cubicBezTo>
                      <a:pt x="10664" y="13255"/>
                      <a:pt x="10664" y="12313"/>
                      <a:pt x="10690" y="11410"/>
                    </a:cubicBezTo>
                    <a:cubicBezTo>
                      <a:pt x="10690" y="11188"/>
                      <a:pt x="10703" y="10992"/>
                      <a:pt x="10730" y="10835"/>
                    </a:cubicBezTo>
                    <a:cubicBezTo>
                      <a:pt x="10769" y="10769"/>
                      <a:pt x="10887" y="10560"/>
                      <a:pt x="11109" y="10233"/>
                    </a:cubicBezTo>
                    <a:lnTo>
                      <a:pt x="11148" y="10206"/>
                    </a:lnTo>
                    <a:cubicBezTo>
                      <a:pt x="12234" y="9094"/>
                      <a:pt x="12535" y="7877"/>
                      <a:pt x="12391" y="4933"/>
                    </a:cubicBezTo>
                    <a:cubicBezTo>
                      <a:pt x="12679" y="4515"/>
                      <a:pt x="12941" y="3821"/>
                      <a:pt x="12954" y="3088"/>
                    </a:cubicBezTo>
                    <a:cubicBezTo>
                      <a:pt x="13255" y="2971"/>
                      <a:pt x="13517" y="2814"/>
                      <a:pt x="13674" y="2657"/>
                    </a:cubicBezTo>
                    <a:cubicBezTo>
                      <a:pt x="13896" y="2460"/>
                      <a:pt x="14092" y="2238"/>
                      <a:pt x="14236" y="1976"/>
                    </a:cubicBezTo>
                    <a:cubicBezTo>
                      <a:pt x="14446" y="1597"/>
                      <a:pt x="14563" y="1178"/>
                      <a:pt x="14563" y="786"/>
                    </a:cubicBezTo>
                    <a:cubicBezTo>
                      <a:pt x="14524" y="602"/>
                      <a:pt x="14446" y="367"/>
                      <a:pt x="14289" y="223"/>
                    </a:cubicBezTo>
                    <a:cubicBezTo>
                      <a:pt x="14132" y="79"/>
                      <a:pt x="13922" y="1"/>
                      <a:pt x="137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47" name="Google Shape;547;p32"/>
              <p:cNvGrpSpPr/>
              <p:nvPr/>
            </p:nvGrpSpPr>
            <p:grpSpPr>
              <a:xfrm>
                <a:off x="526004" y="2772366"/>
                <a:ext cx="1778212" cy="2353743"/>
                <a:chOff x="2441500" y="2818582"/>
                <a:chExt cx="1888701" cy="2499993"/>
              </a:xfrm>
            </p:grpSpPr>
            <p:sp>
              <p:nvSpPr>
                <p:cNvPr id="548" name="Google Shape;548;p32"/>
                <p:cNvSpPr/>
                <p:nvPr/>
              </p:nvSpPr>
              <p:spPr>
                <a:xfrm>
                  <a:off x="3870303" y="3341260"/>
                  <a:ext cx="196605" cy="8275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9" h="5510" extrusionOk="0">
                      <a:moveTo>
                        <a:pt x="484" y="1"/>
                      </a:moveTo>
                      <a:cubicBezTo>
                        <a:pt x="458" y="66"/>
                        <a:pt x="445" y="145"/>
                        <a:pt x="432" y="210"/>
                      </a:cubicBezTo>
                      <a:cubicBezTo>
                        <a:pt x="367" y="564"/>
                        <a:pt x="419" y="904"/>
                        <a:pt x="432" y="1257"/>
                      </a:cubicBezTo>
                      <a:cubicBezTo>
                        <a:pt x="524" y="2683"/>
                        <a:pt x="380" y="4136"/>
                        <a:pt x="0" y="5510"/>
                      </a:cubicBezTo>
                      <a:cubicBezTo>
                        <a:pt x="39" y="5444"/>
                        <a:pt x="66" y="5418"/>
                        <a:pt x="66" y="5418"/>
                      </a:cubicBezTo>
                      <a:cubicBezTo>
                        <a:pt x="982" y="4502"/>
                        <a:pt x="1309" y="3586"/>
                        <a:pt x="1086" y="119"/>
                      </a:cubicBezTo>
                      <a:lnTo>
                        <a:pt x="484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9" name="Google Shape;549;p32"/>
                <p:cNvSpPr/>
                <p:nvPr/>
              </p:nvSpPr>
              <p:spPr>
                <a:xfrm>
                  <a:off x="2441500" y="3831646"/>
                  <a:ext cx="257584" cy="869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5" h="579" extrusionOk="0">
                      <a:moveTo>
                        <a:pt x="587" y="1"/>
                      </a:moveTo>
                      <a:cubicBezTo>
                        <a:pt x="395" y="1"/>
                        <a:pt x="205" y="15"/>
                        <a:pt x="14" y="46"/>
                      </a:cubicBezTo>
                      <a:cubicBezTo>
                        <a:pt x="14" y="59"/>
                        <a:pt x="1" y="59"/>
                        <a:pt x="1" y="73"/>
                      </a:cubicBezTo>
                      <a:cubicBezTo>
                        <a:pt x="275" y="334"/>
                        <a:pt x="642" y="517"/>
                        <a:pt x="1008" y="570"/>
                      </a:cubicBezTo>
                      <a:cubicBezTo>
                        <a:pt x="1056" y="575"/>
                        <a:pt x="1102" y="579"/>
                        <a:pt x="1145" y="579"/>
                      </a:cubicBezTo>
                      <a:cubicBezTo>
                        <a:pt x="1303" y="579"/>
                        <a:pt x="1435" y="536"/>
                        <a:pt x="1558" y="413"/>
                      </a:cubicBezTo>
                      <a:cubicBezTo>
                        <a:pt x="1623" y="347"/>
                        <a:pt x="1689" y="256"/>
                        <a:pt x="1715" y="151"/>
                      </a:cubicBezTo>
                      <a:cubicBezTo>
                        <a:pt x="1334" y="56"/>
                        <a:pt x="959" y="1"/>
                        <a:pt x="58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0" name="Google Shape;550;p32"/>
                <p:cNvSpPr/>
                <p:nvPr/>
              </p:nvSpPr>
              <p:spPr>
                <a:xfrm>
                  <a:off x="2443453" y="3763157"/>
                  <a:ext cx="259537" cy="91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8" h="608" extrusionOk="0">
                      <a:moveTo>
                        <a:pt x="896" y="1"/>
                      </a:moveTo>
                      <a:cubicBezTo>
                        <a:pt x="859" y="1"/>
                        <a:pt x="822" y="2"/>
                        <a:pt x="786" y="5"/>
                      </a:cubicBezTo>
                      <a:cubicBezTo>
                        <a:pt x="472" y="57"/>
                        <a:pt x="184" y="241"/>
                        <a:pt x="1" y="502"/>
                      </a:cubicBezTo>
                      <a:cubicBezTo>
                        <a:pt x="192" y="471"/>
                        <a:pt x="382" y="457"/>
                        <a:pt x="573" y="457"/>
                      </a:cubicBezTo>
                      <a:cubicBezTo>
                        <a:pt x="945" y="457"/>
                        <a:pt x="1317" y="512"/>
                        <a:pt x="1689" y="607"/>
                      </a:cubicBezTo>
                      <a:cubicBezTo>
                        <a:pt x="1715" y="502"/>
                        <a:pt x="1728" y="385"/>
                        <a:pt x="1715" y="280"/>
                      </a:cubicBezTo>
                      <a:cubicBezTo>
                        <a:pt x="1506" y="94"/>
                        <a:pt x="1193" y="1"/>
                        <a:pt x="89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1" name="Google Shape;551;p32"/>
                <p:cNvSpPr/>
                <p:nvPr/>
              </p:nvSpPr>
              <p:spPr>
                <a:xfrm>
                  <a:off x="2730475" y="5239723"/>
                  <a:ext cx="133674" cy="788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0" h="525" extrusionOk="0">
                      <a:moveTo>
                        <a:pt x="550" y="1"/>
                      </a:moveTo>
                      <a:cubicBezTo>
                        <a:pt x="366" y="132"/>
                        <a:pt x="183" y="249"/>
                        <a:pt x="0" y="367"/>
                      </a:cubicBezTo>
                      <a:lnTo>
                        <a:pt x="131" y="524"/>
                      </a:lnTo>
                      <a:lnTo>
                        <a:pt x="890" y="524"/>
                      </a:lnTo>
                      <a:lnTo>
                        <a:pt x="563" y="53"/>
                      </a:lnTo>
                      <a:cubicBezTo>
                        <a:pt x="563" y="40"/>
                        <a:pt x="563" y="14"/>
                        <a:pt x="55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2" name="Google Shape;552;p32"/>
                <p:cNvSpPr/>
                <p:nvPr/>
              </p:nvSpPr>
              <p:spPr>
                <a:xfrm>
                  <a:off x="3683611" y="5228008"/>
                  <a:ext cx="153349" cy="890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1" h="593" extrusionOk="0">
                      <a:moveTo>
                        <a:pt x="628" y="0"/>
                      </a:moveTo>
                      <a:cubicBezTo>
                        <a:pt x="432" y="105"/>
                        <a:pt x="209" y="183"/>
                        <a:pt x="0" y="236"/>
                      </a:cubicBezTo>
                      <a:cubicBezTo>
                        <a:pt x="52" y="393"/>
                        <a:pt x="105" y="510"/>
                        <a:pt x="183" y="589"/>
                      </a:cubicBezTo>
                      <a:cubicBezTo>
                        <a:pt x="250" y="586"/>
                        <a:pt x="311" y="585"/>
                        <a:pt x="370" y="585"/>
                      </a:cubicBezTo>
                      <a:cubicBezTo>
                        <a:pt x="532" y="585"/>
                        <a:pt x="673" y="593"/>
                        <a:pt x="834" y="593"/>
                      </a:cubicBezTo>
                      <a:cubicBezTo>
                        <a:pt x="893" y="593"/>
                        <a:pt x="954" y="592"/>
                        <a:pt x="1021" y="589"/>
                      </a:cubicBezTo>
                      <a:cubicBezTo>
                        <a:pt x="890" y="445"/>
                        <a:pt x="759" y="249"/>
                        <a:pt x="628" y="105"/>
                      </a:cubicBezTo>
                      <a:lnTo>
                        <a:pt x="628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3" name="Google Shape;553;p32"/>
                <p:cNvSpPr/>
                <p:nvPr/>
              </p:nvSpPr>
              <p:spPr>
                <a:xfrm>
                  <a:off x="2518099" y="3313774"/>
                  <a:ext cx="1434813" cy="198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53" h="13204" extrusionOk="0">
                      <a:moveTo>
                        <a:pt x="8519" y="1"/>
                      </a:moveTo>
                      <a:lnTo>
                        <a:pt x="8519" y="1"/>
                      </a:lnTo>
                      <a:cubicBezTo>
                        <a:pt x="8676" y="1963"/>
                        <a:pt x="7368" y="2487"/>
                        <a:pt x="7368" y="2487"/>
                      </a:cubicBezTo>
                      <a:cubicBezTo>
                        <a:pt x="6492" y="2755"/>
                        <a:pt x="5579" y="2895"/>
                        <a:pt x="4657" y="2895"/>
                      </a:cubicBezTo>
                      <a:cubicBezTo>
                        <a:pt x="4366" y="2895"/>
                        <a:pt x="4074" y="2881"/>
                        <a:pt x="3782" y="2853"/>
                      </a:cubicBezTo>
                      <a:cubicBezTo>
                        <a:pt x="3394" y="2813"/>
                        <a:pt x="3000" y="2752"/>
                        <a:pt x="2608" y="2752"/>
                      </a:cubicBezTo>
                      <a:cubicBezTo>
                        <a:pt x="2366" y="2752"/>
                        <a:pt x="2125" y="2775"/>
                        <a:pt x="1885" y="2840"/>
                      </a:cubicBezTo>
                      <a:cubicBezTo>
                        <a:pt x="1270" y="3010"/>
                        <a:pt x="747" y="3507"/>
                        <a:pt x="537" y="4122"/>
                      </a:cubicBezTo>
                      <a:cubicBezTo>
                        <a:pt x="328" y="4750"/>
                        <a:pt x="433" y="5457"/>
                        <a:pt x="825" y="5980"/>
                      </a:cubicBezTo>
                      <a:cubicBezTo>
                        <a:pt x="838" y="6739"/>
                        <a:pt x="734" y="7642"/>
                        <a:pt x="1" y="7904"/>
                      </a:cubicBezTo>
                      <a:cubicBezTo>
                        <a:pt x="930" y="9487"/>
                        <a:pt x="668" y="11254"/>
                        <a:pt x="1309" y="12994"/>
                      </a:cubicBezTo>
                      <a:cubicBezTo>
                        <a:pt x="1323" y="13046"/>
                        <a:pt x="1375" y="13125"/>
                        <a:pt x="1440" y="13203"/>
                      </a:cubicBezTo>
                      <a:cubicBezTo>
                        <a:pt x="1610" y="13085"/>
                        <a:pt x="1807" y="12981"/>
                        <a:pt x="1977" y="12850"/>
                      </a:cubicBezTo>
                      <a:cubicBezTo>
                        <a:pt x="1663" y="11515"/>
                        <a:pt x="1741" y="11123"/>
                        <a:pt x="1584" y="9526"/>
                      </a:cubicBezTo>
                      <a:cubicBezTo>
                        <a:pt x="1545" y="9265"/>
                        <a:pt x="1532" y="8427"/>
                        <a:pt x="1623" y="8205"/>
                      </a:cubicBezTo>
                      <a:cubicBezTo>
                        <a:pt x="1780" y="7878"/>
                        <a:pt x="2827" y="7053"/>
                        <a:pt x="2853" y="6308"/>
                      </a:cubicBezTo>
                      <a:cubicBezTo>
                        <a:pt x="3319" y="6470"/>
                        <a:pt x="3812" y="6510"/>
                        <a:pt x="4314" y="6510"/>
                      </a:cubicBezTo>
                      <a:cubicBezTo>
                        <a:pt x="4808" y="6510"/>
                        <a:pt x="5311" y="6471"/>
                        <a:pt x="5806" y="6471"/>
                      </a:cubicBezTo>
                      <a:cubicBezTo>
                        <a:pt x="6311" y="6471"/>
                        <a:pt x="6807" y="6512"/>
                        <a:pt x="7276" y="6674"/>
                      </a:cubicBezTo>
                      <a:cubicBezTo>
                        <a:pt x="7538" y="7629"/>
                        <a:pt x="7355" y="8480"/>
                        <a:pt x="7355" y="9474"/>
                      </a:cubicBezTo>
                      <a:cubicBezTo>
                        <a:pt x="7773" y="10325"/>
                        <a:pt x="7551" y="12143"/>
                        <a:pt x="7799" y="13007"/>
                      </a:cubicBezTo>
                      <a:cubicBezTo>
                        <a:pt x="8009" y="12941"/>
                        <a:pt x="8218" y="12876"/>
                        <a:pt x="8414" y="12784"/>
                      </a:cubicBezTo>
                      <a:cubicBezTo>
                        <a:pt x="8454" y="10966"/>
                        <a:pt x="8414" y="9134"/>
                        <a:pt x="8454" y="7328"/>
                      </a:cubicBezTo>
                      <a:cubicBezTo>
                        <a:pt x="8454" y="7053"/>
                        <a:pt x="8467" y="6779"/>
                        <a:pt x="8545" y="6517"/>
                      </a:cubicBezTo>
                      <a:cubicBezTo>
                        <a:pt x="8611" y="6321"/>
                        <a:pt x="8885" y="5889"/>
                        <a:pt x="9016" y="5719"/>
                      </a:cubicBezTo>
                      <a:cubicBezTo>
                        <a:pt x="9396" y="4332"/>
                        <a:pt x="9553" y="2879"/>
                        <a:pt x="9448" y="1466"/>
                      </a:cubicBezTo>
                      <a:cubicBezTo>
                        <a:pt x="9422" y="1087"/>
                        <a:pt x="9370" y="747"/>
                        <a:pt x="9435" y="393"/>
                      </a:cubicBezTo>
                      <a:cubicBezTo>
                        <a:pt x="9448" y="328"/>
                        <a:pt x="9461" y="249"/>
                        <a:pt x="9487" y="184"/>
                      </a:cubicBezTo>
                      <a:lnTo>
                        <a:pt x="8519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4" name="Google Shape;554;p32"/>
                <p:cNvSpPr/>
                <p:nvPr/>
              </p:nvSpPr>
              <p:spPr>
                <a:xfrm>
                  <a:off x="3475291" y="2818582"/>
                  <a:ext cx="114148" cy="1200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" h="799" extrusionOk="0">
                      <a:moveTo>
                        <a:pt x="0" y="0"/>
                      </a:moveTo>
                      <a:cubicBezTo>
                        <a:pt x="0" y="262"/>
                        <a:pt x="79" y="537"/>
                        <a:pt x="236" y="799"/>
                      </a:cubicBezTo>
                      <a:cubicBezTo>
                        <a:pt x="262" y="707"/>
                        <a:pt x="301" y="615"/>
                        <a:pt x="340" y="537"/>
                      </a:cubicBezTo>
                      <a:cubicBezTo>
                        <a:pt x="445" y="354"/>
                        <a:pt x="589" y="210"/>
                        <a:pt x="759" y="92"/>
                      </a:cubicBezTo>
                      <a:cubicBezTo>
                        <a:pt x="510" y="27"/>
                        <a:pt x="236" y="14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5" name="Google Shape;555;p32"/>
                <p:cNvSpPr/>
                <p:nvPr/>
              </p:nvSpPr>
              <p:spPr>
                <a:xfrm>
                  <a:off x="3510587" y="2832400"/>
                  <a:ext cx="819614" cy="5877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7" h="3913" extrusionOk="0">
                      <a:moveTo>
                        <a:pt x="537" y="0"/>
                      </a:moveTo>
                      <a:cubicBezTo>
                        <a:pt x="354" y="118"/>
                        <a:pt x="210" y="262"/>
                        <a:pt x="105" y="445"/>
                      </a:cubicBezTo>
                      <a:cubicBezTo>
                        <a:pt x="66" y="523"/>
                        <a:pt x="27" y="615"/>
                        <a:pt x="1" y="707"/>
                      </a:cubicBezTo>
                      <a:cubicBezTo>
                        <a:pt x="92" y="890"/>
                        <a:pt x="223" y="1047"/>
                        <a:pt x="367" y="1178"/>
                      </a:cubicBezTo>
                      <a:cubicBezTo>
                        <a:pt x="590" y="1363"/>
                        <a:pt x="1035" y="1572"/>
                        <a:pt x="1337" y="1572"/>
                      </a:cubicBezTo>
                      <a:cubicBezTo>
                        <a:pt x="1354" y="1572"/>
                        <a:pt x="1371" y="1572"/>
                        <a:pt x="1388" y="1570"/>
                      </a:cubicBezTo>
                      <a:lnTo>
                        <a:pt x="1388" y="1570"/>
                      </a:lnTo>
                      <a:cubicBezTo>
                        <a:pt x="1388" y="1570"/>
                        <a:pt x="1348" y="1766"/>
                        <a:pt x="1375" y="2198"/>
                      </a:cubicBezTo>
                      <a:cubicBezTo>
                        <a:pt x="1388" y="2905"/>
                        <a:pt x="1702" y="3520"/>
                        <a:pt x="1898" y="3729"/>
                      </a:cubicBezTo>
                      <a:cubicBezTo>
                        <a:pt x="1937" y="3781"/>
                        <a:pt x="1990" y="3847"/>
                        <a:pt x="2055" y="3912"/>
                      </a:cubicBezTo>
                      <a:cubicBezTo>
                        <a:pt x="2133" y="3533"/>
                        <a:pt x="2421" y="3271"/>
                        <a:pt x="2722" y="3271"/>
                      </a:cubicBezTo>
                      <a:cubicBezTo>
                        <a:pt x="3036" y="3271"/>
                        <a:pt x="3298" y="3559"/>
                        <a:pt x="3390" y="3912"/>
                      </a:cubicBezTo>
                      <a:cubicBezTo>
                        <a:pt x="3468" y="3847"/>
                        <a:pt x="3507" y="3781"/>
                        <a:pt x="3560" y="3729"/>
                      </a:cubicBezTo>
                      <a:cubicBezTo>
                        <a:pt x="3756" y="3520"/>
                        <a:pt x="4070" y="2905"/>
                        <a:pt x="4083" y="2198"/>
                      </a:cubicBezTo>
                      <a:cubicBezTo>
                        <a:pt x="4096" y="1766"/>
                        <a:pt x="4070" y="1570"/>
                        <a:pt x="4070" y="1570"/>
                      </a:cubicBezTo>
                      <a:lnTo>
                        <a:pt x="4070" y="1570"/>
                      </a:lnTo>
                      <a:cubicBezTo>
                        <a:pt x="4094" y="1573"/>
                        <a:pt x="4119" y="1575"/>
                        <a:pt x="4145" y="1575"/>
                      </a:cubicBezTo>
                      <a:cubicBezTo>
                        <a:pt x="4438" y="1575"/>
                        <a:pt x="4873" y="1382"/>
                        <a:pt x="5078" y="1178"/>
                      </a:cubicBezTo>
                      <a:cubicBezTo>
                        <a:pt x="5221" y="1047"/>
                        <a:pt x="5352" y="890"/>
                        <a:pt x="5457" y="707"/>
                      </a:cubicBezTo>
                      <a:cubicBezTo>
                        <a:pt x="5431" y="615"/>
                        <a:pt x="5392" y="523"/>
                        <a:pt x="5339" y="445"/>
                      </a:cubicBezTo>
                      <a:cubicBezTo>
                        <a:pt x="5261" y="262"/>
                        <a:pt x="5117" y="118"/>
                        <a:pt x="4934" y="0"/>
                      </a:cubicBezTo>
                      <a:cubicBezTo>
                        <a:pt x="4737" y="52"/>
                        <a:pt x="4554" y="118"/>
                        <a:pt x="4410" y="236"/>
                      </a:cubicBezTo>
                      <a:cubicBezTo>
                        <a:pt x="3836" y="670"/>
                        <a:pt x="3822" y="1179"/>
                        <a:pt x="3797" y="1179"/>
                      </a:cubicBezTo>
                      <a:cubicBezTo>
                        <a:pt x="3796" y="1179"/>
                        <a:pt x="3796" y="1178"/>
                        <a:pt x="3795" y="1178"/>
                      </a:cubicBezTo>
                      <a:cubicBezTo>
                        <a:pt x="3458" y="1103"/>
                        <a:pt x="3121" y="1069"/>
                        <a:pt x="2783" y="1069"/>
                      </a:cubicBezTo>
                      <a:cubicBezTo>
                        <a:pt x="2414" y="1069"/>
                        <a:pt x="2045" y="1109"/>
                        <a:pt x="1676" y="1178"/>
                      </a:cubicBezTo>
                      <a:cubicBezTo>
                        <a:pt x="1649" y="1178"/>
                        <a:pt x="1636" y="680"/>
                        <a:pt x="1061" y="236"/>
                      </a:cubicBezTo>
                      <a:cubicBezTo>
                        <a:pt x="904" y="118"/>
                        <a:pt x="733" y="52"/>
                        <a:pt x="53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6" name="Google Shape;556;p32"/>
                <p:cNvSpPr/>
                <p:nvPr/>
              </p:nvSpPr>
              <p:spPr>
                <a:xfrm>
                  <a:off x="4023502" y="3181903"/>
                  <a:ext cx="43406" cy="435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" h="290" extrusionOk="0">
                      <a:moveTo>
                        <a:pt x="127" y="1"/>
                      </a:moveTo>
                      <a:cubicBezTo>
                        <a:pt x="57" y="1"/>
                        <a:pt x="1" y="73"/>
                        <a:pt x="1" y="146"/>
                      </a:cubicBezTo>
                      <a:cubicBezTo>
                        <a:pt x="1" y="225"/>
                        <a:pt x="66" y="290"/>
                        <a:pt x="145" y="290"/>
                      </a:cubicBezTo>
                      <a:cubicBezTo>
                        <a:pt x="223" y="290"/>
                        <a:pt x="289" y="225"/>
                        <a:pt x="289" y="146"/>
                      </a:cubicBezTo>
                      <a:cubicBezTo>
                        <a:pt x="289" y="68"/>
                        <a:pt x="223" y="2"/>
                        <a:pt x="145" y="2"/>
                      </a:cubicBezTo>
                      <a:cubicBezTo>
                        <a:pt x="139" y="1"/>
                        <a:pt x="133" y="1"/>
                        <a:pt x="12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7" name="Google Shape;557;p32"/>
                <p:cNvSpPr/>
                <p:nvPr/>
              </p:nvSpPr>
              <p:spPr>
                <a:xfrm>
                  <a:off x="3774029" y="3181903"/>
                  <a:ext cx="45209" cy="435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290" extrusionOk="0">
                      <a:moveTo>
                        <a:pt x="172" y="1"/>
                      </a:moveTo>
                      <a:cubicBezTo>
                        <a:pt x="167" y="1"/>
                        <a:pt x="162" y="1"/>
                        <a:pt x="157" y="2"/>
                      </a:cubicBezTo>
                      <a:cubicBezTo>
                        <a:pt x="79" y="2"/>
                        <a:pt x="0" y="68"/>
                        <a:pt x="0" y="146"/>
                      </a:cubicBezTo>
                      <a:cubicBezTo>
                        <a:pt x="0" y="225"/>
                        <a:pt x="79" y="290"/>
                        <a:pt x="157" y="290"/>
                      </a:cubicBezTo>
                      <a:cubicBezTo>
                        <a:pt x="236" y="290"/>
                        <a:pt x="301" y="225"/>
                        <a:pt x="301" y="146"/>
                      </a:cubicBezTo>
                      <a:cubicBezTo>
                        <a:pt x="301" y="73"/>
                        <a:pt x="234" y="1"/>
                        <a:pt x="17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8" name="Google Shape;558;p32"/>
                <p:cNvSpPr/>
                <p:nvPr/>
              </p:nvSpPr>
              <p:spPr>
                <a:xfrm>
                  <a:off x="3819087" y="3323687"/>
                  <a:ext cx="200661" cy="1665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6" h="1109" extrusionOk="0">
                      <a:moveTo>
                        <a:pt x="668" y="0"/>
                      </a:moveTo>
                      <a:cubicBezTo>
                        <a:pt x="354" y="0"/>
                        <a:pt x="106" y="288"/>
                        <a:pt x="1" y="641"/>
                      </a:cubicBezTo>
                      <a:cubicBezTo>
                        <a:pt x="178" y="854"/>
                        <a:pt x="419" y="1109"/>
                        <a:pt x="608" y="1109"/>
                      </a:cubicBezTo>
                      <a:cubicBezTo>
                        <a:pt x="629" y="1109"/>
                        <a:pt x="649" y="1106"/>
                        <a:pt x="668" y="1099"/>
                      </a:cubicBezTo>
                      <a:cubicBezTo>
                        <a:pt x="687" y="1105"/>
                        <a:pt x="706" y="1108"/>
                        <a:pt x="726" y="1108"/>
                      </a:cubicBezTo>
                      <a:cubicBezTo>
                        <a:pt x="914" y="1108"/>
                        <a:pt x="1146" y="843"/>
                        <a:pt x="1336" y="641"/>
                      </a:cubicBezTo>
                      <a:cubicBezTo>
                        <a:pt x="1244" y="262"/>
                        <a:pt x="982" y="0"/>
                        <a:pt x="66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9" name="Google Shape;559;p32"/>
                <p:cNvSpPr/>
                <p:nvPr/>
              </p:nvSpPr>
              <p:spPr>
                <a:xfrm>
                  <a:off x="3868351" y="3368896"/>
                  <a:ext cx="102283" cy="787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1" h="524" extrusionOk="0">
                      <a:moveTo>
                        <a:pt x="340" y="0"/>
                      </a:moveTo>
                      <a:cubicBezTo>
                        <a:pt x="144" y="0"/>
                        <a:pt x="0" y="118"/>
                        <a:pt x="0" y="262"/>
                      </a:cubicBezTo>
                      <a:cubicBezTo>
                        <a:pt x="0" y="406"/>
                        <a:pt x="144" y="524"/>
                        <a:pt x="340" y="524"/>
                      </a:cubicBezTo>
                      <a:cubicBezTo>
                        <a:pt x="537" y="524"/>
                        <a:pt x="680" y="406"/>
                        <a:pt x="680" y="262"/>
                      </a:cubicBezTo>
                      <a:cubicBezTo>
                        <a:pt x="680" y="118"/>
                        <a:pt x="537" y="0"/>
                        <a:pt x="34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0" name="Google Shape;560;p32"/>
                <p:cNvSpPr/>
                <p:nvPr/>
              </p:nvSpPr>
              <p:spPr>
                <a:xfrm>
                  <a:off x="2797161" y="3781481"/>
                  <a:ext cx="78852" cy="788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" h="525" extrusionOk="0">
                      <a:moveTo>
                        <a:pt x="263" y="1"/>
                      </a:moveTo>
                      <a:cubicBezTo>
                        <a:pt x="119" y="1"/>
                        <a:pt x="1" y="119"/>
                        <a:pt x="1" y="263"/>
                      </a:cubicBezTo>
                      <a:cubicBezTo>
                        <a:pt x="1" y="407"/>
                        <a:pt x="119" y="524"/>
                        <a:pt x="263" y="524"/>
                      </a:cubicBezTo>
                      <a:cubicBezTo>
                        <a:pt x="407" y="524"/>
                        <a:pt x="524" y="407"/>
                        <a:pt x="524" y="263"/>
                      </a:cubicBezTo>
                      <a:cubicBezTo>
                        <a:pt x="524" y="119"/>
                        <a:pt x="407" y="1"/>
                        <a:pt x="26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1" name="Google Shape;561;p32"/>
                <p:cNvSpPr/>
                <p:nvPr/>
              </p:nvSpPr>
              <p:spPr>
                <a:xfrm>
                  <a:off x="3084184" y="3818880"/>
                  <a:ext cx="39501" cy="395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" h="263" extrusionOk="0">
                      <a:moveTo>
                        <a:pt x="131" y="1"/>
                      </a:moveTo>
                      <a:cubicBezTo>
                        <a:pt x="53" y="1"/>
                        <a:pt x="0" y="40"/>
                        <a:pt x="0" y="131"/>
                      </a:cubicBezTo>
                      <a:cubicBezTo>
                        <a:pt x="0" y="210"/>
                        <a:pt x="53" y="262"/>
                        <a:pt x="131" y="262"/>
                      </a:cubicBezTo>
                      <a:cubicBezTo>
                        <a:pt x="223" y="262"/>
                        <a:pt x="262" y="197"/>
                        <a:pt x="262" y="131"/>
                      </a:cubicBezTo>
                      <a:cubicBezTo>
                        <a:pt x="262" y="66"/>
                        <a:pt x="223" y="1"/>
                        <a:pt x="1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2" name="Google Shape;562;p32"/>
                <p:cNvSpPr/>
                <p:nvPr/>
              </p:nvSpPr>
              <p:spPr>
                <a:xfrm>
                  <a:off x="3268923" y="3781481"/>
                  <a:ext cx="59027" cy="591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" h="394" extrusionOk="0">
                      <a:moveTo>
                        <a:pt x="197" y="1"/>
                      </a:moveTo>
                      <a:cubicBezTo>
                        <a:pt x="79" y="1"/>
                        <a:pt x="0" y="92"/>
                        <a:pt x="0" y="197"/>
                      </a:cubicBezTo>
                      <a:cubicBezTo>
                        <a:pt x="0" y="315"/>
                        <a:pt x="79" y="393"/>
                        <a:pt x="197" y="393"/>
                      </a:cubicBezTo>
                      <a:cubicBezTo>
                        <a:pt x="314" y="393"/>
                        <a:pt x="393" y="289"/>
                        <a:pt x="393" y="197"/>
                      </a:cubicBezTo>
                      <a:cubicBezTo>
                        <a:pt x="393" y="79"/>
                        <a:pt x="314" y="1"/>
                        <a:pt x="197" y="1"/>
                      </a:cubicBezTo>
                      <a:close/>
                    </a:path>
                  </a:pathLst>
                </a:custGeom>
                <a:solidFill>
                  <a:srgbClr val="F1E4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3" name="Google Shape;563;p32"/>
                <p:cNvSpPr/>
                <p:nvPr/>
              </p:nvSpPr>
              <p:spPr>
                <a:xfrm>
                  <a:off x="3394636" y="3858231"/>
                  <a:ext cx="53169" cy="53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" h="354" extrusionOk="0">
                      <a:moveTo>
                        <a:pt x="184" y="0"/>
                      </a:moveTo>
                      <a:cubicBezTo>
                        <a:pt x="79" y="0"/>
                        <a:pt x="1" y="79"/>
                        <a:pt x="1" y="170"/>
                      </a:cubicBezTo>
                      <a:cubicBezTo>
                        <a:pt x="1" y="275"/>
                        <a:pt x="79" y="353"/>
                        <a:pt x="184" y="353"/>
                      </a:cubicBezTo>
                      <a:cubicBezTo>
                        <a:pt x="275" y="353"/>
                        <a:pt x="354" y="275"/>
                        <a:pt x="354" y="170"/>
                      </a:cubicBezTo>
                      <a:cubicBezTo>
                        <a:pt x="354" y="79"/>
                        <a:pt x="275" y="0"/>
                        <a:pt x="18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4" name="Google Shape;564;p32"/>
                <p:cNvSpPr/>
                <p:nvPr/>
              </p:nvSpPr>
              <p:spPr>
                <a:xfrm>
                  <a:off x="3528310" y="3781481"/>
                  <a:ext cx="61129" cy="591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" h="394" extrusionOk="0">
                      <a:moveTo>
                        <a:pt x="210" y="1"/>
                      </a:moveTo>
                      <a:cubicBezTo>
                        <a:pt x="92" y="1"/>
                        <a:pt x="0" y="92"/>
                        <a:pt x="0" y="197"/>
                      </a:cubicBezTo>
                      <a:cubicBezTo>
                        <a:pt x="0" y="315"/>
                        <a:pt x="105" y="393"/>
                        <a:pt x="210" y="393"/>
                      </a:cubicBezTo>
                      <a:cubicBezTo>
                        <a:pt x="314" y="393"/>
                        <a:pt x="406" y="289"/>
                        <a:pt x="406" y="197"/>
                      </a:cubicBezTo>
                      <a:cubicBezTo>
                        <a:pt x="406" y="79"/>
                        <a:pt x="314" y="1"/>
                        <a:pt x="21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5" name="Google Shape;565;p32"/>
                <p:cNvSpPr/>
                <p:nvPr/>
              </p:nvSpPr>
              <p:spPr>
                <a:xfrm>
                  <a:off x="3687516" y="3697072"/>
                  <a:ext cx="39351" cy="393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" h="262" extrusionOk="0">
                      <a:moveTo>
                        <a:pt x="131" y="0"/>
                      </a:moveTo>
                      <a:cubicBezTo>
                        <a:pt x="66" y="0"/>
                        <a:pt x="0" y="66"/>
                        <a:pt x="0" y="131"/>
                      </a:cubicBezTo>
                      <a:cubicBezTo>
                        <a:pt x="0" y="197"/>
                        <a:pt x="40" y="262"/>
                        <a:pt x="131" y="262"/>
                      </a:cubicBezTo>
                      <a:cubicBezTo>
                        <a:pt x="197" y="262"/>
                        <a:pt x="262" y="223"/>
                        <a:pt x="262" y="131"/>
                      </a:cubicBezTo>
                      <a:cubicBezTo>
                        <a:pt x="262" y="66"/>
                        <a:pt x="197" y="0"/>
                        <a:pt x="13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6" name="Google Shape;566;p32"/>
                <p:cNvSpPr/>
                <p:nvPr/>
              </p:nvSpPr>
              <p:spPr>
                <a:xfrm>
                  <a:off x="3501275" y="3660574"/>
                  <a:ext cx="186392" cy="131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1" h="875" extrusionOk="0">
                      <a:moveTo>
                        <a:pt x="273" y="0"/>
                      </a:moveTo>
                      <a:cubicBezTo>
                        <a:pt x="151" y="0"/>
                        <a:pt x="0" y="124"/>
                        <a:pt x="102" y="256"/>
                      </a:cubicBezTo>
                      <a:cubicBezTo>
                        <a:pt x="102" y="256"/>
                        <a:pt x="298" y="505"/>
                        <a:pt x="455" y="675"/>
                      </a:cubicBezTo>
                      <a:cubicBezTo>
                        <a:pt x="510" y="730"/>
                        <a:pt x="561" y="754"/>
                        <a:pt x="596" y="754"/>
                      </a:cubicBezTo>
                      <a:cubicBezTo>
                        <a:pt x="653" y="754"/>
                        <a:pt x="667" y="689"/>
                        <a:pt x="586" y="583"/>
                      </a:cubicBezTo>
                      <a:lnTo>
                        <a:pt x="586" y="583"/>
                      </a:lnTo>
                      <a:cubicBezTo>
                        <a:pt x="586" y="584"/>
                        <a:pt x="831" y="875"/>
                        <a:pt x="935" y="875"/>
                      </a:cubicBezTo>
                      <a:cubicBezTo>
                        <a:pt x="941" y="875"/>
                        <a:pt x="947" y="874"/>
                        <a:pt x="952" y="871"/>
                      </a:cubicBezTo>
                      <a:cubicBezTo>
                        <a:pt x="1057" y="806"/>
                        <a:pt x="756" y="531"/>
                        <a:pt x="756" y="531"/>
                      </a:cubicBezTo>
                      <a:lnTo>
                        <a:pt x="756" y="531"/>
                      </a:lnTo>
                      <a:cubicBezTo>
                        <a:pt x="756" y="531"/>
                        <a:pt x="1022" y="721"/>
                        <a:pt x="1125" y="721"/>
                      </a:cubicBezTo>
                      <a:cubicBezTo>
                        <a:pt x="1143" y="721"/>
                        <a:pt x="1156" y="715"/>
                        <a:pt x="1162" y="701"/>
                      </a:cubicBezTo>
                      <a:cubicBezTo>
                        <a:pt x="1240" y="623"/>
                        <a:pt x="494" y="139"/>
                        <a:pt x="364" y="34"/>
                      </a:cubicBezTo>
                      <a:cubicBezTo>
                        <a:pt x="340" y="10"/>
                        <a:pt x="308" y="0"/>
                        <a:pt x="27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7" name="Google Shape;567;p32"/>
                <p:cNvSpPr/>
                <p:nvPr/>
              </p:nvSpPr>
              <p:spPr>
                <a:xfrm>
                  <a:off x="3093946" y="3398334"/>
                  <a:ext cx="363772" cy="3066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2" h="2042" extrusionOk="0">
                      <a:moveTo>
                        <a:pt x="1793" y="0"/>
                      </a:moveTo>
                      <a:lnTo>
                        <a:pt x="459" y="27"/>
                      </a:lnTo>
                      <a:cubicBezTo>
                        <a:pt x="459" y="27"/>
                        <a:pt x="1" y="733"/>
                        <a:pt x="341" y="1440"/>
                      </a:cubicBezTo>
                      <a:cubicBezTo>
                        <a:pt x="563" y="1898"/>
                        <a:pt x="1087" y="2042"/>
                        <a:pt x="1610" y="2042"/>
                      </a:cubicBezTo>
                      <a:cubicBezTo>
                        <a:pt x="1898" y="2042"/>
                        <a:pt x="2199" y="1989"/>
                        <a:pt x="2421" y="1924"/>
                      </a:cubicBezTo>
                      <a:lnTo>
                        <a:pt x="2421" y="1911"/>
                      </a:lnTo>
                      <a:lnTo>
                        <a:pt x="1806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8" name="Google Shape;568;p32"/>
                <p:cNvSpPr/>
                <p:nvPr/>
              </p:nvSpPr>
              <p:spPr>
                <a:xfrm>
                  <a:off x="3217857" y="3407496"/>
                  <a:ext cx="397116" cy="317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4" h="2112" extrusionOk="0">
                      <a:moveTo>
                        <a:pt x="648" y="1"/>
                      </a:moveTo>
                      <a:cubicBezTo>
                        <a:pt x="542" y="1"/>
                        <a:pt x="423" y="29"/>
                        <a:pt x="288" y="96"/>
                      </a:cubicBezTo>
                      <a:cubicBezTo>
                        <a:pt x="157" y="162"/>
                        <a:pt x="66" y="332"/>
                        <a:pt x="26" y="528"/>
                      </a:cubicBezTo>
                      <a:cubicBezTo>
                        <a:pt x="0" y="790"/>
                        <a:pt x="92" y="1052"/>
                        <a:pt x="288" y="1235"/>
                      </a:cubicBezTo>
                      <a:cubicBezTo>
                        <a:pt x="903" y="1771"/>
                        <a:pt x="2159" y="2098"/>
                        <a:pt x="2277" y="2111"/>
                      </a:cubicBezTo>
                      <a:lnTo>
                        <a:pt x="2290" y="2098"/>
                      </a:lnTo>
                      <a:cubicBezTo>
                        <a:pt x="2303" y="2059"/>
                        <a:pt x="2238" y="1994"/>
                        <a:pt x="2185" y="1954"/>
                      </a:cubicBezTo>
                      <a:lnTo>
                        <a:pt x="2185" y="1954"/>
                      </a:lnTo>
                      <a:cubicBezTo>
                        <a:pt x="2279" y="2006"/>
                        <a:pt x="2446" y="2075"/>
                        <a:pt x="2550" y="2075"/>
                      </a:cubicBezTo>
                      <a:cubicBezTo>
                        <a:pt x="2578" y="2075"/>
                        <a:pt x="2601" y="2070"/>
                        <a:pt x="2617" y="2059"/>
                      </a:cubicBezTo>
                      <a:cubicBezTo>
                        <a:pt x="2630" y="2059"/>
                        <a:pt x="2630" y="2059"/>
                        <a:pt x="2630" y="2046"/>
                      </a:cubicBezTo>
                      <a:cubicBezTo>
                        <a:pt x="2643" y="1915"/>
                        <a:pt x="1780" y="934"/>
                        <a:pt x="1452" y="594"/>
                      </a:cubicBezTo>
                      <a:cubicBezTo>
                        <a:pt x="1400" y="541"/>
                        <a:pt x="1374" y="489"/>
                        <a:pt x="1322" y="450"/>
                      </a:cubicBezTo>
                      <a:cubicBezTo>
                        <a:pt x="1157" y="236"/>
                        <a:pt x="955" y="1"/>
                        <a:pt x="64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9" name="Google Shape;569;p32"/>
                <p:cNvSpPr/>
                <p:nvPr/>
              </p:nvSpPr>
              <p:spPr>
                <a:xfrm>
                  <a:off x="3237382" y="3720051"/>
                  <a:ext cx="76900" cy="64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2" h="428" extrusionOk="0">
                      <a:moveTo>
                        <a:pt x="344" y="1"/>
                      </a:moveTo>
                      <a:cubicBezTo>
                        <a:pt x="316" y="1"/>
                        <a:pt x="284" y="6"/>
                        <a:pt x="250" y="17"/>
                      </a:cubicBezTo>
                      <a:cubicBezTo>
                        <a:pt x="119" y="70"/>
                        <a:pt x="1" y="358"/>
                        <a:pt x="79" y="371"/>
                      </a:cubicBezTo>
                      <a:cubicBezTo>
                        <a:pt x="83" y="372"/>
                        <a:pt x="87" y="373"/>
                        <a:pt x="90" y="373"/>
                      </a:cubicBezTo>
                      <a:cubicBezTo>
                        <a:pt x="153" y="373"/>
                        <a:pt x="223" y="175"/>
                        <a:pt x="223" y="174"/>
                      </a:cubicBezTo>
                      <a:lnTo>
                        <a:pt x="223" y="174"/>
                      </a:lnTo>
                      <a:cubicBezTo>
                        <a:pt x="223" y="175"/>
                        <a:pt x="158" y="397"/>
                        <a:pt x="210" y="423"/>
                      </a:cubicBezTo>
                      <a:cubicBezTo>
                        <a:pt x="216" y="426"/>
                        <a:pt x="221" y="428"/>
                        <a:pt x="226" y="428"/>
                      </a:cubicBezTo>
                      <a:cubicBezTo>
                        <a:pt x="288" y="428"/>
                        <a:pt x="354" y="240"/>
                        <a:pt x="354" y="240"/>
                      </a:cubicBezTo>
                      <a:lnTo>
                        <a:pt x="354" y="240"/>
                      </a:lnTo>
                      <a:cubicBezTo>
                        <a:pt x="354" y="240"/>
                        <a:pt x="315" y="423"/>
                        <a:pt x="341" y="423"/>
                      </a:cubicBezTo>
                      <a:cubicBezTo>
                        <a:pt x="407" y="423"/>
                        <a:pt x="511" y="240"/>
                        <a:pt x="485" y="148"/>
                      </a:cubicBezTo>
                      <a:cubicBezTo>
                        <a:pt x="506" y="66"/>
                        <a:pt x="446" y="1"/>
                        <a:pt x="34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0" name="Google Shape;570;p32"/>
                <p:cNvSpPr/>
                <p:nvPr/>
              </p:nvSpPr>
              <p:spPr>
                <a:xfrm>
                  <a:off x="3319990" y="3718399"/>
                  <a:ext cx="78702" cy="734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" h="489" extrusionOk="0">
                      <a:moveTo>
                        <a:pt x="360" y="0"/>
                      </a:moveTo>
                      <a:cubicBezTo>
                        <a:pt x="331" y="0"/>
                        <a:pt x="299" y="5"/>
                        <a:pt x="262" y="15"/>
                      </a:cubicBezTo>
                      <a:cubicBezTo>
                        <a:pt x="131" y="41"/>
                        <a:pt x="0" y="421"/>
                        <a:pt x="92" y="434"/>
                      </a:cubicBezTo>
                      <a:cubicBezTo>
                        <a:pt x="94" y="434"/>
                        <a:pt x="96" y="435"/>
                        <a:pt x="98" y="435"/>
                      </a:cubicBezTo>
                      <a:cubicBezTo>
                        <a:pt x="162" y="435"/>
                        <a:pt x="236" y="238"/>
                        <a:pt x="236" y="238"/>
                      </a:cubicBezTo>
                      <a:lnTo>
                        <a:pt x="236" y="238"/>
                      </a:lnTo>
                      <a:cubicBezTo>
                        <a:pt x="236" y="238"/>
                        <a:pt x="171" y="447"/>
                        <a:pt x="223" y="486"/>
                      </a:cubicBezTo>
                      <a:cubicBezTo>
                        <a:pt x="227" y="488"/>
                        <a:pt x="231" y="489"/>
                        <a:pt x="235" y="489"/>
                      </a:cubicBezTo>
                      <a:cubicBezTo>
                        <a:pt x="297" y="489"/>
                        <a:pt x="367" y="303"/>
                        <a:pt x="367" y="303"/>
                      </a:cubicBezTo>
                      <a:lnTo>
                        <a:pt x="367" y="303"/>
                      </a:lnTo>
                      <a:cubicBezTo>
                        <a:pt x="367" y="303"/>
                        <a:pt x="315" y="486"/>
                        <a:pt x="354" y="486"/>
                      </a:cubicBezTo>
                      <a:cubicBezTo>
                        <a:pt x="419" y="486"/>
                        <a:pt x="524" y="251"/>
                        <a:pt x="524" y="159"/>
                      </a:cubicBezTo>
                      <a:cubicBezTo>
                        <a:pt x="524" y="75"/>
                        <a:pt x="474" y="0"/>
                        <a:pt x="36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1" name="Google Shape;571;p32"/>
                <p:cNvSpPr/>
                <p:nvPr/>
              </p:nvSpPr>
              <p:spPr>
                <a:xfrm>
                  <a:off x="3141108" y="3268265"/>
                  <a:ext cx="234004" cy="1473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8" h="981" extrusionOk="0">
                      <a:moveTo>
                        <a:pt x="832" y="0"/>
                      </a:moveTo>
                      <a:cubicBezTo>
                        <a:pt x="579" y="0"/>
                        <a:pt x="367" y="94"/>
                        <a:pt x="367" y="94"/>
                      </a:cubicBezTo>
                      <a:cubicBezTo>
                        <a:pt x="367" y="94"/>
                        <a:pt x="158" y="11"/>
                        <a:pt x="61" y="11"/>
                      </a:cubicBezTo>
                      <a:cubicBezTo>
                        <a:pt x="36" y="11"/>
                        <a:pt x="19" y="16"/>
                        <a:pt x="14" y="29"/>
                      </a:cubicBezTo>
                      <a:cubicBezTo>
                        <a:pt x="1" y="94"/>
                        <a:pt x="302" y="356"/>
                        <a:pt x="302" y="356"/>
                      </a:cubicBezTo>
                      <a:cubicBezTo>
                        <a:pt x="302" y="356"/>
                        <a:pt x="119" y="683"/>
                        <a:pt x="171" y="879"/>
                      </a:cubicBezTo>
                      <a:cubicBezTo>
                        <a:pt x="171" y="879"/>
                        <a:pt x="451" y="980"/>
                        <a:pt x="828" y="980"/>
                      </a:cubicBezTo>
                      <a:cubicBezTo>
                        <a:pt x="1027" y="980"/>
                        <a:pt x="1253" y="952"/>
                        <a:pt x="1479" y="866"/>
                      </a:cubicBezTo>
                      <a:lnTo>
                        <a:pt x="1558" y="435"/>
                      </a:lnTo>
                      <a:cubicBezTo>
                        <a:pt x="1558" y="435"/>
                        <a:pt x="1414" y="134"/>
                        <a:pt x="1061" y="29"/>
                      </a:cubicBezTo>
                      <a:cubicBezTo>
                        <a:pt x="984" y="8"/>
                        <a:pt x="906" y="0"/>
                        <a:pt x="83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2" name="Google Shape;572;p32"/>
                <p:cNvSpPr/>
                <p:nvPr/>
              </p:nvSpPr>
              <p:spPr>
                <a:xfrm>
                  <a:off x="3133297" y="3232970"/>
                  <a:ext cx="255632" cy="1222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2" h="814" extrusionOk="0">
                      <a:moveTo>
                        <a:pt x="286" y="1"/>
                      </a:moveTo>
                      <a:cubicBezTo>
                        <a:pt x="228" y="1"/>
                        <a:pt x="168" y="18"/>
                        <a:pt x="118" y="68"/>
                      </a:cubicBezTo>
                      <a:cubicBezTo>
                        <a:pt x="0" y="159"/>
                        <a:pt x="0" y="539"/>
                        <a:pt x="157" y="709"/>
                      </a:cubicBezTo>
                      <a:cubicBezTo>
                        <a:pt x="200" y="769"/>
                        <a:pt x="249" y="795"/>
                        <a:pt x="299" y="795"/>
                      </a:cubicBezTo>
                      <a:cubicBezTo>
                        <a:pt x="326" y="795"/>
                        <a:pt x="353" y="788"/>
                        <a:pt x="380" y="774"/>
                      </a:cubicBezTo>
                      <a:cubicBezTo>
                        <a:pt x="670" y="597"/>
                        <a:pt x="918" y="509"/>
                        <a:pt x="1128" y="509"/>
                      </a:cubicBezTo>
                      <a:cubicBezTo>
                        <a:pt x="1353" y="509"/>
                        <a:pt x="1533" y="610"/>
                        <a:pt x="1675" y="814"/>
                      </a:cubicBezTo>
                      <a:lnTo>
                        <a:pt x="1675" y="800"/>
                      </a:lnTo>
                      <a:lnTo>
                        <a:pt x="1701" y="604"/>
                      </a:lnTo>
                      <a:cubicBezTo>
                        <a:pt x="1688" y="604"/>
                        <a:pt x="1531" y="264"/>
                        <a:pt x="1270" y="107"/>
                      </a:cubicBezTo>
                      <a:cubicBezTo>
                        <a:pt x="1166" y="34"/>
                        <a:pt x="1021" y="11"/>
                        <a:pt x="887" y="11"/>
                      </a:cubicBezTo>
                      <a:cubicBezTo>
                        <a:pt x="852" y="11"/>
                        <a:pt x="818" y="13"/>
                        <a:pt x="786" y="15"/>
                      </a:cubicBezTo>
                      <a:cubicBezTo>
                        <a:pt x="642" y="42"/>
                        <a:pt x="524" y="68"/>
                        <a:pt x="511" y="68"/>
                      </a:cubicBezTo>
                      <a:cubicBezTo>
                        <a:pt x="494" y="59"/>
                        <a:pt x="393" y="1"/>
                        <a:pt x="28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3" name="Google Shape;573;p32"/>
                <p:cNvSpPr/>
                <p:nvPr/>
              </p:nvSpPr>
              <p:spPr>
                <a:xfrm>
                  <a:off x="3296409" y="3323687"/>
                  <a:ext cx="49264" cy="45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" h="302" extrusionOk="0">
                      <a:moveTo>
                        <a:pt x="157" y="0"/>
                      </a:moveTo>
                      <a:cubicBezTo>
                        <a:pt x="14" y="0"/>
                        <a:pt x="0" y="301"/>
                        <a:pt x="157" y="301"/>
                      </a:cubicBezTo>
                      <a:cubicBezTo>
                        <a:pt x="328" y="301"/>
                        <a:pt x="288" y="0"/>
                        <a:pt x="15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4" name="Google Shape;574;p32"/>
                <p:cNvSpPr/>
                <p:nvPr/>
              </p:nvSpPr>
              <p:spPr>
                <a:xfrm>
                  <a:off x="3367151" y="3362888"/>
                  <a:ext cx="31541" cy="37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" h="250" extrusionOk="0">
                      <a:moveTo>
                        <a:pt x="14" y="1"/>
                      </a:moveTo>
                      <a:cubicBezTo>
                        <a:pt x="1" y="1"/>
                        <a:pt x="1" y="27"/>
                        <a:pt x="1" y="27"/>
                      </a:cubicBezTo>
                      <a:cubicBezTo>
                        <a:pt x="1" y="40"/>
                        <a:pt x="14" y="132"/>
                        <a:pt x="197" y="249"/>
                      </a:cubicBezTo>
                      <a:cubicBezTo>
                        <a:pt x="210" y="236"/>
                        <a:pt x="210" y="223"/>
                        <a:pt x="210" y="223"/>
                      </a:cubicBezTo>
                      <a:cubicBezTo>
                        <a:pt x="66" y="106"/>
                        <a:pt x="40" y="27"/>
                        <a:pt x="40" y="27"/>
                      </a:cubicBezTo>
                      <a:cubicBezTo>
                        <a:pt x="40" y="1"/>
                        <a:pt x="14" y="1"/>
                        <a:pt x="14" y="1"/>
                      </a:cubicBezTo>
                      <a:close/>
                    </a:path>
                  </a:pathLst>
                </a:custGeom>
                <a:solidFill>
                  <a:srgbClr val="E4AF1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5" name="Google Shape;575;p32"/>
                <p:cNvSpPr/>
                <p:nvPr/>
              </p:nvSpPr>
              <p:spPr>
                <a:xfrm>
                  <a:off x="3347475" y="3331497"/>
                  <a:ext cx="110243" cy="689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" h="459" extrusionOk="0">
                      <a:moveTo>
                        <a:pt x="184" y="1"/>
                      </a:moveTo>
                      <a:cubicBezTo>
                        <a:pt x="1" y="79"/>
                        <a:pt x="1" y="275"/>
                        <a:pt x="14" y="380"/>
                      </a:cubicBezTo>
                      <a:cubicBezTo>
                        <a:pt x="40" y="419"/>
                        <a:pt x="53" y="458"/>
                        <a:pt x="79" y="458"/>
                      </a:cubicBezTo>
                      <a:cubicBezTo>
                        <a:pt x="105" y="458"/>
                        <a:pt x="118" y="445"/>
                        <a:pt x="171" y="445"/>
                      </a:cubicBezTo>
                      <a:cubicBezTo>
                        <a:pt x="589" y="393"/>
                        <a:pt x="733" y="354"/>
                        <a:pt x="733" y="315"/>
                      </a:cubicBezTo>
                      <a:cubicBezTo>
                        <a:pt x="733" y="315"/>
                        <a:pt x="733" y="275"/>
                        <a:pt x="459" y="131"/>
                      </a:cubicBezTo>
                      <a:cubicBezTo>
                        <a:pt x="328" y="66"/>
                        <a:pt x="197" y="1"/>
                        <a:pt x="18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576" name="Google Shape;576;p32"/>
            <p:cNvSpPr/>
            <p:nvPr/>
          </p:nvSpPr>
          <p:spPr>
            <a:xfrm rot="6370891">
              <a:off x="1980006" y="2688816"/>
              <a:ext cx="107469" cy="112984"/>
            </a:xfrm>
            <a:custGeom>
              <a:avLst/>
              <a:gdLst/>
              <a:ahLst/>
              <a:cxnLst/>
              <a:rect l="l" t="t" r="r" b="b"/>
              <a:pathLst>
                <a:path w="760" h="799" extrusionOk="0">
                  <a:moveTo>
                    <a:pt x="0" y="0"/>
                  </a:moveTo>
                  <a:cubicBezTo>
                    <a:pt x="0" y="262"/>
                    <a:pt x="79" y="537"/>
                    <a:pt x="236" y="799"/>
                  </a:cubicBezTo>
                  <a:cubicBezTo>
                    <a:pt x="262" y="707"/>
                    <a:pt x="301" y="615"/>
                    <a:pt x="340" y="537"/>
                  </a:cubicBezTo>
                  <a:cubicBezTo>
                    <a:pt x="445" y="354"/>
                    <a:pt x="589" y="210"/>
                    <a:pt x="759" y="92"/>
                  </a:cubicBezTo>
                  <a:cubicBezTo>
                    <a:pt x="510" y="27"/>
                    <a:pt x="236" y="14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7" name="Google Shape;577;p32"/>
          <p:cNvGrpSpPr/>
          <p:nvPr/>
        </p:nvGrpSpPr>
        <p:grpSpPr>
          <a:xfrm>
            <a:off x="7057938" y="2662637"/>
            <a:ext cx="1835596" cy="2480872"/>
            <a:chOff x="8555638" y="1894174"/>
            <a:chExt cx="1835596" cy="2480872"/>
          </a:xfrm>
        </p:grpSpPr>
        <p:sp>
          <p:nvSpPr>
            <p:cNvPr id="578" name="Google Shape;578;p32"/>
            <p:cNvSpPr/>
            <p:nvPr/>
          </p:nvSpPr>
          <p:spPr>
            <a:xfrm>
              <a:off x="8555638" y="1894174"/>
              <a:ext cx="1835596" cy="2480872"/>
            </a:xfrm>
            <a:custGeom>
              <a:avLst/>
              <a:gdLst/>
              <a:ahLst/>
              <a:cxnLst/>
              <a:rect l="l" t="t" r="r" b="b"/>
              <a:pathLst>
                <a:path w="14852" h="20073" extrusionOk="0">
                  <a:moveTo>
                    <a:pt x="7746" y="1"/>
                  </a:moveTo>
                  <a:cubicBezTo>
                    <a:pt x="7537" y="1"/>
                    <a:pt x="2630" y="53"/>
                    <a:pt x="1256" y="3717"/>
                  </a:cubicBezTo>
                  <a:cubicBezTo>
                    <a:pt x="1178" y="3926"/>
                    <a:pt x="1099" y="4162"/>
                    <a:pt x="1047" y="4384"/>
                  </a:cubicBezTo>
                  <a:cubicBezTo>
                    <a:pt x="1034" y="4437"/>
                    <a:pt x="1034" y="4489"/>
                    <a:pt x="1008" y="4554"/>
                  </a:cubicBezTo>
                  <a:lnTo>
                    <a:pt x="968" y="4698"/>
                  </a:lnTo>
                  <a:cubicBezTo>
                    <a:pt x="589" y="6321"/>
                    <a:pt x="785" y="8127"/>
                    <a:pt x="1466" y="9657"/>
                  </a:cubicBezTo>
                  <a:cubicBezTo>
                    <a:pt x="1230" y="9671"/>
                    <a:pt x="994" y="9788"/>
                    <a:pt x="837" y="9985"/>
                  </a:cubicBezTo>
                  <a:cubicBezTo>
                    <a:pt x="798" y="10011"/>
                    <a:pt x="746" y="10076"/>
                    <a:pt x="720" y="10155"/>
                  </a:cubicBezTo>
                  <a:cubicBezTo>
                    <a:pt x="641" y="10194"/>
                    <a:pt x="576" y="10246"/>
                    <a:pt x="510" y="10312"/>
                  </a:cubicBezTo>
                  <a:cubicBezTo>
                    <a:pt x="275" y="10521"/>
                    <a:pt x="0" y="10940"/>
                    <a:pt x="340" y="11686"/>
                  </a:cubicBezTo>
                  <a:cubicBezTo>
                    <a:pt x="249" y="11921"/>
                    <a:pt x="262" y="12183"/>
                    <a:pt x="353" y="12431"/>
                  </a:cubicBezTo>
                  <a:cubicBezTo>
                    <a:pt x="550" y="12889"/>
                    <a:pt x="1060" y="13164"/>
                    <a:pt x="1492" y="13321"/>
                  </a:cubicBezTo>
                  <a:cubicBezTo>
                    <a:pt x="1570" y="13491"/>
                    <a:pt x="1662" y="13818"/>
                    <a:pt x="1701" y="14132"/>
                  </a:cubicBezTo>
                  <a:cubicBezTo>
                    <a:pt x="1714" y="14211"/>
                    <a:pt x="1649" y="14473"/>
                    <a:pt x="1623" y="14656"/>
                  </a:cubicBezTo>
                  <a:cubicBezTo>
                    <a:pt x="1505" y="15218"/>
                    <a:pt x="1335" y="15977"/>
                    <a:pt x="1623" y="16789"/>
                  </a:cubicBezTo>
                  <a:cubicBezTo>
                    <a:pt x="1884" y="17547"/>
                    <a:pt x="2434" y="17940"/>
                    <a:pt x="2996" y="18110"/>
                  </a:cubicBezTo>
                  <a:cubicBezTo>
                    <a:pt x="2957" y="18136"/>
                    <a:pt x="2931" y="18176"/>
                    <a:pt x="2905" y="18202"/>
                  </a:cubicBezTo>
                  <a:cubicBezTo>
                    <a:pt x="2709" y="18463"/>
                    <a:pt x="2669" y="18817"/>
                    <a:pt x="2774" y="19118"/>
                  </a:cubicBezTo>
                  <a:cubicBezTo>
                    <a:pt x="2970" y="19706"/>
                    <a:pt x="3611" y="19981"/>
                    <a:pt x="4789" y="19981"/>
                  </a:cubicBezTo>
                  <a:cubicBezTo>
                    <a:pt x="4972" y="19981"/>
                    <a:pt x="5312" y="19968"/>
                    <a:pt x="5692" y="19916"/>
                  </a:cubicBezTo>
                  <a:cubicBezTo>
                    <a:pt x="5783" y="19955"/>
                    <a:pt x="5901" y="19981"/>
                    <a:pt x="6019" y="20007"/>
                  </a:cubicBezTo>
                  <a:cubicBezTo>
                    <a:pt x="6111" y="20020"/>
                    <a:pt x="6215" y="20020"/>
                    <a:pt x="6307" y="20020"/>
                  </a:cubicBezTo>
                  <a:cubicBezTo>
                    <a:pt x="6451" y="20020"/>
                    <a:pt x="6568" y="20007"/>
                    <a:pt x="6686" y="19968"/>
                  </a:cubicBezTo>
                  <a:cubicBezTo>
                    <a:pt x="6987" y="20034"/>
                    <a:pt x="7327" y="20047"/>
                    <a:pt x="7681" y="20073"/>
                  </a:cubicBezTo>
                  <a:lnTo>
                    <a:pt x="7798" y="20073"/>
                  </a:lnTo>
                  <a:cubicBezTo>
                    <a:pt x="8139" y="20073"/>
                    <a:pt x="8466" y="20020"/>
                    <a:pt x="8754" y="19942"/>
                  </a:cubicBezTo>
                  <a:cubicBezTo>
                    <a:pt x="8898" y="19981"/>
                    <a:pt x="9081" y="20020"/>
                    <a:pt x="9251" y="20020"/>
                  </a:cubicBezTo>
                  <a:cubicBezTo>
                    <a:pt x="9356" y="20020"/>
                    <a:pt x="9447" y="20007"/>
                    <a:pt x="9552" y="20007"/>
                  </a:cubicBezTo>
                  <a:cubicBezTo>
                    <a:pt x="9643" y="19981"/>
                    <a:pt x="9748" y="19955"/>
                    <a:pt x="9853" y="19916"/>
                  </a:cubicBezTo>
                  <a:cubicBezTo>
                    <a:pt x="10193" y="19968"/>
                    <a:pt x="10507" y="19968"/>
                    <a:pt x="10664" y="19968"/>
                  </a:cubicBezTo>
                  <a:cubicBezTo>
                    <a:pt x="11842" y="19968"/>
                    <a:pt x="12483" y="19693"/>
                    <a:pt x="12679" y="19105"/>
                  </a:cubicBezTo>
                  <a:cubicBezTo>
                    <a:pt x="12771" y="18790"/>
                    <a:pt x="12731" y="18450"/>
                    <a:pt x="12548" y="18189"/>
                  </a:cubicBezTo>
                  <a:cubicBezTo>
                    <a:pt x="12496" y="18123"/>
                    <a:pt x="12430" y="18058"/>
                    <a:pt x="12378" y="18005"/>
                  </a:cubicBezTo>
                  <a:cubicBezTo>
                    <a:pt x="12640" y="17404"/>
                    <a:pt x="12941" y="16632"/>
                    <a:pt x="12928" y="16030"/>
                  </a:cubicBezTo>
                  <a:cubicBezTo>
                    <a:pt x="12901" y="15388"/>
                    <a:pt x="12640" y="14931"/>
                    <a:pt x="12352" y="14603"/>
                  </a:cubicBezTo>
                  <a:cubicBezTo>
                    <a:pt x="12470" y="13674"/>
                    <a:pt x="12443" y="12798"/>
                    <a:pt x="12300" y="11973"/>
                  </a:cubicBezTo>
                  <a:cubicBezTo>
                    <a:pt x="13281" y="11437"/>
                    <a:pt x="13987" y="10416"/>
                    <a:pt x="14341" y="9016"/>
                  </a:cubicBezTo>
                  <a:cubicBezTo>
                    <a:pt x="14851" y="6936"/>
                    <a:pt x="14511" y="4306"/>
                    <a:pt x="13516" y="2893"/>
                  </a:cubicBezTo>
                  <a:cubicBezTo>
                    <a:pt x="12600" y="1610"/>
                    <a:pt x="11161" y="865"/>
                    <a:pt x="10114" y="498"/>
                  </a:cubicBezTo>
                  <a:cubicBezTo>
                    <a:pt x="10062" y="472"/>
                    <a:pt x="10023" y="459"/>
                    <a:pt x="9970" y="459"/>
                  </a:cubicBezTo>
                  <a:cubicBezTo>
                    <a:pt x="9944" y="446"/>
                    <a:pt x="9892" y="420"/>
                    <a:pt x="9840" y="407"/>
                  </a:cubicBezTo>
                  <a:cubicBezTo>
                    <a:pt x="9081" y="145"/>
                    <a:pt x="8296" y="1"/>
                    <a:pt x="77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9" name="Google Shape;579;p32"/>
            <p:cNvGrpSpPr/>
            <p:nvPr/>
          </p:nvGrpSpPr>
          <p:grpSpPr>
            <a:xfrm>
              <a:off x="8639732" y="1987773"/>
              <a:ext cx="1667409" cy="2293663"/>
              <a:chOff x="2468325" y="4283225"/>
              <a:chExt cx="336300" cy="462600"/>
            </a:xfrm>
          </p:grpSpPr>
          <p:sp>
            <p:nvSpPr>
              <p:cNvPr id="580" name="Google Shape;580;p32"/>
              <p:cNvSpPr/>
              <p:nvPr/>
            </p:nvSpPr>
            <p:spPr>
              <a:xfrm>
                <a:off x="2496725" y="4575825"/>
                <a:ext cx="43600" cy="122575"/>
              </a:xfrm>
              <a:custGeom>
                <a:avLst/>
                <a:gdLst/>
                <a:ahLst/>
                <a:cxnLst/>
                <a:rect l="l" t="t" r="r" b="b"/>
                <a:pathLst>
                  <a:path w="1744" h="4903" extrusionOk="0">
                    <a:moveTo>
                      <a:pt x="290" y="0"/>
                    </a:moveTo>
                    <a:cubicBezTo>
                      <a:pt x="156" y="0"/>
                      <a:pt x="0" y="83"/>
                      <a:pt x="108" y="190"/>
                    </a:cubicBezTo>
                    <a:cubicBezTo>
                      <a:pt x="278" y="360"/>
                      <a:pt x="500" y="988"/>
                      <a:pt x="566" y="1551"/>
                    </a:cubicBezTo>
                    <a:cubicBezTo>
                      <a:pt x="631" y="2101"/>
                      <a:pt x="121" y="3082"/>
                      <a:pt x="448" y="4037"/>
                    </a:cubicBezTo>
                    <a:cubicBezTo>
                      <a:pt x="717" y="4845"/>
                      <a:pt x="1476" y="4902"/>
                      <a:pt x="1688" y="4902"/>
                    </a:cubicBezTo>
                    <a:cubicBezTo>
                      <a:pt x="1723" y="4902"/>
                      <a:pt x="1743" y="4901"/>
                      <a:pt x="1743" y="4901"/>
                    </a:cubicBezTo>
                    <a:lnTo>
                      <a:pt x="1547" y="4377"/>
                    </a:lnTo>
                    <a:cubicBezTo>
                      <a:pt x="1547" y="4377"/>
                      <a:pt x="1526" y="4385"/>
                      <a:pt x="1484" y="4385"/>
                    </a:cubicBezTo>
                    <a:cubicBezTo>
                      <a:pt x="1415" y="4385"/>
                      <a:pt x="1288" y="4365"/>
                      <a:pt x="1102" y="4259"/>
                    </a:cubicBezTo>
                    <a:cubicBezTo>
                      <a:pt x="448" y="3893"/>
                      <a:pt x="853" y="2990"/>
                      <a:pt x="893" y="1839"/>
                    </a:cubicBezTo>
                    <a:cubicBezTo>
                      <a:pt x="945" y="700"/>
                      <a:pt x="539" y="203"/>
                      <a:pt x="435" y="59"/>
                    </a:cubicBezTo>
                    <a:cubicBezTo>
                      <a:pt x="410" y="18"/>
                      <a:pt x="352" y="0"/>
                      <a:pt x="2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32"/>
              <p:cNvSpPr/>
              <p:nvPr/>
            </p:nvSpPr>
            <p:spPr>
              <a:xfrm>
                <a:off x="2531800" y="4636500"/>
                <a:ext cx="83425" cy="106825"/>
              </a:xfrm>
              <a:custGeom>
                <a:avLst/>
                <a:gdLst/>
                <a:ahLst/>
                <a:cxnLst/>
                <a:rect l="l" t="t" r="r" b="b"/>
                <a:pathLst>
                  <a:path w="3337" h="4273" extrusionOk="0">
                    <a:moveTo>
                      <a:pt x="733" y="1"/>
                    </a:moveTo>
                    <a:cubicBezTo>
                      <a:pt x="733" y="1"/>
                      <a:pt x="39" y="302"/>
                      <a:pt x="13" y="1165"/>
                    </a:cubicBezTo>
                    <a:cubicBezTo>
                      <a:pt x="0" y="2016"/>
                      <a:pt x="890" y="3586"/>
                      <a:pt x="890" y="3586"/>
                    </a:cubicBezTo>
                    <a:cubicBezTo>
                      <a:pt x="890" y="3586"/>
                      <a:pt x="79" y="3586"/>
                      <a:pt x="209" y="3965"/>
                    </a:cubicBezTo>
                    <a:cubicBezTo>
                      <a:pt x="284" y="4174"/>
                      <a:pt x="864" y="4272"/>
                      <a:pt x="1470" y="4272"/>
                    </a:cubicBezTo>
                    <a:cubicBezTo>
                      <a:pt x="1928" y="4272"/>
                      <a:pt x="2401" y="4216"/>
                      <a:pt x="2682" y="4109"/>
                    </a:cubicBezTo>
                    <a:cubicBezTo>
                      <a:pt x="3337" y="3861"/>
                      <a:pt x="733" y="1"/>
                      <a:pt x="73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32"/>
              <p:cNvSpPr/>
              <p:nvPr/>
            </p:nvSpPr>
            <p:spPr>
              <a:xfrm>
                <a:off x="2667225" y="4636500"/>
                <a:ext cx="83750" cy="106825"/>
              </a:xfrm>
              <a:custGeom>
                <a:avLst/>
                <a:gdLst/>
                <a:ahLst/>
                <a:cxnLst/>
                <a:rect l="l" t="t" r="r" b="b"/>
                <a:pathLst>
                  <a:path w="3350" h="4273" extrusionOk="0">
                    <a:moveTo>
                      <a:pt x="2617" y="1"/>
                    </a:moveTo>
                    <a:cubicBezTo>
                      <a:pt x="2617" y="1"/>
                      <a:pt x="0" y="3861"/>
                      <a:pt x="667" y="4109"/>
                    </a:cubicBezTo>
                    <a:cubicBezTo>
                      <a:pt x="949" y="4216"/>
                      <a:pt x="1422" y="4272"/>
                      <a:pt x="1880" y="4272"/>
                    </a:cubicBezTo>
                    <a:cubicBezTo>
                      <a:pt x="2486" y="4272"/>
                      <a:pt x="3066" y="4174"/>
                      <a:pt x="3140" y="3965"/>
                    </a:cubicBezTo>
                    <a:cubicBezTo>
                      <a:pt x="3271" y="3586"/>
                      <a:pt x="2460" y="3586"/>
                      <a:pt x="2460" y="3586"/>
                    </a:cubicBezTo>
                    <a:cubicBezTo>
                      <a:pt x="2460" y="3586"/>
                      <a:pt x="3350" y="2016"/>
                      <a:pt x="3337" y="1165"/>
                    </a:cubicBezTo>
                    <a:cubicBezTo>
                      <a:pt x="3324" y="302"/>
                      <a:pt x="2617" y="1"/>
                      <a:pt x="26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32"/>
              <p:cNvSpPr/>
              <p:nvPr/>
            </p:nvSpPr>
            <p:spPr>
              <a:xfrm>
                <a:off x="2587400" y="4572400"/>
                <a:ext cx="108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4332" h="6812" extrusionOk="0">
                    <a:moveTo>
                      <a:pt x="4331" y="0"/>
                    </a:moveTo>
                    <a:lnTo>
                      <a:pt x="4331" y="0"/>
                    </a:lnTo>
                    <a:cubicBezTo>
                      <a:pt x="2918" y="471"/>
                      <a:pt x="1479" y="864"/>
                      <a:pt x="0" y="994"/>
                    </a:cubicBezTo>
                    <a:lnTo>
                      <a:pt x="785" y="6673"/>
                    </a:lnTo>
                    <a:cubicBezTo>
                      <a:pt x="785" y="6673"/>
                      <a:pt x="1244" y="6812"/>
                      <a:pt x="1968" y="6812"/>
                    </a:cubicBezTo>
                    <a:cubicBezTo>
                      <a:pt x="2442" y="6812"/>
                      <a:pt x="3030" y="6752"/>
                      <a:pt x="3677" y="6555"/>
                    </a:cubicBezTo>
                    <a:cubicBezTo>
                      <a:pt x="3677" y="6555"/>
                      <a:pt x="4109" y="2381"/>
                      <a:pt x="4331" y="0"/>
                    </a:cubicBezTo>
                    <a:close/>
                  </a:path>
                </a:pathLst>
              </a:custGeom>
              <a:solidFill>
                <a:srgbClr val="FDBC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32"/>
              <p:cNvSpPr/>
              <p:nvPr/>
            </p:nvSpPr>
            <p:spPr>
              <a:xfrm>
                <a:off x="2577575" y="4519050"/>
                <a:ext cx="122100" cy="77900"/>
              </a:xfrm>
              <a:custGeom>
                <a:avLst/>
                <a:gdLst/>
                <a:ahLst/>
                <a:cxnLst/>
                <a:rect l="l" t="t" r="r" b="b"/>
                <a:pathLst>
                  <a:path w="4884" h="3116" extrusionOk="0">
                    <a:moveTo>
                      <a:pt x="3053" y="1"/>
                    </a:moveTo>
                    <a:cubicBezTo>
                      <a:pt x="1675" y="1"/>
                      <a:pt x="1" y="381"/>
                      <a:pt x="1" y="381"/>
                    </a:cubicBezTo>
                    <a:lnTo>
                      <a:pt x="380" y="3115"/>
                    </a:lnTo>
                    <a:cubicBezTo>
                      <a:pt x="1846" y="2985"/>
                      <a:pt x="3285" y="2605"/>
                      <a:pt x="4711" y="2121"/>
                    </a:cubicBezTo>
                    <a:cubicBezTo>
                      <a:pt x="4764" y="1611"/>
                      <a:pt x="4790" y="1166"/>
                      <a:pt x="4829" y="878"/>
                    </a:cubicBezTo>
                    <a:cubicBezTo>
                      <a:pt x="4884" y="198"/>
                      <a:pt x="4045" y="1"/>
                      <a:pt x="30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32"/>
              <p:cNvSpPr/>
              <p:nvPr/>
            </p:nvSpPr>
            <p:spPr>
              <a:xfrm>
                <a:off x="2586425" y="4591700"/>
                <a:ext cx="120075" cy="121050"/>
              </a:xfrm>
              <a:custGeom>
                <a:avLst/>
                <a:gdLst/>
                <a:ahLst/>
                <a:cxnLst/>
                <a:rect l="l" t="t" r="r" b="b"/>
                <a:pathLst>
                  <a:path w="4803" h="4842" extrusionOk="0">
                    <a:moveTo>
                      <a:pt x="2355" y="0"/>
                    </a:moveTo>
                    <a:cubicBezTo>
                      <a:pt x="380" y="0"/>
                      <a:pt x="0" y="3271"/>
                      <a:pt x="0" y="3271"/>
                    </a:cubicBezTo>
                    <a:lnTo>
                      <a:pt x="628" y="4841"/>
                    </a:lnTo>
                    <a:cubicBezTo>
                      <a:pt x="645" y="4842"/>
                      <a:pt x="662" y="4842"/>
                      <a:pt x="678" y="4842"/>
                    </a:cubicBezTo>
                    <a:cubicBezTo>
                      <a:pt x="1826" y="4842"/>
                      <a:pt x="2982" y="4400"/>
                      <a:pt x="3782" y="3742"/>
                    </a:cubicBezTo>
                    <a:cubicBezTo>
                      <a:pt x="4148" y="3428"/>
                      <a:pt x="4488" y="3088"/>
                      <a:pt x="4802" y="2722"/>
                    </a:cubicBezTo>
                    <a:cubicBezTo>
                      <a:pt x="4567" y="1897"/>
                      <a:pt x="3899" y="0"/>
                      <a:pt x="23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32"/>
              <p:cNvSpPr/>
              <p:nvPr/>
            </p:nvSpPr>
            <p:spPr>
              <a:xfrm>
                <a:off x="2602125" y="4660050"/>
                <a:ext cx="106650" cy="85775"/>
              </a:xfrm>
              <a:custGeom>
                <a:avLst/>
                <a:gdLst/>
                <a:ahLst/>
                <a:cxnLst/>
                <a:rect l="l" t="t" r="r" b="b"/>
                <a:pathLst>
                  <a:path w="4266" h="3431" extrusionOk="0">
                    <a:moveTo>
                      <a:pt x="4174" y="1"/>
                    </a:moveTo>
                    <a:cubicBezTo>
                      <a:pt x="3847" y="341"/>
                      <a:pt x="3520" y="681"/>
                      <a:pt x="3154" y="1008"/>
                    </a:cubicBezTo>
                    <a:cubicBezTo>
                      <a:pt x="2355" y="1691"/>
                      <a:pt x="1200" y="2108"/>
                      <a:pt x="53" y="2108"/>
                    </a:cubicBezTo>
                    <a:cubicBezTo>
                      <a:pt x="36" y="2108"/>
                      <a:pt x="18" y="2108"/>
                      <a:pt x="0" y="2107"/>
                    </a:cubicBezTo>
                    <a:lnTo>
                      <a:pt x="0" y="2107"/>
                    </a:lnTo>
                    <a:lnTo>
                      <a:pt x="432" y="3154"/>
                    </a:lnTo>
                    <a:cubicBezTo>
                      <a:pt x="432" y="3154"/>
                      <a:pt x="144" y="3377"/>
                      <a:pt x="1557" y="3429"/>
                    </a:cubicBezTo>
                    <a:cubicBezTo>
                      <a:pt x="1589" y="3430"/>
                      <a:pt x="1621" y="3430"/>
                      <a:pt x="1652" y="3430"/>
                    </a:cubicBezTo>
                    <a:cubicBezTo>
                      <a:pt x="4125" y="3430"/>
                      <a:pt x="4266" y="393"/>
                      <a:pt x="4266" y="393"/>
                    </a:cubicBezTo>
                    <a:cubicBezTo>
                      <a:pt x="4266" y="393"/>
                      <a:pt x="4240" y="223"/>
                      <a:pt x="41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32"/>
              <p:cNvSpPr/>
              <p:nvPr/>
            </p:nvSpPr>
            <p:spPr>
              <a:xfrm>
                <a:off x="2546825" y="4595275"/>
                <a:ext cx="79050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3162" h="5968" extrusionOk="0">
                    <a:moveTo>
                      <a:pt x="2330" y="1"/>
                    </a:moveTo>
                    <a:lnTo>
                      <a:pt x="2330" y="1"/>
                    </a:lnTo>
                    <a:cubicBezTo>
                      <a:pt x="1765" y="79"/>
                      <a:pt x="1200" y="121"/>
                      <a:pt x="613" y="121"/>
                    </a:cubicBezTo>
                    <a:cubicBezTo>
                      <a:pt x="412" y="121"/>
                      <a:pt x="208" y="116"/>
                      <a:pt x="1" y="106"/>
                    </a:cubicBezTo>
                    <a:lnTo>
                      <a:pt x="1" y="106"/>
                    </a:lnTo>
                    <a:cubicBezTo>
                      <a:pt x="1" y="642"/>
                      <a:pt x="40" y="1257"/>
                      <a:pt x="171" y="1951"/>
                    </a:cubicBezTo>
                    <a:cubicBezTo>
                      <a:pt x="590" y="4240"/>
                      <a:pt x="1296" y="5811"/>
                      <a:pt x="2160" y="5954"/>
                    </a:cubicBezTo>
                    <a:cubicBezTo>
                      <a:pt x="2220" y="5963"/>
                      <a:pt x="2276" y="5968"/>
                      <a:pt x="2329" y="5968"/>
                    </a:cubicBezTo>
                    <a:cubicBezTo>
                      <a:pt x="3056" y="5968"/>
                      <a:pt x="3161" y="5139"/>
                      <a:pt x="2539" y="3652"/>
                    </a:cubicBezTo>
                    <a:cubicBezTo>
                      <a:pt x="2160" y="2762"/>
                      <a:pt x="2212" y="1231"/>
                      <a:pt x="233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32"/>
              <p:cNvSpPr/>
              <p:nvPr/>
            </p:nvSpPr>
            <p:spPr>
              <a:xfrm>
                <a:off x="2546825" y="4528550"/>
                <a:ext cx="64800" cy="69750"/>
              </a:xfrm>
              <a:custGeom>
                <a:avLst/>
                <a:gdLst/>
                <a:ahLst/>
                <a:cxnLst/>
                <a:rect l="l" t="t" r="r" b="b"/>
                <a:pathLst>
                  <a:path w="2592" h="2790" extrusionOk="0">
                    <a:moveTo>
                      <a:pt x="629" y="1"/>
                    </a:moveTo>
                    <a:cubicBezTo>
                      <a:pt x="629" y="1"/>
                      <a:pt x="27" y="956"/>
                      <a:pt x="1" y="2775"/>
                    </a:cubicBezTo>
                    <a:cubicBezTo>
                      <a:pt x="201" y="2785"/>
                      <a:pt x="402" y="2790"/>
                      <a:pt x="602" y="2790"/>
                    </a:cubicBezTo>
                    <a:cubicBezTo>
                      <a:pt x="1186" y="2790"/>
                      <a:pt x="1768" y="2748"/>
                      <a:pt x="2343" y="2670"/>
                    </a:cubicBezTo>
                    <a:cubicBezTo>
                      <a:pt x="2448" y="1662"/>
                      <a:pt x="2592" y="851"/>
                      <a:pt x="2592" y="851"/>
                    </a:cubicBezTo>
                    <a:lnTo>
                      <a:pt x="62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32"/>
              <p:cNvSpPr/>
              <p:nvPr/>
            </p:nvSpPr>
            <p:spPr>
              <a:xfrm>
                <a:off x="2658875" y="4558325"/>
                <a:ext cx="81975" cy="186150"/>
              </a:xfrm>
              <a:custGeom>
                <a:avLst/>
                <a:gdLst/>
                <a:ahLst/>
                <a:cxnLst/>
                <a:rect l="l" t="t" r="r" b="b"/>
                <a:pathLst>
                  <a:path w="3279" h="7446" extrusionOk="0">
                    <a:moveTo>
                      <a:pt x="2977" y="0"/>
                    </a:moveTo>
                    <a:cubicBezTo>
                      <a:pt x="2244" y="288"/>
                      <a:pt x="1499" y="550"/>
                      <a:pt x="740" y="772"/>
                    </a:cubicBezTo>
                    <a:cubicBezTo>
                      <a:pt x="923" y="2068"/>
                      <a:pt x="1067" y="4083"/>
                      <a:pt x="622" y="5130"/>
                    </a:cubicBezTo>
                    <a:cubicBezTo>
                      <a:pt x="0" y="6617"/>
                      <a:pt x="105" y="7446"/>
                      <a:pt x="832" y="7446"/>
                    </a:cubicBezTo>
                    <a:cubicBezTo>
                      <a:pt x="885" y="7446"/>
                      <a:pt x="942" y="7441"/>
                      <a:pt x="1001" y="7432"/>
                    </a:cubicBezTo>
                    <a:cubicBezTo>
                      <a:pt x="1865" y="7302"/>
                      <a:pt x="2572" y="5718"/>
                      <a:pt x="3003" y="3429"/>
                    </a:cubicBezTo>
                    <a:cubicBezTo>
                      <a:pt x="3278" y="1937"/>
                      <a:pt x="3160" y="799"/>
                      <a:pt x="29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32"/>
              <p:cNvSpPr/>
              <p:nvPr/>
            </p:nvSpPr>
            <p:spPr>
              <a:xfrm>
                <a:off x="2673750" y="4529200"/>
                <a:ext cx="60225" cy="49100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1964" extrusionOk="0">
                    <a:moveTo>
                      <a:pt x="1963" y="1"/>
                    </a:moveTo>
                    <a:lnTo>
                      <a:pt x="1" y="812"/>
                    </a:lnTo>
                    <a:cubicBezTo>
                      <a:pt x="1" y="812"/>
                      <a:pt x="79" y="1270"/>
                      <a:pt x="158" y="1964"/>
                    </a:cubicBezTo>
                    <a:cubicBezTo>
                      <a:pt x="917" y="1728"/>
                      <a:pt x="1649" y="1453"/>
                      <a:pt x="2408" y="1192"/>
                    </a:cubicBezTo>
                    <a:cubicBezTo>
                      <a:pt x="2225" y="407"/>
                      <a:pt x="1963" y="1"/>
                      <a:pt x="19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32"/>
              <p:cNvSpPr/>
              <p:nvPr/>
            </p:nvSpPr>
            <p:spPr>
              <a:xfrm>
                <a:off x="2474875" y="4283225"/>
                <a:ext cx="329750" cy="288750"/>
              </a:xfrm>
              <a:custGeom>
                <a:avLst/>
                <a:gdLst/>
                <a:ahLst/>
                <a:cxnLst/>
                <a:rect l="l" t="t" r="r" b="b"/>
                <a:pathLst>
                  <a:path w="13190" h="11550" extrusionOk="0">
                    <a:moveTo>
                      <a:pt x="6673" y="0"/>
                    </a:moveTo>
                    <a:cubicBezTo>
                      <a:pt x="6673" y="0"/>
                      <a:pt x="2146" y="0"/>
                      <a:pt x="929" y="3193"/>
                    </a:cubicBezTo>
                    <a:cubicBezTo>
                      <a:pt x="851" y="3389"/>
                      <a:pt x="785" y="3599"/>
                      <a:pt x="733" y="3795"/>
                    </a:cubicBezTo>
                    <a:lnTo>
                      <a:pt x="2329" y="4750"/>
                    </a:lnTo>
                    <a:lnTo>
                      <a:pt x="668" y="4057"/>
                    </a:lnTo>
                    <a:lnTo>
                      <a:pt x="668" y="4057"/>
                    </a:lnTo>
                    <a:cubicBezTo>
                      <a:pt x="0" y="6987"/>
                      <a:pt x="1400" y="10442"/>
                      <a:pt x="4109" y="11109"/>
                    </a:cubicBezTo>
                    <a:cubicBezTo>
                      <a:pt x="5304" y="11401"/>
                      <a:pt x="6231" y="11550"/>
                      <a:pt x="7060" y="11550"/>
                    </a:cubicBezTo>
                    <a:cubicBezTo>
                      <a:pt x="8309" y="11550"/>
                      <a:pt x="9337" y="11212"/>
                      <a:pt x="10730" y="10520"/>
                    </a:cubicBezTo>
                    <a:cubicBezTo>
                      <a:pt x="13190" y="9343"/>
                      <a:pt x="13085" y="4436"/>
                      <a:pt x="11776" y="2591"/>
                    </a:cubicBezTo>
                    <a:cubicBezTo>
                      <a:pt x="11044" y="1557"/>
                      <a:pt x="9853" y="877"/>
                      <a:pt x="8754" y="458"/>
                    </a:cubicBezTo>
                    <a:lnTo>
                      <a:pt x="8296" y="2055"/>
                    </a:lnTo>
                    <a:lnTo>
                      <a:pt x="8505" y="380"/>
                    </a:lnTo>
                    <a:cubicBezTo>
                      <a:pt x="7759" y="118"/>
                      <a:pt x="7066" y="0"/>
                      <a:pt x="667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32"/>
              <p:cNvSpPr/>
              <p:nvPr/>
            </p:nvSpPr>
            <p:spPr>
              <a:xfrm>
                <a:off x="2527875" y="4330550"/>
                <a:ext cx="227350" cy="185275"/>
              </a:xfrm>
              <a:custGeom>
                <a:avLst/>
                <a:gdLst/>
                <a:ahLst/>
                <a:cxnLst/>
                <a:rect l="l" t="t" r="r" b="b"/>
                <a:pathLst>
                  <a:path w="9094" h="7411" extrusionOk="0">
                    <a:moveTo>
                      <a:pt x="7880" y="1"/>
                    </a:moveTo>
                    <a:cubicBezTo>
                      <a:pt x="7189" y="1"/>
                      <a:pt x="6699" y="1352"/>
                      <a:pt x="6699" y="1352"/>
                    </a:cubicBezTo>
                    <a:cubicBezTo>
                      <a:pt x="5827" y="1036"/>
                      <a:pt x="5049" y="929"/>
                      <a:pt x="4395" y="929"/>
                    </a:cubicBezTo>
                    <a:cubicBezTo>
                      <a:pt x="3015" y="929"/>
                      <a:pt x="2185" y="1405"/>
                      <a:pt x="2185" y="1405"/>
                    </a:cubicBezTo>
                    <a:cubicBezTo>
                      <a:pt x="2185" y="1405"/>
                      <a:pt x="1451" y="267"/>
                      <a:pt x="878" y="267"/>
                    </a:cubicBezTo>
                    <a:cubicBezTo>
                      <a:pt x="759" y="267"/>
                      <a:pt x="647" y="317"/>
                      <a:pt x="550" y="436"/>
                    </a:cubicBezTo>
                    <a:cubicBezTo>
                      <a:pt x="0" y="1143"/>
                      <a:pt x="1531" y="1954"/>
                      <a:pt x="1531" y="1954"/>
                    </a:cubicBezTo>
                    <a:cubicBezTo>
                      <a:pt x="1531" y="1954"/>
                      <a:pt x="929" y="3865"/>
                      <a:pt x="1021" y="5408"/>
                    </a:cubicBezTo>
                    <a:cubicBezTo>
                      <a:pt x="1073" y="6337"/>
                      <a:pt x="1675" y="7031"/>
                      <a:pt x="2617" y="7410"/>
                    </a:cubicBezTo>
                    <a:cubicBezTo>
                      <a:pt x="4737" y="7358"/>
                      <a:pt x="6778" y="6272"/>
                      <a:pt x="7890" y="4519"/>
                    </a:cubicBezTo>
                    <a:cubicBezTo>
                      <a:pt x="7851" y="3119"/>
                      <a:pt x="7393" y="1771"/>
                      <a:pt x="7393" y="1771"/>
                    </a:cubicBezTo>
                    <a:cubicBezTo>
                      <a:pt x="7393" y="1771"/>
                      <a:pt x="9094" y="659"/>
                      <a:pt x="8217" y="109"/>
                    </a:cubicBezTo>
                    <a:cubicBezTo>
                      <a:pt x="8101" y="33"/>
                      <a:pt x="7988" y="1"/>
                      <a:pt x="788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32"/>
              <p:cNvSpPr/>
              <p:nvPr/>
            </p:nvSpPr>
            <p:spPr>
              <a:xfrm>
                <a:off x="2593275" y="4443825"/>
                <a:ext cx="133500" cy="81100"/>
              </a:xfrm>
              <a:custGeom>
                <a:avLst/>
                <a:gdLst/>
                <a:ahLst/>
                <a:cxnLst/>
                <a:rect l="l" t="t" r="r" b="b"/>
                <a:pathLst>
                  <a:path w="5340" h="3244" extrusionOk="0">
                    <a:moveTo>
                      <a:pt x="5300" y="1"/>
                    </a:moveTo>
                    <a:lnTo>
                      <a:pt x="5300" y="1"/>
                    </a:lnTo>
                    <a:cubicBezTo>
                      <a:pt x="4162" y="1741"/>
                      <a:pt x="2121" y="2827"/>
                      <a:pt x="1" y="2906"/>
                    </a:cubicBezTo>
                    <a:cubicBezTo>
                      <a:pt x="538" y="3126"/>
                      <a:pt x="1195" y="3244"/>
                      <a:pt x="1918" y="3244"/>
                    </a:cubicBezTo>
                    <a:cubicBezTo>
                      <a:pt x="2481" y="3244"/>
                      <a:pt x="3085" y="3172"/>
                      <a:pt x="3704" y="3023"/>
                    </a:cubicBezTo>
                    <a:cubicBezTo>
                      <a:pt x="5052" y="2670"/>
                      <a:pt x="5339" y="1309"/>
                      <a:pt x="530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32"/>
              <p:cNvSpPr/>
              <p:nvPr/>
            </p:nvSpPr>
            <p:spPr>
              <a:xfrm>
                <a:off x="2543225" y="4344400"/>
                <a:ext cx="34375" cy="31100"/>
              </a:xfrm>
              <a:custGeom>
                <a:avLst/>
                <a:gdLst/>
                <a:ahLst/>
                <a:cxnLst/>
                <a:rect l="l" t="t" r="r" b="b"/>
                <a:pathLst>
                  <a:path w="1375" h="1244" extrusionOk="0">
                    <a:moveTo>
                      <a:pt x="288" y="1"/>
                    </a:moveTo>
                    <a:cubicBezTo>
                      <a:pt x="200" y="1"/>
                      <a:pt x="134" y="49"/>
                      <a:pt x="106" y="157"/>
                    </a:cubicBezTo>
                    <a:cubicBezTo>
                      <a:pt x="1" y="537"/>
                      <a:pt x="1061" y="1243"/>
                      <a:pt x="1061" y="1243"/>
                    </a:cubicBezTo>
                    <a:lnTo>
                      <a:pt x="1375" y="995"/>
                    </a:lnTo>
                    <a:cubicBezTo>
                      <a:pt x="1058" y="460"/>
                      <a:pt x="562" y="1"/>
                      <a:pt x="28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32"/>
              <p:cNvSpPr/>
              <p:nvPr/>
            </p:nvSpPr>
            <p:spPr>
              <a:xfrm>
                <a:off x="2699600" y="4340950"/>
                <a:ext cx="34375" cy="30625"/>
              </a:xfrm>
              <a:custGeom>
                <a:avLst/>
                <a:gdLst/>
                <a:ahLst/>
                <a:cxnLst/>
                <a:rect l="l" t="t" r="r" b="b"/>
                <a:pathLst>
                  <a:path w="1375" h="1225" extrusionOk="0">
                    <a:moveTo>
                      <a:pt x="1084" y="0"/>
                    </a:moveTo>
                    <a:cubicBezTo>
                      <a:pt x="808" y="0"/>
                      <a:pt x="318" y="453"/>
                      <a:pt x="0" y="989"/>
                    </a:cubicBezTo>
                    <a:lnTo>
                      <a:pt x="301" y="1224"/>
                    </a:lnTo>
                    <a:cubicBezTo>
                      <a:pt x="301" y="1224"/>
                      <a:pt x="1374" y="531"/>
                      <a:pt x="1270" y="151"/>
                    </a:cubicBezTo>
                    <a:cubicBezTo>
                      <a:pt x="1238" y="47"/>
                      <a:pt x="1172" y="0"/>
                      <a:pt x="10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32"/>
              <p:cNvSpPr/>
              <p:nvPr/>
            </p:nvSpPr>
            <p:spPr>
              <a:xfrm>
                <a:off x="2624350" y="4450925"/>
                <a:ext cx="33400" cy="14850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594" extrusionOk="0">
                    <a:moveTo>
                      <a:pt x="719" y="0"/>
                    </a:moveTo>
                    <a:cubicBezTo>
                      <a:pt x="570" y="0"/>
                      <a:pt x="412" y="26"/>
                      <a:pt x="276" y="96"/>
                    </a:cubicBezTo>
                    <a:cubicBezTo>
                      <a:pt x="1" y="266"/>
                      <a:pt x="537" y="515"/>
                      <a:pt x="694" y="580"/>
                    </a:cubicBezTo>
                    <a:cubicBezTo>
                      <a:pt x="721" y="593"/>
                      <a:pt x="734" y="593"/>
                      <a:pt x="734" y="593"/>
                    </a:cubicBezTo>
                    <a:cubicBezTo>
                      <a:pt x="995" y="554"/>
                      <a:pt x="1336" y="188"/>
                      <a:pt x="1192" y="96"/>
                    </a:cubicBezTo>
                    <a:cubicBezTo>
                      <a:pt x="1115" y="50"/>
                      <a:pt x="927" y="0"/>
                      <a:pt x="71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32"/>
              <p:cNvSpPr/>
              <p:nvPr/>
            </p:nvSpPr>
            <p:spPr>
              <a:xfrm>
                <a:off x="2631550" y="4466275"/>
                <a:ext cx="20975" cy="11275"/>
              </a:xfrm>
              <a:custGeom>
                <a:avLst/>
                <a:gdLst/>
                <a:ahLst/>
                <a:cxnLst/>
                <a:rect l="l" t="t" r="r" b="b"/>
                <a:pathLst>
                  <a:path w="839" h="451" extrusionOk="0">
                    <a:moveTo>
                      <a:pt x="777" y="0"/>
                    </a:moveTo>
                    <a:cubicBezTo>
                      <a:pt x="760" y="0"/>
                      <a:pt x="747" y="9"/>
                      <a:pt x="747" y="19"/>
                    </a:cubicBezTo>
                    <a:cubicBezTo>
                      <a:pt x="747" y="19"/>
                      <a:pt x="646" y="372"/>
                      <a:pt x="419" y="372"/>
                    </a:cubicBezTo>
                    <a:cubicBezTo>
                      <a:pt x="415" y="372"/>
                      <a:pt x="411" y="372"/>
                      <a:pt x="406" y="372"/>
                    </a:cubicBezTo>
                    <a:cubicBezTo>
                      <a:pt x="184" y="346"/>
                      <a:pt x="66" y="19"/>
                      <a:pt x="66" y="19"/>
                    </a:cubicBezTo>
                    <a:cubicBezTo>
                      <a:pt x="53" y="6"/>
                      <a:pt x="40" y="6"/>
                      <a:pt x="14" y="6"/>
                    </a:cubicBezTo>
                    <a:cubicBezTo>
                      <a:pt x="1" y="19"/>
                      <a:pt x="1" y="45"/>
                      <a:pt x="1" y="58"/>
                    </a:cubicBezTo>
                    <a:cubicBezTo>
                      <a:pt x="14" y="71"/>
                      <a:pt x="132" y="437"/>
                      <a:pt x="406" y="451"/>
                    </a:cubicBezTo>
                    <a:lnTo>
                      <a:pt x="433" y="451"/>
                    </a:lnTo>
                    <a:cubicBezTo>
                      <a:pt x="694" y="451"/>
                      <a:pt x="825" y="71"/>
                      <a:pt x="812" y="58"/>
                    </a:cubicBezTo>
                    <a:cubicBezTo>
                      <a:pt x="838" y="19"/>
                      <a:pt x="812" y="6"/>
                      <a:pt x="799" y="6"/>
                    </a:cubicBezTo>
                    <a:cubicBezTo>
                      <a:pt x="791" y="2"/>
                      <a:pt x="784" y="0"/>
                      <a:pt x="77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32"/>
              <p:cNvSpPr/>
              <p:nvPr/>
            </p:nvSpPr>
            <p:spPr>
              <a:xfrm>
                <a:off x="2598200" y="4445800"/>
                <a:ext cx="85400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3416" h="537" extrusionOk="0">
                    <a:moveTo>
                      <a:pt x="1767" y="0"/>
                    </a:moveTo>
                    <a:cubicBezTo>
                      <a:pt x="550" y="0"/>
                      <a:pt x="26" y="458"/>
                      <a:pt x="13" y="471"/>
                    </a:cubicBezTo>
                    <a:cubicBezTo>
                      <a:pt x="0" y="484"/>
                      <a:pt x="0" y="498"/>
                      <a:pt x="13" y="524"/>
                    </a:cubicBezTo>
                    <a:cubicBezTo>
                      <a:pt x="13" y="537"/>
                      <a:pt x="13" y="537"/>
                      <a:pt x="26" y="537"/>
                    </a:cubicBezTo>
                    <a:cubicBezTo>
                      <a:pt x="39" y="537"/>
                      <a:pt x="39" y="537"/>
                      <a:pt x="66" y="524"/>
                    </a:cubicBezTo>
                    <a:cubicBezTo>
                      <a:pt x="66" y="498"/>
                      <a:pt x="589" y="66"/>
                      <a:pt x="1767" y="66"/>
                    </a:cubicBezTo>
                    <a:cubicBezTo>
                      <a:pt x="2918" y="66"/>
                      <a:pt x="3350" y="524"/>
                      <a:pt x="3350" y="524"/>
                    </a:cubicBezTo>
                    <a:cubicBezTo>
                      <a:pt x="3356" y="530"/>
                      <a:pt x="3363" y="534"/>
                      <a:pt x="3371" y="534"/>
                    </a:cubicBezTo>
                    <a:cubicBezTo>
                      <a:pt x="3379" y="534"/>
                      <a:pt x="3389" y="530"/>
                      <a:pt x="3402" y="524"/>
                    </a:cubicBezTo>
                    <a:cubicBezTo>
                      <a:pt x="3415" y="498"/>
                      <a:pt x="3415" y="484"/>
                      <a:pt x="3402" y="471"/>
                    </a:cubicBezTo>
                    <a:cubicBezTo>
                      <a:pt x="3376" y="458"/>
                      <a:pt x="2970" y="0"/>
                      <a:pt x="17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32"/>
              <p:cNvSpPr/>
              <p:nvPr/>
            </p:nvSpPr>
            <p:spPr>
              <a:xfrm>
                <a:off x="2677025" y="4434350"/>
                <a:ext cx="8850" cy="13750"/>
              </a:xfrm>
              <a:custGeom>
                <a:avLst/>
                <a:gdLst/>
                <a:ahLst/>
                <a:cxnLst/>
                <a:rect l="l" t="t" r="r" b="b"/>
                <a:pathLst>
                  <a:path w="354" h="550" extrusionOk="0">
                    <a:moveTo>
                      <a:pt x="184" y="0"/>
                    </a:moveTo>
                    <a:cubicBezTo>
                      <a:pt x="79" y="0"/>
                      <a:pt x="1" y="131"/>
                      <a:pt x="1" y="275"/>
                    </a:cubicBezTo>
                    <a:cubicBezTo>
                      <a:pt x="1" y="419"/>
                      <a:pt x="79" y="550"/>
                      <a:pt x="184" y="550"/>
                    </a:cubicBezTo>
                    <a:cubicBezTo>
                      <a:pt x="275" y="550"/>
                      <a:pt x="354" y="419"/>
                      <a:pt x="354" y="275"/>
                    </a:cubicBezTo>
                    <a:cubicBezTo>
                      <a:pt x="354" y="105"/>
                      <a:pt x="275" y="0"/>
                      <a:pt x="1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32"/>
              <p:cNvSpPr/>
              <p:nvPr/>
            </p:nvSpPr>
            <p:spPr>
              <a:xfrm>
                <a:off x="2598850" y="4434275"/>
                <a:ext cx="9175" cy="13825"/>
              </a:xfrm>
              <a:custGeom>
                <a:avLst/>
                <a:gdLst/>
                <a:ahLst/>
                <a:cxnLst/>
                <a:rect l="l" t="t" r="r" b="b"/>
                <a:pathLst>
                  <a:path w="367" h="553" extrusionOk="0">
                    <a:moveTo>
                      <a:pt x="207" y="0"/>
                    </a:moveTo>
                    <a:cubicBezTo>
                      <a:pt x="199" y="0"/>
                      <a:pt x="191" y="1"/>
                      <a:pt x="184" y="3"/>
                    </a:cubicBezTo>
                    <a:cubicBezTo>
                      <a:pt x="79" y="3"/>
                      <a:pt x="0" y="108"/>
                      <a:pt x="0" y="278"/>
                    </a:cubicBezTo>
                    <a:cubicBezTo>
                      <a:pt x="0" y="422"/>
                      <a:pt x="79" y="553"/>
                      <a:pt x="184" y="553"/>
                    </a:cubicBezTo>
                    <a:cubicBezTo>
                      <a:pt x="275" y="553"/>
                      <a:pt x="367" y="435"/>
                      <a:pt x="367" y="278"/>
                    </a:cubicBezTo>
                    <a:cubicBezTo>
                      <a:pt x="367" y="123"/>
                      <a:pt x="290" y="0"/>
                      <a:pt x="20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32"/>
              <p:cNvSpPr/>
              <p:nvPr/>
            </p:nvSpPr>
            <p:spPr>
              <a:xfrm>
                <a:off x="2468325" y="4524625"/>
                <a:ext cx="49050" cy="56025"/>
              </a:xfrm>
              <a:custGeom>
                <a:avLst/>
                <a:gdLst/>
                <a:ahLst/>
                <a:cxnLst/>
                <a:rect l="l" t="t" r="r" b="b"/>
                <a:pathLst>
                  <a:path w="1962" h="2241" extrusionOk="0">
                    <a:moveTo>
                      <a:pt x="720" y="1"/>
                    </a:moveTo>
                    <a:cubicBezTo>
                      <a:pt x="459" y="14"/>
                      <a:pt x="655" y="1074"/>
                      <a:pt x="655" y="1074"/>
                    </a:cubicBezTo>
                    <a:cubicBezTo>
                      <a:pt x="655" y="1074"/>
                      <a:pt x="500" y="425"/>
                      <a:pt x="310" y="425"/>
                    </a:cubicBezTo>
                    <a:cubicBezTo>
                      <a:pt x="286" y="425"/>
                      <a:pt x="261" y="435"/>
                      <a:pt x="236" y="459"/>
                    </a:cubicBezTo>
                    <a:cubicBezTo>
                      <a:pt x="1" y="655"/>
                      <a:pt x="642" y="1453"/>
                      <a:pt x="642" y="1453"/>
                    </a:cubicBezTo>
                    <a:cubicBezTo>
                      <a:pt x="642" y="1453"/>
                      <a:pt x="520" y="1366"/>
                      <a:pt x="423" y="1366"/>
                    </a:cubicBezTo>
                    <a:cubicBezTo>
                      <a:pt x="374" y="1366"/>
                      <a:pt x="332" y="1388"/>
                      <a:pt x="315" y="1453"/>
                    </a:cubicBezTo>
                    <a:cubicBezTo>
                      <a:pt x="66" y="1819"/>
                      <a:pt x="1087" y="2186"/>
                      <a:pt x="1414" y="2238"/>
                    </a:cubicBezTo>
                    <a:cubicBezTo>
                      <a:pt x="1425" y="2240"/>
                      <a:pt x="1436" y="2241"/>
                      <a:pt x="1447" y="2241"/>
                    </a:cubicBezTo>
                    <a:cubicBezTo>
                      <a:pt x="1779" y="2241"/>
                      <a:pt x="1961" y="1480"/>
                      <a:pt x="1898" y="1100"/>
                    </a:cubicBezTo>
                    <a:cubicBezTo>
                      <a:pt x="1877" y="1001"/>
                      <a:pt x="1841" y="965"/>
                      <a:pt x="1801" y="965"/>
                    </a:cubicBezTo>
                    <a:cubicBezTo>
                      <a:pt x="1691" y="965"/>
                      <a:pt x="1545" y="1231"/>
                      <a:pt x="1545" y="1231"/>
                    </a:cubicBezTo>
                    <a:cubicBezTo>
                      <a:pt x="1545" y="1231"/>
                      <a:pt x="1571" y="406"/>
                      <a:pt x="1414" y="289"/>
                    </a:cubicBezTo>
                    <a:cubicBezTo>
                      <a:pt x="1402" y="282"/>
                      <a:pt x="1391" y="278"/>
                      <a:pt x="1380" y="278"/>
                    </a:cubicBezTo>
                    <a:cubicBezTo>
                      <a:pt x="1220" y="278"/>
                      <a:pt x="1060" y="917"/>
                      <a:pt x="1060" y="917"/>
                    </a:cubicBezTo>
                    <a:cubicBezTo>
                      <a:pt x="1060" y="917"/>
                      <a:pt x="982" y="1"/>
                      <a:pt x="72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32"/>
              <p:cNvSpPr/>
              <p:nvPr/>
            </p:nvSpPr>
            <p:spPr>
              <a:xfrm>
                <a:off x="2641050" y="4460850"/>
                <a:ext cx="1650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66" h="668" extrusionOk="0">
                    <a:moveTo>
                      <a:pt x="26" y="0"/>
                    </a:moveTo>
                    <a:cubicBezTo>
                      <a:pt x="13" y="0"/>
                      <a:pt x="0" y="13"/>
                      <a:pt x="0" y="26"/>
                    </a:cubicBezTo>
                    <a:lnTo>
                      <a:pt x="0" y="628"/>
                    </a:lnTo>
                    <a:cubicBezTo>
                      <a:pt x="0" y="654"/>
                      <a:pt x="13" y="668"/>
                      <a:pt x="26" y="668"/>
                    </a:cubicBezTo>
                    <a:cubicBezTo>
                      <a:pt x="53" y="668"/>
                      <a:pt x="66" y="654"/>
                      <a:pt x="66" y="628"/>
                    </a:cubicBezTo>
                    <a:lnTo>
                      <a:pt x="66" y="26"/>
                    </a:lnTo>
                    <a:cubicBezTo>
                      <a:pt x="66" y="13"/>
                      <a:pt x="53" y="0"/>
                      <a:pt x="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03" name="Google Shape;603;p32"/>
          <p:cNvSpPr/>
          <p:nvPr/>
        </p:nvSpPr>
        <p:spPr>
          <a:xfrm>
            <a:off x="7733648" y="4126139"/>
            <a:ext cx="1546603" cy="1725848"/>
          </a:xfrm>
          <a:custGeom>
            <a:avLst/>
            <a:gdLst/>
            <a:ahLst/>
            <a:cxnLst/>
            <a:rect l="l" t="t" r="r" b="b"/>
            <a:pathLst>
              <a:path w="15297" h="13877" extrusionOk="0">
                <a:moveTo>
                  <a:pt x="6606" y="1"/>
                </a:moveTo>
                <a:cubicBezTo>
                  <a:pt x="6564" y="1"/>
                  <a:pt x="6521" y="3"/>
                  <a:pt x="6477" y="6"/>
                </a:cubicBezTo>
                <a:cubicBezTo>
                  <a:pt x="4070" y="203"/>
                  <a:pt x="5758" y="3330"/>
                  <a:pt x="6333" y="4468"/>
                </a:cubicBezTo>
                <a:cubicBezTo>
                  <a:pt x="7289" y="6405"/>
                  <a:pt x="8506" y="8184"/>
                  <a:pt x="9893" y="9833"/>
                </a:cubicBezTo>
                <a:cubicBezTo>
                  <a:pt x="8793" y="8839"/>
                  <a:pt x="7681" y="7831"/>
                  <a:pt x="6399" y="7072"/>
                </a:cubicBezTo>
                <a:cubicBezTo>
                  <a:pt x="5257" y="6408"/>
                  <a:pt x="3950" y="5952"/>
                  <a:pt x="2634" y="5952"/>
                </a:cubicBezTo>
                <a:cubicBezTo>
                  <a:pt x="2471" y="5952"/>
                  <a:pt x="2309" y="5959"/>
                  <a:pt x="2146" y="5973"/>
                </a:cubicBezTo>
                <a:cubicBezTo>
                  <a:pt x="1636" y="6025"/>
                  <a:pt x="1139" y="6143"/>
                  <a:pt x="733" y="6418"/>
                </a:cubicBezTo>
                <a:cubicBezTo>
                  <a:pt x="328" y="6693"/>
                  <a:pt x="14" y="7151"/>
                  <a:pt x="14" y="7648"/>
                </a:cubicBezTo>
                <a:cubicBezTo>
                  <a:pt x="1" y="8525"/>
                  <a:pt x="877" y="9139"/>
                  <a:pt x="1688" y="9532"/>
                </a:cubicBezTo>
                <a:cubicBezTo>
                  <a:pt x="3298" y="10330"/>
                  <a:pt x="5038" y="10906"/>
                  <a:pt x="6661" y="11717"/>
                </a:cubicBezTo>
                <a:cubicBezTo>
                  <a:pt x="7786" y="12293"/>
                  <a:pt x="8859" y="12973"/>
                  <a:pt x="9735" y="13876"/>
                </a:cubicBezTo>
                <a:lnTo>
                  <a:pt x="15231" y="10396"/>
                </a:lnTo>
                <a:cubicBezTo>
                  <a:pt x="14878" y="9022"/>
                  <a:pt x="15009" y="7530"/>
                  <a:pt x="15126" y="6091"/>
                </a:cubicBezTo>
                <a:cubicBezTo>
                  <a:pt x="15257" y="4377"/>
                  <a:pt x="15296" y="2558"/>
                  <a:pt x="14394" y="1106"/>
                </a:cubicBezTo>
                <a:cubicBezTo>
                  <a:pt x="14158" y="739"/>
                  <a:pt x="13857" y="386"/>
                  <a:pt x="13425" y="320"/>
                </a:cubicBezTo>
                <a:cubicBezTo>
                  <a:pt x="13380" y="314"/>
                  <a:pt x="13334" y="310"/>
                  <a:pt x="13288" y="310"/>
                </a:cubicBezTo>
                <a:cubicBezTo>
                  <a:pt x="12976" y="310"/>
                  <a:pt x="12659" y="460"/>
                  <a:pt x="12431" y="700"/>
                </a:cubicBezTo>
                <a:cubicBezTo>
                  <a:pt x="12182" y="962"/>
                  <a:pt x="12025" y="1302"/>
                  <a:pt x="11894" y="1642"/>
                </a:cubicBezTo>
                <a:cubicBezTo>
                  <a:pt x="11057" y="3906"/>
                  <a:pt x="11515" y="6392"/>
                  <a:pt x="12065" y="8721"/>
                </a:cubicBezTo>
                <a:cubicBezTo>
                  <a:pt x="10952" y="7085"/>
                  <a:pt x="10717" y="4992"/>
                  <a:pt x="9840" y="3212"/>
                </a:cubicBezTo>
                <a:cubicBezTo>
                  <a:pt x="9306" y="2106"/>
                  <a:pt x="8057" y="1"/>
                  <a:pt x="660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32"/>
          <p:cNvSpPr/>
          <p:nvPr/>
        </p:nvSpPr>
        <p:spPr>
          <a:xfrm>
            <a:off x="-8" y="3447425"/>
            <a:ext cx="1603424" cy="1951202"/>
          </a:xfrm>
          <a:custGeom>
            <a:avLst/>
            <a:gdLst/>
            <a:ahLst/>
            <a:cxnLst/>
            <a:rect l="l" t="t" r="r" b="b"/>
            <a:pathLst>
              <a:path w="15859" h="15689" extrusionOk="0">
                <a:moveTo>
                  <a:pt x="9042" y="0"/>
                </a:moveTo>
                <a:lnTo>
                  <a:pt x="9042" y="0"/>
                </a:lnTo>
                <a:cubicBezTo>
                  <a:pt x="5941" y="3049"/>
                  <a:pt x="4044" y="7275"/>
                  <a:pt x="3821" y="11633"/>
                </a:cubicBezTo>
                <a:cubicBezTo>
                  <a:pt x="3572" y="9173"/>
                  <a:pt x="2107" y="6870"/>
                  <a:pt x="0" y="5614"/>
                </a:cubicBezTo>
                <a:lnTo>
                  <a:pt x="0" y="5614"/>
                </a:lnTo>
                <a:cubicBezTo>
                  <a:pt x="1335" y="7786"/>
                  <a:pt x="1885" y="10416"/>
                  <a:pt x="1505" y="12941"/>
                </a:cubicBezTo>
                <a:lnTo>
                  <a:pt x="8675" y="15689"/>
                </a:lnTo>
                <a:cubicBezTo>
                  <a:pt x="10102" y="13085"/>
                  <a:pt x="12902" y="11292"/>
                  <a:pt x="15859" y="11096"/>
                </a:cubicBezTo>
                <a:cubicBezTo>
                  <a:pt x="15031" y="10804"/>
                  <a:pt x="14178" y="10685"/>
                  <a:pt x="13314" y="10685"/>
                </a:cubicBezTo>
                <a:cubicBezTo>
                  <a:pt x="11351" y="10685"/>
                  <a:pt x="9332" y="11302"/>
                  <a:pt x="7432" y="11920"/>
                </a:cubicBezTo>
                <a:cubicBezTo>
                  <a:pt x="8191" y="9068"/>
                  <a:pt x="10010" y="6490"/>
                  <a:pt x="12457" y="4842"/>
                </a:cubicBezTo>
                <a:lnTo>
                  <a:pt x="12457" y="4842"/>
                </a:lnTo>
                <a:cubicBezTo>
                  <a:pt x="9500" y="5784"/>
                  <a:pt x="7001" y="8126"/>
                  <a:pt x="5875" y="11044"/>
                </a:cubicBezTo>
                <a:cubicBezTo>
                  <a:pt x="5561" y="7171"/>
                  <a:pt x="7328" y="3468"/>
                  <a:pt x="904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3">
          <a:extLst>
            <a:ext uri="{FF2B5EF4-FFF2-40B4-BE49-F238E27FC236}">
              <a16:creationId xmlns="" xmlns:a16="http://schemas.microsoft.com/office/drawing/2014/main" id="{49267B98-B66C-8710-482B-00D2ED353A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p38">
            <a:extLst>
              <a:ext uri="{FF2B5EF4-FFF2-40B4-BE49-F238E27FC236}">
                <a16:creationId xmlns="" xmlns:a16="http://schemas.microsoft.com/office/drawing/2014/main" id="{BB530B97-EC6C-ECDE-80FD-86C7EEB9A3CD}"/>
              </a:ext>
            </a:extLst>
          </p:cNvPr>
          <p:cNvSpPr/>
          <p:nvPr/>
        </p:nvSpPr>
        <p:spPr>
          <a:xfrm>
            <a:off x="8517887" y="3942506"/>
            <a:ext cx="626125" cy="1022692"/>
          </a:xfrm>
          <a:custGeom>
            <a:avLst/>
            <a:gdLst/>
            <a:ahLst/>
            <a:cxnLst/>
            <a:rect l="l" t="t" r="r" b="b"/>
            <a:pathLst>
              <a:path w="4855" h="7930" extrusionOk="0">
                <a:moveTo>
                  <a:pt x="4855" y="1"/>
                </a:moveTo>
                <a:cubicBezTo>
                  <a:pt x="4842" y="27"/>
                  <a:pt x="4842" y="66"/>
                  <a:pt x="4829" y="105"/>
                </a:cubicBezTo>
                <a:cubicBezTo>
                  <a:pt x="4541" y="1597"/>
                  <a:pt x="4449" y="3115"/>
                  <a:pt x="4528" y="4619"/>
                </a:cubicBezTo>
                <a:lnTo>
                  <a:pt x="4384" y="3638"/>
                </a:lnTo>
                <a:cubicBezTo>
                  <a:pt x="4305" y="3115"/>
                  <a:pt x="4214" y="2578"/>
                  <a:pt x="4004" y="2094"/>
                </a:cubicBezTo>
                <a:cubicBezTo>
                  <a:pt x="3782" y="1597"/>
                  <a:pt x="3402" y="1152"/>
                  <a:pt x="2879" y="1008"/>
                </a:cubicBezTo>
                <a:cubicBezTo>
                  <a:pt x="2801" y="1361"/>
                  <a:pt x="2814" y="1741"/>
                  <a:pt x="2840" y="2107"/>
                </a:cubicBezTo>
                <a:cubicBezTo>
                  <a:pt x="2892" y="2827"/>
                  <a:pt x="3010" y="3560"/>
                  <a:pt x="3167" y="4266"/>
                </a:cubicBezTo>
                <a:cubicBezTo>
                  <a:pt x="2735" y="3677"/>
                  <a:pt x="2238" y="3115"/>
                  <a:pt x="1767" y="2657"/>
                </a:cubicBezTo>
                <a:lnTo>
                  <a:pt x="1767" y="2657"/>
                </a:lnTo>
                <a:cubicBezTo>
                  <a:pt x="2120" y="3363"/>
                  <a:pt x="2486" y="4070"/>
                  <a:pt x="2866" y="4750"/>
                </a:cubicBezTo>
                <a:cubicBezTo>
                  <a:pt x="2958" y="4946"/>
                  <a:pt x="3324" y="5640"/>
                  <a:pt x="3677" y="6229"/>
                </a:cubicBezTo>
                <a:cubicBezTo>
                  <a:pt x="3625" y="6176"/>
                  <a:pt x="3586" y="6111"/>
                  <a:pt x="3520" y="6059"/>
                </a:cubicBezTo>
                <a:cubicBezTo>
                  <a:pt x="2905" y="5509"/>
                  <a:pt x="2055" y="5274"/>
                  <a:pt x="1243" y="5221"/>
                </a:cubicBezTo>
                <a:cubicBezTo>
                  <a:pt x="1212" y="5220"/>
                  <a:pt x="1179" y="5219"/>
                  <a:pt x="1146" y="5219"/>
                </a:cubicBezTo>
                <a:cubicBezTo>
                  <a:pt x="868" y="5219"/>
                  <a:pt x="562" y="5276"/>
                  <a:pt x="445" y="5522"/>
                </a:cubicBezTo>
                <a:cubicBezTo>
                  <a:pt x="1215" y="6407"/>
                  <a:pt x="2324" y="6802"/>
                  <a:pt x="3403" y="7261"/>
                </a:cubicBezTo>
                <a:lnTo>
                  <a:pt x="3403" y="7261"/>
                </a:lnTo>
                <a:cubicBezTo>
                  <a:pt x="2680" y="6957"/>
                  <a:pt x="1902" y="6792"/>
                  <a:pt x="1121" y="6792"/>
                </a:cubicBezTo>
                <a:cubicBezTo>
                  <a:pt x="746" y="6792"/>
                  <a:pt x="371" y="6830"/>
                  <a:pt x="0" y="6909"/>
                </a:cubicBezTo>
                <a:cubicBezTo>
                  <a:pt x="27" y="7145"/>
                  <a:pt x="262" y="7249"/>
                  <a:pt x="485" y="7341"/>
                </a:cubicBezTo>
                <a:cubicBezTo>
                  <a:pt x="1427" y="7681"/>
                  <a:pt x="2421" y="7877"/>
                  <a:pt x="3416" y="7930"/>
                </a:cubicBezTo>
                <a:lnTo>
                  <a:pt x="4318" y="7930"/>
                </a:lnTo>
                <a:cubicBezTo>
                  <a:pt x="4384" y="7930"/>
                  <a:pt x="4449" y="7930"/>
                  <a:pt x="4515" y="7904"/>
                </a:cubicBezTo>
                <a:lnTo>
                  <a:pt x="4515" y="7930"/>
                </a:lnTo>
                <a:lnTo>
                  <a:pt x="4541" y="7930"/>
                </a:lnTo>
                <a:lnTo>
                  <a:pt x="4541" y="7904"/>
                </a:lnTo>
                <a:lnTo>
                  <a:pt x="4580" y="7904"/>
                </a:lnTo>
                <a:cubicBezTo>
                  <a:pt x="4593" y="7904"/>
                  <a:pt x="4593" y="7930"/>
                  <a:pt x="4606" y="7930"/>
                </a:cubicBezTo>
                <a:lnTo>
                  <a:pt x="4724" y="7930"/>
                </a:lnTo>
                <a:cubicBezTo>
                  <a:pt x="4711" y="7930"/>
                  <a:pt x="4698" y="7904"/>
                  <a:pt x="4698" y="7904"/>
                </a:cubicBezTo>
                <a:lnTo>
                  <a:pt x="4698" y="7904"/>
                </a:lnTo>
                <a:cubicBezTo>
                  <a:pt x="4720" y="7912"/>
                  <a:pt x="4738" y="7915"/>
                  <a:pt x="4756" y="7915"/>
                </a:cubicBezTo>
                <a:cubicBezTo>
                  <a:pt x="4791" y="7915"/>
                  <a:pt x="4820" y="7904"/>
                  <a:pt x="4855" y="7904"/>
                </a:cubicBezTo>
                <a:lnTo>
                  <a:pt x="485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532;p58">
            <a:extLst>
              <a:ext uri="{FF2B5EF4-FFF2-40B4-BE49-F238E27FC236}">
                <a16:creationId xmlns="" xmlns:a16="http://schemas.microsoft.com/office/drawing/2014/main" id="{028D41F9-1796-F857-5F13-01F327B12290}"/>
              </a:ext>
            </a:extLst>
          </p:cNvPr>
          <p:cNvSpPr/>
          <p:nvPr/>
        </p:nvSpPr>
        <p:spPr>
          <a:xfrm>
            <a:off x="7033091" y="244800"/>
            <a:ext cx="1012200" cy="10122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528;p104">
            <a:extLst>
              <a:ext uri="{FF2B5EF4-FFF2-40B4-BE49-F238E27FC236}">
                <a16:creationId xmlns="" xmlns:a16="http://schemas.microsoft.com/office/drawing/2014/main" id="{4F79DE0A-D367-E1AF-112E-639E672E1CED}"/>
              </a:ext>
            </a:extLst>
          </p:cNvPr>
          <p:cNvGrpSpPr/>
          <p:nvPr/>
        </p:nvGrpSpPr>
        <p:grpSpPr>
          <a:xfrm>
            <a:off x="7099572" y="306019"/>
            <a:ext cx="850721" cy="851862"/>
            <a:chOff x="7036085" y="299669"/>
            <a:chExt cx="1357796" cy="1716366"/>
          </a:xfrm>
        </p:grpSpPr>
        <p:sp>
          <p:nvSpPr>
            <p:cNvPr id="10" name="Google Shape;2529;p104">
              <a:extLst>
                <a:ext uri="{FF2B5EF4-FFF2-40B4-BE49-F238E27FC236}">
                  <a16:creationId xmlns="" xmlns:a16="http://schemas.microsoft.com/office/drawing/2014/main" id="{16B2977F-9399-A940-AFFF-D2D02EAF325B}"/>
                </a:ext>
              </a:extLst>
            </p:cNvPr>
            <p:cNvSpPr/>
            <p:nvPr/>
          </p:nvSpPr>
          <p:spPr>
            <a:xfrm>
              <a:off x="7450599" y="1905932"/>
              <a:ext cx="192155" cy="110103"/>
            </a:xfrm>
            <a:custGeom>
              <a:avLst/>
              <a:gdLst/>
              <a:ahLst/>
              <a:cxnLst/>
              <a:rect l="l" t="t" r="r" b="b"/>
              <a:pathLst>
                <a:path w="10974" h="6288" extrusionOk="0">
                  <a:moveTo>
                    <a:pt x="4011" y="1"/>
                  </a:moveTo>
                  <a:cubicBezTo>
                    <a:pt x="4011" y="1"/>
                    <a:pt x="1" y="3330"/>
                    <a:pt x="908" y="3936"/>
                  </a:cubicBezTo>
                  <a:cubicBezTo>
                    <a:pt x="1087" y="4055"/>
                    <a:pt x="1340" y="4103"/>
                    <a:pt x="1630" y="4103"/>
                  </a:cubicBezTo>
                  <a:cubicBezTo>
                    <a:pt x="2812" y="4103"/>
                    <a:pt x="4616" y="3309"/>
                    <a:pt x="4617" y="3309"/>
                  </a:cubicBezTo>
                  <a:lnTo>
                    <a:pt x="4617" y="3309"/>
                  </a:lnTo>
                  <a:cubicBezTo>
                    <a:pt x="4617" y="3309"/>
                    <a:pt x="3936" y="5373"/>
                    <a:pt x="5222" y="5449"/>
                  </a:cubicBezTo>
                  <a:cubicBezTo>
                    <a:pt x="5249" y="5451"/>
                    <a:pt x="5275" y="5452"/>
                    <a:pt x="5301" y="5452"/>
                  </a:cubicBezTo>
                  <a:cubicBezTo>
                    <a:pt x="6540" y="5452"/>
                    <a:pt x="7265" y="3708"/>
                    <a:pt x="7265" y="3708"/>
                  </a:cubicBezTo>
                  <a:cubicBezTo>
                    <a:pt x="7265" y="3708"/>
                    <a:pt x="8483" y="6287"/>
                    <a:pt x="9664" y="6287"/>
                  </a:cubicBezTo>
                  <a:cubicBezTo>
                    <a:pt x="9697" y="6287"/>
                    <a:pt x="9730" y="6285"/>
                    <a:pt x="9763" y="6281"/>
                  </a:cubicBezTo>
                  <a:cubicBezTo>
                    <a:pt x="10973" y="6130"/>
                    <a:pt x="9763" y="1211"/>
                    <a:pt x="9763" y="1211"/>
                  </a:cubicBezTo>
                  <a:lnTo>
                    <a:pt x="401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530;p104">
              <a:extLst>
                <a:ext uri="{FF2B5EF4-FFF2-40B4-BE49-F238E27FC236}">
                  <a16:creationId xmlns="" xmlns:a16="http://schemas.microsoft.com/office/drawing/2014/main" id="{C7DF352B-4ED4-3A9A-B0B2-6AEDCF801D8C}"/>
                </a:ext>
              </a:extLst>
            </p:cNvPr>
            <p:cNvSpPr/>
            <p:nvPr/>
          </p:nvSpPr>
          <p:spPr>
            <a:xfrm>
              <a:off x="7774324" y="1905932"/>
              <a:ext cx="192172" cy="110103"/>
            </a:xfrm>
            <a:custGeom>
              <a:avLst/>
              <a:gdLst/>
              <a:ahLst/>
              <a:cxnLst/>
              <a:rect l="l" t="t" r="r" b="b"/>
              <a:pathLst>
                <a:path w="10975" h="6288" extrusionOk="0">
                  <a:moveTo>
                    <a:pt x="6963" y="1"/>
                  </a:moveTo>
                  <a:lnTo>
                    <a:pt x="1211" y="1211"/>
                  </a:lnTo>
                  <a:cubicBezTo>
                    <a:pt x="1211" y="1211"/>
                    <a:pt x="1" y="6130"/>
                    <a:pt x="1211" y="6281"/>
                  </a:cubicBezTo>
                  <a:cubicBezTo>
                    <a:pt x="1244" y="6285"/>
                    <a:pt x="1277" y="6287"/>
                    <a:pt x="1310" y="6287"/>
                  </a:cubicBezTo>
                  <a:cubicBezTo>
                    <a:pt x="2491" y="6287"/>
                    <a:pt x="3709" y="3708"/>
                    <a:pt x="3709" y="3708"/>
                  </a:cubicBezTo>
                  <a:cubicBezTo>
                    <a:pt x="3709" y="3708"/>
                    <a:pt x="4435" y="5452"/>
                    <a:pt x="5675" y="5452"/>
                  </a:cubicBezTo>
                  <a:cubicBezTo>
                    <a:pt x="5701" y="5452"/>
                    <a:pt x="5727" y="5451"/>
                    <a:pt x="5753" y="5449"/>
                  </a:cubicBezTo>
                  <a:cubicBezTo>
                    <a:pt x="7039" y="5373"/>
                    <a:pt x="6359" y="3309"/>
                    <a:pt x="6359" y="3309"/>
                  </a:cubicBezTo>
                  <a:lnTo>
                    <a:pt x="6359" y="3309"/>
                  </a:lnTo>
                  <a:cubicBezTo>
                    <a:pt x="6359" y="3309"/>
                    <a:pt x="8162" y="4103"/>
                    <a:pt x="9344" y="4103"/>
                  </a:cubicBezTo>
                  <a:cubicBezTo>
                    <a:pt x="9634" y="4103"/>
                    <a:pt x="9887" y="4055"/>
                    <a:pt x="10066" y="3936"/>
                  </a:cubicBezTo>
                  <a:cubicBezTo>
                    <a:pt x="10974" y="3330"/>
                    <a:pt x="6963" y="1"/>
                    <a:pt x="6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531;p104">
              <a:extLst>
                <a:ext uri="{FF2B5EF4-FFF2-40B4-BE49-F238E27FC236}">
                  <a16:creationId xmlns="" xmlns:a16="http://schemas.microsoft.com/office/drawing/2014/main" id="{AD616402-45F1-9F82-35D4-FFC9DF6737C7}"/>
                </a:ext>
              </a:extLst>
            </p:cNvPr>
            <p:cNvSpPr/>
            <p:nvPr/>
          </p:nvSpPr>
          <p:spPr>
            <a:xfrm>
              <a:off x="7037766" y="299669"/>
              <a:ext cx="1341564" cy="1644854"/>
            </a:xfrm>
            <a:custGeom>
              <a:avLst/>
              <a:gdLst/>
              <a:ahLst/>
              <a:cxnLst/>
              <a:rect l="l" t="t" r="r" b="b"/>
              <a:pathLst>
                <a:path w="76617" h="93938" extrusionOk="0">
                  <a:moveTo>
                    <a:pt x="38057" y="0"/>
                  </a:moveTo>
                  <a:cubicBezTo>
                    <a:pt x="35871" y="0"/>
                    <a:pt x="20009" y="682"/>
                    <a:pt x="13906" y="20208"/>
                  </a:cubicBezTo>
                  <a:cubicBezTo>
                    <a:pt x="7347" y="41199"/>
                    <a:pt x="1" y="93937"/>
                    <a:pt x="38309" y="93937"/>
                  </a:cubicBezTo>
                  <a:cubicBezTo>
                    <a:pt x="76617" y="93937"/>
                    <a:pt x="69270" y="41199"/>
                    <a:pt x="62710" y="20208"/>
                  </a:cubicBezTo>
                  <a:cubicBezTo>
                    <a:pt x="56608" y="682"/>
                    <a:pt x="40745" y="0"/>
                    <a:pt x="38559" y="0"/>
                  </a:cubicBezTo>
                  <a:cubicBezTo>
                    <a:pt x="38395" y="0"/>
                    <a:pt x="38308" y="4"/>
                    <a:pt x="38308" y="4"/>
                  </a:cubicBezTo>
                  <a:cubicBezTo>
                    <a:pt x="38308" y="4"/>
                    <a:pt x="38221" y="0"/>
                    <a:pt x="380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532;p104">
              <a:extLst>
                <a:ext uri="{FF2B5EF4-FFF2-40B4-BE49-F238E27FC236}">
                  <a16:creationId xmlns="" xmlns:a16="http://schemas.microsoft.com/office/drawing/2014/main" id="{EFB7E77C-B4D2-D615-7256-A691718EF3F5}"/>
                </a:ext>
              </a:extLst>
            </p:cNvPr>
            <p:cNvSpPr/>
            <p:nvPr/>
          </p:nvSpPr>
          <p:spPr>
            <a:xfrm>
              <a:off x="7098963" y="299669"/>
              <a:ext cx="1219134" cy="1504967"/>
            </a:xfrm>
            <a:custGeom>
              <a:avLst/>
              <a:gdLst/>
              <a:ahLst/>
              <a:cxnLst/>
              <a:rect l="l" t="t" r="r" b="b"/>
              <a:pathLst>
                <a:path w="69625" h="85949" extrusionOk="0">
                  <a:moveTo>
                    <a:pt x="35065" y="0"/>
                  </a:moveTo>
                  <a:cubicBezTo>
                    <a:pt x="34901" y="0"/>
                    <a:pt x="34814" y="4"/>
                    <a:pt x="34814" y="4"/>
                  </a:cubicBezTo>
                  <a:cubicBezTo>
                    <a:pt x="34814" y="4"/>
                    <a:pt x="34727" y="0"/>
                    <a:pt x="34563" y="0"/>
                  </a:cubicBezTo>
                  <a:cubicBezTo>
                    <a:pt x="32377" y="0"/>
                    <a:pt x="16514" y="682"/>
                    <a:pt x="10411" y="20208"/>
                  </a:cubicBezTo>
                  <a:cubicBezTo>
                    <a:pt x="5429" y="36148"/>
                    <a:pt x="0" y="70389"/>
                    <a:pt x="14449" y="85948"/>
                  </a:cubicBezTo>
                  <a:cubicBezTo>
                    <a:pt x="2746" y="66153"/>
                    <a:pt x="12079" y="15818"/>
                    <a:pt x="21431" y="11024"/>
                  </a:cubicBezTo>
                  <a:cubicBezTo>
                    <a:pt x="23600" y="9913"/>
                    <a:pt x="25482" y="9486"/>
                    <a:pt x="27095" y="9486"/>
                  </a:cubicBezTo>
                  <a:cubicBezTo>
                    <a:pt x="32421" y="9486"/>
                    <a:pt x="34799" y="14146"/>
                    <a:pt x="34812" y="14171"/>
                  </a:cubicBezTo>
                  <a:lnTo>
                    <a:pt x="34812" y="14173"/>
                  </a:lnTo>
                  <a:lnTo>
                    <a:pt x="34813" y="14173"/>
                  </a:lnTo>
                  <a:lnTo>
                    <a:pt x="34813" y="14170"/>
                  </a:lnTo>
                  <a:cubicBezTo>
                    <a:pt x="34826" y="14145"/>
                    <a:pt x="37204" y="9485"/>
                    <a:pt x="42530" y="9485"/>
                  </a:cubicBezTo>
                  <a:cubicBezTo>
                    <a:pt x="44142" y="9485"/>
                    <a:pt x="46025" y="9912"/>
                    <a:pt x="48193" y="11024"/>
                  </a:cubicBezTo>
                  <a:cubicBezTo>
                    <a:pt x="57546" y="15818"/>
                    <a:pt x="66880" y="66153"/>
                    <a:pt x="55174" y="85948"/>
                  </a:cubicBezTo>
                  <a:lnTo>
                    <a:pt x="55176" y="85948"/>
                  </a:lnTo>
                  <a:cubicBezTo>
                    <a:pt x="69624" y="70391"/>
                    <a:pt x="64197" y="36146"/>
                    <a:pt x="59215" y="20207"/>
                  </a:cubicBezTo>
                  <a:cubicBezTo>
                    <a:pt x="53113" y="682"/>
                    <a:pt x="37251" y="0"/>
                    <a:pt x="350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533;p104">
              <a:extLst>
                <a:ext uri="{FF2B5EF4-FFF2-40B4-BE49-F238E27FC236}">
                  <a16:creationId xmlns="" xmlns:a16="http://schemas.microsoft.com/office/drawing/2014/main" id="{B21BAC95-09A2-06FA-4021-D725F2D6B260}"/>
                </a:ext>
              </a:extLst>
            </p:cNvPr>
            <p:cNvSpPr/>
            <p:nvPr/>
          </p:nvSpPr>
          <p:spPr>
            <a:xfrm>
              <a:off x="7515929" y="617669"/>
              <a:ext cx="60374" cy="78130"/>
            </a:xfrm>
            <a:custGeom>
              <a:avLst/>
              <a:gdLst/>
              <a:ahLst/>
              <a:cxnLst/>
              <a:rect l="l" t="t" r="r" b="b"/>
              <a:pathLst>
                <a:path w="3448" h="4462" extrusionOk="0">
                  <a:moveTo>
                    <a:pt x="1724" y="1"/>
                  </a:moveTo>
                  <a:cubicBezTo>
                    <a:pt x="772" y="1"/>
                    <a:pt x="0" y="999"/>
                    <a:pt x="0" y="2231"/>
                  </a:cubicBezTo>
                  <a:cubicBezTo>
                    <a:pt x="0" y="3463"/>
                    <a:pt x="771" y="4461"/>
                    <a:pt x="1724" y="4461"/>
                  </a:cubicBezTo>
                  <a:cubicBezTo>
                    <a:pt x="2676" y="4461"/>
                    <a:pt x="3447" y="3463"/>
                    <a:pt x="3447" y="2231"/>
                  </a:cubicBezTo>
                  <a:cubicBezTo>
                    <a:pt x="3447" y="999"/>
                    <a:pt x="2674" y="1"/>
                    <a:pt x="17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534;p104">
              <a:extLst>
                <a:ext uri="{FF2B5EF4-FFF2-40B4-BE49-F238E27FC236}">
                  <a16:creationId xmlns="" xmlns:a16="http://schemas.microsoft.com/office/drawing/2014/main" id="{C942AD59-1E71-D398-79EB-3DE46177A60B}"/>
                </a:ext>
              </a:extLst>
            </p:cNvPr>
            <p:cNvSpPr/>
            <p:nvPr/>
          </p:nvSpPr>
          <p:spPr>
            <a:xfrm>
              <a:off x="7840267" y="617669"/>
              <a:ext cx="60374" cy="78130"/>
            </a:xfrm>
            <a:custGeom>
              <a:avLst/>
              <a:gdLst/>
              <a:ahLst/>
              <a:cxnLst/>
              <a:rect l="l" t="t" r="r" b="b"/>
              <a:pathLst>
                <a:path w="3448" h="4462" extrusionOk="0">
                  <a:moveTo>
                    <a:pt x="1723" y="1"/>
                  </a:moveTo>
                  <a:cubicBezTo>
                    <a:pt x="771" y="1"/>
                    <a:pt x="1" y="999"/>
                    <a:pt x="1" y="2231"/>
                  </a:cubicBezTo>
                  <a:cubicBezTo>
                    <a:pt x="1" y="3463"/>
                    <a:pt x="770" y="4461"/>
                    <a:pt x="1723" y="4461"/>
                  </a:cubicBezTo>
                  <a:cubicBezTo>
                    <a:pt x="2677" y="4461"/>
                    <a:pt x="3447" y="3463"/>
                    <a:pt x="3447" y="2231"/>
                  </a:cubicBezTo>
                  <a:cubicBezTo>
                    <a:pt x="3447" y="999"/>
                    <a:pt x="2674" y="1"/>
                    <a:pt x="17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535;p104">
              <a:extLst>
                <a:ext uri="{FF2B5EF4-FFF2-40B4-BE49-F238E27FC236}">
                  <a16:creationId xmlns="" xmlns:a16="http://schemas.microsoft.com/office/drawing/2014/main" id="{252EA8F2-17FD-9644-B0BB-5455D5B551F3}"/>
                </a:ext>
              </a:extLst>
            </p:cNvPr>
            <p:cNvSpPr/>
            <p:nvPr/>
          </p:nvSpPr>
          <p:spPr>
            <a:xfrm>
              <a:off x="7615911" y="707057"/>
              <a:ext cx="183032" cy="106846"/>
            </a:xfrm>
            <a:custGeom>
              <a:avLst/>
              <a:gdLst/>
              <a:ahLst/>
              <a:cxnLst/>
              <a:rect l="l" t="t" r="r" b="b"/>
              <a:pathLst>
                <a:path w="10453" h="6102" extrusionOk="0">
                  <a:moveTo>
                    <a:pt x="5865" y="0"/>
                  </a:moveTo>
                  <a:cubicBezTo>
                    <a:pt x="5865" y="0"/>
                    <a:pt x="847" y="334"/>
                    <a:pt x="424" y="927"/>
                  </a:cubicBezTo>
                  <a:cubicBezTo>
                    <a:pt x="0" y="1519"/>
                    <a:pt x="4721" y="5669"/>
                    <a:pt x="5659" y="6078"/>
                  </a:cubicBezTo>
                  <a:cubicBezTo>
                    <a:pt x="5696" y="6094"/>
                    <a:pt x="5736" y="6102"/>
                    <a:pt x="5781" y="6102"/>
                  </a:cubicBezTo>
                  <a:cubicBezTo>
                    <a:pt x="6873" y="6102"/>
                    <a:pt x="10208" y="1433"/>
                    <a:pt x="10328" y="757"/>
                  </a:cubicBezTo>
                  <a:cubicBezTo>
                    <a:pt x="10452" y="53"/>
                    <a:pt x="5865" y="0"/>
                    <a:pt x="58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536;p104">
              <a:extLst>
                <a:ext uri="{FF2B5EF4-FFF2-40B4-BE49-F238E27FC236}">
                  <a16:creationId xmlns="" xmlns:a16="http://schemas.microsoft.com/office/drawing/2014/main" id="{6D522678-9483-7AE9-A310-2D24AE4976B9}"/>
                </a:ext>
              </a:extLst>
            </p:cNvPr>
            <p:cNvSpPr/>
            <p:nvPr/>
          </p:nvSpPr>
          <p:spPr>
            <a:xfrm>
              <a:off x="7036085" y="782998"/>
              <a:ext cx="408386" cy="657343"/>
            </a:xfrm>
            <a:custGeom>
              <a:avLst/>
              <a:gdLst/>
              <a:ahLst/>
              <a:cxnLst/>
              <a:rect l="l" t="t" r="r" b="b"/>
              <a:pathLst>
                <a:path w="23323" h="37541" extrusionOk="0">
                  <a:moveTo>
                    <a:pt x="12828" y="0"/>
                  </a:moveTo>
                  <a:cubicBezTo>
                    <a:pt x="3498" y="8162"/>
                    <a:pt x="0" y="35373"/>
                    <a:pt x="3110" y="37317"/>
                  </a:cubicBezTo>
                  <a:cubicBezTo>
                    <a:pt x="3354" y="37469"/>
                    <a:pt x="3650" y="37540"/>
                    <a:pt x="3990" y="37540"/>
                  </a:cubicBezTo>
                  <a:cubicBezTo>
                    <a:pt x="7993" y="37540"/>
                    <a:pt x="18095" y="27714"/>
                    <a:pt x="20602" y="24489"/>
                  </a:cubicBezTo>
                  <a:cubicBezTo>
                    <a:pt x="23322" y="20992"/>
                    <a:pt x="12828" y="0"/>
                    <a:pt x="128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537;p104">
              <a:extLst>
                <a:ext uri="{FF2B5EF4-FFF2-40B4-BE49-F238E27FC236}">
                  <a16:creationId xmlns="" xmlns:a16="http://schemas.microsoft.com/office/drawing/2014/main" id="{E4A013E2-E9B5-CA3E-6255-1B2C2A0586C3}"/>
                </a:ext>
              </a:extLst>
            </p:cNvPr>
            <p:cNvSpPr/>
            <p:nvPr/>
          </p:nvSpPr>
          <p:spPr>
            <a:xfrm>
              <a:off x="7985495" y="782998"/>
              <a:ext cx="408386" cy="657343"/>
            </a:xfrm>
            <a:custGeom>
              <a:avLst/>
              <a:gdLst/>
              <a:ahLst/>
              <a:cxnLst/>
              <a:rect l="l" t="t" r="r" b="b"/>
              <a:pathLst>
                <a:path w="23323" h="37541" extrusionOk="0">
                  <a:moveTo>
                    <a:pt x="10495" y="0"/>
                  </a:moveTo>
                  <a:cubicBezTo>
                    <a:pt x="10495" y="0"/>
                    <a:pt x="0" y="20991"/>
                    <a:pt x="2721" y="24489"/>
                  </a:cubicBezTo>
                  <a:cubicBezTo>
                    <a:pt x="5228" y="27713"/>
                    <a:pt x="15331" y="37540"/>
                    <a:pt x="19333" y="37540"/>
                  </a:cubicBezTo>
                  <a:cubicBezTo>
                    <a:pt x="19673" y="37540"/>
                    <a:pt x="19969" y="37469"/>
                    <a:pt x="20213" y="37317"/>
                  </a:cubicBezTo>
                  <a:cubicBezTo>
                    <a:pt x="23322" y="35373"/>
                    <a:pt x="19825" y="8162"/>
                    <a:pt x="104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538;p104">
              <a:extLst>
                <a:ext uri="{FF2B5EF4-FFF2-40B4-BE49-F238E27FC236}">
                  <a16:creationId xmlns="" xmlns:a16="http://schemas.microsoft.com/office/drawing/2014/main" id="{8628C0F3-49C1-FADC-1664-06D703BF1FA4}"/>
                </a:ext>
              </a:extLst>
            </p:cNvPr>
            <p:cNvSpPr/>
            <p:nvPr/>
          </p:nvSpPr>
          <p:spPr>
            <a:xfrm>
              <a:off x="7822458" y="707055"/>
              <a:ext cx="161180" cy="161180"/>
            </a:xfrm>
            <a:custGeom>
              <a:avLst/>
              <a:gdLst/>
              <a:ahLst/>
              <a:cxnLst/>
              <a:rect l="l" t="t" r="r" b="b"/>
              <a:pathLst>
                <a:path w="9205" h="9205" extrusionOk="0">
                  <a:moveTo>
                    <a:pt x="4602" y="0"/>
                  </a:moveTo>
                  <a:cubicBezTo>
                    <a:pt x="2061" y="0"/>
                    <a:pt x="0" y="2060"/>
                    <a:pt x="0" y="4601"/>
                  </a:cubicBezTo>
                  <a:cubicBezTo>
                    <a:pt x="0" y="7143"/>
                    <a:pt x="2061" y="9204"/>
                    <a:pt x="4602" y="9204"/>
                  </a:cubicBezTo>
                  <a:cubicBezTo>
                    <a:pt x="7143" y="9204"/>
                    <a:pt x="9204" y="7143"/>
                    <a:pt x="9204" y="4601"/>
                  </a:cubicBezTo>
                  <a:cubicBezTo>
                    <a:pt x="9204" y="2060"/>
                    <a:pt x="7144" y="0"/>
                    <a:pt x="46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539;p104">
              <a:extLst>
                <a:ext uri="{FF2B5EF4-FFF2-40B4-BE49-F238E27FC236}">
                  <a16:creationId xmlns="" xmlns:a16="http://schemas.microsoft.com/office/drawing/2014/main" id="{2E0BB7B1-D3E3-BD83-4860-284EABA529B3}"/>
                </a:ext>
              </a:extLst>
            </p:cNvPr>
            <p:cNvSpPr/>
            <p:nvPr/>
          </p:nvSpPr>
          <p:spPr>
            <a:xfrm>
              <a:off x="7446346" y="707055"/>
              <a:ext cx="161180" cy="161180"/>
            </a:xfrm>
            <a:custGeom>
              <a:avLst/>
              <a:gdLst/>
              <a:ahLst/>
              <a:cxnLst/>
              <a:rect l="l" t="t" r="r" b="b"/>
              <a:pathLst>
                <a:path w="9205" h="9205" extrusionOk="0">
                  <a:moveTo>
                    <a:pt x="4602" y="0"/>
                  </a:moveTo>
                  <a:cubicBezTo>
                    <a:pt x="2061" y="0"/>
                    <a:pt x="0" y="2060"/>
                    <a:pt x="0" y="4601"/>
                  </a:cubicBezTo>
                  <a:cubicBezTo>
                    <a:pt x="0" y="7143"/>
                    <a:pt x="2061" y="9204"/>
                    <a:pt x="4602" y="9204"/>
                  </a:cubicBezTo>
                  <a:cubicBezTo>
                    <a:pt x="7143" y="9204"/>
                    <a:pt x="9204" y="7143"/>
                    <a:pt x="9204" y="4601"/>
                  </a:cubicBezTo>
                  <a:cubicBezTo>
                    <a:pt x="9204" y="2060"/>
                    <a:pt x="7144" y="0"/>
                    <a:pt x="46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Title 4">
            <a:extLst>
              <a:ext uri="{FF2B5EF4-FFF2-40B4-BE49-F238E27FC236}">
                <a16:creationId xmlns="" xmlns:a16="http://schemas.microsoft.com/office/drawing/2014/main" id="{22C416BD-6D0A-1197-5463-836EA71408B6}"/>
              </a:ext>
            </a:extLst>
          </p:cNvPr>
          <p:cNvSpPr>
            <a:spLocks noGrp="1"/>
          </p:cNvSpPr>
          <p:nvPr/>
        </p:nvSpPr>
        <p:spPr bwMode="black">
          <a:xfrm>
            <a:off x="1482823" y="307144"/>
            <a:ext cx="5454511" cy="5417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182880" tIns="182880" rIns="182880" bIns="182880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2800" b="1" dirty="0">
                <a:latin typeface="Mali"/>
                <a:ea typeface="Calibri"/>
                <a:cs typeface="Mali"/>
              </a:rPr>
              <a:t>Task 3: Build Vocabulary</a:t>
            </a:r>
          </a:p>
        </p:txBody>
      </p:sp>
      <p:sp>
        <p:nvSpPr>
          <p:cNvPr id="2" name="TextBox 2">
            <a:extLst>
              <a:ext uri="{FF2B5EF4-FFF2-40B4-BE49-F238E27FC236}">
                <a16:creationId xmlns="" xmlns:a16="http://schemas.microsoft.com/office/drawing/2014/main" id="{86F1C5D4-2C17-4F2A-9BB4-8F3E1F042A27}"/>
              </a:ext>
            </a:extLst>
          </p:cNvPr>
          <p:cNvSpPr txBox="1"/>
          <p:nvPr/>
        </p:nvSpPr>
        <p:spPr>
          <a:xfrm>
            <a:off x="192337" y="1698600"/>
            <a:ext cx="4411909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b="1" dirty="0">
                <a:latin typeface="Mali"/>
                <a:cs typeface="Mali"/>
              </a:rPr>
              <a:t>fully grown -not kids</a:t>
            </a:r>
            <a:endParaRPr lang="en-US" sz="2800" dirty="0">
              <a:latin typeface="Mali"/>
              <a:cs typeface="Mali"/>
            </a:endParaRPr>
          </a:p>
        </p:txBody>
      </p:sp>
      <p:sp>
        <p:nvSpPr>
          <p:cNvPr id="3" name="TextBox 4">
            <a:extLst>
              <a:ext uri="{FF2B5EF4-FFF2-40B4-BE49-F238E27FC236}">
                <a16:creationId xmlns="" xmlns:a16="http://schemas.microsoft.com/office/drawing/2014/main" id="{10AB3F2A-FB14-E4AF-F310-9DA686028F65}"/>
              </a:ext>
            </a:extLst>
          </p:cNvPr>
          <p:cNvSpPr txBox="1"/>
          <p:nvPr/>
        </p:nvSpPr>
        <p:spPr>
          <a:xfrm>
            <a:off x="191083" y="1054194"/>
            <a:ext cx="1651055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b="1" dirty="0">
                <a:latin typeface="Mali"/>
                <a:cs typeface="Mali"/>
              </a:rPr>
              <a:t>adults </a:t>
            </a:r>
            <a:endParaRPr lang="en-US" sz="2800" dirty="0">
              <a:latin typeface="Mali"/>
              <a:cs typeface="Mali"/>
            </a:endParaRPr>
          </a:p>
        </p:txBody>
      </p:sp>
      <p:pic>
        <p:nvPicPr>
          <p:cNvPr id="6" name="Picture 5" descr="Young Adult Free Vector Art - (8026 Free Downloads)">
            <a:extLst>
              <a:ext uri="{FF2B5EF4-FFF2-40B4-BE49-F238E27FC236}">
                <a16:creationId xmlns="" xmlns:a16="http://schemas.microsoft.com/office/drawing/2014/main" id="{42B4C683-2A18-8FA8-5DAA-058EEC8E04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004" y="1576566"/>
            <a:ext cx="3003303" cy="263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43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3">
          <a:extLst>
            <a:ext uri="{FF2B5EF4-FFF2-40B4-BE49-F238E27FC236}">
              <a16:creationId xmlns="" xmlns:a16="http://schemas.microsoft.com/office/drawing/2014/main" id="{FEB6572B-3C41-5235-643F-6369A5A336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p38">
            <a:extLst>
              <a:ext uri="{FF2B5EF4-FFF2-40B4-BE49-F238E27FC236}">
                <a16:creationId xmlns="" xmlns:a16="http://schemas.microsoft.com/office/drawing/2014/main" id="{9D90FE90-0633-CEEC-7DDD-6E6930656450}"/>
              </a:ext>
            </a:extLst>
          </p:cNvPr>
          <p:cNvSpPr/>
          <p:nvPr/>
        </p:nvSpPr>
        <p:spPr>
          <a:xfrm>
            <a:off x="8517887" y="3942506"/>
            <a:ext cx="626125" cy="1022692"/>
          </a:xfrm>
          <a:custGeom>
            <a:avLst/>
            <a:gdLst/>
            <a:ahLst/>
            <a:cxnLst/>
            <a:rect l="l" t="t" r="r" b="b"/>
            <a:pathLst>
              <a:path w="4855" h="7930" extrusionOk="0">
                <a:moveTo>
                  <a:pt x="4855" y="1"/>
                </a:moveTo>
                <a:cubicBezTo>
                  <a:pt x="4842" y="27"/>
                  <a:pt x="4842" y="66"/>
                  <a:pt x="4829" y="105"/>
                </a:cubicBezTo>
                <a:cubicBezTo>
                  <a:pt x="4541" y="1597"/>
                  <a:pt x="4449" y="3115"/>
                  <a:pt x="4528" y="4619"/>
                </a:cubicBezTo>
                <a:lnTo>
                  <a:pt x="4384" y="3638"/>
                </a:lnTo>
                <a:cubicBezTo>
                  <a:pt x="4305" y="3115"/>
                  <a:pt x="4214" y="2578"/>
                  <a:pt x="4004" y="2094"/>
                </a:cubicBezTo>
                <a:cubicBezTo>
                  <a:pt x="3782" y="1597"/>
                  <a:pt x="3402" y="1152"/>
                  <a:pt x="2879" y="1008"/>
                </a:cubicBezTo>
                <a:cubicBezTo>
                  <a:pt x="2801" y="1361"/>
                  <a:pt x="2814" y="1741"/>
                  <a:pt x="2840" y="2107"/>
                </a:cubicBezTo>
                <a:cubicBezTo>
                  <a:pt x="2892" y="2827"/>
                  <a:pt x="3010" y="3560"/>
                  <a:pt x="3167" y="4266"/>
                </a:cubicBezTo>
                <a:cubicBezTo>
                  <a:pt x="2735" y="3677"/>
                  <a:pt x="2238" y="3115"/>
                  <a:pt x="1767" y="2657"/>
                </a:cubicBezTo>
                <a:lnTo>
                  <a:pt x="1767" y="2657"/>
                </a:lnTo>
                <a:cubicBezTo>
                  <a:pt x="2120" y="3363"/>
                  <a:pt x="2486" y="4070"/>
                  <a:pt x="2866" y="4750"/>
                </a:cubicBezTo>
                <a:cubicBezTo>
                  <a:pt x="2958" y="4946"/>
                  <a:pt x="3324" y="5640"/>
                  <a:pt x="3677" y="6229"/>
                </a:cubicBezTo>
                <a:cubicBezTo>
                  <a:pt x="3625" y="6176"/>
                  <a:pt x="3586" y="6111"/>
                  <a:pt x="3520" y="6059"/>
                </a:cubicBezTo>
                <a:cubicBezTo>
                  <a:pt x="2905" y="5509"/>
                  <a:pt x="2055" y="5274"/>
                  <a:pt x="1243" y="5221"/>
                </a:cubicBezTo>
                <a:cubicBezTo>
                  <a:pt x="1212" y="5220"/>
                  <a:pt x="1179" y="5219"/>
                  <a:pt x="1146" y="5219"/>
                </a:cubicBezTo>
                <a:cubicBezTo>
                  <a:pt x="868" y="5219"/>
                  <a:pt x="562" y="5276"/>
                  <a:pt x="445" y="5522"/>
                </a:cubicBezTo>
                <a:cubicBezTo>
                  <a:pt x="1215" y="6407"/>
                  <a:pt x="2324" y="6802"/>
                  <a:pt x="3403" y="7261"/>
                </a:cubicBezTo>
                <a:lnTo>
                  <a:pt x="3403" y="7261"/>
                </a:lnTo>
                <a:cubicBezTo>
                  <a:pt x="2680" y="6957"/>
                  <a:pt x="1902" y="6792"/>
                  <a:pt x="1121" y="6792"/>
                </a:cubicBezTo>
                <a:cubicBezTo>
                  <a:pt x="746" y="6792"/>
                  <a:pt x="371" y="6830"/>
                  <a:pt x="0" y="6909"/>
                </a:cubicBezTo>
                <a:cubicBezTo>
                  <a:pt x="27" y="7145"/>
                  <a:pt x="262" y="7249"/>
                  <a:pt x="485" y="7341"/>
                </a:cubicBezTo>
                <a:cubicBezTo>
                  <a:pt x="1427" y="7681"/>
                  <a:pt x="2421" y="7877"/>
                  <a:pt x="3416" y="7930"/>
                </a:cubicBezTo>
                <a:lnTo>
                  <a:pt x="4318" y="7930"/>
                </a:lnTo>
                <a:cubicBezTo>
                  <a:pt x="4384" y="7930"/>
                  <a:pt x="4449" y="7930"/>
                  <a:pt x="4515" y="7904"/>
                </a:cubicBezTo>
                <a:lnTo>
                  <a:pt x="4515" y="7930"/>
                </a:lnTo>
                <a:lnTo>
                  <a:pt x="4541" y="7930"/>
                </a:lnTo>
                <a:lnTo>
                  <a:pt x="4541" y="7904"/>
                </a:lnTo>
                <a:lnTo>
                  <a:pt x="4580" y="7904"/>
                </a:lnTo>
                <a:cubicBezTo>
                  <a:pt x="4593" y="7904"/>
                  <a:pt x="4593" y="7930"/>
                  <a:pt x="4606" y="7930"/>
                </a:cubicBezTo>
                <a:lnTo>
                  <a:pt x="4724" y="7930"/>
                </a:lnTo>
                <a:cubicBezTo>
                  <a:pt x="4711" y="7930"/>
                  <a:pt x="4698" y="7904"/>
                  <a:pt x="4698" y="7904"/>
                </a:cubicBezTo>
                <a:lnTo>
                  <a:pt x="4698" y="7904"/>
                </a:lnTo>
                <a:cubicBezTo>
                  <a:pt x="4720" y="7912"/>
                  <a:pt x="4738" y="7915"/>
                  <a:pt x="4756" y="7915"/>
                </a:cubicBezTo>
                <a:cubicBezTo>
                  <a:pt x="4791" y="7915"/>
                  <a:pt x="4820" y="7904"/>
                  <a:pt x="4855" y="7904"/>
                </a:cubicBezTo>
                <a:lnTo>
                  <a:pt x="485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532;p58">
            <a:extLst>
              <a:ext uri="{FF2B5EF4-FFF2-40B4-BE49-F238E27FC236}">
                <a16:creationId xmlns="" xmlns:a16="http://schemas.microsoft.com/office/drawing/2014/main" id="{72FCAD4D-A4F5-4195-8B40-8F7A54186B5D}"/>
              </a:ext>
            </a:extLst>
          </p:cNvPr>
          <p:cNvSpPr/>
          <p:nvPr/>
        </p:nvSpPr>
        <p:spPr>
          <a:xfrm>
            <a:off x="7033091" y="244800"/>
            <a:ext cx="1012200" cy="10122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528;p104">
            <a:extLst>
              <a:ext uri="{FF2B5EF4-FFF2-40B4-BE49-F238E27FC236}">
                <a16:creationId xmlns="" xmlns:a16="http://schemas.microsoft.com/office/drawing/2014/main" id="{CC9D33DB-F2D2-FDCB-95DE-DE573B448E53}"/>
              </a:ext>
            </a:extLst>
          </p:cNvPr>
          <p:cNvGrpSpPr/>
          <p:nvPr/>
        </p:nvGrpSpPr>
        <p:grpSpPr>
          <a:xfrm>
            <a:off x="7099572" y="306019"/>
            <a:ext cx="850721" cy="851862"/>
            <a:chOff x="7036085" y="299669"/>
            <a:chExt cx="1357796" cy="1716366"/>
          </a:xfrm>
        </p:grpSpPr>
        <p:sp>
          <p:nvSpPr>
            <p:cNvPr id="10" name="Google Shape;2529;p104">
              <a:extLst>
                <a:ext uri="{FF2B5EF4-FFF2-40B4-BE49-F238E27FC236}">
                  <a16:creationId xmlns="" xmlns:a16="http://schemas.microsoft.com/office/drawing/2014/main" id="{062C2A67-BC37-362B-201D-BF337ADB1148}"/>
                </a:ext>
              </a:extLst>
            </p:cNvPr>
            <p:cNvSpPr/>
            <p:nvPr/>
          </p:nvSpPr>
          <p:spPr>
            <a:xfrm>
              <a:off x="7450599" y="1905932"/>
              <a:ext cx="192155" cy="110103"/>
            </a:xfrm>
            <a:custGeom>
              <a:avLst/>
              <a:gdLst/>
              <a:ahLst/>
              <a:cxnLst/>
              <a:rect l="l" t="t" r="r" b="b"/>
              <a:pathLst>
                <a:path w="10974" h="6288" extrusionOk="0">
                  <a:moveTo>
                    <a:pt x="4011" y="1"/>
                  </a:moveTo>
                  <a:cubicBezTo>
                    <a:pt x="4011" y="1"/>
                    <a:pt x="1" y="3330"/>
                    <a:pt x="908" y="3936"/>
                  </a:cubicBezTo>
                  <a:cubicBezTo>
                    <a:pt x="1087" y="4055"/>
                    <a:pt x="1340" y="4103"/>
                    <a:pt x="1630" y="4103"/>
                  </a:cubicBezTo>
                  <a:cubicBezTo>
                    <a:pt x="2812" y="4103"/>
                    <a:pt x="4616" y="3309"/>
                    <a:pt x="4617" y="3309"/>
                  </a:cubicBezTo>
                  <a:lnTo>
                    <a:pt x="4617" y="3309"/>
                  </a:lnTo>
                  <a:cubicBezTo>
                    <a:pt x="4617" y="3309"/>
                    <a:pt x="3936" y="5373"/>
                    <a:pt x="5222" y="5449"/>
                  </a:cubicBezTo>
                  <a:cubicBezTo>
                    <a:pt x="5249" y="5451"/>
                    <a:pt x="5275" y="5452"/>
                    <a:pt x="5301" y="5452"/>
                  </a:cubicBezTo>
                  <a:cubicBezTo>
                    <a:pt x="6540" y="5452"/>
                    <a:pt x="7265" y="3708"/>
                    <a:pt x="7265" y="3708"/>
                  </a:cubicBezTo>
                  <a:cubicBezTo>
                    <a:pt x="7265" y="3708"/>
                    <a:pt x="8483" y="6287"/>
                    <a:pt x="9664" y="6287"/>
                  </a:cubicBezTo>
                  <a:cubicBezTo>
                    <a:pt x="9697" y="6287"/>
                    <a:pt x="9730" y="6285"/>
                    <a:pt x="9763" y="6281"/>
                  </a:cubicBezTo>
                  <a:cubicBezTo>
                    <a:pt x="10973" y="6130"/>
                    <a:pt x="9763" y="1211"/>
                    <a:pt x="9763" y="1211"/>
                  </a:cubicBezTo>
                  <a:lnTo>
                    <a:pt x="401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530;p104">
              <a:extLst>
                <a:ext uri="{FF2B5EF4-FFF2-40B4-BE49-F238E27FC236}">
                  <a16:creationId xmlns="" xmlns:a16="http://schemas.microsoft.com/office/drawing/2014/main" id="{F281BE71-7D7D-5001-D9D7-22532BF59840}"/>
                </a:ext>
              </a:extLst>
            </p:cNvPr>
            <p:cNvSpPr/>
            <p:nvPr/>
          </p:nvSpPr>
          <p:spPr>
            <a:xfrm>
              <a:off x="7774324" y="1905932"/>
              <a:ext cx="192172" cy="110103"/>
            </a:xfrm>
            <a:custGeom>
              <a:avLst/>
              <a:gdLst/>
              <a:ahLst/>
              <a:cxnLst/>
              <a:rect l="l" t="t" r="r" b="b"/>
              <a:pathLst>
                <a:path w="10975" h="6288" extrusionOk="0">
                  <a:moveTo>
                    <a:pt x="6963" y="1"/>
                  </a:moveTo>
                  <a:lnTo>
                    <a:pt x="1211" y="1211"/>
                  </a:lnTo>
                  <a:cubicBezTo>
                    <a:pt x="1211" y="1211"/>
                    <a:pt x="1" y="6130"/>
                    <a:pt x="1211" y="6281"/>
                  </a:cubicBezTo>
                  <a:cubicBezTo>
                    <a:pt x="1244" y="6285"/>
                    <a:pt x="1277" y="6287"/>
                    <a:pt x="1310" y="6287"/>
                  </a:cubicBezTo>
                  <a:cubicBezTo>
                    <a:pt x="2491" y="6287"/>
                    <a:pt x="3709" y="3708"/>
                    <a:pt x="3709" y="3708"/>
                  </a:cubicBezTo>
                  <a:cubicBezTo>
                    <a:pt x="3709" y="3708"/>
                    <a:pt x="4435" y="5452"/>
                    <a:pt x="5675" y="5452"/>
                  </a:cubicBezTo>
                  <a:cubicBezTo>
                    <a:pt x="5701" y="5452"/>
                    <a:pt x="5727" y="5451"/>
                    <a:pt x="5753" y="5449"/>
                  </a:cubicBezTo>
                  <a:cubicBezTo>
                    <a:pt x="7039" y="5373"/>
                    <a:pt x="6359" y="3309"/>
                    <a:pt x="6359" y="3309"/>
                  </a:cubicBezTo>
                  <a:lnTo>
                    <a:pt x="6359" y="3309"/>
                  </a:lnTo>
                  <a:cubicBezTo>
                    <a:pt x="6359" y="3309"/>
                    <a:pt x="8162" y="4103"/>
                    <a:pt x="9344" y="4103"/>
                  </a:cubicBezTo>
                  <a:cubicBezTo>
                    <a:pt x="9634" y="4103"/>
                    <a:pt x="9887" y="4055"/>
                    <a:pt x="10066" y="3936"/>
                  </a:cubicBezTo>
                  <a:cubicBezTo>
                    <a:pt x="10974" y="3330"/>
                    <a:pt x="6963" y="1"/>
                    <a:pt x="6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531;p104">
              <a:extLst>
                <a:ext uri="{FF2B5EF4-FFF2-40B4-BE49-F238E27FC236}">
                  <a16:creationId xmlns="" xmlns:a16="http://schemas.microsoft.com/office/drawing/2014/main" id="{5B54E194-8F78-4B3B-1406-9E53CDC870B7}"/>
                </a:ext>
              </a:extLst>
            </p:cNvPr>
            <p:cNvSpPr/>
            <p:nvPr/>
          </p:nvSpPr>
          <p:spPr>
            <a:xfrm>
              <a:off x="7037766" y="299669"/>
              <a:ext cx="1341564" cy="1644854"/>
            </a:xfrm>
            <a:custGeom>
              <a:avLst/>
              <a:gdLst/>
              <a:ahLst/>
              <a:cxnLst/>
              <a:rect l="l" t="t" r="r" b="b"/>
              <a:pathLst>
                <a:path w="76617" h="93938" extrusionOk="0">
                  <a:moveTo>
                    <a:pt x="38057" y="0"/>
                  </a:moveTo>
                  <a:cubicBezTo>
                    <a:pt x="35871" y="0"/>
                    <a:pt x="20009" y="682"/>
                    <a:pt x="13906" y="20208"/>
                  </a:cubicBezTo>
                  <a:cubicBezTo>
                    <a:pt x="7347" y="41199"/>
                    <a:pt x="1" y="93937"/>
                    <a:pt x="38309" y="93937"/>
                  </a:cubicBezTo>
                  <a:cubicBezTo>
                    <a:pt x="76617" y="93937"/>
                    <a:pt x="69270" y="41199"/>
                    <a:pt x="62710" y="20208"/>
                  </a:cubicBezTo>
                  <a:cubicBezTo>
                    <a:pt x="56608" y="682"/>
                    <a:pt x="40745" y="0"/>
                    <a:pt x="38559" y="0"/>
                  </a:cubicBezTo>
                  <a:cubicBezTo>
                    <a:pt x="38395" y="0"/>
                    <a:pt x="38308" y="4"/>
                    <a:pt x="38308" y="4"/>
                  </a:cubicBezTo>
                  <a:cubicBezTo>
                    <a:pt x="38308" y="4"/>
                    <a:pt x="38221" y="0"/>
                    <a:pt x="380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532;p104">
              <a:extLst>
                <a:ext uri="{FF2B5EF4-FFF2-40B4-BE49-F238E27FC236}">
                  <a16:creationId xmlns="" xmlns:a16="http://schemas.microsoft.com/office/drawing/2014/main" id="{3FEB978B-E455-4907-254A-446B3A5F6F0A}"/>
                </a:ext>
              </a:extLst>
            </p:cNvPr>
            <p:cNvSpPr/>
            <p:nvPr/>
          </p:nvSpPr>
          <p:spPr>
            <a:xfrm>
              <a:off x="7098963" y="299669"/>
              <a:ext cx="1219134" cy="1504967"/>
            </a:xfrm>
            <a:custGeom>
              <a:avLst/>
              <a:gdLst/>
              <a:ahLst/>
              <a:cxnLst/>
              <a:rect l="l" t="t" r="r" b="b"/>
              <a:pathLst>
                <a:path w="69625" h="85949" extrusionOk="0">
                  <a:moveTo>
                    <a:pt x="35065" y="0"/>
                  </a:moveTo>
                  <a:cubicBezTo>
                    <a:pt x="34901" y="0"/>
                    <a:pt x="34814" y="4"/>
                    <a:pt x="34814" y="4"/>
                  </a:cubicBezTo>
                  <a:cubicBezTo>
                    <a:pt x="34814" y="4"/>
                    <a:pt x="34727" y="0"/>
                    <a:pt x="34563" y="0"/>
                  </a:cubicBezTo>
                  <a:cubicBezTo>
                    <a:pt x="32377" y="0"/>
                    <a:pt x="16514" y="682"/>
                    <a:pt x="10411" y="20208"/>
                  </a:cubicBezTo>
                  <a:cubicBezTo>
                    <a:pt x="5429" y="36148"/>
                    <a:pt x="0" y="70389"/>
                    <a:pt x="14449" y="85948"/>
                  </a:cubicBezTo>
                  <a:cubicBezTo>
                    <a:pt x="2746" y="66153"/>
                    <a:pt x="12079" y="15818"/>
                    <a:pt x="21431" y="11024"/>
                  </a:cubicBezTo>
                  <a:cubicBezTo>
                    <a:pt x="23600" y="9913"/>
                    <a:pt x="25482" y="9486"/>
                    <a:pt x="27095" y="9486"/>
                  </a:cubicBezTo>
                  <a:cubicBezTo>
                    <a:pt x="32421" y="9486"/>
                    <a:pt x="34799" y="14146"/>
                    <a:pt x="34812" y="14171"/>
                  </a:cubicBezTo>
                  <a:lnTo>
                    <a:pt x="34812" y="14173"/>
                  </a:lnTo>
                  <a:lnTo>
                    <a:pt x="34813" y="14173"/>
                  </a:lnTo>
                  <a:lnTo>
                    <a:pt x="34813" y="14170"/>
                  </a:lnTo>
                  <a:cubicBezTo>
                    <a:pt x="34826" y="14145"/>
                    <a:pt x="37204" y="9485"/>
                    <a:pt x="42530" y="9485"/>
                  </a:cubicBezTo>
                  <a:cubicBezTo>
                    <a:pt x="44142" y="9485"/>
                    <a:pt x="46025" y="9912"/>
                    <a:pt x="48193" y="11024"/>
                  </a:cubicBezTo>
                  <a:cubicBezTo>
                    <a:pt x="57546" y="15818"/>
                    <a:pt x="66880" y="66153"/>
                    <a:pt x="55174" y="85948"/>
                  </a:cubicBezTo>
                  <a:lnTo>
                    <a:pt x="55176" y="85948"/>
                  </a:lnTo>
                  <a:cubicBezTo>
                    <a:pt x="69624" y="70391"/>
                    <a:pt x="64197" y="36146"/>
                    <a:pt x="59215" y="20207"/>
                  </a:cubicBezTo>
                  <a:cubicBezTo>
                    <a:pt x="53113" y="682"/>
                    <a:pt x="37251" y="0"/>
                    <a:pt x="350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533;p104">
              <a:extLst>
                <a:ext uri="{FF2B5EF4-FFF2-40B4-BE49-F238E27FC236}">
                  <a16:creationId xmlns="" xmlns:a16="http://schemas.microsoft.com/office/drawing/2014/main" id="{60688A79-6AD2-8FE3-EA28-9D364DFC3A36}"/>
                </a:ext>
              </a:extLst>
            </p:cNvPr>
            <p:cNvSpPr/>
            <p:nvPr/>
          </p:nvSpPr>
          <p:spPr>
            <a:xfrm>
              <a:off x="7515929" y="617669"/>
              <a:ext cx="60374" cy="78130"/>
            </a:xfrm>
            <a:custGeom>
              <a:avLst/>
              <a:gdLst/>
              <a:ahLst/>
              <a:cxnLst/>
              <a:rect l="l" t="t" r="r" b="b"/>
              <a:pathLst>
                <a:path w="3448" h="4462" extrusionOk="0">
                  <a:moveTo>
                    <a:pt x="1724" y="1"/>
                  </a:moveTo>
                  <a:cubicBezTo>
                    <a:pt x="772" y="1"/>
                    <a:pt x="0" y="999"/>
                    <a:pt x="0" y="2231"/>
                  </a:cubicBezTo>
                  <a:cubicBezTo>
                    <a:pt x="0" y="3463"/>
                    <a:pt x="771" y="4461"/>
                    <a:pt x="1724" y="4461"/>
                  </a:cubicBezTo>
                  <a:cubicBezTo>
                    <a:pt x="2676" y="4461"/>
                    <a:pt x="3447" y="3463"/>
                    <a:pt x="3447" y="2231"/>
                  </a:cubicBezTo>
                  <a:cubicBezTo>
                    <a:pt x="3447" y="999"/>
                    <a:pt x="2674" y="1"/>
                    <a:pt x="17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534;p104">
              <a:extLst>
                <a:ext uri="{FF2B5EF4-FFF2-40B4-BE49-F238E27FC236}">
                  <a16:creationId xmlns="" xmlns:a16="http://schemas.microsoft.com/office/drawing/2014/main" id="{FE0A0B71-A544-49F1-F701-73723668FD60}"/>
                </a:ext>
              </a:extLst>
            </p:cNvPr>
            <p:cNvSpPr/>
            <p:nvPr/>
          </p:nvSpPr>
          <p:spPr>
            <a:xfrm>
              <a:off x="7840267" y="617669"/>
              <a:ext cx="60374" cy="78130"/>
            </a:xfrm>
            <a:custGeom>
              <a:avLst/>
              <a:gdLst/>
              <a:ahLst/>
              <a:cxnLst/>
              <a:rect l="l" t="t" r="r" b="b"/>
              <a:pathLst>
                <a:path w="3448" h="4462" extrusionOk="0">
                  <a:moveTo>
                    <a:pt x="1723" y="1"/>
                  </a:moveTo>
                  <a:cubicBezTo>
                    <a:pt x="771" y="1"/>
                    <a:pt x="1" y="999"/>
                    <a:pt x="1" y="2231"/>
                  </a:cubicBezTo>
                  <a:cubicBezTo>
                    <a:pt x="1" y="3463"/>
                    <a:pt x="770" y="4461"/>
                    <a:pt x="1723" y="4461"/>
                  </a:cubicBezTo>
                  <a:cubicBezTo>
                    <a:pt x="2677" y="4461"/>
                    <a:pt x="3447" y="3463"/>
                    <a:pt x="3447" y="2231"/>
                  </a:cubicBezTo>
                  <a:cubicBezTo>
                    <a:pt x="3447" y="999"/>
                    <a:pt x="2674" y="1"/>
                    <a:pt x="17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535;p104">
              <a:extLst>
                <a:ext uri="{FF2B5EF4-FFF2-40B4-BE49-F238E27FC236}">
                  <a16:creationId xmlns="" xmlns:a16="http://schemas.microsoft.com/office/drawing/2014/main" id="{F623F9AB-29FB-7136-3C75-8606E22514ED}"/>
                </a:ext>
              </a:extLst>
            </p:cNvPr>
            <p:cNvSpPr/>
            <p:nvPr/>
          </p:nvSpPr>
          <p:spPr>
            <a:xfrm>
              <a:off x="7615911" y="707057"/>
              <a:ext cx="183032" cy="106846"/>
            </a:xfrm>
            <a:custGeom>
              <a:avLst/>
              <a:gdLst/>
              <a:ahLst/>
              <a:cxnLst/>
              <a:rect l="l" t="t" r="r" b="b"/>
              <a:pathLst>
                <a:path w="10453" h="6102" extrusionOk="0">
                  <a:moveTo>
                    <a:pt x="5865" y="0"/>
                  </a:moveTo>
                  <a:cubicBezTo>
                    <a:pt x="5865" y="0"/>
                    <a:pt x="847" y="334"/>
                    <a:pt x="424" y="927"/>
                  </a:cubicBezTo>
                  <a:cubicBezTo>
                    <a:pt x="0" y="1519"/>
                    <a:pt x="4721" y="5669"/>
                    <a:pt x="5659" y="6078"/>
                  </a:cubicBezTo>
                  <a:cubicBezTo>
                    <a:pt x="5696" y="6094"/>
                    <a:pt x="5736" y="6102"/>
                    <a:pt x="5781" y="6102"/>
                  </a:cubicBezTo>
                  <a:cubicBezTo>
                    <a:pt x="6873" y="6102"/>
                    <a:pt x="10208" y="1433"/>
                    <a:pt x="10328" y="757"/>
                  </a:cubicBezTo>
                  <a:cubicBezTo>
                    <a:pt x="10452" y="53"/>
                    <a:pt x="5865" y="0"/>
                    <a:pt x="58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536;p104">
              <a:extLst>
                <a:ext uri="{FF2B5EF4-FFF2-40B4-BE49-F238E27FC236}">
                  <a16:creationId xmlns="" xmlns:a16="http://schemas.microsoft.com/office/drawing/2014/main" id="{920209EA-B921-971D-C5BD-404356BD5784}"/>
                </a:ext>
              </a:extLst>
            </p:cNvPr>
            <p:cNvSpPr/>
            <p:nvPr/>
          </p:nvSpPr>
          <p:spPr>
            <a:xfrm>
              <a:off x="7036085" y="782998"/>
              <a:ext cx="408386" cy="657343"/>
            </a:xfrm>
            <a:custGeom>
              <a:avLst/>
              <a:gdLst/>
              <a:ahLst/>
              <a:cxnLst/>
              <a:rect l="l" t="t" r="r" b="b"/>
              <a:pathLst>
                <a:path w="23323" h="37541" extrusionOk="0">
                  <a:moveTo>
                    <a:pt x="12828" y="0"/>
                  </a:moveTo>
                  <a:cubicBezTo>
                    <a:pt x="3498" y="8162"/>
                    <a:pt x="0" y="35373"/>
                    <a:pt x="3110" y="37317"/>
                  </a:cubicBezTo>
                  <a:cubicBezTo>
                    <a:pt x="3354" y="37469"/>
                    <a:pt x="3650" y="37540"/>
                    <a:pt x="3990" y="37540"/>
                  </a:cubicBezTo>
                  <a:cubicBezTo>
                    <a:pt x="7993" y="37540"/>
                    <a:pt x="18095" y="27714"/>
                    <a:pt x="20602" y="24489"/>
                  </a:cubicBezTo>
                  <a:cubicBezTo>
                    <a:pt x="23322" y="20992"/>
                    <a:pt x="12828" y="0"/>
                    <a:pt x="128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537;p104">
              <a:extLst>
                <a:ext uri="{FF2B5EF4-FFF2-40B4-BE49-F238E27FC236}">
                  <a16:creationId xmlns="" xmlns:a16="http://schemas.microsoft.com/office/drawing/2014/main" id="{AA3645B2-6F9D-600E-ADED-28275A398748}"/>
                </a:ext>
              </a:extLst>
            </p:cNvPr>
            <p:cNvSpPr/>
            <p:nvPr/>
          </p:nvSpPr>
          <p:spPr>
            <a:xfrm>
              <a:off x="7985495" y="782998"/>
              <a:ext cx="408386" cy="657343"/>
            </a:xfrm>
            <a:custGeom>
              <a:avLst/>
              <a:gdLst/>
              <a:ahLst/>
              <a:cxnLst/>
              <a:rect l="l" t="t" r="r" b="b"/>
              <a:pathLst>
                <a:path w="23323" h="37541" extrusionOk="0">
                  <a:moveTo>
                    <a:pt x="10495" y="0"/>
                  </a:moveTo>
                  <a:cubicBezTo>
                    <a:pt x="10495" y="0"/>
                    <a:pt x="0" y="20991"/>
                    <a:pt x="2721" y="24489"/>
                  </a:cubicBezTo>
                  <a:cubicBezTo>
                    <a:pt x="5228" y="27713"/>
                    <a:pt x="15331" y="37540"/>
                    <a:pt x="19333" y="37540"/>
                  </a:cubicBezTo>
                  <a:cubicBezTo>
                    <a:pt x="19673" y="37540"/>
                    <a:pt x="19969" y="37469"/>
                    <a:pt x="20213" y="37317"/>
                  </a:cubicBezTo>
                  <a:cubicBezTo>
                    <a:pt x="23322" y="35373"/>
                    <a:pt x="19825" y="8162"/>
                    <a:pt x="104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538;p104">
              <a:extLst>
                <a:ext uri="{FF2B5EF4-FFF2-40B4-BE49-F238E27FC236}">
                  <a16:creationId xmlns="" xmlns:a16="http://schemas.microsoft.com/office/drawing/2014/main" id="{C17B63CB-1376-C7AF-9AE4-A1143287ACE7}"/>
                </a:ext>
              </a:extLst>
            </p:cNvPr>
            <p:cNvSpPr/>
            <p:nvPr/>
          </p:nvSpPr>
          <p:spPr>
            <a:xfrm>
              <a:off x="7822458" y="707055"/>
              <a:ext cx="161180" cy="161180"/>
            </a:xfrm>
            <a:custGeom>
              <a:avLst/>
              <a:gdLst/>
              <a:ahLst/>
              <a:cxnLst/>
              <a:rect l="l" t="t" r="r" b="b"/>
              <a:pathLst>
                <a:path w="9205" h="9205" extrusionOk="0">
                  <a:moveTo>
                    <a:pt x="4602" y="0"/>
                  </a:moveTo>
                  <a:cubicBezTo>
                    <a:pt x="2061" y="0"/>
                    <a:pt x="0" y="2060"/>
                    <a:pt x="0" y="4601"/>
                  </a:cubicBezTo>
                  <a:cubicBezTo>
                    <a:pt x="0" y="7143"/>
                    <a:pt x="2061" y="9204"/>
                    <a:pt x="4602" y="9204"/>
                  </a:cubicBezTo>
                  <a:cubicBezTo>
                    <a:pt x="7143" y="9204"/>
                    <a:pt x="9204" y="7143"/>
                    <a:pt x="9204" y="4601"/>
                  </a:cubicBezTo>
                  <a:cubicBezTo>
                    <a:pt x="9204" y="2060"/>
                    <a:pt x="7144" y="0"/>
                    <a:pt x="46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539;p104">
              <a:extLst>
                <a:ext uri="{FF2B5EF4-FFF2-40B4-BE49-F238E27FC236}">
                  <a16:creationId xmlns="" xmlns:a16="http://schemas.microsoft.com/office/drawing/2014/main" id="{623478B0-1C3F-5B7B-C6AB-FBD772F53817}"/>
                </a:ext>
              </a:extLst>
            </p:cNvPr>
            <p:cNvSpPr/>
            <p:nvPr/>
          </p:nvSpPr>
          <p:spPr>
            <a:xfrm>
              <a:off x="7446346" y="707055"/>
              <a:ext cx="161180" cy="161180"/>
            </a:xfrm>
            <a:custGeom>
              <a:avLst/>
              <a:gdLst/>
              <a:ahLst/>
              <a:cxnLst/>
              <a:rect l="l" t="t" r="r" b="b"/>
              <a:pathLst>
                <a:path w="9205" h="9205" extrusionOk="0">
                  <a:moveTo>
                    <a:pt x="4602" y="0"/>
                  </a:moveTo>
                  <a:cubicBezTo>
                    <a:pt x="2061" y="0"/>
                    <a:pt x="0" y="2060"/>
                    <a:pt x="0" y="4601"/>
                  </a:cubicBezTo>
                  <a:cubicBezTo>
                    <a:pt x="0" y="7143"/>
                    <a:pt x="2061" y="9204"/>
                    <a:pt x="4602" y="9204"/>
                  </a:cubicBezTo>
                  <a:cubicBezTo>
                    <a:pt x="7143" y="9204"/>
                    <a:pt x="9204" y="7143"/>
                    <a:pt x="9204" y="4601"/>
                  </a:cubicBezTo>
                  <a:cubicBezTo>
                    <a:pt x="9204" y="2060"/>
                    <a:pt x="7144" y="0"/>
                    <a:pt x="46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Title 4">
            <a:extLst>
              <a:ext uri="{FF2B5EF4-FFF2-40B4-BE49-F238E27FC236}">
                <a16:creationId xmlns="" xmlns:a16="http://schemas.microsoft.com/office/drawing/2014/main" id="{E12F9062-B88E-530D-2268-9A74FD9C4527}"/>
              </a:ext>
            </a:extLst>
          </p:cNvPr>
          <p:cNvSpPr>
            <a:spLocks noGrp="1"/>
          </p:cNvSpPr>
          <p:nvPr/>
        </p:nvSpPr>
        <p:spPr bwMode="black">
          <a:xfrm>
            <a:off x="1482823" y="307144"/>
            <a:ext cx="5454511" cy="5417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182880" tIns="182880" rIns="182880" bIns="182880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2800" b="1" dirty="0">
                <a:latin typeface="Mali"/>
                <a:ea typeface="Calibri"/>
                <a:cs typeface="Mali"/>
              </a:rPr>
              <a:t>Task 3: Build Vocabulary</a:t>
            </a:r>
          </a:p>
        </p:txBody>
      </p:sp>
      <p:pic>
        <p:nvPicPr>
          <p:cNvPr id="4" name="Picture 3" descr="Chicke Choke The Chicken GIFs - Get the best GIF on GIPHY">
            <a:extLst>
              <a:ext uri="{FF2B5EF4-FFF2-40B4-BE49-F238E27FC236}">
                <a16:creationId xmlns="" xmlns:a16="http://schemas.microsoft.com/office/drawing/2014/main" id="{8895D5C1-CCF9-3F9E-93D9-A1E9BE62E51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980" y="2269394"/>
            <a:ext cx="2395411" cy="2254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21 Penguins That Are More Awkward Than You | Penguins, Animals, Animal facts">
            <a:extLst>
              <a:ext uri="{FF2B5EF4-FFF2-40B4-BE49-F238E27FC236}">
                <a16:creationId xmlns="" xmlns:a16="http://schemas.microsoft.com/office/drawing/2014/main" id="{247B3C12-EF7B-82F4-F436-A82005B25B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281" y="2268698"/>
            <a:ext cx="2324563" cy="228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5">
            <a:extLst>
              <a:ext uri="{FF2B5EF4-FFF2-40B4-BE49-F238E27FC236}">
                <a16:creationId xmlns="" xmlns:a16="http://schemas.microsoft.com/office/drawing/2014/main" id="{DDD2F65B-8FBC-65D6-5500-EF81B64795BD}"/>
              </a:ext>
            </a:extLst>
          </p:cNvPr>
          <p:cNvSpPr txBox="1"/>
          <p:nvPr/>
        </p:nvSpPr>
        <p:spPr>
          <a:xfrm>
            <a:off x="192337" y="1644539"/>
            <a:ext cx="4411909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b="1" dirty="0">
                <a:latin typeface="Mali"/>
                <a:cs typeface="Mali"/>
              </a:rPr>
              <a:t>A young bird</a:t>
            </a:r>
            <a:endParaRPr lang="en-US" dirty="0"/>
          </a:p>
        </p:txBody>
      </p:sp>
      <p:sp>
        <p:nvSpPr>
          <p:cNvPr id="21" name="TextBox 7">
            <a:extLst>
              <a:ext uri="{FF2B5EF4-FFF2-40B4-BE49-F238E27FC236}">
                <a16:creationId xmlns="" xmlns:a16="http://schemas.microsoft.com/office/drawing/2014/main" id="{2F17A00C-C773-E20F-B1A2-3EB7EF20C74C}"/>
              </a:ext>
            </a:extLst>
          </p:cNvPr>
          <p:cNvSpPr txBox="1"/>
          <p:nvPr/>
        </p:nvSpPr>
        <p:spPr>
          <a:xfrm>
            <a:off x="191083" y="1000133"/>
            <a:ext cx="1651055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b="1">
                <a:latin typeface="Mali"/>
                <a:cs typeface="Mali"/>
              </a:rPr>
              <a:t>Chick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08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3">
          <a:extLst>
            <a:ext uri="{FF2B5EF4-FFF2-40B4-BE49-F238E27FC236}">
              <a16:creationId xmlns="" xmlns:a16="http://schemas.microsoft.com/office/drawing/2014/main" id="{3E670131-3C13-006C-43F7-F752A2F981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p38">
            <a:extLst>
              <a:ext uri="{FF2B5EF4-FFF2-40B4-BE49-F238E27FC236}">
                <a16:creationId xmlns="" xmlns:a16="http://schemas.microsoft.com/office/drawing/2014/main" id="{CFAF6790-9958-E1A1-F407-D9852ADB8039}"/>
              </a:ext>
            </a:extLst>
          </p:cNvPr>
          <p:cNvSpPr/>
          <p:nvPr/>
        </p:nvSpPr>
        <p:spPr>
          <a:xfrm>
            <a:off x="8517887" y="3942506"/>
            <a:ext cx="626125" cy="1022692"/>
          </a:xfrm>
          <a:custGeom>
            <a:avLst/>
            <a:gdLst/>
            <a:ahLst/>
            <a:cxnLst/>
            <a:rect l="l" t="t" r="r" b="b"/>
            <a:pathLst>
              <a:path w="4855" h="7930" extrusionOk="0">
                <a:moveTo>
                  <a:pt x="4855" y="1"/>
                </a:moveTo>
                <a:cubicBezTo>
                  <a:pt x="4842" y="27"/>
                  <a:pt x="4842" y="66"/>
                  <a:pt x="4829" y="105"/>
                </a:cubicBezTo>
                <a:cubicBezTo>
                  <a:pt x="4541" y="1597"/>
                  <a:pt x="4449" y="3115"/>
                  <a:pt x="4528" y="4619"/>
                </a:cubicBezTo>
                <a:lnTo>
                  <a:pt x="4384" y="3638"/>
                </a:lnTo>
                <a:cubicBezTo>
                  <a:pt x="4305" y="3115"/>
                  <a:pt x="4214" y="2578"/>
                  <a:pt x="4004" y="2094"/>
                </a:cubicBezTo>
                <a:cubicBezTo>
                  <a:pt x="3782" y="1597"/>
                  <a:pt x="3402" y="1152"/>
                  <a:pt x="2879" y="1008"/>
                </a:cubicBezTo>
                <a:cubicBezTo>
                  <a:pt x="2801" y="1361"/>
                  <a:pt x="2814" y="1741"/>
                  <a:pt x="2840" y="2107"/>
                </a:cubicBezTo>
                <a:cubicBezTo>
                  <a:pt x="2892" y="2827"/>
                  <a:pt x="3010" y="3560"/>
                  <a:pt x="3167" y="4266"/>
                </a:cubicBezTo>
                <a:cubicBezTo>
                  <a:pt x="2735" y="3677"/>
                  <a:pt x="2238" y="3115"/>
                  <a:pt x="1767" y="2657"/>
                </a:cubicBezTo>
                <a:lnTo>
                  <a:pt x="1767" y="2657"/>
                </a:lnTo>
                <a:cubicBezTo>
                  <a:pt x="2120" y="3363"/>
                  <a:pt x="2486" y="4070"/>
                  <a:pt x="2866" y="4750"/>
                </a:cubicBezTo>
                <a:cubicBezTo>
                  <a:pt x="2958" y="4946"/>
                  <a:pt x="3324" y="5640"/>
                  <a:pt x="3677" y="6229"/>
                </a:cubicBezTo>
                <a:cubicBezTo>
                  <a:pt x="3625" y="6176"/>
                  <a:pt x="3586" y="6111"/>
                  <a:pt x="3520" y="6059"/>
                </a:cubicBezTo>
                <a:cubicBezTo>
                  <a:pt x="2905" y="5509"/>
                  <a:pt x="2055" y="5274"/>
                  <a:pt x="1243" y="5221"/>
                </a:cubicBezTo>
                <a:cubicBezTo>
                  <a:pt x="1212" y="5220"/>
                  <a:pt x="1179" y="5219"/>
                  <a:pt x="1146" y="5219"/>
                </a:cubicBezTo>
                <a:cubicBezTo>
                  <a:pt x="868" y="5219"/>
                  <a:pt x="562" y="5276"/>
                  <a:pt x="445" y="5522"/>
                </a:cubicBezTo>
                <a:cubicBezTo>
                  <a:pt x="1215" y="6407"/>
                  <a:pt x="2324" y="6802"/>
                  <a:pt x="3403" y="7261"/>
                </a:cubicBezTo>
                <a:lnTo>
                  <a:pt x="3403" y="7261"/>
                </a:lnTo>
                <a:cubicBezTo>
                  <a:pt x="2680" y="6957"/>
                  <a:pt x="1902" y="6792"/>
                  <a:pt x="1121" y="6792"/>
                </a:cubicBezTo>
                <a:cubicBezTo>
                  <a:pt x="746" y="6792"/>
                  <a:pt x="371" y="6830"/>
                  <a:pt x="0" y="6909"/>
                </a:cubicBezTo>
                <a:cubicBezTo>
                  <a:pt x="27" y="7145"/>
                  <a:pt x="262" y="7249"/>
                  <a:pt x="485" y="7341"/>
                </a:cubicBezTo>
                <a:cubicBezTo>
                  <a:pt x="1427" y="7681"/>
                  <a:pt x="2421" y="7877"/>
                  <a:pt x="3416" y="7930"/>
                </a:cubicBezTo>
                <a:lnTo>
                  <a:pt x="4318" y="7930"/>
                </a:lnTo>
                <a:cubicBezTo>
                  <a:pt x="4384" y="7930"/>
                  <a:pt x="4449" y="7930"/>
                  <a:pt x="4515" y="7904"/>
                </a:cubicBezTo>
                <a:lnTo>
                  <a:pt x="4515" y="7930"/>
                </a:lnTo>
                <a:lnTo>
                  <a:pt x="4541" y="7930"/>
                </a:lnTo>
                <a:lnTo>
                  <a:pt x="4541" y="7904"/>
                </a:lnTo>
                <a:lnTo>
                  <a:pt x="4580" y="7904"/>
                </a:lnTo>
                <a:cubicBezTo>
                  <a:pt x="4593" y="7904"/>
                  <a:pt x="4593" y="7930"/>
                  <a:pt x="4606" y="7930"/>
                </a:cubicBezTo>
                <a:lnTo>
                  <a:pt x="4724" y="7930"/>
                </a:lnTo>
                <a:cubicBezTo>
                  <a:pt x="4711" y="7930"/>
                  <a:pt x="4698" y="7904"/>
                  <a:pt x="4698" y="7904"/>
                </a:cubicBezTo>
                <a:lnTo>
                  <a:pt x="4698" y="7904"/>
                </a:lnTo>
                <a:cubicBezTo>
                  <a:pt x="4720" y="7912"/>
                  <a:pt x="4738" y="7915"/>
                  <a:pt x="4756" y="7915"/>
                </a:cubicBezTo>
                <a:cubicBezTo>
                  <a:pt x="4791" y="7915"/>
                  <a:pt x="4820" y="7904"/>
                  <a:pt x="4855" y="7904"/>
                </a:cubicBezTo>
                <a:lnTo>
                  <a:pt x="485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532;p58">
            <a:extLst>
              <a:ext uri="{FF2B5EF4-FFF2-40B4-BE49-F238E27FC236}">
                <a16:creationId xmlns="" xmlns:a16="http://schemas.microsoft.com/office/drawing/2014/main" id="{4CBCB3A2-0411-1C33-F3CE-356BA9495E3B}"/>
              </a:ext>
            </a:extLst>
          </p:cNvPr>
          <p:cNvSpPr/>
          <p:nvPr/>
        </p:nvSpPr>
        <p:spPr>
          <a:xfrm>
            <a:off x="7033091" y="244800"/>
            <a:ext cx="1012200" cy="10122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528;p104">
            <a:extLst>
              <a:ext uri="{FF2B5EF4-FFF2-40B4-BE49-F238E27FC236}">
                <a16:creationId xmlns="" xmlns:a16="http://schemas.microsoft.com/office/drawing/2014/main" id="{1EF04D17-C2D7-B02D-CC9B-9658394DDECD}"/>
              </a:ext>
            </a:extLst>
          </p:cNvPr>
          <p:cNvGrpSpPr/>
          <p:nvPr/>
        </p:nvGrpSpPr>
        <p:grpSpPr>
          <a:xfrm>
            <a:off x="7099572" y="306019"/>
            <a:ext cx="850721" cy="851862"/>
            <a:chOff x="7036085" y="299669"/>
            <a:chExt cx="1357796" cy="1716366"/>
          </a:xfrm>
        </p:grpSpPr>
        <p:sp>
          <p:nvSpPr>
            <p:cNvPr id="10" name="Google Shape;2529;p104">
              <a:extLst>
                <a:ext uri="{FF2B5EF4-FFF2-40B4-BE49-F238E27FC236}">
                  <a16:creationId xmlns="" xmlns:a16="http://schemas.microsoft.com/office/drawing/2014/main" id="{443892A6-6549-0D18-667F-77F8ADE2B4EB}"/>
                </a:ext>
              </a:extLst>
            </p:cNvPr>
            <p:cNvSpPr/>
            <p:nvPr/>
          </p:nvSpPr>
          <p:spPr>
            <a:xfrm>
              <a:off x="7450599" y="1905932"/>
              <a:ext cx="192155" cy="110103"/>
            </a:xfrm>
            <a:custGeom>
              <a:avLst/>
              <a:gdLst/>
              <a:ahLst/>
              <a:cxnLst/>
              <a:rect l="l" t="t" r="r" b="b"/>
              <a:pathLst>
                <a:path w="10974" h="6288" extrusionOk="0">
                  <a:moveTo>
                    <a:pt x="4011" y="1"/>
                  </a:moveTo>
                  <a:cubicBezTo>
                    <a:pt x="4011" y="1"/>
                    <a:pt x="1" y="3330"/>
                    <a:pt x="908" y="3936"/>
                  </a:cubicBezTo>
                  <a:cubicBezTo>
                    <a:pt x="1087" y="4055"/>
                    <a:pt x="1340" y="4103"/>
                    <a:pt x="1630" y="4103"/>
                  </a:cubicBezTo>
                  <a:cubicBezTo>
                    <a:pt x="2812" y="4103"/>
                    <a:pt x="4616" y="3309"/>
                    <a:pt x="4617" y="3309"/>
                  </a:cubicBezTo>
                  <a:lnTo>
                    <a:pt x="4617" y="3309"/>
                  </a:lnTo>
                  <a:cubicBezTo>
                    <a:pt x="4617" y="3309"/>
                    <a:pt x="3936" y="5373"/>
                    <a:pt x="5222" y="5449"/>
                  </a:cubicBezTo>
                  <a:cubicBezTo>
                    <a:pt x="5249" y="5451"/>
                    <a:pt x="5275" y="5452"/>
                    <a:pt x="5301" y="5452"/>
                  </a:cubicBezTo>
                  <a:cubicBezTo>
                    <a:pt x="6540" y="5452"/>
                    <a:pt x="7265" y="3708"/>
                    <a:pt x="7265" y="3708"/>
                  </a:cubicBezTo>
                  <a:cubicBezTo>
                    <a:pt x="7265" y="3708"/>
                    <a:pt x="8483" y="6287"/>
                    <a:pt x="9664" y="6287"/>
                  </a:cubicBezTo>
                  <a:cubicBezTo>
                    <a:pt x="9697" y="6287"/>
                    <a:pt x="9730" y="6285"/>
                    <a:pt x="9763" y="6281"/>
                  </a:cubicBezTo>
                  <a:cubicBezTo>
                    <a:pt x="10973" y="6130"/>
                    <a:pt x="9763" y="1211"/>
                    <a:pt x="9763" y="1211"/>
                  </a:cubicBezTo>
                  <a:lnTo>
                    <a:pt x="401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530;p104">
              <a:extLst>
                <a:ext uri="{FF2B5EF4-FFF2-40B4-BE49-F238E27FC236}">
                  <a16:creationId xmlns="" xmlns:a16="http://schemas.microsoft.com/office/drawing/2014/main" id="{4FC858F8-4836-B108-8AB9-B78D247FECE0}"/>
                </a:ext>
              </a:extLst>
            </p:cNvPr>
            <p:cNvSpPr/>
            <p:nvPr/>
          </p:nvSpPr>
          <p:spPr>
            <a:xfrm>
              <a:off x="7774324" y="1905932"/>
              <a:ext cx="192172" cy="110103"/>
            </a:xfrm>
            <a:custGeom>
              <a:avLst/>
              <a:gdLst/>
              <a:ahLst/>
              <a:cxnLst/>
              <a:rect l="l" t="t" r="r" b="b"/>
              <a:pathLst>
                <a:path w="10975" h="6288" extrusionOk="0">
                  <a:moveTo>
                    <a:pt x="6963" y="1"/>
                  </a:moveTo>
                  <a:lnTo>
                    <a:pt x="1211" y="1211"/>
                  </a:lnTo>
                  <a:cubicBezTo>
                    <a:pt x="1211" y="1211"/>
                    <a:pt x="1" y="6130"/>
                    <a:pt x="1211" y="6281"/>
                  </a:cubicBezTo>
                  <a:cubicBezTo>
                    <a:pt x="1244" y="6285"/>
                    <a:pt x="1277" y="6287"/>
                    <a:pt x="1310" y="6287"/>
                  </a:cubicBezTo>
                  <a:cubicBezTo>
                    <a:pt x="2491" y="6287"/>
                    <a:pt x="3709" y="3708"/>
                    <a:pt x="3709" y="3708"/>
                  </a:cubicBezTo>
                  <a:cubicBezTo>
                    <a:pt x="3709" y="3708"/>
                    <a:pt x="4435" y="5452"/>
                    <a:pt x="5675" y="5452"/>
                  </a:cubicBezTo>
                  <a:cubicBezTo>
                    <a:pt x="5701" y="5452"/>
                    <a:pt x="5727" y="5451"/>
                    <a:pt x="5753" y="5449"/>
                  </a:cubicBezTo>
                  <a:cubicBezTo>
                    <a:pt x="7039" y="5373"/>
                    <a:pt x="6359" y="3309"/>
                    <a:pt x="6359" y="3309"/>
                  </a:cubicBezTo>
                  <a:lnTo>
                    <a:pt x="6359" y="3309"/>
                  </a:lnTo>
                  <a:cubicBezTo>
                    <a:pt x="6359" y="3309"/>
                    <a:pt x="8162" y="4103"/>
                    <a:pt x="9344" y="4103"/>
                  </a:cubicBezTo>
                  <a:cubicBezTo>
                    <a:pt x="9634" y="4103"/>
                    <a:pt x="9887" y="4055"/>
                    <a:pt x="10066" y="3936"/>
                  </a:cubicBezTo>
                  <a:cubicBezTo>
                    <a:pt x="10974" y="3330"/>
                    <a:pt x="6963" y="1"/>
                    <a:pt x="6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531;p104">
              <a:extLst>
                <a:ext uri="{FF2B5EF4-FFF2-40B4-BE49-F238E27FC236}">
                  <a16:creationId xmlns="" xmlns:a16="http://schemas.microsoft.com/office/drawing/2014/main" id="{75325517-1645-151C-014A-C9183D358803}"/>
                </a:ext>
              </a:extLst>
            </p:cNvPr>
            <p:cNvSpPr/>
            <p:nvPr/>
          </p:nvSpPr>
          <p:spPr>
            <a:xfrm>
              <a:off x="7037766" y="299669"/>
              <a:ext cx="1341564" cy="1644854"/>
            </a:xfrm>
            <a:custGeom>
              <a:avLst/>
              <a:gdLst/>
              <a:ahLst/>
              <a:cxnLst/>
              <a:rect l="l" t="t" r="r" b="b"/>
              <a:pathLst>
                <a:path w="76617" h="93938" extrusionOk="0">
                  <a:moveTo>
                    <a:pt x="38057" y="0"/>
                  </a:moveTo>
                  <a:cubicBezTo>
                    <a:pt x="35871" y="0"/>
                    <a:pt x="20009" y="682"/>
                    <a:pt x="13906" y="20208"/>
                  </a:cubicBezTo>
                  <a:cubicBezTo>
                    <a:pt x="7347" y="41199"/>
                    <a:pt x="1" y="93937"/>
                    <a:pt x="38309" y="93937"/>
                  </a:cubicBezTo>
                  <a:cubicBezTo>
                    <a:pt x="76617" y="93937"/>
                    <a:pt x="69270" y="41199"/>
                    <a:pt x="62710" y="20208"/>
                  </a:cubicBezTo>
                  <a:cubicBezTo>
                    <a:pt x="56608" y="682"/>
                    <a:pt x="40745" y="0"/>
                    <a:pt x="38559" y="0"/>
                  </a:cubicBezTo>
                  <a:cubicBezTo>
                    <a:pt x="38395" y="0"/>
                    <a:pt x="38308" y="4"/>
                    <a:pt x="38308" y="4"/>
                  </a:cubicBezTo>
                  <a:cubicBezTo>
                    <a:pt x="38308" y="4"/>
                    <a:pt x="38221" y="0"/>
                    <a:pt x="380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532;p104">
              <a:extLst>
                <a:ext uri="{FF2B5EF4-FFF2-40B4-BE49-F238E27FC236}">
                  <a16:creationId xmlns="" xmlns:a16="http://schemas.microsoft.com/office/drawing/2014/main" id="{84B4BEB9-A72D-3ED9-3877-8ECC6FFCDDB6}"/>
                </a:ext>
              </a:extLst>
            </p:cNvPr>
            <p:cNvSpPr/>
            <p:nvPr/>
          </p:nvSpPr>
          <p:spPr>
            <a:xfrm>
              <a:off x="7098963" y="299669"/>
              <a:ext cx="1219134" cy="1504967"/>
            </a:xfrm>
            <a:custGeom>
              <a:avLst/>
              <a:gdLst/>
              <a:ahLst/>
              <a:cxnLst/>
              <a:rect l="l" t="t" r="r" b="b"/>
              <a:pathLst>
                <a:path w="69625" h="85949" extrusionOk="0">
                  <a:moveTo>
                    <a:pt x="35065" y="0"/>
                  </a:moveTo>
                  <a:cubicBezTo>
                    <a:pt x="34901" y="0"/>
                    <a:pt x="34814" y="4"/>
                    <a:pt x="34814" y="4"/>
                  </a:cubicBezTo>
                  <a:cubicBezTo>
                    <a:pt x="34814" y="4"/>
                    <a:pt x="34727" y="0"/>
                    <a:pt x="34563" y="0"/>
                  </a:cubicBezTo>
                  <a:cubicBezTo>
                    <a:pt x="32377" y="0"/>
                    <a:pt x="16514" y="682"/>
                    <a:pt x="10411" y="20208"/>
                  </a:cubicBezTo>
                  <a:cubicBezTo>
                    <a:pt x="5429" y="36148"/>
                    <a:pt x="0" y="70389"/>
                    <a:pt x="14449" y="85948"/>
                  </a:cubicBezTo>
                  <a:cubicBezTo>
                    <a:pt x="2746" y="66153"/>
                    <a:pt x="12079" y="15818"/>
                    <a:pt x="21431" y="11024"/>
                  </a:cubicBezTo>
                  <a:cubicBezTo>
                    <a:pt x="23600" y="9913"/>
                    <a:pt x="25482" y="9486"/>
                    <a:pt x="27095" y="9486"/>
                  </a:cubicBezTo>
                  <a:cubicBezTo>
                    <a:pt x="32421" y="9486"/>
                    <a:pt x="34799" y="14146"/>
                    <a:pt x="34812" y="14171"/>
                  </a:cubicBezTo>
                  <a:lnTo>
                    <a:pt x="34812" y="14173"/>
                  </a:lnTo>
                  <a:lnTo>
                    <a:pt x="34813" y="14173"/>
                  </a:lnTo>
                  <a:lnTo>
                    <a:pt x="34813" y="14170"/>
                  </a:lnTo>
                  <a:cubicBezTo>
                    <a:pt x="34826" y="14145"/>
                    <a:pt x="37204" y="9485"/>
                    <a:pt x="42530" y="9485"/>
                  </a:cubicBezTo>
                  <a:cubicBezTo>
                    <a:pt x="44142" y="9485"/>
                    <a:pt x="46025" y="9912"/>
                    <a:pt x="48193" y="11024"/>
                  </a:cubicBezTo>
                  <a:cubicBezTo>
                    <a:pt x="57546" y="15818"/>
                    <a:pt x="66880" y="66153"/>
                    <a:pt x="55174" y="85948"/>
                  </a:cubicBezTo>
                  <a:lnTo>
                    <a:pt x="55176" y="85948"/>
                  </a:lnTo>
                  <a:cubicBezTo>
                    <a:pt x="69624" y="70391"/>
                    <a:pt x="64197" y="36146"/>
                    <a:pt x="59215" y="20207"/>
                  </a:cubicBezTo>
                  <a:cubicBezTo>
                    <a:pt x="53113" y="682"/>
                    <a:pt x="37251" y="0"/>
                    <a:pt x="350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533;p104">
              <a:extLst>
                <a:ext uri="{FF2B5EF4-FFF2-40B4-BE49-F238E27FC236}">
                  <a16:creationId xmlns="" xmlns:a16="http://schemas.microsoft.com/office/drawing/2014/main" id="{35CA54FC-B8F7-0C56-BF26-71D06AD5CEAC}"/>
                </a:ext>
              </a:extLst>
            </p:cNvPr>
            <p:cNvSpPr/>
            <p:nvPr/>
          </p:nvSpPr>
          <p:spPr>
            <a:xfrm>
              <a:off x="7515929" y="617669"/>
              <a:ext cx="60374" cy="78130"/>
            </a:xfrm>
            <a:custGeom>
              <a:avLst/>
              <a:gdLst/>
              <a:ahLst/>
              <a:cxnLst/>
              <a:rect l="l" t="t" r="r" b="b"/>
              <a:pathLst>
                <a:path w="3448" h="4462" extrusionOk="0">
                  <a:moveTo>
                    <a:pt x="1724" y="1"/>
                  </a:moveTo>
                  <a:cubicBezTo>
                    <a:pt x="772" y="1"/>
                    <a:pt x="0" y="999"/>
                    <a:pt x="0" y="2231"/>
                  </a:cubicBezTo>
                  <a:cubicBezTo>
                    <a:pt x="0" y="3463"/>
                    <a:pt x="771" y="4461"/>
                    <a:pt x="1724" y="4461"/>
                  </a:cubicBezTo>
                  <a:cubicBezTo>
                    <a:pt x="2676" y="4461"/>
                    <a:pt x="3447" y="3463"/>
                    <a:pt x="3447" y="2231"/>
                  </a:cubicBezTo>
                  <a:cubicBezTo>
                    <a:pt x="3447" y="999"/>
                    <a:pt x="2674" y="1"/>
                    <a:pt x="17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534;p104">
              <a:extLst>
                <a:ext uri="{FF2B5EF4-FFF2-40B4-BE49-F238E27FC236}">
                  <a16:creationId xmlns="" xmlns:a16="http://schemas.microsoft.com/office/drawing/2014/main" id="{326B0E0E-22DA-FAEF-8F0D-23BE91D04575}"/>
                </a:ext>
              </a:extLst>
            </p:cNvPr>
            <p:cNvSpPr/>
            <p:nvPr/>
          </p:nvSpPr>
          <p:spPr>
            <a:xfrm>
              <a:off x="7840267" y="617669"/>
              <a:ext cx="60374" cy="78130"/>
            </a:xfrm>
            <a:custGeom>
              <a:avLst/>
              <a:gdLst/>
              <a:ahLst/>
              <a:cxnLst/>
              <a:rect l="l" t="t" r="r" b="b"/>
              <a:pathLst>
                <a:path w="3448" h="4462" extrusionOk="0">
                  <a:moveTo>
                    <a:pt x="1723" y="1"/>
                  </a:moveTo>
                  <a:cubicBezTo>
                    <a:pt x="771" y="1"/>
                    <a:pt x="1" y="999"/>
                    <a:pt x="1" y="2231"/>
                  </a:cubicBezTo>
                  <a:cubicBezTo>
                    <a:pt x="1" y="3463"/>
                    <a:pt x="770" y="4461"/>
                    <a:pt x="1723" y="4461"/>
                  </a:cubicBezTo>
                  <a:cubicBezTo>
                    <a:pt x="2677" y="4461"/>
                    <a:pt x="3447" y="3463"/>
                    <a:pt x="3447" y="2231"/>
                  </a:cubicBezTo>
                  <a:cubicBezTo>
                    <a:pt x="3447" y="999"/>
                    <a:pt x="2674" y="1"/>
                    <a:pt x="17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535;p104">
              <a:extLst>
                <a:ext uri="{FF2B5EF4-FFF2-40B4-BE49-F238E27FC236}">
                  <a16:creationId xmlns="" xmlns:a16="http://schemas.microsoft.com/office/drawing/2014/main" id="{7ED91BBA-5DBC-E6F8-5DD9-F9EC4A8F7203}"/>
                </a:ext>
              </a:extLst>
            </p:cNvPr>
            <p:cNvSpPr/>
            <p:nvPr/>
          </p:nvSpPr>
          <p:spPr>
            <a:xfrm>
              <a:off x="7615911" y="707057"/>
              <a:ext cx="183032" cy="106846"/>
            </a:xfrm>
            <a:custGeom>
              <a:avLst/>
              <a:gdLst/>
              <a:ahLst/>
              <a:cxnLst/>
              <a:rect l="l" t="t" r="r" b="b"/>
              <a:pathLst>
                <a:path w="10453" h="6102" extrusionOk="0">
                  <a:moveTo>
                    <a:pt x="5865" y="0"/>
                  </a:moveTo>
                  <a:cubicBezTo>
                    <a:pt x="5865" y="0"/>
                    <a:pt x="847" y="334"/>
                    <a:pt x="424" y="927"/>
                  </a:cubicBezTo>
                  <a:cubicBezTo>
                    <a:pt x="0" y="1519"/>
                    <a:pt x="4721" y="5669"/>
                    <a:pt x="5659" y="6078"/>
                  </a:cubicBezTo>
                  <a:cubicBezTo>
                    <a:pt x="5696" y="6094"/>
                    <a:pt x="5736" y="6102"/>
                    <a:pt x="5781" y="6102"/>
                  </a:cubicBezTo>
                  <a:cubicBezTo>
                    <a:pt x="6873" y="6102"/>
                    <a:pt x="10208" y="1433"/>
                    <a:pt x="10328" y="757"/>
                  </a:cubicBezTo>
                  <a:cubicBezTo>
                    <a:pt x="10452" y="53"/>
                    <a:pt x="5865" y="0"/>
                    <a:pt x="58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536;p104">
              <a:extLst>
                <a:ext uri="{FF2B5EF4-FFF2-40B4-BE49-F238E27FC236}">
                  <a16:creationId xmlns="" xmlns:a16="http://schemas.microsoft.com/office/drawing/2014/main" id="{CA6F8A34-978E-A63D-FAAE-46D602B3C954}"/>
                </a:ext>
              </a:extLst>
            </p:cNvPr>
            <p:cNvSpPr/>
            <p:nvPr/>
          </p:nvSpPr>
          <p:spPr>
            <a:xfrm>
              <a:off x="7036085" y="782998"/>
              <a:ext cx="408386" cy="657343"/>
            </a:xfrm>
            <a:custGeom>
              <a:avLst/>
              <a:gdLst/>
              <a:ahLst/>
              <a:cxnLst/>
              <a:rect l="l" t="t" r="r" b="b"/>
              <a:pathLst>
                <a:path w="23323" h="37541" extrusionOk="0">
                  <a:moveTo>
                    <a:pt x="12828" y="0"/>
                  </a:moveTo>
                  <a:cubicBezTo>
                    <a:pt x="3498" y="8162"/>
                    <a:pt x="0" y="35373"/>
                    <a:pt x="3110" y="37317"/>
                  </a:cubicBezTo>
                  <a:cubicBezTo>
                    <a:pt x="3354" y="37469"/>
                    <a:pt x="3650" y="37540"/>
                    <a:pt x="3990" y="37540"/>
                  </a:cubicBezTo>
                  <a:cubicBezTo>
                    <a:pt x="7993" y="37540"/>
                    <a:pt x="18095" y="27714"/>
                    <a:pt x="20602" y="24489"/>
                  </a:cubicBezTo>
                  <a:cubicBezTo>
                    <a:pt x="23322" y="20992"/>
                    <a:pt x="12828" y="0"/>
                    <a:pt x="128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537;p104">
              <a:extLst>
                <a:ext uri="{FF2B5EF4-FFF2-40B4-BE49-F238E27FC236}">
                  <a16:creationId xmlns="" xmlns:a16="http://schemas.microsoft.com/office/drawing/2014/main" id="{8FF94012-6BC9-BA21-DC0E-07494F20C417}"/>
                </a:ext>
              </a:extLst>
            </p:cNvPr>
            <p:cNvSpPr/>
            <p:nvPr/>
          </p:nvSpPr>
          <p:spPr>
            <a:xfrm>
              <a:off x="7985495" y="782998"/>
              <a:ext cx="408386" cy="657343"/>
            </a:xfrm>
            <a:custGeom>
              <a:avLst/>
              <a:gdLst/>
              <a:ahLst/>
              <a:cxnLst/>
              <a:rect l="l" t="t" r="r" b="b"/>
              <a:pathLst>
                <a:path w="23323" h="37541" extrusionOk="0">
                  <a:moveTo>
                    <a:pt x="10495" y="0"/>
                  </a:moveTo>
                  <a:cubicBezTo>
                    <a:pt x="10495" y="0"/>
                    <a:pt x="0" y="20991"/>
                    <a:pt x="2721" y="24489"/>
                  </a:cubicBezTo>
                  <a:cubicBezTo>
                    <a:pt x="5228" y="27713"/>
                    <a:pt x="15331" y="37540"/>
                    <a:pt x="19333" y="37540"/>
                  </a:cubicBezTo>
                  <a:cubicBezTo>
                    <a:pt x="19673" y="37540"/>
                    <a:pt x="19969" y="37469"/>
                    <a:pt x="20213" y="37317"/>
                  </a:cubicBezTo>
                  <a:cubicBezTo>
                    <a:pt x="23322" y="35373"/>
                    <a:pt x="19825" y="8162"/>
                    <a:pt x="104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538;p104">
              <a:extLst>
                <a:ext uri="{FF2B5EF4-FFF2-40B4-BE49-F238E27FC236}">
                  <a16:creationId xmlns="" xmlns:a16="http://schemas.microsoft.com/office/drawing/2014/main" id="{9CBE204B-F3FD-9F2E-8D38-26CADC9356F7}"/>
                </a:ext>
              </a:extLst>
            </p:cNvPr>
            <p:cNvSpPr/>
            <p:nvPr/>
          </p:nvSpPr>
          <p:spPr>
            <a:xfrm>
              <a:off x="7822458" y="707055"/>
              <a:ext cx="161180" cy="161180"/>
            </a:xfrm>
            <a:custGeom>
              <a:avLst/>
              <a:gdLst/>
              <a:ahLst/>
              <a:cxnLst/>
              <a:rect l="l" t="t" r="r" b="b"/>
              <a:pathLst>
                <a:path w="9205" h="9205" extrusionOk="0">
                  <a:moveTo>
                    <a:pt x="4602" y="0"/>
                  </a:moveTo>
                  <a:cubicBezTo>
                    <a:pt x="2061" y="0"/>
                    <a:pt x="0" y="2060"/>
                    <a:pt x="0" y="4601"/>
                  </a:cubicBezTo>
                  <a:cubicBezTo>
                    <a:pt x="0" y="7143"/>
                    <a:pt x="2061" y="9204"/>
                    <a:pt x="4602" y="9204"/>
                  </a:cubicBezTo>
                  <a:cubicBezTo>
                    <a:pt x="7143" y="9204"/>
                    <a:pt x="9204" y="7143"/>
                    <a:pt x="9204" y="4601"/>
                  </a:cubicBezTo>
                  <a:cubicBezTo>
                    <a:pt x="9204" y="2060"/>
                    <a:pt x="7144" y="0"/>
                    <a:pt x="46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539;p104">
              <a:extLst>
                <a:ext uri="{FF2B5EF4-FFF2-40B4-BE49-F238E27FC236}">
                  <a16:creationId xmlns="" xmlns:a16="http://schemas.microsoft.com/office/drawing/2014/main" id="{6446C6A6-62A9-586B-D687-1EA9BA7D3C1E}"/>
                </a:ext>
              </a:extLst>
            </p:cNvPr>
            <p:cNvSpPr/>
            <p:nvPr/>
          </p:nvSpPr>
          <p:spPr>
            <a:xfrm>
              <a:off x="7446346" y="707055"/>
              <a:ext cx="161180" cy="161180"/>
            </a:xfrm>
            <a:custGeom>
              <a:avLst/>
              <a:gdLst/>
              <a:ahLst/>
              <a:cxnLst/>
              <a:rect l="l" t="t" r="r" b="b"/>
              <a:pathLst>
                <a:path w="9205" h="9205" extrusionOk="0">
                  <a:moveTo>
                    <a:pt x="4602" y="0"/>
                  </a:moveTo>
                  <a:cubicBezTo>
                    <a:pt x="2061" y="0"/>
                    <a:pt x="0" y="2060"/>
                    <a:pt x="0" y="4601"/>
                  </a:cubicBezTo>
                  <a:cubicBezTo>
                    <a:pt x="0" y="7143"/>
                    <a:pt x="2061" y="9204"/>
                    <a:pt x="4602" y="9204"/>
                  </a:cubicBezTo>
                  <a:cubicBezTo>
                    <a:pt x="7143" y="9204"/>
                    <a:pt x="9204" y="7143"/>
                    <a:pt x="9204" y="4601"/>
                  </a:cubicBezTo>
                  <a:cubicBezTo>
                    <a:pt x="9204" y="2060"/>
                    <a:pt x="7144" y="0"/>
                    <a:pt x="46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B5A84E66-44B0-03A4-70FF-F76FD68D12C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3765" t="27261" r="23854" b="8157"/>
          <a:stretch/>
        </p:blipFill>
        <p:spPr>
          <a:xfrm>
            <a:off x="661695" y="783771"/>
            <a:ext cx="3817038" cy="4280135"/>
          </a:xfrm>
          <a:prstGeom prst="rect">
            <a:avLst/>
          </a:prstGeom>
        </p:spPr>
      </p:pic>
      <p:sp>
        <p:nvSpPr>
          <p:cNvPr id="6" name="Title 4">
            <a:extLst>
              <a:ext uri="{FF2B5EF4-FFF2-40B4-BE49-F238E27FC236}">
                <a16:creationId xmlns="" xmlns:a16="http://schemas.microsoft.com/office/drawing/2014/main" id="{DA0F160B-4F7A-D928-63EA-5A1656208662}"/>
              </a:ext>
            </a:extLst>
          </p:cNvPr>
          <p:cNvSpPr>
            <a:spLocks noGrp="1"/>
          </p:cNvSpPr>
          <p:nvPr/>
        </p:nvSpPr>
        <p:spPr bwMode="black">
          <a:xfrm>
            <a:off x="1750273" y="107247"/>
            <a:ext cx="4682214" cy="5417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182880" tIns="182880" rIns="182880" bIns="182880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" sz="2800" b="1" dirty="0">
                <a:latin typeface="Mali"/>
                <a:ea typeface="Calibri"/>
                <a:cs typeface="Mali"/>
              </a:rPr>
              <a:t>Task 4: Listen then read</a:t>
            </a:r>
            <a:endParaRPr lang="en-US" sz="2800" dirty="0">
              <a:latin typeface="Mali"/>
              <a:ea typeface="Calibri"/>
              <a:cs typeface="Mali"/>
            </a:endParaRPr>
          </a:p>
        </p:txBody>
      </p:sp>
      <p:pic>
        <p:nvPicPr>
          <p:cNvPr id="23" name="CS_L4_AUD_U01_p012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04002" y="82575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275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426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3">
          <a:extLst>
            <a:ext uri="{FF2B5EF4-FFF2-40B4-BE49-F238E27FC236}">
              <a16:creationId xmlns="" xmlns:a16="http://schemas.microsoft.com/office/drawing/2014/main" id="{4A2FE46A-A2CB-ED6C-2E84-1859C8DE30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p38">
            <a:extLst>
              <a:ext uri="{FF2B5EF4-FFF2-40B4-BE49-F238E27FC236}">
                <a16:creationId xmlns="" xmlns:a16="http://schemas.microsoft.com/office/drawing/2014/main" id="{D5ABFB62-AF51-EE33-8FDE-B7524FD122D4}"/>
              </a:ext>
            </a:extLst>
          </p:cNvPr>
          <p:cNvSpPr/>
          <p:nvPr/>
        </p:nvSpPr>
        <p:spPr>
          <a:xfrm>
            <a:off x="8517887" y="3942506"/>
            <a:ext cx="626125" cy="1022692"/>
          </a:xfrm>
          <a:custGeom>
            <a:avLst/>
            <a:gdLst/>
            <a:ahLst/>
            <a:cxnLst/>
            <a:rect l="l" t="t" r="r" b="b"/>
            <a:pathLst>
              <a:path w="4855" h="7930" extrusionOk="0">
                <a:moveTo>
                  <a:pt x="4855" y="1"/>
                </a:moveTo>
                <a:cubicBezTo>
                  <a:pt x="4842" y="27"/>
                  <a:pt x="4842" y="66"/>
                  <a:pt x="4829" y="105"/>
                </a:cubicBezTo>
                <a:cubicBezTo>
                  <a:pt x="4541" y="1597"/>
                  <a:pt x="4449" y="3115"/>
                  <a:pt x="4528" y="4619"/>
                </a:cubicBezTo>
                <a:lnTo>
                  <a:pt x="4384" y="3638"/>
                </a:lnTo>
                <a:cubicBezTo>
                  <a:pt x="4305" y="3115"/>
                  <a:pt x="4214" y="2578"/>
                  <a:pt x="4004" y="2094"/>
                </a:cubicBezTo>
                <a:cubicBezTo>
                  <a:pt x="3782" y="1597"/>
                  <a:pt x="3402" y="1152"/>
                  <a:pt x="2879" y="1008"/>
                </a:cubicBezTo>
                <a:cubicBezTo>
                  <a:pt x="2801" y="1361"/>
                  <a:pt x="2814" y="1741"/>
                  <a:pt x="2840" y="2107"/>
                </a:cubicBezTo>
                <a:cubicBezTo>
                  <a:pt x="2892" y="2827"/>
                  <a:pt x="3010" y="3560"/>
                  <a:pt x="3167" y="4266"/>
                </a:cubicBezTo>
                <a:cubicBezTo>
                  <a:pt x="2735" y="3677"/>
                  <a:pt x="2238" y="3115"/>
                  <a:pt x="1767" y="2657"/>
                </a:cubicBezTo>
                <a:lnTo>
                  <a:pt x="1767" y="2657"/>
                </a:lnTo>
                <a:cubicBezTo>
                  <a:pt x="2120" y="3363"/>
                  <a:pt x="2486" y="4070"/>
                  <a:pt x="2866" y="4750"/>
                </a:cubicBezTo>
                <a:cubicBezTo>
                  <a:pt x="2958" y="4946"/>
                  <a:pt x="3324" y="5640"/>
                  <a:pt x="3677" y="6229"/>
                </a:cubicBezTo>
                <a:cubicBezTo>
                  <a:pt x="3625" y="6176"/>
                  <a:pt x="3586" y="6111"/>
                  <a:pt x="3520" y="6059"/>
                </a:cubicBezTo>
                <a:cubicBezTo>
                  <a:pt x="2905" y="5509"/>
                  <a:pt x="2055" y="5274"/>
                  <a:pt x="1243" y="5221"/>
                </a:cubicBezTo>
                <a:cubicBezTo>
                  <a:pt x="1212" y="5220"/>
                  <a:pt x="1179" y="5219"/>
                  <a:pt x="1146" y="5219"/>
                </a:cubicBezTo>
                <a:cubicBezTo>
                  <a:pt x="868" y="5219"/>
                  <a:pt x="562" y="5276"/>
                  <a:pt x="445" y="5522"/>
                </a:cubicBezTo>
                <a:cubicBezTo>
                  <a:pt x="1215" y="6407"/>
                  <a:pt x="2324" y="6802"/>
                  <a:pt x="3403" y="7261"/>
                </a:cubicBezTo>
                <a:lnTo>
                  <a:pt x="3403" y="7261"/>
                </a:lnTo>
                <a:cubicBezTo>
                  <a:pt x="2680" y="6957"/>
                  <a:pt x="1902" y="6792"/>
                  <a:pt x="1121" y="6792"/>
                </a:cubicBezTo>
                <a:cubicBezTo>
                  <a:pt x="746" y="6792"/>
                  <a:pt x="371" y="6830"/>
                  <a:pt x="0" y="6909"/>
                </a:cubicBezTo>
                <a:cubicBezTo>
                  <a:pt x="27" y="7145"/>
                  <a:pt x="262" y="7249"/>
                  <a:pt x="485" y="7341"/>
                </a:cubicBezTo>
                <a:cubicBezTo>
                  <a:pt x="1427" y="7681"/>
                  <a:pt x="2421" y="7877"/>
                  <a:pt x="3416" y="7930"/>
                </a:cubicBezTo>
                <a:lnTo>
                  <a:pt x="4318" y="7930"/>
                </a:lnTo>
                <a:cubicBezTo>
                  <a:pt x="4384" y="7930"/>
                  <a:pt x="4449" y="7930"/>
                  <a:pt x="4515" y="7904"/>
                </a:cubicBezTo>
                <a:lnTo>
                  <a:pt x="4515" y="7930"/>
                </a:lnTo>
                <a:lnTo>
                  <a:pt x="4541" y="7930"/>
                </a:lnTo>
                <a:lnTo>
                  <a:pt x="4541" y="7904"/>
                </a:lnTo>
                <a:lnTo>
                  <a:pt x="4580" y="7904"/>
                </a:lnTo>
                <a:cubicBezTo>
                  <a:pt x="4593" y="7904"/>
                  <a:pt x="4593" y="7930"/>
                  <a:pt x="4606" y="7930"/>
                </a:cubicBezTo>
                <a:lnTo>
                  <a:pt x="4724" y="7930"/>
                </a:lnTo>
                <a:cubicBezTo>
                  <a:pt x="4711" y="7930"/>
                  <a:pt x="4698" y="7904"/>
                  <a:pt x="4698" y="7904"/>
                </a:cubicBezTo>
                <a:lnTo>
                  <a:pt x="4698" y="7904"/>
                </a:lnTo>
                <a:cubicBezTo>
                  <a:pt x="4720" y="7912"/>
                  <a:pt x="4738" y="7915"/>
                  <a:pt x="4756" y="7915"/>
                </a:cubicBezTo>
                <a:cubicBezTo>
                  <a:pt x="4791" y="7915"/>
                  <a:pt x="4820" y="7904"/>
                  <a:pt x="4855" y="7904"/>
                </a:cubicBezTo>
                <a:lnTo>
                  <a:pt x="485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532;p58">
            <a:extLst>
              <a:ext uri="{FF2B5EF4-FFF2-40B4-BE49-F238E27FC236}">
                <a16:creationId xmlns="" xmlns:a16="http://schemas.microsoft.com/office/drawing/2014/main" id="{ABED6133-0539-A656-92DC-6DF92EA9F455}"/>
              </a:ext>
            </a:extLst>
          </p:cNvPr>
          <p:cNvSpPr/>
          <p:nvPr/>
        </p:nvSpPr>
        <p:spPr>
          <a:xfrm>
            <a:off x="7558253" y="44003"/>
            <a:ext cx="1012200" cy="10122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528;p104">
            <a:extLst>
              <a:ext uri="{FF2B5EF4-FFF2-40B4-BE49-F238E27FC236}">
                <a16:creationId xmlns="" xmlns:a16="http://schemas.microsoft.com/office/drawing/2014/main" id="{780DD90D-A98B-4335-187B-9C8CDEAF9EBA}"/>
              </a:ext>
            </a:extLst>
          </p:cNvPr>
          <p:cNvGrpSpPr/>
          <p:nvPr/>
        </p:nvGrpSpPr>
        <p:grpSpPr>
          <a:xfrm>
            <a:off x="7624734" y="105222"/>
            <a:ext cx="850721" cy="851862"/>
            <a:chOff x="7036085" y="299669"/>
            <a:chExt cx="1357796" cy="1716366"/>
          </a:xfrm>
        </p:grpSpPr>
        <p:sp>
          <p:nvSpPr>
            <p:cNvPr id="10" name="Google Shape;2529;p104">
              <a:extLst>
                <a:ext uri="{FF2B5EF4-FFF2-40B4-BE49-F238E27FC236}">
                  <a16:creationId xmlns="" xmlns:a16="http://schemas.microsoft.com/office/drawing/2014/main" id="{AC97EE1B-B40B-8E6E-88C0-BD9A69A18948}"/>
                </a:ext>
              </a:extLst>
            </p:cNvPr>
            <p:cNvSpPr/>
            <p:nvPr/>
          </p:nvSpPr>
          <p:spPr>
            <a:xfrm>
              <a:off x="7450599" y="1905932"/>
              <a:ext cx="192155" cy="110103"/>
            </a:xfrm>
            <a:custGeom>
              <a:avLst/>
              <a:gdLst/>
              <a:ahLst/>
              <a:cxnLst/>
              <a:rect l="l" t="t" r="r" b="b"/>
              <a:pathLst>
                <a:path w="10974" h="6288" extrusionOk="0">
                  <a:moveTo>
                    <a:pt x="4011" y="1"/>
                  </a:moveTo>
                  <a:cubicBezTo>
                    <a:pt x="4011" y="1"/>
                    <a:pt x="1" y="3330"/>
                    <a:pt x="908" y="3936"/>
                  </a:cubicBezTo>
                  <a:cubicBezTo>
                    <a:pt x="1087" y="4055"/>
                    <a:pt x="1340" y="4103"/>
                    <a:pt x="1630" y="4103"/>
                  </a:cubicBezTo>
                  <a:cubicBezTo>
                    <a:pt x="2812" y="4103"/>
                    <a:pt x="4616" y="3309"/>
                    <a:pt x="4617" y="3309"/>
                  </a:cubicBezTo>
                  <a:lnTo>
                    <a:pt x="4617" y="3309"/>
                  </a:lnTo>
                  <a:cubicBezTo>
                    <a:pt x="4617" y="3309"/>
                    <a:pt x="3936" y="5373"/>
                    <a:pt x="5222" y="5449"/>
                  </a:cubicBezTo>
                  <a:cubicBezTo>
                    <a:pt x="5249" y="5451"/>
                    <a:pt x="5275" y="5452"/>
                    <a:pt x="5301" y="5452"/>
                  </a:cubicBezTo>
                  <a:cubicBezTo>
                    <a:pt x="6540" y="5452"/>
                    <a:pt x="7265" y="3708"/>
                    <a:pt x="7265" y="3708"/>
                  </a:cubicBezTo>
                  <a:cubicBezTo>
                    <a:pt x="7265" y="3708"/>
                    <a:pt x="8483" y="6287"/>
                    <a:pt x="9664" y="6287"/>
                  </a:cubicBezTo>
                  <a:cubicBezTo>
                    <a:pt x="9697" y="6287"/>
                    <a:pt x="9730" y="6285"/>
                    <a:pt x="9763" y="6281"/>
                  </a:cubicBezTo>
                  <a:cubicBezTo>
                    <a:pt x="10973" y="6130"/>
                    <a:pt x="9763" y="1211"/>
                    <a:pt x="9763" y="1211"/>
                  </a:cubicBezTo>
                  <a:lnTo>
                    <a:pt x="401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530;p104">
              <a:extLst>
                <a:ext uri="{FF2B5EF4-FFF2-40B4-BE49-F238E27FC236}">
                  <a16:creationId xmlns="" xmlns:a16="http://schemas.microsoft.com/office/drawing/2014/main" id="{6340AE1B-9AA9-3D2A-C092-B7C9AD968EA8}"/>
                </a:ext>
              </a:extLst>
            </p:cNvPr>
            <p:cNvSpPr/>
            <p:nvPr/>
          </p:nvSpPr>
          <p:spPr>
            <a:xfrm>
              <a:off x="7774324" y="1905932"/>
              <a:ext cx="192172" cy="110103"/>
            </a:xfrm>
            <a:custGeom>
              <a:avLst/>
              <a:gdLst/>
              <a:ahLst/>
              <a:cxnLst/>
              <a:rect l="l" t="t" r="r" b="b"/>
              <a:pathLst>
                <a:path w="10975" h="6288" extrusionOk="0">
                  <a:moveTo>
                    <a:pt x="6963" y="1"/>
                  </a:moveTo>
                  <a:lnTo>
                    <a:pt x="1211" y="1211"/>
                  </a:lnTo>
                  <a:cubicBezTo>
                    <a:pt x="1211" y="1211"/>
                    <a:pt x="1" y="6130"/>
                    <a:pt x="1211" y="6281"/>
                  </a:cubicBezTo>
                  <a:cubicBezTo>
                    <a:pt x="1244" y="6285"/>
                    <a:pt x="1277" y="6287"/>
                    <a:pt x="1310" y="6287"/>
                  </a:cubicBezTo>
                  <a:cubicBezTo>
                    <a:pt x="2491" y="6287"/>
                    <a:pt x="3709" y="3708"/>
                    <a:pt x="3709" y="3708"/>
                  </a:cubicBezTo>
                  <a:cubicBezTo>
                    <a:pt x="3709" y="3708"/>
                    <a:pt x="4435" y="5452"/>
                    <a:pt x="5675" y="5452"/>
                  </a:cubicBezTo>
                  <a:cubicBezTo>
                    <a:pt x="5701" y="5452"/>
                    <a:pt x="5727" y="5451"/>
                    <a:pt x="5753" y="5449"/>
                  </a:cubicBezTo>
                  <a:cubicBezTo>
                    <a:pt x="7039" y="5373"/>
                    <a:pt x="6359" y="3309"/>
                    <a:pt x="6359" y="3309"/>
                  </a:cubicBezTo>
                  <a:lnTo>
                    <a:pt x="6359" y="3309"/>
                  </a:lnTo>
                  <a:cubicBezTo>
                    <a:pt x="6359" y="3309"/>
                    <a:pt x="8162" y="4103"/>
                    <a:pt x="9344" y="4103"/>
                  </a:cubicBezTo>
                  <a:cubicBezTo>
                    <a:pt x="9634" y="4103"/>
                    <a:pt x="9887" y="4055"/>
                    <a:pt x="10066" y="3936"/>
                  </a:cubicBezTo>
                  <a:cubicBezTo>
                    <a:pt x="10974" y="3330"/>
                    <a:pt x="6963" y="1"/>
                    <a:pt x="6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531;p104">
              <a:extLst>
                <a:ext uri="{FF2B5EF4-FFF2-40B4-BE49-F238E27FC236}">
                  <a16:creationId xmlns="" xmlns:a16="http://schemas.microsoft.com/office/drawing/2014/main" id="{338C1375-3258-B1CE-C638-9612E8D19DF3}"/>
                </a:ext>
              </a:extLst>
            </p:cNvPr>
            <p:cNvSpPr/>
            <p:nvPr/>
          </p:nvSpPr>
          <p:spPr>
            <a:xfrm>
              <a:off x="7037766" y="299669"/>
              <a:ext cx="1341564" cy="1644854"/>
            </a:xfrm>
            <a:custGeom>
              <a:avLst/>
              <a:gdLst/>
              <a:ahLst/>
              <a:cxnLst/>
              <a:rect l="l" t="t" r="r" b="b"/>
              <a:pathLst>
                <a:path w="76617" h="93938" extrusionOk="0">
                  <a:moveTo>
                    <a:pt x="38057" y="0"/>
                  </a:moveTo>
                  <a:cubicBezTo>
                    <a:pt x="35871" y="0"/>
                    <a:pt x="20009" y="682"/>
                    <a:pt x="13906" y="20208"/>
                  </a:cubicBezTo>
                  <a:cubicBezTo>
                    <a:pt x="7347" y="41199"/>
                    <a:pt x="1" y="93937"/>
                    <a:pt x="38309" y="93937"/>
                  </a:cubicBezTo>
                  <a:cubicBezTo>
                    <a:pt x="76617" y="93937"/>
                    <a:pt x="69270" y="41199"/>
                    <a:pt x="62710" y="20208"/>
                  </a:cubicBezTo>
                  <a:cubicBezTo>
                    <a:pt x="56608" y="682"/>
                    <a:pt x="40745" y="0"/>
                    <a:pt x="38559" y="0"/>
                  </a:cubicBezTo>
                  <a:cubicBezTo>
                    <a:pt x="38395" y="0"/>
                    <a:pt x="38308" y="4"/>
                    <a:pt x="38308" y="4"/>
                  </a:cubicBezTo>
                  <a:cubicBezTo>
                    <a:pt x="38308" y="4"/>
                    <a:pt x="38221" y="0"/>
                    <a:pt x="380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532;p104">
              <a:extLst>
                <a:ext uri="{FF2B5EF4-FFF2-40B4-BE49-F238E27FC236}">
                  <a16:creationId xmlns="" xmlns:a16="http://schemas.microsoft.com/office/drawing/2014/main" id="{D3970FEC-74D9-25F6-7690-D1D3A4401DBD}"/>
                </a:ext>
              </a:extLst>
            </p:cNvPr>
            <p:cNvSpPr/>
            <p:nvPr/>
          </p:nvSpPr>
          <p:spPr>
            <a:xfrm>
              <a:off x="7098963" y="299669"/>
              <a:ext cx="1219134" cy="1504967"/>
            </a:xfrm>
            <a:custGeom>
              <a:avLst/>
              <a:gdLst/>
              <a:ahLst/>
              <a:cxnLst/>
              <a:rect l="l" t="t" r="r" b="b"/>
              <a:pathLst>
                <a:path w="69625" h="85949" extrusionOk="0">
                  <a:moveTo>
                    <a:pt x="35065" y="0"/>
                  </a:moveTo>
                  <a:cubicBezTo>
                    <a:pt x="34901" y="0"/>
                    <a:pt x="34814" y="4"/>
                    <a:pt x="34814" y="4"/>
                  </a:cubicBezTo>
                  <a:cubicBezTo>
                    <a:pt x="34814" y="4"/>
                    <a:pt x="34727" y="0"/>
                    <a:pt x="34563" y="0"/>
                  </a:cubicBezTo>
                  <a:cubicBezTo>
                    <a:pt x="32377" y="0"/>
                    <a:pt x="16514" y="682"/>
                    <a:pt x="10411" y="20208"/>
                  </a:cubicBezTo>
                  <a:cubicBezTo>
                    <a:pt x="5429" y="36148"/>
                    <a:pt x="0" y="70389"/>
                    <a:pt x="14449" y="85948"/>
                  </a:cubicBezTo>
                  <a:cubicBezTo>
                    <a:pt x="2746" y="66153"/>
                    <a:pt x="12079" y="15818"/>
                    <a:pt x="21431" y="11024"/>
                  </a:cubicBezTo>
                  <a:cubicBezTo>
                    <a:pt x="23600" y="9913"/>
                    <a:pt x="25482" y="9486"/>
                    <a:pt x="27095" y="9486"/>
                  </a:cubicBezTo>
                  <a:cubicBezTo>
                    <a:pt x="32421" y="9486"/>
                    <a:pt x="34799" y="14146"/>
                    <a:pt x="34812" y="14171"/>
                  </a:cubicBezTo>
                  <a:lnTo>
                    <a:pt x="34812" y="14173"/>
                  </a:lnTo>
                  <a:lnTo>
                    <a:pt x="34813" y="14173"/>
                  </a:lnTo>
                  <a:lnTo>
                    <a:pt x="34813" y="14170"/>
                  </a:lnTo>
                  <a:cubicBezTo>
                    <a:pt x="34826" y="14145"/>
                    <a:pt x="37204" y="9485"/>
                    <a:pt x="42530" y="9485"/>
                  </a:cubicBezTo>
                  <a:cubicBezTo>
                    <a:pt x="44142" y="9485"/>
                    <a:pt x="46025" y="9912"/>
                    <a:pt x="48193" y="11024"/>
                  </a:cubicBezTo>
                  <a:cubicBezTo>
                    <a:pt x="57546" y="15818"/>
                    <a:pt x="66880" y="66153"/>
                    <a:pt x="55174" y="85948"/>
                  </a:cubicBezTo>
                  <a:lnTo>
                    <a:pt x="55176" y="85948"/>
                  </a:lnTo>
                  <a:cubicBezTo>
                    <a:pt x="69624" y="70391"/>
                    <a:pt x="64197" y="36146"/>
                    <a:pt x="59215" y="20207"/>
                  </a:cubicBezTo>
                  <a:cubicBezTo>
                    <a:pt x="53113" y="682"/>
                    <a:pt x="37251" y="0"/>
                    <a:pt x="350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533;p104">
              <a:extLst>
                <a:ext uri="{FF2B5EF4-FFF2-40B4-BE49-F238E27FC236}">
                  <a16:creationId xmlns="" xmlns:a16="http://schemas.microsoft.com/office/drawing/2014/main" id="{DF734B60-0FD5-1826-111C-E5077A1D87A3}"/>
                </a:ext>
              </a:extLst>
            </p:cNvPr>
            <p:cNvSpPr/>
            <p:nvPr/>
          </p:nvSpPr>
          <p:spPr>
            <a:xfrm>
              <a:off x="7515929" y="617669"/>
              <a:ext cx="60374" cy="78130"/>
            </a:xfrm>
            <a:custGeom>
              <a:avLst/>
              <a:gdLst/>
              <a:ahLst/>
              <a:cxnLst/>
              <a:rect l="l" t="t" r="r" b="b"/>
              <a:pathLst>
                <a:path w="3448" h="4462" extrusionOk="0">
                  <a:moveTo>
                    <a:pt x="1724" y="1"/>
                  </a:moveTo>
                  <a:cubicBezTo>
                    <a:pt x="772" y="1"/>
                    <a:pt x="0" y="999"/>
                    <a:pt x="0" y="2231"/>
                  </a:cubicBezTo>
                  <a:cubicBezTo>
                    <a:pt x="0" y="3463"/>
                    <a:pt x="771" y="4461"/>
                    <a:pt x="1724" y="4461"/>
                  </a:cubicBezTo>
                  <a:cubicBezTo>
                    <a:pt x="2676" y="4461"/>
                    <a:pt x="3447" y="3463"/>
                    <a:pt x="3447" y="2231"/>
                  </a:cubicBezTo>
                  <a:cubicBezTo>
                    <a:pt x="3447" y="999"/>
                    <a:pt x="2674" y="1"/>
                    <a:pt x="17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534;p104">
              <a:extLst>
                <a:ext uri="{FF2B5EF4-FFF2-40B4-BE49-F238E27FC236}">
                  <a16:creationId xmlns="" xmlns:a16="http://schemas.microsoft.com/office/drawing/2014/main" id="{316540E3-A323-1036-8F41-D386F0AF79B8}"/>
                </a:ext>
              </a:extLst>
            </p:cNvPr>
            <p:cNvSpPr/>
            <p:nvPr/>
          </p:nvSpPr>
          <p:spPr>
            <a:xfrm>
              <a:off x="7840267" y="617669"/>
              <a:ext cx="60374" cy="78130"/>
            </a:xfrm>
            <a:custGeom>
              <a:avLst/>
              <a:gdLst/>
              <a:ahLst/>
              <a:cxnLst/>
              <a:rect l="l" t="t" r="r" b="b"/>
              <a:pathLst>
                <a:path w="3448" h="4462" extrusionOk="0">
                  <a:moveTo>
                    <a:pt x="1723" y="1"/>
                  </a:moveTo>
                  <a:cubicBezTo>
                    <a:pt x="771" y="1"/>
                    <a:pt x="1" y="999"/>
                    <a:pt x="1" y="2231"/>
                  </a:cubicBezTo>
                  <a:cubicBezTo>
                    <a:pt x="1" y="3463"/>
                    <a:pt x="770" y="4461"/>
                    <a:pt x="1723" y="4461"/>
                  </a:cubicBezTo>
                  <a:cubicBezTo>
                    <a:pt x="2677" y="4461"/>
                    <a:pt x="3447" y="3463"/>
                    <a:pt x="3447" y="2231"/>
                  </a:cubicBezTo>
                  <a:cubicBezTo>
                    <a:pt x="3447" y="999"/>
                    <a:pt x="2674" y="1"/>
                    <a:pt x="17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535;p104">
              <a:extLst>
                <a:ext uri="{FF2B5EF4-FFF2-40B4-BE49-F238E27FC236}">
                  <a16:creationId xmlns="" xmlns:a16="http://schemas.microsoft.com/office/drawing/2014/main" id="{0AFF58C8-67F1-974B-93B1-88584E79A925}"/>
                </a:ext>
              </a:extLst>
            </p:cNvPr>
            <p:cNvSpPr/>
            <p:nvPr/>
          </p:nvSpPr>
          <p:spPr>
            <a:xfrm>
              <a:off x="7615911" y="707057"/>
              <a:ext cx="183032" cy="106846"/>
            </a:xfrm>
            <a:custGeom>
              <a:avLst/>
              <a:gdLst/>
              <a:ahLst/>
              <a:cxnLst/>
              <a:rect l="l" t="t" r="r" b="b"/>
              <a:pathLst>
                <a:path w="10453" h="6102" extrusionOk="0">
                  <a:moveTo>
                    <a:pt x="5865" y="0"/>
                  </a:moveTo>
                  <a:cubicBezTo>
                    <a:pt x="5865" y="0"/>
                    <a:pt x="847" y="334"/>
                    <a:pt x="424" y="927"/>
                  </a:cubicBezTo>
                  <a:cubicBezTo>
                    <a:pt x="0" y="1519"/>
                    <a:pt x="4721" y="5669"/>
                    <a:pt x="5659" y="6078"/>
                  </a:cubicBezTo>
                  <a:cubicBezTo>
                    <a:pt x="5696" y="6094"/>
                    <a:pt x="5736" y="6102"/>
                    <a:pt x="5781" y="6102"/>
                  </a:cubicBezTo>
                  <a:cubicBezTo>
                    <a:pt x="6873" y="6102"/>
                    <a:pt x="10208" y="1433"/>
                    <a:pt x="10328" y="757"/>
                  </a:cubicBezTo>
                  <a:cubicBezTo>
                    <a:pt x="10452" y="53"/>
                    <a:pt x="5865" y="0"/>
                    <a:pt x="58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536;p104">
              <a:extLst>
                <a:ext uri="{FF2B5EF4-FFF2-40B4-BE49-F238E27FC236}">
                  <a16:creationId xmlns="" xmlns:a16="http://schemas.microsoft.com/office/drawing/2014/main" id="{DE2AD7BF-AF28-D75F-FB0A-3F01E05B5F61}"/>
                </a:ext>
              </a:extLst>
            </p:cNvPr>
            <p:cNvSpPr/>
            <p:nvPr/>
          </p:nvSpPr>
          <p:spPr>
            <a:xfrm>
              <a:off x="7036085" y="782998"/>
              <a:ext cx="408386" cy="657343"/>
            </a:xfrm>
            <a:custGeom>
              <a:avLst/>
              <a:gdLst/>
              <a:ahLst/>
              <a:cxnLst/>
              <a:rect l="l" t="t" r="r" b="b"/>
              <a:pathLst>
                <a:path w="23323" h="37541" extrusionOk="0">
                  <a:moveTo>
                    <a:pt x="12828" y="0"/>
                  </a:moveTo>
                  <a:cubicBezTo>
                    <a:pt x="3498" y="8162"/>
                    <a:pt x="0" y="35373"/>
                    <a:pt x="3110" y="37317"/>
                  </a:cubicBezTo>
                  <a:cubicBezTo>
                    <a:pt x="3354" y="37469"/>
                    <a:pt x="3650" y="37540"/>
                    <a:pt x="3990" y="37540"/>
                  </a:cubicBezTo>
                  <a:cubicBezTo>
                    <a:pt x="7993" y="37540"/>
                    <a:pt x="18095" y="27714"/>
                    <a:pt x="20602" y="24489"/>
                  </a:cubicBezTo>
                  <a:cubicBezTo>
                    <a:pt x="23322" y="20992"/>
                    <a:pt x="12828" y="0"/>
                    <a:pt x="128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537;p104">
              <a:extLst>
                <a:ext uri="{FF2B5EF4-FFF2-40B4-BE49-F238E27FC236}">
                  <a16:creationId xmlns="" xmlns:a16="http://schemas.microsoft.com/office/drawing/2014/main" id="{AA048566-CFA1-1415-EBB6-7145E05CE7FD}"/>
                </a:ext>
              </a:extLst>
            </p:cNvPr>
            <p:cNvSpPr/>
            <p:nvPr/>
          </p:nvSpPr>
          <p:spPr>
            <a:xfrm>
              <a:off x="7985495" y="782998"/>
              <a:ext cx="408386" cy="657343"/>
            </a:xfrm>
            <a:custGeom>
              <a:avLst/>
              <a:gdLst/>
              <a:ahLst/>
              <a:cxnLst/>
              <a:rect l="l" t="t" r="r" b="b"/>
              <a:pathLst>
                <a:path w="23323" h="37541" extrusionOk="0">
                  <a:moveTo>
                    <a:pt x="10495" y="0"/>
                  </a:moveTo>
                  <a:cubicBezTo>
                    <a:pt x="10495" y="0"/>
                    <a:pt x="0" y="20991"/>
                    <a:pt x="2721" y="24489"/>
                  </a:cubicBezTo>
                  <a:cubicBezTo>
                    <a:pt x="5228" y="27713"/>
                    <a:pt x="15331" y="37540"/>
                    <a:pt x="19333" y="37540"/>
                  </a:cubicBezTo>
                  <a:cubicBezTo>
                    <a:pt x="19673" y="37540"/>
                    <a:pt x="19969" y="37469"/>
                    <a:pt x="20213" y="37317"/>
                  </a:cubicBezTo>
                  <a:cubicBezTo>
                    <a:pt x="23322" y="35373"/>
                    <a:pt x="19825" y="8162"/>
                    <a:pt x="104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538;p104">
              <a:extLst>
                <a:ext uri="{FF2B5EF4-FFF2-40B4-BE49-F238E27FC236}">
                  <a16:creationId xmlns="" xmlns:a16="http://schemas.microsoft.com/office/drawing/2014/main" id="{567F0566-7FA7-3635-A5F6-9A843798EF35}"/>
                </a:ext>
              </a:extLst>
            </p:cNvPr>
            <p:cNvSpPr/>
            <p:nvPr/>
          </p:nvSpPr>
          <p:spPr>
            <a:xfrm>
              <a:off x="7822458" y="707055"/>
              <a:ext cx="161180" cy="161180"/>
            </a:xfrm>
            <a:custGeom>
              <a:avLst/>
              <a:gdLst/>
              <a:ahLst/>
              <a:cxnLst/>
              <a:rect l="l" t="t" r="r" b="b"/>
              <a:pathLst>
                <a:path w="9205" h="9205" extrusionOk="0">
                  <a:moveTo>
                    <a:pt x="4602" y="0"/>
                  </a:moveTo>
                  <a:cubicBezTo>
                    <a:pt x="2061" y="0"/>
                    <a:pt x="0" y="2060"/>
                    <a:pt x="0" y="4601"/>
                  </a:cubicBezTo>
                  <a:cubicBezTo>
                    <a:pt x="0" y="7143"/>
                    <a:pt x="2061" y="9204"/>
                    <a:pt x="4602" y="9204"/>
                  </a:cubicBezTo>
                  <a:cubicBezTo>
                    <a:pt x="7143" y="9204"/>
                    <a:pt x="9204" y="7143"/>
                    <a:pt x="9204" y="4601"/>
                  </a:cubicBezTo>
                  <a:cubicBezTo>
                    <a:pt x="9204" y="2060"/>
                    <a:pt x="7144" y="0"/>
                    <a:pt x="46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539;p104">
              <a:extLst>
                <a:ext uri="{FF2B5EF4-FFF2-40B4-BE49-F238E27FC236}">
                  <a16:creationId xmlns="" xmlns:a16="http://schemas.microsoft.com/office/drawing/2014/main" id="{CFFE5B7E-3FE9-E386-17ED-A26628C788A7}"/>
                </a:ext>
              </a:extLst>
            </p:cNvPr>
            <p:cNvSpPr/>
            <p:nvPr/>
          </p:nvSpPr>
          <p:spPr>
            <a:xfrm>
              <a:off x="7446346" y="707055"/>
              <a:ext cx="161180" cy="161180"/>
            </a:xfrm>
            <a:custGeom>
              <a:avLst/>
              <a:gdLst/>
              <a:ahLst/>
              <a:cxnLst/>
              <a:rect l="l" t="t" r="r" b="b"/>
              <a:pathLst>
                <a:path w="9205" h="9205" extrusionOk="0">
                  <a:moveTo>
                    <a:pt x="4602" y="0"/>
                  </a:moveTo>
                  <a:cubicBezTo>
                    <a:pt x="2061" y="0"/>
                    <a:pt x="0" y="2060"/>
                    <a:pt x="0" y="4601"/>
                  </a:cubicBezTo>
                  <a:cubicBezTo>
                    <a:pt x="0" y="7143"/>
                    <a:pt x="2061" y="9204"/>
                    <a:pt x="4602" y="9204"/>
                  </a:cubicBezTo>
                  <a:cubicBezTo>
                    <a:pt x="7143" y="9204"/>
                    <a:pt x="9204" y="7143"/>
                    <a:pt x="9204" y="4601"/>
                  </a:cubicBezTo>
                  <a:cubicBezTo>
                    <a:pt x="9204" y="2060"/>
                    <a:pt x="7144" y="0"/>
                    <a:pt x="46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D856895-8E14-CE96-EA91-1F639211C7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765" t="27261" r="23854" b="8157"/>
          <a:stretch/>
        </p:blipFill>
        <p:spPr>
          <a:xfrm>
            <a:off x="76808" y="758028"/>
            <a:ext cx="3817038" cy="4280135"/>
          </a:xfrm>
          <a:prstGeom prst="rect">
            <a:avLst/>
          </a:prstGeom>
        </p:spPr>
      </p:pic>
      <p:sp>
        <p:nvSpPr>
          <p:cNvPr id="4" name="Google Shape;457;p53">
            <a:extLst>
              <a:ext uri="{FF2B5EF4-FFF2-40B4-BE49-F238E27FC236}">
                <a16:creationId xmlns="" xmlns:a16="http://schemas.microsoft.com/office/drawing/2014/main" id="{0C84EED4-5DC7-D42E-8DCC-09870AE2E9EC}"/>
              </a:ext>
            </a:extLst>
          </p:cNvPr>
          <p:cNvSpPr txBox="1">
            <a:spLocks noGrp="1"/>
          </p:cNvSpPr>
          <p:nvPr/>
        </p:nvSpPr>
        <p:spPr>
          <a:xfrm>
            <a:off x="882589" y="102982"/>
            <a:ext cx="6321938" cy="6271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li"/>
              <a:buNone/>
              <a:defRPr sz="2500" b="1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li"/>
              <a:buNone/>
              <a:defRPr sz="30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li"/>
              <a:buNone/>
              <a:defRPr sz="30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li"/>
              <a:buNone/>
              <a:defRPr sz="30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li"/>
              <a:buNone/>
              <a:defRPr sz="30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li"/>
              <a:buNone/>
              <a:defRPr sz="30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li"/>
              <a:buNone/>
              <a:defRPr sz="30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li"/>
              <a:buNone/>
              <a:defRPr sz="30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li"/>
              <a:buNone/>
              <a:defRPr sz="30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9pPr>
          </a:lstStyle>
          <a:p>
            <a:r>
              <a:rPr lang="en" dirty="0"/>
              <a:t> Formative assessment</a:t>
            </a:r>
            <a:r>
              <a:rPr lang="en-US"/>
              <a:t> l Rally Robin l 3 mins</a:t>
            </a:r>
            <a:endParaRPr/>
          </a:p>
        </p:txBody>
      </p:sp>
      <p:sp>
        <p:nvSpPr>
          <p:cNvPr id="5" name="Google Shape;457;p53">
            <a:extLst>
              <a:ext uri="{FF2B5EF4-FFF2-40B4-BE49-F238E27FC236}">
                <a16:creationId xmlns="" xmlns:a16="http://schemas.microsoft.com/office/drawing/2014/main" id="{96CF055C-9227-6ACF-5209-F70518AD5D0B}"/>
              </a:ext>
            </a:extLst>
          </p:cNvPr>
          <p:cNvSpPr txBox="1">
            <a:spLocks noGrp="1"/>
          </p:cNvSpPr>
          <p:nvPr/>
        </p:nvSpPr>
        <p:spPr>
          <a:xfrm>
            <a:off x="3895641" y="642597"/>
            <a:ext cx="4208749" cy="3410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li"/>
              <a:buNone/>
              <a:defRPr sz="2500" b="1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li"/>
              <a:buNone/>
              <a:defRPr sz="30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li"/>
              <a:buNone/>
              <a:defRPr sz="30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li"/>
              <a:buNone/>
              <a:defRPr sz="30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li"/>
              <a:buNone/>
              <a:defRPr sz="30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li"/>
              <a:buNone/>
              <a:defRPr sz="30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li"/>
              <a:buNone/>
              <a:defRPr sz="30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li"/>
              <a:buNone/>
              <a:defRPr sz="30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li"/>
              <a:buNone/>
              <a:defRPr sz="30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9pPr>
          </a:lstStyle>
          <a:p>
            <a:pPr rtl="1"/>
            <a:r>
              <a:rPr lang="en-US" sz="1600" dirty="0"/>
              <a:t>1-What is the genre? ____________________________</a:t>
            </a:r>
          </a:p>
          <a:p>
            <a:pPr rtl="1"/>
            <a:r>
              <a:rPr lang="en-US" sz="1600" dirty="0"/>
              <a:t> 2-Do human babies and animal babies need adults for the same reason? Explain. _____________________________________________________________</a:t>
            </a:r>
            <a:br>
              <a:rPr lang="en-US" sz="1600" dirty="0"/>
            </a:br>
            <a:r>
              <a:rPr lang="en-US" sz="1600" dirty="0"/>
              <a:t>3- Who takes care of emperor penguin eggs before they hatch? _________________ </a:t>
            </a:r>
            <a:br>
              <a:rPr lang="en-US" sz="1600" dirty="0"/>
            </a:br>
            <a:r>
              <a:rPr lang="en-US" sz="1600" dirty="0"/>
              <a:t>4- Explain how do penguin parents have many roles?__________________________</a:t>
            </a:r>
            <a:br>
              <a:rPr lang="en-US" sz="1600" dirty="0"/>
            </a:br>
            <a:r>
              <a:rPr lang="en-US" sz="1600" dirty="0"/>
              <a:t>5- True/ False: </a:t>
            </a:r>
            <a:br>
              <a:rPr lang="en-US" sz="1600" dirty="0"/>
            </a:br>
            <a:r>
              <a:rPr lang="en-US" sz="1600" dirty="0"/>
              <a:t>a. Penguin Parents work together to protect their babies. (     ) </a:t>
            </a:r>
            <a:br>
              <a:rPr lang="en-US" sz="1600" dirty="0"/>
            </a:br>
            <a:r>
              <a:rPr lang="en-US" sz="1600" dirty="0"/>
              <a:t>b. The eggs must stay warm. (     )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 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b="0" dirty="0"/>
              <a:t> </a:t>
            </a:r>
            <a:br>
              <a:rPr lang="en-US" sz="1600" b="0" dirty="0"/>
            </a:br>
            <a:r>
              <a:rPr lang="en-US" sz="1600" b="0" dirty="0"/>
              <a:t>                                                   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  </a:t>
            </a:r>
            <a:br>
              <a:rPr lang="en-US" sz="1800" dirty="0"/>
            </a:br>
            <a:endParaRPr lang="en-US" sz="1600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598B280-81D2-17D9-F283-3535B71D9A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2394" y="2967952"/>
            <a:ext cx="1120775" cy="14859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0599" y="2898095"/>
            <a:ext cx="2381250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913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7">
          <a:extLst>
            <a:ext uri="{FF2B5EF4-FFF2-40B4-BE49-F238E27FC236}">
              <a16:creationId xmlns="" xmlns:a16="http://schemas.microsoft.com/office/drawing/2014/main" id="{323357FE-2C90-D859-49DC-8936EAB1AB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5">
            <a:extLst>
              <a:ext uri="{FF2B5EF4-FFF2-40B4-BE49-F238E27FC236}">
                <a16:creationId xmlns="" xmlns:a16="http://schemas.microsoft.com/office/drawing/2014/main" id="{68382FDF-82B3-D98C-97E5-01FFF5C0BA6A}"/>
              </a:ext>
            </a:extLst>
          </p:cNvPr>
          <p:cNvSpPr>
            <a:spLocks noGrp="1"/>
          </p:cNvSpPr>
          <p:nvPr/>
        </p:nvSpPr>
        <p:spPr>
          <a:xfrm>
            <a:off x="872790" y="1076193"/>
            <a:ext cx="3629666" cy="135626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Mali"/>
                <a:cs typeface="Mali"/>
              </a:rPr>
              <a:t>Students 1: </a:t>
            </a:r>
            <a:endParaRPr lang="en-US" b="1" dirty="0">
              <a:solidFill>
                <a:schemeClr val="tx1"/>
              </a:solidFill>
              <a:latin typeface="Mali"/>
              <a:ea typeface="Calibri"/>
              <a:cs typeface="Mali"/>
            </a:endParaRPr>
          </a:p>
          <a:p>
            <a:r>
              <a:rPr lang="en-US" sz="2400" dirty="0" smtClean="0">
                <a:latin typeface="Mali"/>
                <a:cs typeface="Mali"/>
              </a:rPr>
              <a:t>Why do penguin babies need their parents </a:t>
            </a:r>
            <a:r>
              <a:rPr lang="en-US" sz="2400" dirty="0" smtClean="0">
                <a:latin typeface="Mali"/>
                <a:ea typeface="Calibri"/>
                <a:cs typeface="Mali"/>
              </a:rPr>
              <a:t>? </a:t>
            </a:r>
            <a:endParaRPr lang="en-US" sz="2400" dirty="0">
              <a:solidFill>
                <a:schemeClr val="tx1"/>
              </a:solidFill>
              <a:latin typeface="Mali"/>
              <a:ea typeface="Calibri"/>
              <a:cs typeface="Mali"/>
            </a:endParaRPr>
          </a:p>
          <a:p>
            <a:pPr marL="0" indent="0" fontAlgn="base">
              <a:spcBef>
                <a:spcPts val="0"/>
              </a:spcBef>
              <a:spcAft>
                <a:spcPts val="1000"/>
              </a:spcAft>
              <a:buNone/>
            </a:pPr>
            <a:endParaRPr lang="en-US" dirty="0">
              <a:solidFill>
                <a:schemeClr val="tx1"/>
              </a:solidFill>
              <a:latin typeface="Mali"/>
              <a:ea typeface="Calibri"/>
              <a:cs typeface="Mali"/>
            </a:endParaRPr>
          </a:p>
          <a:p>
            <a:pPr>
              <a:buAutoNum type="arabicPeriod"/>
            </a:pPr>
            <a:endParaRPr lang="en-US" dirty="0">
              <a:solidFill>
                <a:srgbClr val="262626"/>
              </a:solidFill>
              <a:latin typeface="Mali"/>
              <a:ea typeface="Calibri"/>
              <a:cs typeface="Mali"/>
            </a:endParaRPr>
          </a:p>
        </p:txBody>
      </p:sp>
      <p:sp>
        <p:nvSpPr>
          <p:cNvPr id="11" name="Text Placeholder 5">
            <a:extLst>
              <a:ext uri="{FF2B5EF4-FFF2-40B4-BE49-F238E27FC236}">
                <a16:creationId xmlns="" xmlns:a16="http://schemas.microsoft.com/office/drawing/2014/main" id="{7CFA1605-4D1C-8855-8BEA-979D198392B3}"/>
              </a:ext>
            </a:extLst>
          </p:cNvPr>
          <p:cNvSpPr txBox="1">
            <a:spLocks/>
          </p:cNvSpPr>
          <p:nvPr/>
        </p:nvSpPr>
        <p:spPr>
          <a:xfrm>
            <a:off x="871092" y="2754749"/>
            <a:ext cx="3644042" cy="159135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2400" b="1" dirty="0">
                <a:latin typeface="Mali"/>
                <a:cs typeface="Mali"/>
              </a:rPr>
              <a:t>Students 2: </a:t>
            </a:r>
          </a:p>
          <a:p>
            <a:r>
              <a:rPr lang="en-US" sz="2800" dirty="0">
                <a:latin typeface="Mali"/>
                <a:ea typeface="Calibri"/>
              </a:rPr>
              <a:t>How many eggs doe</a:t>
            </a:r>
            <a:r>
              <a:rPr lang="en-US" sz="2900" dirty="0">
                <a:latin typeface="Mali"/>
                <a:cs typeface="Mali"/>
              </a:rPr>
              <a:t>s</a:t>
            </a:r>
            <a:r>
              <a:rPr lang="en-US" sz="2800" dirty="0">
                <a:latin typeface="Mali"/>
                <a:ea typeface="Calibri"/>
              </a:rPr>
              <a:t> the female penguin lay?</a:t>
            </a:r>
          </a:p>
          <a:p>
            <a:pPr marL="0" indent="0">
              <a:buNone/>
            </a:pPr>
            <a:endParaRPr lang="en-US" sz="2800" dirty="0">
              <a:latin typeface="Mali"/>
              <a:ea typeface="Calibri"/>
              <a:cs typeface="Mali"/>
            </a:endParaRPr>
          </a:p>
          <a:p>
            <a:endParaRPr lang="en-US" dirty="0">
              <a:latin typeface="Mali"/>
              <a:cs typeface="Mali"/>
            </a:endParaRPr>
          </a:p>
        </p:txBody>
      </p:sp>
      <p:sp>
        <p:nvSpPr>
          <p:cNvPr id="12" name="Text Placeholder 5">
            <a:extLst>
              <a:ext uri="{FF2B5EF4-FFF2-40B4-BE49-F238E27FC236}">
                <a16:creationId xmlns="" xmlns:a16="http://schemas.microsoft.com/office/drawing/2014/main" id="{3ABB0581-B0CF-BFE5-D8C5-6F76DA932399}"/>
              </a:ext>
            </a:extLst>
          </p:cNvPr>
          <p:cNvSpPr>
            <a:spLocks noGrp="1"/>
          </p:cNvSpPr>
          <p:nvPr/>
        </p:nvSpPr>
        <p:spPr>
          <a:xfrm>
            <a:off x="4774300" y="1076191"/>
            <a:ext cx="3615823" cy="135626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latin typeface="Mali"/>
                <a:cs typeface="Mali"/>
              </a:rPr>
              <a:t>Students 3: </a:t>
            </a:r>
            <a:endParaRPr lang="en-US" sz="2400" b="1" dirty="0">
              <a:latin typeface="Mali"/>
              <a:ea typeface="Calibri"/>
              <a:cs typeface="Mali"/>
            </a:endParaRPr>
          </a:p>
          <a:p>
            <a:r>
              <a:rPr lang="en-US" sz="2800" dirty="0">
                <a:latin typeface="Mali"/>
                <a:cs typeface="Mali"/>
              </a:rPr>
              <a:t>Who brings food to the chicks?</a:t>
            </a:r>
            <a:endParaRPr lang="en-US" dirty="0">
              <a:latin typeface="Mali"/>
              <a:cs typeface="Mali"/>
            </a:endParaRPr>
          </a:p>
          <a:p>
            <a:pPr>
              <a:buAutoNum type="arabicPeriod"/>
            </a:pPr>
            <a:endParaRPr lang="en-US" dirty="0">
              <a:solidFill>
                <a:srgbClr val="262626"/>
              </a:solidFill>
              <a:latin typeface="Mali"/>
              <a:ea typeface="Calibri"/>
              <a:cs typeface="Mali"/>
            </a:endParaRPr>
          </a:p>
        </p:txBody>
      </p:sp>
      <p:sp>
        <p:nvSpPr>
          <p:cNvPr id="13" name="Text Placeholder 5">
            <a:extLst>
              <a:ext uri="{FF2B5EF4-FFF2-40B4-BE49-F238E27FC236}">
                <a16:creationId xmlns="" xmlns:a16="http://schemas.microsoft.com/office/drawing/2014/main" id="{6307A41D-5F19-C05A-7798-FDB68D80EB28}"/>
              </a:ext>
            </a:extLst>
          </p:cNvPr>
          <p:cNvSpPr txBox="1">
            <a:spLocks/>
          </p:cNvSpPr>
          <p:nvPr/>
        </p:nvSpPr>
        <p:spPr>
          <a:xfrm>
            <a:off x="4758225" y="2754749"/>
            <a:ext cx="3597851" cy="159134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2400" b="1" dirty="0">
                <a:latin typeface="Mali"/>
                <a:cs typeface="Mali"/>
              </a:rPr>
              <a:t>Students 4:</a:t>
            </a:r>
            <a:r>
              <a:rPr lang="en-US" sz="2800" b="1" dirty="0">
                <a:latin typeface="Mali"/>
                <a:cs typeface="Mali"/>
              </a:rPr>
              <a:t> </a:t>
            </a:r>
            <a:endParaRPr lang="en-US" dirty="0">
              <a:latin typeface="Mali"/>
              <a:cs typeface="Mali"/>
            </a:endParaRPr>
          </a:p>
          <a:p>
            <a:r>
              <a:rPr lang="en-US" sz="2800" dirty="0">
                <a:latin typeface="Mali"/>
                <a:ea typeface="Calibri"/>
                <a:cs typeface="Mali"/>
              </a:rPr>
              <a:t>Baby penguins can live alone. T/F</a:t>
            </a:r>
            <a:endParaRPr lang="en-US" dirty="0">
              <a:latin typeface="Mali"/>
              <a:cs typeface="Mali"/>
            </a:endParaRPr>
          </a:p>
          <a:p>
            <a:endParaRPr lang="en-US" sz="2800" dirty="0">
              <a:latin typeface="Mali"/>
              <a:ea typeface="Calibri"/>
              <a:cs typeface="Mali"/>
            </a:endParaRPr>
          </a:p>
          <a:p>
            <a:pPr marL="0" indent="0">
              <a:buFontTx/>
              <a:buNone/>
            </a:pPr>
            <a:endParaRPr lang="en-US" sz="2800" b="1" dirty="0">
              <a:latin typeface="Mali"/>
              <a:ea typeface="Calibri"/>
              <a:cs typeface="Mal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800" dirty="0">
              <a:latin typeface="Mali"/>
              <a:ea typeface="Calibri"/>
              <a:cs typeface="Mali"/>
            </a:endParaRPr>
          </a:p>
          <a:p>
            <a:endParaRPr lang="en-US" sz="2800" dirty="0">
              <a:latin typeface="Mali"/>
              <a:ea typeface="Calibri"/>
              <a:cs typeface="Mali"/>
            </a:endParaRPr>
          </a:p>
          <a:p>
            <a:endParaRPr lang="en-US" dirty="0">
              <a:latin typeface="Mali"/>
              <a:ea typeface="Calibri"/>
              <a:cs typeface="Mali"/>
            </a:endParaRPr>
          </a:p>
        </p:txBody>
      </p:sp>
      <p:sp>
        <p:nvSpPr>
          <p:cNvPr id="14" name="Title 4">
            <a:extLst>
              <a:ext uri="{FF2B5EF4-FFF2-40B4-BE49-F238E27FC236}">
                <a16:creationId xmlns="" xmlns:a16="http://schemas.microsoft.com/office/drawing/2014/main" id="{188C31A8-585F-6C67-BF53-8B722CD1F56D}"/>
              </a:ext>
            </a:extLst>
          </p:cNvPr>
          <p:cNvSpPr>
            <a:spLocks noGrp="1"/>
          </p:cNvSpPr>
          <p:nvPr/>
        </p:nvSpPr>
        <p:spPr bwMode="black">
          <a:xfrm>
            <a:off x="1886082" y="256606"/>
            <a:ext cx="5379029" cy="55252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182880" tIns="182880" rIns="182880" bIns="182880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2500" b="1" dirty="0">
                <a:latin typeface="Mali"/>
                <a:ea typeface="Calibri"/>
                <a:cs typeface="Mali"/>
              </a:rPr>
              <a:t>Differentiation</a:t>
            </a:r>
            <a:r>
              <a:rPr lang="en-US" sz="2800" b="1" dirty="0">
                <a:latin typeface="Mali"/>
                <a:ea typeface="Calibri"/>
                <a:cs typeface="Mali"/>
              </a:rPr>
              <a:t> - 2 MIN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9234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532;p58">
            <a:extLst>
              <a:ext uri="{FF2B5EF4-FFF2-40B4-BE49-F238E27FC236}">
                <a16:creationId xmlns="" xmlns:a16="http://schemas.microsoft.com/office/drawing/2014/main" id="{03347BF8-0A9A-9D1A-262A-F76FB3860C6F}"/>
              </a:ext>
            </a:extLst>
          </p:cNvPr>
          <p:cNvSpPr/>
          <p:nvPr/>
        </p:nvSpPr>
        <p:spPr>
          <a:xfrm>
            <a:off x="219688" y="-6209"/>
            <a:ext cx="1012200" cy="10122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" name="Google Shape;2528;p104">
            <a:extLst>
              <a:ext uri="{FF2B5EF4-FFF2-40B4-BE49-F238E27FC236}">
                <a16:creationId xmlns="" xmlns:a16="http://schemas.microsoft.com/office/drawing/2014/main" id="{9DBA359D-1426-3D43-E20A-7A557799C33A}"/>
              </a:ext>
            </a:extLst>
          </p:cNvPr>
          <p:cNvGrpSpPr/>
          <p:nvPr/>
        </p:nvGrpSpPr>
        <p:grpSpPr>
          <a:xfrm>
            <a:off x="300426" y="60143"/>
            <a:ext cx="850721" cy="851862"/>
            <a:chOff x="300426" y="60143"/>
            <a:chExt cx="1357796" cy="1716366"/>
          </a:xfrm>
        </p:grpSpPr>
        <p:sp>
          <p:nvSpPr>
            <p:cNvPr id="9" name="Google Shape;2529;p104">
              <a:extLst>
                <a:ext uri="{FF2B5EF4-FFF2-40B4-BE49-F238E27FC236}">
                  <a16:creationId xmlns="" xmlns:a16="http://schemas.microsoft.com/office/drawing/2014/main" id="{EDD66775-54AB-FF45-8C0A-00CD6B73848B}"/>
                </a:ext>
              </a:extLst>
            </p:cNvPr>
            <p:cNvSpPr/>
            <p:nvPr/>
          </p:nvSpPr>
          <p:spPr>
            <a:xfrm>
              <a:off x="714940" y="1666406"/>
              <a:ext cx="192155" cy="110103"/>
            </a:xfrm>
            <a:custGeom>
              <a:avLst/>
              <a:gdLst/>
              <a:ahLst/>
              <a:cxnLst/>
              <a:rect l="l" t="t" r="r" b="b"/>
              <a:pathLst>
                <a:path w="10974" h="6288" extrusionOk="0">
                  <a:moveTo>
                    <a:pt x="4011" y="1"/>
                  </a:moveTo>
                  <a:cubicBezTo>
                    <a:pt x="4011" y="1"/>
                    <a:pt x="1" y="3330"/>
                    <a:pt x="908" y="3936"/>
                  </a:cubicBezTo>
                  <a:cubicBezTo>
                    <a:pt x="1087" y="4055"/>
                    <a:pt x="1340" y="4103"/>
                    <a:pt x="1630" y="4103"/>
                  </a:cubicBezTo>
                  <a:cubicBezTo>
                    <a:pt x="2812" y="4103"/>
                    <a:pt x="4616" y="3309"/>
                    <a:pt x="4617" y="3309"/>
                  </a:cubicBezTo>
                  <a:lnTo>
                    <a:pt x="4617" y="3309"/>
                  </a:lnTo>
                  <a:cubicBezTo>
                    <a:pt x="4617" y="3309"/>
                    <a:pt x="3936" y="5373"/>
                    <a:pt x="5222" y="5449"/>
                  </a:cubicBezTo>
                  <a:cubicBezTo>
                    <a:pt x="5249" y="5451"/>
                    <a:pt x="5275" y="5452"/>
                    <a:pt x="5301" y="5452"/>
                  </a:cubicBezTo>
                  <a:cubicBezTo>
                    <a:pt x="6540" y="5452"/>
                    <a:pt x="7265" y="3708"/>
                    <a:pt x="7265" y="3708"/>
                  </a:cubicBezTo>
                  <a:cubicBezTo>
                    <a:pt x="7265" y="3708"/>
                    <a:pt x="8483" y="6287"/>
                    <a:pt x="9664" y="6287"/>
                  </a:cubicBezTo>
                  <a:cubicBezTo>
                    <a:pt x="9697" y="6287"/>
                    <a:pt x="9730" y="6285"/>
                    <a:pt x="9763" y="6281"/>
                  </a:cubicBezTo>
                  <a:cubicBezTo>
                    <a:pt x="10973" y="6130"/>
                    <a:pt x="9763" y="1211"/>
                    <a:pt x="9763" y="1211"/>
                  </a:cubicBezTo>
                  <a:lnTo>
                    <a:pt x="401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530;p104">
              <a:extLst>
                <a:ext uri="{FF2B5EF4-FFF2-40B4-BE49-F238E27FC236}">
                  <a16:creationId xmlns="" xmlns:a16="http://schemas.microsoft.com/office/drawing/2014/main" id="{9F081102-6090-DDB3-73B7-613EE45DB50D}"/>
                </a:ext>
              </a:extLst>
            </p:cNvPr>
            <p:cNvSpPr/>
            <p:nvPr/>
          </p:nvSpPr>
          <p:spPr>
            <a:xfrm>
              <a:off x="1038665" y="1666406"/>
              <a:ext cx="192172" cy="110103"/>
            </a:xfrm>
            <a:custGeom>
              <a:avLst/>
              <a:gdLst/>
              <a:ahLst/>
              <a:cxnLst/>
              <a:rect l="l" t="t" r="r" b="b"/>
              <a:pathLst>
                <a:path w="10975" h="6288" extrusionOk="0">
                  <a:moveTo>
                    <a:pt x="6963" y="1"/>
                  </a:moveTo>
                  <a:lnTo>
                    <a:pt x="1211" y="1211"/>
                  </a:lnTo>
                  <a:cubicBezTo>
                    <a:pt x="1211" y="1211"/>
                    <a:pt x="1" y="6130"/>
                    <a:pt x="1211" y="6281"/>
                  </a:cubicBezTo>
                  <a:cubicBezTo>
                    <a:pt x="1244" y="6285"/>
                    <a:pt x="1277" y="6287"/>
                    <a:pt x="1310" y="6287"/>
                  </a:cubicBezTo>
                  <a:cubicBezTo>
                    <a:pt x="2491" y="6287"/>
                    <a:pt x="3709" y="3708"/>
                    <a:pt x="3709" y="3708"/>
                  </a:cubicBezTo>
                  <a:cubicBezTo>
                    <a:pt x="3709" y="3708"/>
                    <a:pt x="4435" y="5452"/>
                    <a:pt x="5675" y="5452"/>
                  </a:cubicBezTo>
                  <a:cubicBezTo>
                    <a:pt x="5701" y="5452"/>
                    <a:pt x="5727" y="5451"/>
                    <a:pt x="5753" y="5449"/>
                  </a:cubicBezTo>
                  <a:cubicBezTo>
                    <a:pt x="7039" y="5373"/>
                    <a:pt x="6359" y="3309"/>
                    <a:pt x="6359" y="3309"/>
                  </a:cubicBezTo>
                  <a:lnTo>
                    <a:pt x="6359" y="3309"/>
                  </a:lnTo>
                  <a:cubicBezTo>
                    <a:pt x="6359" y="3309"/>
                    <a:pt x="8162" y="4103"/>
                    <a:pt x="9344" y="4103"/>
                  </a:cubicBezTo>
                  <a:cubicBezTo>
                    <a:pt x="9634" y="4103"/>
                    <a:pt x="9887" y="4055"/>
                    <a:pt x="10066" y="3936"/>
                  </a:cubicBezTo>
                  <a:cubicBezTo>
                    <a:pt x="10974" y="3330"/>
                    <a:pt x="6963" y="1"/>
                    <a:pt x="6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531;p104">
              <a:extLst>
                <a:ext uri="{FF2B5EF4-FFF2-40B4-BE49-F238E27FC236}">
                  <a16:creationId xmlns="" xmlns:a16="http://schemas.microsoft.com/office/drawing/2014/main" id="{514779EA-852F-86DD-6673-7EB50A30C2AE}"/>
                </a:ext>
              </a:extLst>
            </p:cNvPr>
            <p:cNvSpPr/>
            <p:nvPr/>
          </p:nvSpPr>
          <p:spPr>
            <a:xfrm>
              <a:off x="302107" y="60143"/>
              <a:ext cx="1341564" cy="1644854"/>
            </a:xfrm>
            <a:custGeom>
              <a:avLst/>
              <a:gdLst/>
              <a:ahLst/>
              <a:cxnLst/>
              <a:rect l="l" t="t" r="r" b="b"/>
              <a:pathLst>
                <a:path w="76617" h="93938" extrusionOk="0">
                  <a:moveTo>
                    <a:pt x="38057" y="0"/>
                  </a:moveTo>
                  <a:cubicBezTo>
                    <a:pt x="35871" y="0"/>
                    <a:pt x="20009" y="682"/>
                    <a:pt x="13906" y="20208"/>
                  </a:cubicBezTo>
                  <a:cubicBezTo>
                    <a:pt x="7347" y="41199"/>
                    <a:pt x="1" y="93937"/>
                    <a:pt x="38309" y="93937"/>
                  </a:cubicBezTo>
                  <a:cubicBezTo>
                    <a:pt x="76617" y="93937"/>
                    <a:pt x="69270" y="41199"/>
                    <a:pt x="62710" y="20208"/>
                  </a:cubicBezTo>
                  <a:cubicBezTo>
                    <a:pt x="56608" y="682"/>
                    <a:pt x="40745" y="0"/>
                    <a:pt x="38559" y="0"/>
                  </a:cubicBezTo>
                  <a:cubicBezTo>
                    <a:pt x="38395" y="0"/>
                    <a:pt x="38308" y="4"/>
                    <a:pt x="38308" y="4"/>
                  </a:cubicBezTo>
                  <a:cubicBezTo>
                    <a:pt x="38308" y="4"/>
                    <a:pt x="38221" y="0"/>
                    <a:pt x="380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532;p104">
              <a:extLst>
                <a:ext uri="{FF2B5EF4-FFF2-40B4-BE49-F238E27FC236}">
                  <a16:creationId xmlns="" xmlns:a16="http://schemas.microsoft.com/office/drawing/2014/main" id="{087B265B-BC0A-1534-A2BA-4DFDCBAB654D}"/>
                </a:ext>
              </a:extLst>
            </p:cNvPr>
            <p:cNvSpPr/>
            <p:nvPr/>
          </p:nvSpPr>
          <p:spPr>
            <a:xfrm>
              <a:off x="363304" y="60143"/>
              <a:ext cx="1219134" cy="1504967"/>
            </a:xfrm>
            <a:custGeom>
              <a:avLst/>
              <a:gdLst/>
              <a:ahLst/>
              <a:cxnLst/>
              <a:rect l="l" t="t" r="r" b="b"/>
              <a:pathLst>
                <a:path w="69625" h="85949" extrusionOk="0">
                  <a:moveTo>
                    <a:pt x="35065" y="0"/>
                  </a:moveTo>
                  <a:cubicBezTo>
                    <a:pt x="34901" y="0"/>
                    <a:pt x="34814" y="4"/>
                    <a:pt x="34814" y="4"/>
                  </a:cubicBezTo>
                  <a:cubicBezTo>
                    <a:pt x="34814" y="4"/>
                    <a:pt x="34727" y="0"/>
                    <a:pt x="34563" y="0"/>
                  </a:cubicBezTo>
                  <a:cubicBezTo>
                    <a:pt x="32377" y="0"/>
                    <a:pt x="16514" y="682"/>
                    <a:pt x="10411" y="20208"/>
                  </a:cubicBezTo>
                  <a:cubicBezTo>
                    <a:pt x="5429" y="36148"/>
                    <a:pt x="0" y="70389"/>
                    <a:pt x="14449" y="85948"/>
                  </a:cubicBezTo>
                  <a:cubicBezTo>
                    <a:pt x="2746" y="66153"/>
                    <a:pt x="12079" y="15818"/>
                    <a:pt x="21431" y="11024"/>
                  </a:cubicBezTo>
                  <a:cubicBezTo>
                    <a:pt x="23600" y="9913"/>
                    <a:pt x="25482" y="9486"/>
                    <a:pt x="27095" y="9486"/>
                  </a:cubicBezTo>
                  <a:cubicBezTo>
                    <a:pt x="32421" y="9486"/>
                    <a:pt x="34799" y="14146"/>
                    <a:pt x="34812" y="14171"/>
                  </a:cubicBezTo>
                  <a:lnTo>
                    <a:pt x="34812" y="14173"/>
                  </a:lnTo>
                  <a:lnTo>
                    <a:pt x="34813" y="14173"/>
                  </a:lnTo>
                  <a:lnTo>
                    <a:pt x="34813" y="14170"/>
                  </a:lnTo>
                  <a:cubicBezTo>
                    <a:pt x="34826" y="14145"/>
                    <a:pt x="37204" y="9485"/>
                    <a:pt x="42530" y="9485"/>
                  </a:cubicBezTo>
                  <a:cubicBezTo>
                    <a:pt x="44142" y="9485"/>
                    <a:pt x="46025" y="9912"/>
                    <a:pt x="48193" y="11024"/>
                  </a:cubicBezTo>
                  <a:cubicBezTo>
                    <a:pt x="57546" y="15818"/>
                    <a:pt x="66880" y="66153"/>
                    <a:pt x="55174" y="85948"/>
                  </a:cubicBezTo>
                  <a:lnTo>
                    <a:pt x="55176" y="85948"/>
                  </a:lnTo>
                  <a:cubicBezTo>
                    <a:pt x="69624" y="70391"/>
                    <a:pt x="64197" y="36146"/>
                    <a:pt x="59215" y="20207"/>
                  </a:cubicBezTo>
                  <a:cubicBezTo>
                    <a:pt x="53113" y="682"/>
                    <a:pt x="37251" y="0"/>
                    <a:pt x="350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533;p104">
              <a:extLst>
                <a:ext uri="{FF2B5EF4-FFF2-40B4-BE49-F238E27FC236}">
                  <a16:creationId xmlns="" xmlns:a16="http://schemas.microsoft.com/office/drawing/2014/main" id="{CF07E4FD-8D8A-982B-DD09-39842F72EAAE}"/>
                </a:ext>
              </a:extLst>
            </p:cNvPr>
            <p:cNvSpPr/>
            <p:nvPr/>
          </p:nvSpPr>
          <p:spPr>
            <a:xfrm>
              <a:off x="780270" y="378143"/>
              <a:ext cx="60374" cy="78130"/>
            </a:xfrm>
            <a:custGeom>
              <a:avLst/>
              <a:gdLst/>
              <a:ahLst/>
              <a:cxnLst/>
              <a:rect l="l" t="t" r="r" b="b"/>
              <a:pathLst>
                <a:path w="3448" h="4462" extrusionOk="0">
                  <a:moveTo>
                    <a:pt x="1724" y="1"/>
                  </a:moveTo>
                  <a:cubicBezTo>
                    <a:pt x="772" y="1"/>
                    <a:pt x="0" y="999"/>
                    <a:pt x="0" y="2231"/>
                  </a:cubicBezTo>
                  <a:cubicBezTo>
                    <a:pt x="0" y="3463"/>
                    <a:pt x="771" y="4461"/>
                    <a:pt x="1724" y="4461"/>
                  </a:cubicBezTo>
                  <a:cubicBezTo>
                    <a:pt x="2676" y="4461"/>
                    <a:pt x="3447" y="3463"/>
                    <a:pt x="3447" y="2231"/>
                  </a:cubicBezTo>
                  <a:cubicBezTo>
                    <a:pt x="3447" y="999"/>
                    <a:pt x="2674" y="1"/>
                    <a:pt x="17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534;p104">
              <a:extLst>
                <a:ext uri="{FF2B5EF4-FFF2-40B4-BE49-F238E27FC236}">
                  <a16:creationId xmlns="" xmlns:a16="http://schemas.microsoft.com/office/drawing/2014/main" id="{5523AEAC-6318-63FC-3D0C-3E39C559C499}"/>
                </a:ext>
              </a:extLst>
            </p:cNvPr>
            <p:cNvSpPr/>
            <p:nvPr/>
          </p:nvSpPr>
          <p:spPr>
            <a:xfrm>
              <a:off x="1104608" y="378143"/>
              <a:ext cx="60374" cy="78130"/>
            </a:xfrm>
            <a:custGeom>
              <a:avLst/>
              <a:gdLst/>
              <a:ahLst/>
              <a:cxnLst/>
              <a:rect l="l" t="t" r="r" b="b"/>
              <a:pathLst>
                <a:path w="3448" h="4462" extrusionOk="0">
                  <a:moveTo>
                    <a:pt x="1723" y="1"/>
                  </a:moveTo>
                  <a:cubicBezTo>
                    <a:pt x="771" y="1"/>
                    <a:pt x="1" y="999"/>
                    <a:pt x="1" y="2231"/>
                  </a:cubicBezTo>
                  <a:cubicBezTo>
                    <a:pt x="1" y="3463"/>
                    <a:pt x="770" y="4461"/>
                    <a:pt x="1723" y="4461"/>
                  </a:cubicBezTo>
                  <a:cubicBezTo>
                    <a:pt x="2677" y="4461"/>
                    <a:pt x="3447" y="3463"/>
                    <a:pt x="3447" y="2231"/>
                  </a:cubicBezTo>
                  <a:cubicBezTo>
                    <a:pt x="3447" y="999"/>
                    <a:pt x="2674" y="1"/>
                    <a:pt x="17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535;p104">
              <a:extLst>
                <a:ext uri="{FF2B5EF4-FFF2-40B4-BE49-F238E27FC236}">
                  <a16:creationId xmlns="" xmlns:a16="http://schemas.microsoft.com/office/drawing/2014/main" id="{266125DD-5148-12BB-1ED4-76A3CFC0A22D}"/>
                </a:ext>
              </a:extLst>
            </p:cNvPr>
            <p:cNvSpPr/>
            <p:nvPr/>
          </p:nvSpPr>
          <p:spPr>
            <a:xfrm>
              <a:off x="880252" y="467531"/>
              <a:ext cx="183032" cy="106846"/>
            </a:xfrm>
            <a:custGeom>
              <a:avLst/>
              <a:gdLst/>
              <a:ahLst/>
              <a:cxnLst/>
              <a:rect l="l" t="t" r="r" b="b"/>
              <a:pathLst>
                <a:path w="10453" h="6102" extrusionOk="0">
                  <a:moveTo>
                    <a:pt x="5865" y="0"/>
                  </a:moveTo>
                  <a:cubicBezTo>
                    <a:pt x="5865" y="0"/>
                    <a:pt x="847" y="334"/>
                    <a:pt x="424" y="927"/>
                  </a:cubicBezTo>
                  <a:cubicBezTo>
                    <a:pt x="0" y="1519"/>
                    <a:pt x="4721" y="5669"/>
                    <a:pt x="5659" y="6078"/>
                  </a:cubicBezTo>
                  <a:cubicBezTo>
                    <a:pt x="5696" y="6094"/>
                    <a:pt x="5736" y="6102"/>
                    <a:pt x="5781" y="6102"/>
                  </a:cubicBezTo>
                  <a:cubicBezTo>
                    <a:pt x="6873" y="6102"/>
                    <a:pt x="10208" y="1433"/>
                    <a:pt x="10328" y="757"/>
                  </a:cubicBezTo>
                  <a:cubicBezTo>
                    <a:pt x="10452" y="53"/>
                    <a:pt x="5865" y="0"/>
                    <a:pt x="58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536;p104">
              <a:extLst>
                <a:ext uri="{FF2B5EF4-FFF2-40B4-BE49-F238E27FC236}">
                  <a16:creationId xmlns="" xmlns:a16="http://schemas.microsoft.com/office/drawing/2014/main" id="{4A270EF1-8C2C-B61E-AA9B-D83637DEBE4F}"/>
                </a:ext>
              </a:extLst>
            </p:cNvPr>
            <p:cNvSpPr/>
            <p:nvPr/>
          </p:nvSpPr>
          <p:spPr>
            <a:xfrm>
              <a:off x="300426" y="543472"/>
              <a:ext cx="408386" cy="657343"/>
            </a:xfrm>
            <a:custGeom>
              <a:avLst/>
              <a:gdLst/>
              <a:ahLst/>
              <a:cxnLst/>
              <a:rect l="l" t="t" r="r" b="b"/>
              <a:pathLst>
                <a:path w="23323" h="37541" extrusionOk="0">
                  <a:moveTo>
                    <a:pt x="12828" y="0"/>
                  </a:moveTo>
                  <a:cubicBezTo>
                    <a:pt x="3498" y="8162"/>
                    <a:pt x="0" y="35373"/>
                    <a:pt x="3110" y="37317"/>
                  </a:cubicBezTo>
                  <a:cubicBezTo>
                    <a:pt x="3354" y="37469"/>
                    <a:pt x="3650" y="37540"/>
                    <a:pt x="3990" y="37540"/>
                  </a:cubicBezTo>
                  <a:cubicBezTo>
                    <a:pt x="7993" y="37540"/>
                    <a:pt x="18095" y="27714"/>
                    <a:pt x="20602" y="24489"/>
                  </a:cubicBezTo>
                  <a:cubicBezTo>
                    <a:pt x="23322" y="20992"/>
                    <a:pt x="12828" y="0"/>
                    <a:pt x="128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537;p104">
              <a:extLst>
                <a:ext uri="{FF2B5EF4-FFF2-40B4-BE49-F238E27FC236}">
                  <a16:creationId xmlns="" xmlns:a16="http://schemas.microsoft.com/office/drawing/2014/main" id="{C903C549-8065-7178-9D72-4E0556E0890F}"/>
                </a:ext>
              </a:extLst>
            </p:cNvPr>
            <p:cNvSpPr/>
            <p:nvPr/>
          </p:nvSpPr>
          <p:spPr>
            <a:xfrm>
              <a:off x="1249836" y="543472"/>
              <a:ext cx="408386" cy="657343"/>
            </a:xfrm>
            <a:custGeom>
              <a:avLst/>
              <a:gdLst/>
              <a:ahLst/>
              <a:cxnLst/>
              <a:rect l="l" t="t" r="r" b="b"/>
              <a:pathLst>
                <a:path w="23323" h="37541" extrusionOk="0">
                  <a:moveTo>
                    <a:pt x="10495" y="0"/>
                  </a:moveTo>
                  <a:cubicBezTo>
                    <a:pt x="10495" y="0"/>
                    <a:pt x="0" y="20991"/>
                    <a:pt x="2721" y="24489"/>
                  </a:cubicBezTo>
                  <a:cubicBezTo>
                    <a:pt x="5228" y="27713"/>
                    <a:pt x="15331" y="37540"/>
                    <a:pt x="19333" y="37540"/>
                  </a:cubicBezTo>
                  <a:cubicBezTo>
                    <a:pt x="19673" y="37540"/>
                    <a:pt x="19969" y="37469"/>
                    <a:pt x="20213" y="37317"/>
                  </a:cubicBezTo>
                  <a:cubicBezTo>
                    <a:pt x="23322" y="35373"/>
                    <a:pt x="19825" y="8162"/>
                    <a:pt x="104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538;p104">
              <a:extLst>
                <a:ext uri="{FF2B5EF4-FFF2-40B4-BE49-F238E27FC236}">
                  <a16:creationId xmlns="" xmlns:a16="http://schemas.microsoft.com/office/drawing/2014/main" id="{5B0E1331-279C-E69E-504F-F301D73A1ABE}"/>
                </a:ext>
              </a:extLst>
            </p:cNvPr>
            <p:cNvSpPr/>
            <p:nvPr/>
          </p:nvSpPr>
          <p:spPr>
            <a:xfrm>
              <a:off x="1086799" y="467529"/>
              <a:ext cx="161180" cy="161180"/>
            </a:xfrm>
            <a:custGeom>
              <a:avLst/>
              <a:gdLst/>
              <a:ahLst/>
              <a:cxnLst/>
              <a:rect l="l" t="t" r="r" b="b"/>
              <a:pathLst>
                <a:path w="9205" h="9205" extrusionOk="0">
                  <a:moveTo>
                    <a:pt x="4602" y="0"/>
                  </a:moveTo>
                  <a:cubicBezTo>
                    <a:pt x="2061" y="0"/>
                    <a:pt x="0" y="2060"/>
                    <a:pt x="0" y="4601"/>
                  </a:cubicBezTo>
                  <a:cubicBezTo>
                    <a:pt x="0" y="7143"/>
                    <a:pt x="2061" y="9204"/>
                    <a:pt x="4602" y="9204"/>
                  </a:cubicBezTo>
                  <a:cubicBezTo>
                    <a:pt x="7143" y="9204"/>
                    <a:pt x="9204" y="7143"/>
                    <a:pt x="9204" y="4601"/>
                  </a:cubicBezTo>
                  <a:cubicBezTo>
                    <a:pt x="9204" y="2060"/>
                    <a:pt x="7144" y="0"/>
                    <a:pt x="46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539;p104">
              <a:extLst>
                <a:ext uri="{FF2B5EF4-FFF2-40B4-BE49-F238E27FC236}">
                  <a16:creationId xmlns="" xmlns:a16="http://schemas.microsoft.com/office/drawing/2014/main" id="{4BEA69DD-2562-1E65-FC33-1F2FB53835A0}"/>
                </a:ext>
              </a:extLst>
            </p:cNvPr>
            <p:cNvSpPr/>
            <p:nvPr/>
          </p:nvSpPr>
          <p:spPr>
            <a:xfrm>
              <a:off x="710687" y="467529"/>
              <a:ext cx="161180" cy="161180"/>
            </a:xfrm>
            <a:custGeom>
              <a:avLst/>
              <a:gdLst/>
              <a:ahLst/>
              <a:cxnLst/>
              <a:rect l="l" t="t" r="r" b="b"/>
              <a:pathLst>
                <a:path w="9205" h="9205" extrusionOk="0">
                  <a:moveTo>
                    <a:pt x="4602" y="0"/>
                  </a:moveTo>
                  <a:cubicBezTo>
                    <a:pt x="2061" y="0"/>
                    <a:pt x="0" y="2060"/>
                    <a:pt x="0" y="4601"/>
                  </a:cubicBezTo>
                  <a:cubicBezTo>
                    <a:pt x="0" y="7143"/>
                    <a:pt x="2061" y="9204"/>
                    <a:pt x="4602" y="9204"/>
                  </a:cubicBezTo>
                  <a:cubicBezTo>
                    <a:pt x="7143" y="9204"/>
                    <a:pt x="9204" y="7143"/>
                    <a:pt x="9204" y="4601"/>
                  </a:cubicBezTo>
                  <a:cubicBezTo>
                    <a:pt x="9204" y="2060"/>
                    <a:pt x="7144" y="0"/>
                    <a:pt x="46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Text Placeholder 2">
            <a:extLst>
              <a:ext uri="{FF2B5EF4-FFF2-40B4-BE49-F238E27FC236}">
                <a16:creationId xmlns="" xmlns:a16="http://schemas.microsoft.com/office/drawing/2014/main" id="{C813EA34-ECCB-CAE1-49F9-C26482271D0A}"/>
              </a:ext>
            </a:extLst>
          </p:cNvPr>
          <p:cNvSpPr>
            <a:spLocks noGrp="1"/>
          </p:cNvSpPr>
          <p:nvPr/>
        </p:nvSpPr>
        <p:spPr>
          <a:xfrm>
            <a:off x="1151816" y="2039711"/>
            <a:ext cx="6952723" cy="2396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Char char="●"/>
              <a:defRPr sz="16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Char char="○"/>
              <a:defRPr sz="16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Char char="■"/>
              <a:defRPr sz="16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Char char="●"/>
              <a:defRPr sz="16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Char char="○"/>
              <a:defRPr sz="16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Char char="■"/>
              <a:defRPr sz="16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Char char="●"/>
              <a:defRPr sz="16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Char char="○"/>
              <a:defRPr sz="16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Catamaran"/>
              <a:buChar char="■"/>
              <a:defRPr sz="16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r>
              <a:rPr lang="en-US" sz="2800" b="1" dirty="0">
                <a:latin typeface="Mali"/>
                <a:cs typeface="Mali"/>
              </a:rPr>
              <a:t>Do humans or animals take care of their young for a longer period of time? Explain.</a:t>
            </a:r>
          </a:p>
          <a:p>
            <a:pPr marL="127000" indent="0">
              <a:buNone/>
            </a:pPr>
            <a:endParaRPr lang="en-US" sz="2800" dirty="0">
              <a:latin typeface="Mali"/>
              <a:cs typeface="Mali"/>
            </a:endParaRPr>
          </a:p>
        </p:txBody>
      </p:sp>
      <p:sp>
        <p:nvSpPr>
          <p:cNvPr id="21" name="Title 4">
            <a:extLst>
              <a:ext uri="{FF2B5EF4-FFF2-40B4-BE49-F238E27FC236}">
                <a16:creationId xmlns="" xmlns:a16="http://schemas.microsoft.com/office/drawing/2014/main" id="{F82FAC6A-7729-637D-059B-138EF41D0218}"/>
              </a:ext>
            </a:extLst>
          </p:cNvPr>
          <p:cNvSpPr>
            <a:spLocks noGrp="1"/>
          </p:cNvSpPr>
          <p:nvPr/>
        </p:nvSpPr>
        <p:spPr bwMode="black">
          <a:xfrm>
            <a:off x="1869788" y="790605"/>
            <a:ext cx="5767217" cy="9946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182880" tIns="182880" rIns="182880" bIns="182880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2800" b="1" dirty="0">
                <a:latin typeface="Mali"/>
                <a:ea typeface="Calibri"/>
                <a:cs typeface="Mali"/>
              </a:rPr>
              <a:t>Real-life application</a:t>
            </a:r>
            <a:r>
              <a:rPr lang="en-US" sz="2400" b="1" dirty="0">
                <a:latin typeface="Mali"/>
                <a:ea typeface="Calibri"/>
                <a:cs typeface="Mali"/>
              </a:rPr>
              <a:t> </a:t>
            </a:r>
            <a:endParaRPr lang="en-US" sz="2400" b="1">
              <a:latin typeface="Arial"/>
              <a:ea typeface="Calibri"/>
              <a:cs typeface="Arial"/>
            </a:endParaRPr>
          </a:p>
          <a:p>
            <a:pPr algn="ctr"/>
            <a:r>
              <a:rPr lang="en-US" sz="2400" b="1" dirty="0">
                <a:latin typeface="Mali"/>
                <a:ea typeface="Calibri"/>
                <a:cs typeface="Mali"/>
              </a:rPr>
              <a:t> 30 seconds - Buzz in</a:t>
            </a:r>
            <a:endParaRPr lang="en-US" sz="2400" b="1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77680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99027E91-7C3D-891D-F5B5-CD9935B457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532;p58">
            <a:extLst>
              <a:ext uri="{FF2B5EF4-FFF2-40B4-BE49-F238E27FC236}">
                <a16:creationId xmlns="" xmlns:a16="http://schemas.microsoft.com/office/drawing/2014/main" id="{6D34239D-0100-8A48-F2E7-3CEF10CC3C7E}"/>
              </a:ext>
            </a:extLst>
          </p:cNvPr>
          <p:cNvSpPr/>
          <p:nvPr/>
        </p:nvSpPr>
        <p:spPr>
          <a:xfrm>
            <a:off x="219688" y="-6209"/>
            <a:ext cx="1012200" cy="10122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" name="Google Shape;2528;p104">
            <a:extLst>
              <a:ext uri="{FF2B5EF4-FFF2-40B4-BE49-F238E27FC236}">
                <a16:creationId xmlns="" xmlns:a16="http://schemas.microsoft.com/office/drawing/2014/main" id="{076C68FE-889F-44D0-74D8-FA8F44576665}"/>
              </a:ext>
            </a:extLst>
          </p:cNvPr>
          <p:cNvGrpSpPr/>
          <p:nvPr/>
        </p:nvGrpSpPr>
        <p:grpSpPr>
          <a:xfrm>
            <a:off x="300426" y="60143"/>
            <a:ext cx="850721" cy="851862"/>
            <a:chOff x="300426" y="60143"/>
            <a:chExt cx="1357796" cy="1716366"/>
          </a:xfrm>
        </p:grpSpPr>
        <p:sp>
          <p:nvSpPr>
            <p:cNvPr id="9" name="Google Shape;2529;p104">
              <a:extLst>
                <a:ext uri="{FF2B5EF4-FFF2-40B4-BE49-F238E27FC236}">
                  <a16:creationId xmlns="" xmlns:a16="http://schemas.microsoft.com/office/drawing/2014/main" id="{22655DA8-CA2F-6D96-E90B-FFFD1F153D1A}"/>
                </a:ext>
              </a:extLst>
            </p:cNvPr>
            <p:cNvSpPr/>
            <p:nvPr/>
          </p:nvSpPr>
          <p:spPr>
            <a:xfrm>
              <a:off x="714940" y="1666406"/>
              <a:ext cx="192155" cy="110103"/>
            </a:xfrm>
            <a:custGeom>
              <a:avLst/>
              <a:gdLst/>
              <a:ahLst/>
              <a:cxnLst/>
              <a:rect l="l" t="t" r="r" b="b"/>
              <a:pathLst>
                <a:path w="10974" h="6288" extrusionOk="0">
                  <a:moveTo>
                    <a:pt x="4011" y="1"/>
                  </a:moveTo>
                  <a:cubicBezTo>
                    <a:pt x="4011" y="1"/>
                    <a:pt x="1" y="3330"/>
                    <a:pt x="908" y="3936"/>
                  </a:cubicBezTo>
                  <a:cubicBezTo>
                    <a:pt x="1087" y="4055"/>
                    <a:pt x="1340" y="4103"/>
                    <a:pt x="1630" y="4103"/>
                  </a:cubicBezTo>
                  <a:cubicBezTo>
                    <a:pt x="2812" y="4103"/>
                    <a:pt x="4616" y="3309"/>
                    <a:pt x="4617" y="3309"/>
                  </a:cubicBezTo>
                  <a:lnTo>
                    <a:pt x="4617" y="3309"/>
                  </a:lnTo>
                  <a:cubicBezTo>
                    <a:pt x="4617" y="3309"/>
                    <a:pt x="3936" y="5373"/>
                    <a:pt x="5222" y="5449"/>
                  </a:cubicBezTo>
                  <a:cubicBezTo>
                    <a:pt x="5249" y="5451"/>
                    <a:pt x="5275" y="5452"/>
                    <a:pt x="5301" y="5452"/>
                  </a:cubicBezTo>
                  <a:cubicBezTo>
                    <a:pt x="6540" y="5452"/>
                    <a:pt x="7265" y="3708"/>
                    <a:pt x="7265" y="3708"/>
                  </a:cubicBezTo>
                  <a:cubicBezTo>
                    <a:pt x="7265" y="3708"/>
                    <a:pt x="8483" y="6287"/>
                    <a:pt x="9664" y="6287"/>
                  </a:cubicBezTo>
                  <a:cubicBezTo>
                    <a:pt x="9697" y="6287"/>
                    <a:pt x="9730" y="6285"/>
                    <a:pt x="9763" y="6281"/>
                  </a:cubicBezTo>
                  <a:cubicBezTo>
                    <a:pt x="10973" y="6130"/>
                    <a:pt x="9763" y="1211"/>
                    <a:pt x="9763" y="1211"/>
                  </a:cubicBezTo>
                  <a:lnTo>
                    <a:pt x="401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530;p104">
              <a:extLst>
                <a:ext uri="{FF2B5EF4-FFF2-40B4-BE49-F238E27FC236}">
                  <a16:creationId xmlns="" xmlns:a16="http://schemas.microsoft.com/office/drawing/2014/main" id="{EBEBD54D-690C-D0F0-351A-99B226125EF7}"/>
                </a:ext>
              </a:extLst>
            </p:cNvPr>
            <p:cNvSpPr/>
            <p:nvPr/>
          </p:nvSpPr>
          <p:spPr>
            <a:xfrm>
              <a:off x="1038665" y="1666406"/>
              <a:ext cx="192172" cy="110103"/>
            </a:xfrm>
            <a:custGeom>
              <a:avLst/>
              <a:gdLst/>
              <a:ahLst/>
              <a:cxnLst/>
              <a:rect l="l" t="t" r="r" b="b"/>
              <a:pathLst>
                <a:path w="10975" h="6288" extrusionOk="0">
                  <a:moveTo>
                    <a:pt x="6963" y="1"/>
                  </a:moveTo>
                  <a:lnTo>
                    <a:pt x="1211" y="1211"/>
                  </a:lnTo>
                  <a:cubicBezTo>
                    <a:pt x="1211" y="1211"/>
                    <a:pt x="1" y="6130"/>
                    <a:pt x="1211" y="6281"/>
                  </a:cubicBezTo>
                  <a:cubicBezTo>
                    <a:pt x="1244" y="6285"/>
                    <a:pt x="1277" y="6287"/>
                    <a:pt x="1310" y="6287"/>
                  </a:cubicBezTo>
                  <a:cubicBezTo>
                    <a:pt x="2491" y="6287"/>
                    <a:pt x="3709" y="3708"/>
                    <a:pt x="3709" y="3708"/>
                  </a:cubicBezTo>
                  <a:cubicBezTo>
                    <a:pt x="3709" y="3708"/>
                    <a:pt x="4435" y="5452"/>
                    <a:pt x="5675" y="5452"/>
                  </a:cubicBezTo>
                  <a:cubicBezTo>
                    <a:pt x="5701" y="5452"/>
                    <a:pt x="5727" y="5451"/>
                    <a:pt x="5753" y="5449"/>
                  </a:cubicBezTo>
                  <a:cubicBezTo>
                    <a:pt x="7039" y="5373"/>
                    <a:pt x="6359" y="3309"/>
                    <a:pt x="6359" y="3309"/>
                  </a:cubicBezTo>
                  <a:lnTo>
                    <a:pt x="6359" y="3309"/>
                  </a:lnTo>
                  <a:cubicBezTo>
                    <a:pt x="6359" y="3309"/>
                    <a:pt x="8162" y="4103"/>
                    <a:pt x="9344" y="4103"/>
                  </a:cubicBezTo>
                  <a:cubicBezTo>
                    <a:pt x="9634" y="4103"/>
                    <a:pt x="9887" y="4055"/>
                    <a:pt x="10066" y="3936"/>
                  </a:cubicBezTo>
                  <a:cubicBezTo>
                    <a:pt x="10974" y="3330"/>
                    <a:pt x="6963" y="1"/>
                    <a:pt x="6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531;p104">
              <a:extLst>
                <a:ext uri="{FF2B5EF4-FFF2-40B4-BE49-F238E27FC236}">
                  <a16:creationId xmlns="" xmlns:a16="http://schemas.microsoft.com/office/drawing/2014/main" id="{5E90EE65-583B-35B2-B843-8EE3BE2E42F7}"/>
                </a:ext>
              </a:extLst>
            </p:cNvPr>
            <p:cNvSpPr/>
            <p:nvPr/>
          </p:nvSpPr>
          <p:spPr>
            <a:xfrm>
              <a:off x="302107" y="60143"/>
              <a:ext cx="1341564" cy="1644854"/>
            </a:xfrm>
            <a:custGeom>
              <a:avLst/>
              <a:gdLst/>
              <a:ahLst/>
              <a:cxnLst/>
              <a:rect l="l" t="t" r="r" b="b"/>
              <a:pathLst>
                <a:path w="76617" h="93938" extrusionOk="0">
                  <a:moveTo>
                    <a:pt x="38057" y="0"/>
                  </a:moveTo>
                  <a:cubicBezTo>
                    <a:pt x="35871" y="0"/>
                    <a:pt x="20009" y="682"/>
                    <a:pt x="13906" y="20208"/>
                  </a:cubicBezTo>
                  <a:cubicBezTo>
                    <a:pt x="7347" y="41199"/>
                    <a:pt x="1" y="93937"/>
                    <a:pt x="38309" y="93937"/>
                  </a:cubicBezTo>
                  <a:cubicBezTo>
                    <a:pt x="76617" y="93937"/>
                    <a:pt x="69270" y="41199"/>
                    <a:pt x="62710" y="20208"/>
                  </a:cubicBezTo>
                  <a:cubicBezTo>
                    <a:pt x="56608" y="682"/>
                    <a:pt x="40745" y="0"/>
                    <a:pt x="38559" y="0"/>
                  </a:cubicBezTo>
                  <a:cubicBezTo>
                    <a:pt x="38395" y="0"/>
                    <a:pt x="38308" y="4"/>
                    <a:pt x="38308" y="4"/>
                  </a:cubicBezTo>
                  <a:cubicBezTo>
                    <a:pt x="38308" y="4"/>
                    <a:pt x="38221" y="0"/>
                    <a:pt x="380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532;p104">
              <a:extLst>
                <a:ext uri="{FF2B5EF4-FFF2-40B4-BE49-F238E27FC236}">
                  <a16:creationId xmlns="" xmlns:a16="http://schemas.microsoft.com/office/drawing/2014/main" id="{0D39FA27-F9BF-B2A9-6AC2-CB0F04BAD8FD}"/>
                </a:ext>
              </a:extLst>
            </p:cNvPr>
            <p:cNvSpPr/>
            <p:nvPr/>
          </p:nvSpPr>
          <p:spPr>
            <a:xfrm>
              <a:off x="363304" y="60143"/>
              <a:ext cx="1219134" cy="1504967"/>
            </a:xfrm>
            <a:custGeom>
              <a:avLst/>
              <a:gdLst/>
              <a:ahLst/>
              <a:cxnLst/>
              <a:rect l="l" t="t" r="r" b="b"/>
              <a:pathLst>
                <a:path w="69625" h="85949" extrusionOk="0">
                  <a:moveTo>
                    <a:pt x="35065" y="0"/>
                  </a:moveTo>
                  <a:cubicBezTo>
                    <a:pt x="34901" y="0"/>
                    <a:pt x="34814" y="4"/>
                    <a:pt x="34814" y="4"/>
                  </a:cubicBezTo>
                  <a:cubicBezTo>
                    <a:pt x="34814" y="4"/>
                    <a:pt x="34727" y="0"/>
                    <a:pt x="34563" y="0"/>
                  </a:cubicBezTo>
                  <a:cubicBezTo>
                    <a:pt x="32377" y="0"/>
                    <a:pt x="16514" y="682"/>
                    <a:pt x="10411" y="20208"/>
                  </a:cubicBezTo>
                  <a:cubicBezTo>
                    <a:pt x="5429" y="36148"/>
                    <a:pt x="0" y="70389"/>
                    <a:pt x="14449" y="85948"/>
                  </a:cubicBezTo>
                  <a:cubicBezTo>
                    <a:pt x="2746" y="66153"/>
                    <a:pt x="12079" y="15818"/>
                    <a:pt x="21431" y="11024"/>
                  </a:cubicBezTo>
                  <a:cubicBezTo>
                    <a:pt x="23600" y="9913"/>
                    <a:pt x="25482" y="9486"/>
                    <a:pt x="27095" y="9486"/>
                  </a:cubicBezTo>
                  <a:cubicBezTo>
                    <a:pt x="32421" y="9486"/>
                    <a:pt x="34799" y="14146"/>
                    <a:pt x="34812" y="14171"/>
                  </a:cubicBezTo>
                  <a:lnTo>
                    <a:pt x="34812" y="14173"/>
                  </a:lnTo>
                  <a:lnTo>
                    <a:pt x="34813" y="14173"/>
                  </a:lnTo>
                  <a:lnTo>
                    <a:pt x="34813" y="14170"/>
                  </a:lnTo>
                  <a:cubicBezTo>
                    <a:pt x="34826" y="14145"/>
                    <a:pt x="37204" y="9485"/>
                    <a:pt x="42530" y="9485"/>
                  </a:cubicBezTo>
                  <a:cubicBezTo>
                    <a:pt x="44142" y="9485"/>
                    <a:pt x="46025" y="9912"/>
                    <a:pt x="48193" y="11024"/>
                  </a:cubicBezTo>
                  <a:cubicBezTo>
                    <a:pt x="57546" y="15818"/>
                    <a:pt x="66880" y="66153"/>
                    <a:pt x="55174" y="85948"/>
                  </a:cubicBezTo>
                  <a:lnTo>
                    <a:pt x="55176" y="85948"/>
                  </a:lnTo>
                  <a:cubicBezTo>
                    <a:pt x="69624" y="70391"/>
                    <a:pt x="64197" y="36146"/>
                    <a:pt x="59215" y="20207"/>
                  </a:cubicBezTo>
                  <a:cubicBezTo>
                    <a:pt x="53113" y="682"/>
                    <a:pt x="37251" y="0"/>
                    <a:pt x="350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533;p104">
              <a:extLst>
                <a:ext uri="{FF2B5EF4-FFF2-40B4-BE49-F238E27FC236}">
                  <a16:creationId xmlns="" xmlns:a16="http://schemas.microsoft.com/office/drawing/2014/main" id="{62C1B732-1DF6-9710-D8A3-923D687D69A2}"/>
                </a:ext>
              </a:extLst>
            </p:cNvPr>
            <p:cNvSpPr/>
            <p:nvPr/>
          </p:nvSpPr>
          <p:spPr>
            <a:xfrm>
              <a:off x="780270" y="378143"/>
              <a:ext cx="60374" cy="78130"/>
            </a:xfrm>
            <a:custGeom>
              <a:avLst/>
              <a:gdLst/>
              <a:ahLst/>
              <a:cxnLst/>
              <a:rect l="l" t="t" r="r" b="b"/>
              <a:pathLst>
                <a:path w="3448" h="4462" extrusionOk="0">
                  <a:moveTo>
                    <a:pt x="1724" y="1"/>
                  </a:moveTo>
                  <a:cubicBezTo>
                    <a:pt x="772" y="1"/>
                    <a:pt x="0" y="999"/>
                    <a:pt x="0" y="2231"/>
                  </a:cubicBezTo>
                  <a:cubicBezTo>
                    <a:pt x="0" y="3463"/>
                    <a:pt x="771" y="4461"/>
                    <a:pt x="1724" y="4461"/>
                  </a:cubicBezTo>
                  <a:cubicBezTo>
                    <a:pt x="2676" y="4461"/>
                    <a:pt x="3447" y="3463"/>
                    <a:pt x="3447" y="2231"/>
                  </a:cubicBezTo>
                  <a:cubicBezTo>
                    <a:pt x="3447" y="999"/>
                    <a:pt x="2674" y="1"/>
                    <a:pt x="17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534;p104">
              <a:extLst>
                <a:ext uri="{FF2B5EF4-FFF2-40B4-BE49-F238E27FC236}">
                  <a16:creationId xmlns="" xmlns:a16="http://schemas.microsoft.com/office/drawing/2014/main" id="{6BCCDB45-0114-BBC3-B3F8-3509B0A08219}"/>
                </a:ext>
              </a:extLst>
            </p:cNvPr>
            <p:cNvSpPr/>
            <p:nvPr/>
          </p:nvSpPr>
          <p:spPr>
            <a:xfrm>
              <a:off x="1104608" y="378143"/>
              <a:ext cx="60374" cy="78130"/>
            </a:xfrm>
            <a:custGeom>
              <a:avLst/>
              <a:gdLst/>
              <a:ahLst/>
              <a:cxnLst/>
              <a:rect l="l" t="t" r="r" b="b"/>
              <a:pathLst>
                <a:path w="3448" h="4462" extrusionOk="0">
                  <a:moveTo>
                    <a:pt x="1723" y="1"/>
                  </a:moveTo>
                  <a:cubicBezTo>
                    <a:pt x="771" y="1"/>
                    <a:pt x="1" y="999"/>
                    <a:pt x="1" y="2231"/>
                  </a:cubicBezTo>
                  <a:cubicBezTo>
                    <a:pt x="1" y="3463"/>
                    <a:pt x="770" y="4461"/>
                    <a:pt x="1723" y="4461"/>
                  </a:cubicBezTo>
                  <a:cubicBezTo>
                    <a:pt x="2677" y="4461"/>
                    <a:pt x="3447" y="3463"/>
                    <a:pt x="3447" y="2231"/>
                  </a:cubicBezTo>
                  <a:cubicBezTo>
                    <a:pt x="3447" y="999"/>
                    <a:pt x="2674" y="1"/>
                    <a:pt x="17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535;p104">
              <a:extLst>
                <a:ext uri="{FF2B5EF4-FFF2-40B4-BE49-F238E27FC236}">
                  <a16:creationId xmlns="" xmlns:a16="http://schemas.microsoft.com/office/drawing/2014/main" id="{427E6E71-F23F-334E-20E0-9B7E7DC3050B}"/>
                </a:ext>
              </a:extLst>
            </p:cNvPr>
            <p:cNvSpPr/>
            <p:nvPr/>
          </p:nvSpPr>
          <p:spPr>
            <a:xfrm>
              <a:off x="880252" y="467531"/>
              <a:ext cx="183032" cy="106846"/>
            </a:xfrm>
            <a:custGeom>
              <a:avLst/>
              <a:gdLst/>
              <a:ahLst/>
              <a:cxnLst/>
              <a:rect l="l" t="t" r="r" b="b"/>
              <a:pathLst>
                <a:path w="10453" h="6102" extrusionOk="0">
                  <a:moveTo>
                    <a:pt x="5865" y="0"/>
                  </a:moveTo>
                  <a:cubicBezTo>
                    <a:pt x="5865" y="0"/>
                    <a:pt x="847" y="334"/>
                    <a:pt x="424" y="927"/>
                  </a:cubicBezTo>
                  <a:cubicBezTo>
                    <a:pt x="0" y="1519"/>
                    <a:pt x="4721" y="5669"/>
                    <a:pt x="5659" y="6078"/>
                  </a:cubicBezTo>
                  <a:cubicBezTo>
                    <a:pt x="5696" y="6094"/>
                    <a:pt x="5736" y="6102"/>
                    <a:pt x="5781" y="6102"/>
                  </a:cubicBezTo>
                  <a:cubicBezTo>
                    <a:pt x="6873" y="6102"/>
                    <a:pt x="10208" y="1433"/>
                    <a:pt x="10328" y="757"/>
                  </a:cubicBezTo>
                  <a:cubicBezTo>
                    <a:pt x="10452" y="53"/>
                    <a:pt x="5865" y="0"/>
                    <a:pt x="58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536;p104">
              <a:extLst>
                <a:ext uri="{FF2B5EF4-FFF2-40B4-BE49-F238E27FC236}">
                  <a16:creationId xmlns="" xmlns:a16="http://schemas.microsoft.com/office/drawing/2014/main" id="{795FA4A8-BAB5-4298-14BC-201A239A8C5E}"/>
                </a:ext>
              </a:extLst>
            </p:cNvPr>
            <p:cNvSpPr/>
            <p:nvPr/>
          </p:nvSpPr>
          <p:spPr>
            <a:xfrm>
              <a:off x="300426" y="543472"/>
              <a:ext cx="408386" cy="657343"/>
            </a:xfrm>
            <a:custGeom>
              <a:avLst/>
              <a:gdLst/>
              <a:ahLst/>
              <a:cxnLst/>
              <a:rect l="l" t="t" r="r" b="b"/>
              <a:pathLst>
                <a:path w="23323" h="37541" extrusionOk="0">
                  <a:moveTo>
                    <a:pt x="12828" y="0"/>
                  </a:moveTo>
                  <a:cubicBezTo>
                    <a:pt x="3498" y="8162"/>
                    <a:pt x="0" y="35373"/>
                    <a:pt x="3110" y="37317"/>
                  </a:cubicBezTo>
                  <a:cubicBezTo>
                    <a:pt x="3354" y="37469"/>
                    <a:pt x="3650" y="37540"/>
                    <a:pt x="3990" y="37540"/>
                  </a:cubicBezTo>
                  <a:cubicBezTo>
                    <a:pt x="7993" y="37540"/>
                    <a:pt x="18095" y="27714"/>
                    <a:pt x="20602" y="24489"/>
                  </a:cubicBezTo>
                  <a:cubicBezTo>
                    <a:pt x="23322" y="20992"/>
                    <a:pt x="12828" y="0"/>
                    <a:pt x="128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537;p104">
              <a:extLst>
                <a:ext uri="{FF2B5EF4-FFF2-40B4-BE49-F238E27FC236}">
                  <a16:creationId xmlns="" xmlns:a16="http://schemas.microsoft.com/office/drawing/2014/main" id="{0868C074-D1DC-A79C-C06D-807C18640C0E}"/>
                </a:ext>
              </a:extLst>
            </p:cNvPr>
            <p:cNvSpPr/>
            <p:nvPr/>
          </p:nvSpPr>
          <p:spPr>
            <a:xfrm>
              <a:off x="1249836" y="543472"/>
              <a:ext cx="408386" cy="657343"/>
            </a:xfrm>
            <a:custGeom>
              <a:avLst/>
              <a:gdLst/>
              <a:ahLst/>
              <a:cxnLst/>
              <a:rect l="l" t="t" r="r" b="b"/>
              <a:pathLst>
                <a:path w="23323" h="37541" extrusionOk="0">
                  <a:moveTo>
                    <a:pt x="10495" y="0"/>
                  </a:moveTo>
                  <a:cubicBezTo>
                    <a:pt x="10495" y="0"/>
                    <a:pt x="0" y="20991"/>
                    <a:pt x="2721" y="24489"/>
                  </a:cubicBezTo>
                  <a:cubicBezTo>
                    <a:pt x="5228" y="27713"/>
                    <a:pt x="15331" y="37540"/>
                    <a:pt x="19333" y="37540"/>
                  </a:cubicBezTo>
                  <a:cubicBezTo>
                    <a:pt x="19673" y="37540"/>
                    <a:pt x="19969" y="37469"/>
                    <a:pt x="20213" y="37317"/>
                  </a:cubicBezTo>
                  <a:cubicBezTo>
                    <a:pt x="23322" y="35373"/>
                    <a:pt x="19825" y="8162"/>
                    <a:pt x="104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538;p104">
              <a:extLst>
                <a:ext uri="{FF2B5EF4-FFF2-40B4-BE49-F238E27FC236}">
                  <a16:creationId xmlns="" xmlns:a16="http://schemas.microsoft.com/office/drawing/2014/main" id="{45D9A222-673E-4AC1-D09E-C051EC0E0021}"/>
                </a:ext>
              </a:extLst>
            </p:cNvPr>
            <p:cNvSpPr/>
            <p:nvPr/>
          </p:nvSpPr>
          <p:spPr>
            <a:xfrm>
              <a:off x="1086799" y="467529"/>
              <a:ext cx="161180" cy="161180"/>
            </a:xfrm>
            <a:custGeom>
              <a:avLst/>
              <a:gdLst/>
              <a:ahLst/>
              <a:cxnLst/>
              <a:rect l="l" t="t" r="r" b="b"/>
              <a:pathLst>
                <a:path w="9205" h="9205" extrusionOk="0">
                  <a:moveTo>
                    <a:pt x="4602" y="0"/>
                  </a:moveTo>
                  <a:cubicBezTo>
                    <a:pt x="2061" y="0"/>
                    <a:pt x="0" y="2060"/>
                    <a:pt x="0" y="4601"/>
                  </a:cubicBezTo>
                  <a:cubicBezTo>
                    <a:pt x="0" y="7143"/>
                    <a:pt x="2061" y="9204"/>
                    <a:pt x="4602" y="9204"/>
                  </a:cubicBezTo>
                  <a:cubicBezTo>
                    <a:pt x="7143" y="9204"/>
                    <a:pt x="9204" y="7143"/>
                    <a:pt x="9204" y="4601"/>
                  </a:cubicBezTo>
                  <a:cubicBezTo>
                    <a:pt x="9204" y="2060"/>
                    <a:pt x="7144" y="0"/>
                    <a:pt x="46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539;p104">
              <a:extLst>
                <a:ext uri="{FF2B5EF4-FFF2-40B4-BE49-F238E27FC236}">
                  <a16:creationId xmlns="" xmlns:a16="http://schemas.microsoft.com/office/drawing/2014/main" id="{37FB3801-7515-C63E-03D9-8926BE0ABE43}"/>
                </a:ext>
              </a:extLst>
            </p:cNvPr>
            <p:cNvSpPr/>
            <p:nvPr/>
          </p:nvSpPr>
          <p:spPr>
            <a:xfrm>
              <a:off x="710687" y="467529"/>
              <a:ext cx="161180" cy="161180"/>
            </a:xfrm>
            <a:custGeom>
              <a:avLst/>
              <a:gdLst/>
              <a:ahLst/>
              <a:cxnLst/>
              <a:rect l="l" t="t" r="r" b="b"/>
              <a:pathLst>
                <a:path w="9205" h="9205" extrusionOk="0">
                  <a:moveTo>
                    <a:pt x="4602" y="0"/>
                  </a:moveTo>
                  <a:cubicBezTo>
                    <a:pt x="2061" y="0"/>
                    <a:pt x="0" y="2060"/>
                    <a:pt x="0" y="4601"/>
                  </a:cubicBezTo>
                  <a:cubicBezTo>
                    <a:pt x="0" y="7143"/>
                    <a:pt x="2061" y="9204"/>
                    <a:pt x="4602" y="9204"/>
                  </a:cubicBezTo>
                  <a:cubicBezTo>
                    <a:pt x="7143" y="9204"/>
                    <a:pt x="9204" y="7143"/>
                    <a:pt x="9204" y="4601"/>
                  </a:cubicBezTo>
                  <a:cubicBezTo>
                    <a:pt x="9204" y="2060"/>
                    <a:pt x="7144" y="0"/>
                    <a:pt x="46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 Placeholder 2">
            <a:extLst>
              <a:ext uri="{FF2B5EF4-FFF2-40B4-BE49-F238E27FC236}">
                <a16:creationId xmlns="" xmlns:a16="http://schemas.microsoft.com/office/drawing/2014/main" id="{0BCB3F8E-D6C2-4D00-B9E0-7927E5521419}"/>
              </a:ext>
            </a:extLst>
          </p:cNvPr>
          <p:cNvSpPr>
            <a:spLocks noGrp="1"/>
          </p:cNvSpPr>
          <p:nvPr/>
        </p:nvSpPr>
        <p:spPr>
          <a:xfrm>
            <a:off x="1844984" y="1582027"/>
            <a:ext cx="5456400" cy="27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Char char="●"/>
              <a:defRPr sz="16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Char char="○"/>
              <a:defRPr sz="16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Char char="■"/>
              <a:defRPr sz="16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Char char="●"/>
              <a:defRPr sz="16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Char char="○"/>
              <a:defRPr sz="16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Char char="■"/>
              <a:defRPr sz="16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Char char="●"/>
              <a:defRPr sz="16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Char char="○"/>
              <a:defRPr sz="16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Catamaran"/>
              <a:buChar char="■"/>
              <a:defRPr sz="16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r>
              <a:rPr lang="en-US" sz="2800" b="1" dirty="0">
                <a:latin typeface="Mali"/>
                <a:cs typeface="Mali"/>
              </a:rPr>
              <a:t>How do you think penguins can live in cold weather?</a:t>
            </a:r>
          </a:p>
          <a:p>
            <a:pPr marL="127000" indent="0">
              <a:buFont typeface="Catamaran"/>
              <a:buNone/>
            </a:pPr>
            <a:endParaRPr lang="en-US" sz="2800" b="1" dirty="0">
              <a:latin typeface="Mali"/>
              <a:cs typeface="Mali"/>
            </a:endParaRPr>
          </a:p>
        </p:txBody>
      </p:sp>
      <p:sp>
        <p:nvSpPr>
          <p:cNvPr id="4" name="Title 4">
            <a:extLst>
              <a:ext uri="{FF2B5EF4-FFF2-40B4-BE49-F238E27FC236}">
                <a16:creationId xmlns="" xmlns:a16="http://schemas.microsoft.com/office/drawing/2014/main" id="{1CF8BA2A-CC36-A9B3-330E-94F781249D46}"/>
              </a:ext>
            </a:extLst>
          </p:cNvPr>
          <p:cNvSpPr>
            <a:spLocks noGrp="1"/>
          </p:cNvSpPr>
          <p:nvPr/>
        </p:nvSpPr>
        <p:spPr bwMode="black">
          <a:xfrm>
            <a:off x="1691988" y="295451"/>
            <a:ext cx="5767217" cy="9946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182880" tIns="182880" rIns="182880" bIns="182880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2400" b="1" dirty="0">
                <a:latin typeface="Mali"/>
                <a:ea typeface="Calibri"/>
                <a:cs typeface="Mali"/>
              </a:rPr>
              <a:t>Critical Thinking - 30 seconds </a:t>
            </a:r>
            <a:endParaRPr lang="en-US" sz="2400" b="1">
              <a:cs typeface="Arial"/>
            </a:endParaRPr>
          </a:p>
          <a:p>
            <a:pPr algn="ctr"/>
            <a:r>
              <a:rPr lang="en-US" sz="2400" b="1" dirty="0">
                <a:latin typeface="Mali"/>
                <a:ea typeface="Calibri"/>
                <a:cs typeface="Mali"/>
              </a:rPr>
              <a:t> Buzz in</a:t>
            </a:r>
            <a:endParaRPr lang="en-US" sz="2400" b="1">
              <a:latin typeface="Arial"/>
              <a:ea typeface="Calibri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5838" y="3051425"/>
            <a:ext cx="398637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/>
              <a:t>Buzz in</a:t>
            </a:r>
            <a:endParaRPr lang="ar-JO" sz="2000" b="1" dirty="0"/>
          </a:p>
        </p:txBody>
      </p:sp>
    </p:spTree>
    <p:extLst>
      <p:ext uri="{BB962C8B-B14F-4D97-AF65-F5344CB8AC3E}">
        <p14:creationId xmlns:p14="http://schemas.microsoft.com/office/powerpoint/2010/main" val="42273430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="" xmlns:a16="http://schemas.microsoft.com/office/drawing/2014/main" id="{74CEEFAD-FB55-CF22-5E6D-F5646FE10F78}"/>
              </a:ext>
            </a:extLst>
          </p:cNvPr>
          <p:cNvSpPr>
            <a:spLocks noGrp="1"/>
          </p:cNvSpPr>
          <p:nvPr/>
        </p:nvSpPr>
        <p:spPr>
          <a:xfrm>
            <a:off x="296792" y="802941"/>
            <a:ext cx="1892441" cy="5756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li"/>
              <a:buNone/>
              <a:defRPr sz="2500" b="1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li"/>
              <a:buNone/>
              <a:defRPr sz="30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li"/>
              <a:buNone/>
              <a:defRPr sz="30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li"/>
              <a:buNone/>
              <a:defRPr sz="30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li"/>
              <a:buNone/>
              <a:defRPr sz="30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li"/>
              <a:buNone/>
              <a:defRPr sz="30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li"/>
              <a:buNone/>
              <a:defRPr sz="30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li"/>
              <a:buNone/>
              <a:defRPr sz="30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li"/>
              <a:buNone/>
              <a:defRPr sz="30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9pPr>
          </a:lstStyle>
          <a:p>
            <a:r>
              <a:rPr lang="en-US" sz="2400" dirty="0">
                <a:solidFill>
                  <a:srgbClr val="FF0000"/>
                </a:solidFill>
              </a:rPr>
              <a:t>True/False</a:t>
            </a:r>
            <a:br>
              <a:rPr lang="en-US" sz="2400" dirty="0">
                <a:solidFill>
                  <a:srgbClr val="FF0000"/>
                </a:solidFill>
              </a:rPr>
            </a:b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="" xmlns:a16="http://schemas.microsoft.com/office/drawing/2014/main" id="{7E94624F-90F6-E4C1-D522-DC958DCB185B}"/>
              </a:ext>
            </a:extLst>
          </p:cNvPr>
          <p:cNvSpPr>
            <a:spLocks noGrp="1"/>
          </p:cNvSpPr>
          <p:nvPr/>
        </p:nvSpPr>
        <p:spPr>
          <a:xfrm>
            <a:off x="405074" y="3178163"/>
            <a:ext cx="7206284" cy="12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li"/>
              <a:buNone/>
              <a:defRPr sz="1800" b="1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li"/>
              <a:buNone/>
              <a:defRPr sz="18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li"/>
              <a:buNone/>
              <a:defRPr sz="18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li"/>
              <a:buNone/>
              <a:defRPr sz="18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li"/>
              <a:buNone/>
              <a:defRPr sz="18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li"/>
              <a:buNone/>
              <a:defRPr sz="18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li"/>
              <a:buNone/>
              <a:defRPr sz="18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li"/>
              <a:buNone/>
              <a:defRPr sz="18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li"/>
              <a:buNone/>
              <a:defRPr sz="18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9pPr>
          </a:lstStyle>
          <a:p>
            <a:pPr algn="l"/>
            <a:r>
              <a:rPr lang="en-US" dirty="0" smtClean="0"/>
              <a:t>1- </a:t>
            </a:r>
            <a:r>
              <a:rPr lang="en-US" dirty="0"/>
              <a:t>Animals don’t protect their young. </a:t>
            </a:r>
            <a:br>
              <a:rPr lang="en-US" dirty="0"/>
            </a:br>
            <a:r>
              <a:rPr lang="en-US" dirty="0"/>
              <a:t>1-True</a:t>
            </a:r>
            <a:br>
              <a:rPr lang="en-US" dirty="0"/>
            </a:br>
            <a:r>
              <a:rPr lang="en-US" dirty="0"/>
              <a:t>2-False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2- </a:t>
            </a:r>
            <a:r>
              <a:rPr lang="en-US" dirty="0">
                <a:solidFill>
                  <a:srgbClr val="FF0000"/>
                </a:solidFill>
              </a:rPr>
              <a:t>Both </a:t>
            </a:r>
            <a:r>
              <a:rPr lang="en-US" dirty="0"/>
              <a:t>male and female emperor penguins take care of their young.</a:t>
            </a:r>
            <a:br>
              <a:rPr lang="en-US" dirty="0"/>
            </a:br>
            <a:r>
              <a:rPr lang="en-US" dirty="0"/>
              <a:t>1-True</a:t>
            </a:r>
            <a:br>
              <a:rPr lang="en-US" dirty="0"/>
            </a:br>
            <a:r>
              <a:rPr lang="en-US" dirty="0"/>
              <a:t>2-False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70224CCD-EAC4-0D76-989F-D44551787DBA}"/>
              </a:ext>
            </a:extLst>
          </p:cNvPr>
          <p:cNvSpPr>
            <a:spLocks noGrp="1"/>
          </p:cNvSpPr>
          <p:nvPr/>
        </p:nvSpPr>
        <p:spPr bwMode="black">
          <a:xfrm>
            <a:off x="1691988" y="110077"/>
            <a:ext cx="5767217" cy="5912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182880" tIns="182880" rIns="182880" bIns="182880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2400" b="1" dirty="0">
                <a:latin typeface="Mali"/>
                <a:ea typeface="Calibri"/>
                <a:cs typeface="Mali"/>
              </a:rPr>
              <a:t>Summative assessment - IRS</a:t>
            </a:r>
            <a:endParaRPr lang="en-US" sz="2400" b="1">
              <a:latin typeface="Arial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62415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="" xmlns:a16="http://schemas.microsoft.com/office/drawing/2014/main" id="{4BA725CF-BA8F-B35C-C1E6-ABA7E76207D5}"/>
              </a:ext>
            </a:extLst>
          </p:cNvPr>
          <p:cNvSpPr>
            <a:spLocks noGrp="1"/>
          </p:cNvSpPr>
          <p:nvPr/>
        </p:nvSpPr>
        <p:spPr bwMode="black">
          <a:xfrm>
            <a:off x="2560214" y="1171215"/>
            <a:ext cx="4430124" cy="66035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182880" tIns="182880" rIns="182880" bIns="182880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2400" b="1" dirty="0">
                <a:latin typeface="Mali"/>
                <a:ea typeface="Calibri"/>
              </a:rPr>
              <a:t>Exit Ticket - 1 min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="" xmlns:a16="http://schemas.microsoft.com/office/drawing/2014/main" id="{B3BEFD7C-314F-C10A-40EA-2DF6D3DA18A3}"/>
              </a:ext>
            </a:extLst>
          </p:cNvPr>
          <p:cNvSpPr>
            <a:spLocks noGrp="1"/>
          </p:cNvSpPr>
          <p:nvPr/>
        </p:nvSpPr>
        <p:spPr>
          <a:xfrm>
            <a:off x="1836804" y="2059891"/>
            <a:ext cx="5885162" cy="101684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2800" b="1" dirty="0">
                <a:solidFill>
                  <a:srgbClr val="FF0000"/>
                </a:solidFill>
                <a:latin typeface="Mali"/>
                <a:ea typeface="Calibri"/>
                <a:cs typeface="Mali"/>
              </a:rPr>
              <a:t>Write one sentence you've learned today about penguin.</a:t>
            </a:r>
            <a:endParaRPr lang="en-US" dirty="0">
              <a:solidFill>
                <a:srgbClr val="262626"/>
              </a:solidFill>
              <a:latin typeface="Mali"/>
              <a:ea typeface="Calibri"/>
              <a:cs typeface="Mali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13CBDAED-7456-07C0-70B6-20E201969B2A}"/>
              </a:ext>
            </a:extLst>
          </p:cNvPr>
          <p:cNvSpPr>
            <a:spLocks noGrp="1"/>
          </p:cNvSpPr>
          <p:nvPr/>
        </p:nvSpPr>
        <p:spPr>
          <a:xfrm>
            <a:off x="3378775" y="3244635"/>
            <a:ext cx="2790437" cy="53879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2400" b="1" dirty="0">
                <a:solidFill>
                  <a:srgbClr val="000000"/>
                </a:solidFill>
                <a:latin typeface="Mali"/>
                <a:ea typeface="Calibri"/>
                <a:cs typeface="Mali"/>
              </a:rPr>
              <a:t>Mini-Boards</a:t>
            </a:r>
            <a:endParaRPr lang="en-US" sz="1400" dirty="0">
              <a:solidFill>
                <a:srgbClr val="000000"/>
              </a:solidFill>
              <a:latin typeface="Mali"/>
              <a:cs typeface="Mali"/>
            </a:endParaRPr>
          </a:p>
        </p:txBody>
      </p:sp>
    </p:spTree>
    <p:extLst>
      <p:ext uri="{BB962C8B-B14F-4D97-AF65-F5344CB8AC3E}">
        <p14:creationId xmlns:p14="http://schemas.microsoft.com/office/powerpoint/2010/main" val="9229841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H.w</a:t>
            </a:r>
            <a:endParaRPr lang="ar-J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b="1" dirty="0" smtClean="0"/>
              <a:t>Draw a penguin in your notebook</a:t>
            </a:r>
            <a:endParaRPr lang="ar-JO" sz="2400" b="1" dirty="0"/>
          </a:p>
        </p:txBody>
      </p:sp>
    </p:spTree>
    <p:extLst>
      <p:ext uri="{BB962C8B-B14F-4D97-AF65-F5344CB8AC3E}">
        <p14:creationId xmlns:p14="http://schemas.microsoft.com/office/powerpoint/2010/main" val="2026789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35"/>
          <p:cNvSpPr txBox="1">
            <a:spLocks noGrp="1"/>
          </p:cNvSpPr>
          <p:nvPr>
            <p:ph type="title"/>
          </p:nvPr>
        </p:nvSpPr>
        <p:spPr>
          <a:xfrm>
            <a:off x="2219250" y="768138"/>
            <a:ext cx="4555400" cy="8501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sz="4400" dirty="0"/>
              <a:t>Outcomes </a:t>
            </a:r>
            <a:endParaRPr lang="en-US" sz="4400"/>
          </a:p>
        </p:txBody>
      </p:sp>
      <p:sp>
        <p:nvSpPr>
          <p:cNvPr id="660" name="Google Shape;660;p35"/>
          <p:cNvSpPr/>
          <p:nvPr/>
        </p:nvSpPr>
        <p:spPr>
          <a:xfrm>
            <a:off x="2696122" y="4065655"/>
            <a:ext cx="187521" cy="168567"/>
          </a:xfrm>
          <a:custGeom>
            <a:avLst/>
            <a:gdLst/>
            <a:ahLst/>
            <a:cxnLst/>
            <a:rect l="l" t="t" r="r" b="b"/>
            <a:pathLst>
              <a:path w="1296" h="1165" extrusionOk="0">
                <a:moveTo>
                  <a:pt x="615" y="0"/>
                </a:moveTo>
                <a:cubicBezTo>
                  <a:pt x="615" y="0"/>
                  <a:pt x="580" y="62"/>
                  <a:pt x="560" y="62"/>
                </a:cubicBezTo>
                <a:cubicBezTo>
                  <a:pt x="556" y="62"/>
                  <a:pt x="552" y="59"/>
                  <a:pt x="550" y="53"/>
                </a:cubicBezTo>
                <a:cubicBezTo>
                  <a:pt x="524" y="79"/>
                  <a:pt x="511" y="105"/>
                  <a:pt x="511" y="144"/>
                </a:cubicBezTo>
                <a:cubicBezTo>
                  <a:pt x="511" y="249"/>
                  <a:pt x="563" y="367"/>
                  <a:pt x="589" y="458"/>
                </a:cubicBezTo>
                <a:cubicBezTo>
                  <a:pt x="576" y="445"/>
                  <a:pt x="497" y="406"/>
                  <a:pt x="458" y="393"/>
                </a:cubicBezTo>
                <a:lnTo>
                  <a:pt x="314" y="340"/>
                </a:lnTo>
                <a:cubicBezTo>
                  <a:pt x="301" y="339"/>
                  <a:pt x="288" y="338"/>
                  <a:pt x="275" y="338"/>
                </a:cubicBezTo>
                <a:cubicBezTo>
                  <a:pt x="191" y="338"/>
                  <a:pt x="94" y="368"/>
                  <a:pt x="26" y="380"/>
                </a:cubicBezTo>
                <a:cubicBezTo>
                  <a:pt x="0" y="497"/>
                  <a:pt x="92" y="589"/>
                  <a:pt x="183" y="641"/>
                </a:cubicBezTo>
                <a:cubicBezTo>
                  <a:pt x="239" y="669"/>
                  <a:pt x="299" y="682"/>
                  <a:pt x="357" y="682"/>
                </a:cubicBezTo>
                <a:cubicBezTo>
                  <a:pt x="407" y="682"/>
                  <a:pt x="455" y="673"/>
                  <a:pt x="497" y="654"/>
                </a:cubicBezTo>
                <a:lnTo>
                  <a:pt x="497" y="654"/>
                </a:lnTo>
                <a:cubicBezTo>
                  <a:pt x="314" y="746"/>
                  <a:pt x="210" y="968"/>
                  <a:pt x="249" y="1165"/>
                </a:cubicBezTo>
                <a:cubicBezTo>
                  <a:pt x="353" y="1139"/>
                  <a:pt x="471" y="1086"/>
                  <a:pt x="563" y="1021"/>
                </a:cubicBezTo>
                <a:cubicBezTo>
                  <a:pt x="654" y="955"/>
                  <a:pt x="733" y="838"/>
                  <a:pt x="733" y="720"/>
                </a:cubicBezTo>
                <a:cubicBezTo>
                  <a:pt x="795" y="907"/>
                  <a:pt x="989" y="1035"/>
                  <a:pt x="1188" y="1035"/>
                </a:cubicBezTo>
                <a:cubicBezTo>
                  <a:pt x="1198" y="1035"/>
                  <a:pt x="1207" y="1035"/>
                  <a:pt x="1217" y="1034"/>
                </a:cubicBezTo>
                <a:cubicBezTo>
                  <a:pt x="1230" y="838"/>
                  <a:pt x="1086" y="641"/>
                  <a:pt x="890" y="589"/>
                </a:cubicBezTo>
                <a:cubicBezTo>
                  <a:pt x="1073" y="589"/>
                  <a:pt x="1230" y="484"/>
                  <a:pt x="1296" y="314"/>
                </a:cubicBezTo>
                <a:cubicBezTo>
                  <a:pt x="1256" y="299"/>
                  <a:pt x="1212" y="291"/>
                  <a:pt x="1168" y="291"/>
                </a:cubicBezTo>
                <a:cubicBezTo>
                  <a:pt x="1023" y="291"/>
                  <a:pt x="868" y="370"/>
                  <a:pt x="798" y="511"/>
                </a:cubicBezTo>
                <a:cubicBezTo>
                  <a:pt x="811" y="327"/>
                  <a:pt x="707" y="157"/>
                  <a:pt x="61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1" name="Google Shape;661;p35"/>
          <p:cNvGrpSpPr/>
          <p:nvPr/>
        </p:nvGrpSpPr>
        <p:grpSpPr>
          <a:xfrm>
            <a:off x="4996950" y="3733900"/>
            <a:ext cx="3569977" cy="1326533"/>
            <a:chOff x="4996950" y="3733900"/>
            <a:chExt cx="3569977" cy="1326533"/>
          </a:xfrm>
        </p:grpSpPr>
        <p:grpSp>
          <p:nvGrpSpPr>
            <p:cNvPr id="662" name="Google Shape;662;p35"/>
            <p:cNvGrpSpPr/>
            <p:nvPr/>
          </p:nvGrpSpPr>
          <p:grpSpPr>
            <a:xfrm>
              <a:off x="4996950" y="3733900"/>
              <a:ext cx="3569977" cy="1326533"/>
              <a:chOff x="4996950" y="3733900"/>
              <a:chExt cx="3569977" cy="1326533"/>
            </a:xfrm>
          </p:grpSpPr>
          <p:sp>
            <p:nvSpPr>
              <p:cNvPr id="663" name="Google Shape;663;p35"/>
              <p:cNvSpPr/>
              <p:nvPr/>
            </p:nvSpPr>
            <p:spPr>
              <a:xfrm>
                <a:off x="4996950" y="3733900"/>
                <a:ext cx="3569977" cy="1326533"/>
              </a:xfrm>
              <a:custGeom>
                <a:avLst/>
                <a:gdLst/>
                <a:ahLst/>
                <a:cxnLst/>
                <a:rect l="l" t="t" r="r" b="b"/>
                <a:pathLst>
                  <a:path w="29324" h="13098" extrusionOk="0">
                    <a:moveTo>
                      <a:pt x="6753" y="0"/>
                    </a:moveTo>
                    <a:cubicBezTo>
                      <a:pt x="5981" y="0"/>
                      <a:pt x="5339" y="262"/>
                      <a:pt x="4855" y="668"/>
                    </a:cubicBezTo>
                    <a:cubicBezTo>
                      <a:pt x="4685" y="550"/>
                      <a:pt x="4528" y="458"/>
                      <a:pt x="4319" y="393"/>
                    </a:cubicBezTo>
                    <a:cubicBezTo>
                      <a:pt x="4031" y="275"/>
                      <a:pt x="3730" y="210"/>
                      <a:pt x="3429" y="210"/>
                    </a:cubicBezTo>
                    <a:lnTo>
                      <a:pt x="3298" y="210"/>
                    </a:lnTo>
                    <a:cubicBezTo>
                      <a:pt x="3154" y="183"/>
                      <a:pt x="2984" y="157"/>
                      <a:pt x="2827" y="157"/>
                    </a:cubicBezTo>
                    <a:cubicBezTo>
                      <a:pt x="2186" y="157"/>
                      <a:pt x="1584" y="406"/>
                      <a:pt x="1100" y="851"/>
                    </a:cubicBezTo>
                    <a:cubicBezTo>
                      <a:pt x="289" y="1623"/>
                      <a:pt x="1" y="2905"/>
                      <a:pt x="289" y="4384"/>
                    </a:cubicBezTo>
                    <a:cubicBezTo>
                      <a:pt x="276" y="4828"/>
                      <a:pt x="380" y="5260"/>
                      <a:pt x="629" y="5679"/>
                    </a:cubicBezTo>
                    <a:cubicBezTo>
                      <a:pt x="668" y="5718"/>
                      <a:pt x="694" y="5784"/>
                      <a:pt x="747" y="5836"/>
                    </a:cubicBezTo>
                    <a:cubicBezTo>
                      <a:pt x="1479" y="7328"/>
                      <a:pt x="3063" y="8571"/>
                      <a:pt x="5784" y="9801"/>
                    </a:cubicBezTo>
                    <a:cubicBezTo>
                      <a:pt x="5876" y="9840"/>
                      <a:pt x="5981" y="9879"/>
                      <a:pt x="6072" y="9931"/>
                    </a:cubicBezTo>
                    <a:cubicBezTo>
                      <a:pt x="6098" y="9958"/>
                      <a:pt x="6098" y="9997"/>
                      <a:pt x="6111" y="10023"/>
                    </a:cubicBezTo>
                    <a:lnTo>
                      <a:pt x="6164" y="10128"/>
                    </a:lnTo>
                    <a:cubicBezTo>
                      <a:pt x="6425" y="10717"/>
                      <a:pt x="7027" y="11371"/>
                      <a:pt x="7956" y="11698"/>
                    </a:cubicBezTo>
                    <a:cubicBezTo>
                      <a:pt x="8480" y="12104"/>
                      <a:pt x="9212" y="12418"/>
                      <a:pt x="10155" y="12418"/>
                    </a:cubicBezTo>
                    <a:cubicBezTo>
                      <a:pt x="10390" y="12418"/>
                      <a:pt x="10652" y="12391"/>
                      <a:pt x="10927" y="12352"/>
                    </a:cubicBezTo>
                    <a:cubicBezTo>
                      <a:pt x="11502" y="12247"/>
                      <a:pt x="11999" y="12025"/>
                      <a:pt x="12405" y="11659"/>
                    </a:cubicBezTo>
                    <a:cubicBezTo>
                      <a:pt x="12536" y="11672"/>
                      <a:pt x="12667" y="11711"/>
                      <a:pt x="12798" y="11724"/>
                    </a:cubicBezTo>
                    <a:cubicBezTo>
                      <a:pt x="12955" y="11763"/>
                      <a:pt x="13125" y="11776"/>
                      <a:pt x="13269" y="11803"/>
                    </a:cubicBezTo>
                    <a:cubicBezTo>
                      <a:pt x="13570" y="12051"/>
                      <a:pt x="13923" y="12261"/>
                      <a:pt x="14329" y="12418"/>
                    </a:cubicBezTo>
                    <a:cubicBezTo>
                      <a:pt x="14852" y="12810"/>
                      <a:pt x="15572" y="13098"/>
                      <a:pt x="16474" y="13098"/>
                    </a:cubicBezTo>
                    <a:cubicBezTo>
                      <a:pt x="16723" y="13098"/>
                      <a:pt x="16985" y="13085"/>
                      <a:pt x="17259" y="13033"/>
                    </a:cubicBezTo>
                    <a:cubicBezTo>
                      <a:pt x="17992" y="12902"/>
                      <a:pt x="18620" y="12548"/>
                      <a:pt x="19091" y="11960"/>
                    </a:cubicBezTo>
                    <a:cubicBezTo>
                      <a:pt x="20727" y="11737"/>
                      <a:pt x="22794" y="11305"/>
                      <a:pt x="24757" y="10259"/>
                    </a:cubicBezTo>
                    <a:cubicBezTo>
                      <a:pt x="24914" y="10167"/>
                      <a:pt x="25058" y="10089"/>
                      <a:pt x="25228" y="9997"/>
                    </a:cubicBezTo>
                    <a:cubicBezTo>
                      <a:pt x="25228" y="9997"/>
                      <a:pt x="25241" y="9997"/>
                      <a:pt x="25241" y="9971"/>
                    </a:cubicBezTo>
                    <a:cubicBezTo>
                      <a:pt x="25411" y="9879"/>
                      <a:pt x="25568" y="9774"/>
                      <a:pt x="25712" y="9683"/>
                    </a:cubicBezTo>
                    <a:cubicBezTo>
                      <a:pt x="25804" y="9631"/>
                      <a:pt x="25869" y="9578"/>
                      <a:pt x="25948" y="9539"/>
                    </a:cubicBezTo>
                    <a:cubicBezTo>
                      <a:pt x="25974" y="9513"/>
                      <a:pt x="26000" y="9500"/>
                      <a:pt x="26026" y="9487"/>
                    </a:cubicBezTo>
                    <a:cubicBezTo>
                      <a:pt x="27753" y="8401"/>
                      <a:pt x="29323" y="7079"/>
                      <a:pt x="28774" y="5247"/>
                    </a:cubicBezTo>
                    <a:cubicBezTo>
                      <a:pt x="28499" y="4318"/>
                      <a:pt x="27727" y="3664"/>
                      <a:pt x="26746" y="3520"/>
                    </a:cubicBezTo>
                    <a:cubicBezTo>
                      <a:pt x="26471" y="3402"/>
                      <a:pt x="26183" y="3350"/>
                      <a:pt x="25869" y="3350"/>
                    </a:cubicBezTo>
                    <a:cubicBezTo>
                      <a:pt x="25555" y="3350"/>
                      <a:pt x="25267" y="3415"/>
                      <a:pt x="24966" y="3533"/>
                    </a:cubicBezTo>
                    <a:cubicBezTo>
                      <a:pt x="24953" y="3546"/>
                      <a:pt x="24914" y="3546"/>
                      <a:pt x="24901" y="3559"/>
                    </a:cubicBezTo>
                    <a:cubicBezTo>
                      <a:pt x="24849" y="3585"/>
                      <a:pt x="24822" y="3585"/>
                      <a:pt x="24770" y="3599"/>
                    </a:cubicBezTo>
                    <a:cubicBezTo>
                      <a:pt x="24692" y="3612"/>
                      <a:pt x="24613" y="3651"/>
                      <a:pt x="24521" y="3677"/>
                    </a:cubicBezTo>
                    <a:cubicBezTo>
                      <a:pt x="24430" y="3690"/>
                      <a:pt x="24351" y="3729"/>
                      <a:pt x="24247" y="3756"/>
                    </a:cubicBezTo>
                    <a:cubicBezTo>
                      <a:pt x="24220" y="3756"/>
                      <a:pt x="24194" y="3756"/>
                      <a:pt x="24168" y="3782"/>
                    </a:cubicBezTo>
                    <a:cubicBezTo>
                      <a:pt x="24063" y="3795"/>
                      <a:pt x="23972" y="3821"/>
                      <a:pt x="23867" y="3860"/>
                    </a:cubicBezTo>
                    <a:cubicBezTo>
                      <a:pt x="23841" y="3860"/>
                      <a:pt x="23802" y="3873"/>
                      <a:pt x="23763" y="3873"/>
                    </a:cubicBezTo>
                    <a:cubicBezTo>
                      <a:pt x="23723" y="3873"/>
                      <a:pt x="23697" y="3886"/>
                      <a:pt x="23658" y="3886"/>
                    </a:cubicBezTo>
                    <a:lnTo>
                      <a:pt x="23579" y="3886"/>
                    </a:lnTo>
                    <a:cubicBezTo>
                      <a:pt x="23501" y="3886"/>
                      <a:pt x="23409" y="3913"/>
                      <a:pt x="23331" y="3926"/>
                    </a:cubicBezTo>
                    <a:lnTo>
                      <a:pt x="23305" y="3926"/>
                    </a:lnTo>
                    <a:cubicBezTo>
                      <a:pt x="23174" y="3926"/>
                      <a:pt x="23043" y="3939"/>
                      <a:pt x="22912" y="3978"/>
                    </a:cubicBezTo>
                    <a:cubicBezTo>
                      <a:pt x="22860" y="3978"/>
                      <a:pt x="22794" y="3978"/>
                      <a:pt x="22742" y="3991"/>
                    </a:cubicBezTo>
                    <a:cubicBezTo>
                      <a:pt x="22716" y="3991"/>
                      <a:pt x="22677" y="3991"/>
                      <a:pt x="22650" y="4004"/>
                    </a:cubicBezTo>
                    <a:lnTo>
                      <a:pt x="22533" y="4004"/>
                    </a:lnTo>
                    <a:cubicBezTo>
                      <a:pt x="22428" y="4004"/>
                      <a:pt x="22323" y="4017"/>
                      <a:pt x="22219" y="4017"/>
                    </a:cubicBezTo>
                    <a:lnTo>
                      <a:pt x="22101" y="4017"/>
                    </a:lnTo>
                    <a:cubicBezTo>
                      <a:pt x="22009" y="4017"/>
                      <a:pt x="21905" y="4043"/>
                      <a:pt x="21813" y="4043"/>
                    </a:cubicBezTo>
                    <a:lnTo>
                      <a:pt x="21564" y="4043"/>
                    </a:lnTo>
                    <a:cubicBezTo>
                      <a:pt x="21538" y="4043"/>
                      <a:pt x="21499" y="4017"/>
                      <a:pt x="21486" y="4017"/>
                    </a:cubicBezTo>
                    <a:cubicBezTo>
                      <a:pt x="21420" y="4017"/>
                      <a:pt x="21342" y="4004"/>
                      <a:pt x="21276" y="4004"/>
                    </a:cubicBezTo>
                    <a:lnTo>
                      <a:pt x="21146" y="4004"/>
                    </a:lnTo>
                    <a:cubicBezTo>
                      <a:pt x="21106" y="4004"/>
                      <a:pt x="21093" y="3991"/>
                      <a:pt x="21054" y="3991"/>
                    </a:cubicBezTo>
                    <a:cubicBezTo>
                      <a:pt x="20989" y="3991"/>
                      <a:pt x="20910" y="3978"/>
                      <a:pt x="20845" y="3978"/>
                    </a:cubicBezTo>
                    <a:lnTo>
                      <a:pt x="20727" y="3978"/>
                    </a:lnTo>
                    <a:cubicBezTo>
                      <a:pt x="20714" y="3978"/>
                      <a:pt x="20688" y="3978"/>
                      <a:pt x="20661" y="3952"/>
                    </a:cubicBezTo>
                    <a:lnTo>
                      <a:pt x="20648" y="3952"/>
                    </a:lnTo>
                    <a:cubicBezTo>
                      <a:pt x="20583" y="3952"/>
                      <a:pt x="20504" y="3939"/>
                      <a:pt x="20439" y="3939"/>
                    </a:cubicBezTo>
                    <a:lnTo>
                      <a:pt x="20426" y="3939"/>
                    </a:lnTo>
                    <a:cubicBezTo>
                      <a:pt x="20334" y="3926"/>
                      <a:pt x="20243" y="3926"/>
                      <a:pt x="20164" y="3913"/>
                    </a:cubicBezTo>
                    <a:cubicBezTo>
                      <a:pt x="20112" y="3886"/>
                      <a:pt x="20060" y="3886"/>
                      <a:pt x="20007" y="3873"/>
                    </a:cubicBezTo>
                    <a:cubicBezTo>
                      <a:pt x="19903" y="3860"/>
                      <a:pt x="19785" y="3847"/>
                      <a:pt x="19667" y="3847"/>
                    </a:cubicBezTo>
                    <a:lnTo>
                      <a:pt x="19641" y="3847"/>
                    </a:lnTo>
                    <a:cubicBezTo>
                      <a:pt x="19536" y="3821"/>
                      <a:pt x="19418" y="3808"/>
                      <a:pt x="19327" y="3808"/>
                    </a:cubicBezTo>
                    <a:cubicBezTo>
                      <a:pt x="19183" y="3782"/>
                      <a:pt x="19026" y="3742"/>
                      <a:pt x="18882" y="3742"/>
                    </a:cubicBezTo>
                    <a:cubicBezTo>
                      <a:pt x="18856" y="3742"/>
                      <a:pt x="18817" y="3729"/>
                      <a:pt x="18790" y="3729"/>
                    </a:cubicBezTo>
                    <a:cubicBezTo>
                      <a:pt x="18725" y="3716"/>
                      <a:pt x="18660" y="3716"/>
                      <a:pt x="18594" y="3690"/>
                    </a:cubicBezTo>
                    <a:cubicBezTo>
                      <a:pt x="18476" y="3664"/>
                      <a:pt x="18346" y="3625"/>
                      <a:pt x="18215" y="3612"/>
                    </a:cubicBezTo>
                    <a:cubicBezTo>
                      <a:pt x="18202" y="3612"/>
                      <a:pt x="18162" y="3599"/>
                      <a:pt x="18149" y="3585"/>
                    </a:cubicBezTo>
                    <a:cubicBezTo>
                      <a:pt x="18005" y="3546"/>
                      <a:pt x="17874" y="3520"/>
                      <a:pt x="17717" y="3494"/>
                    </a:cubicBezTo>
                    <a:cubicBezTo>
                      <a:pt x="17613" y="3468"/>
                      <a:pt x="17508" y="3455"/>
                      <a:pt x="17390" y="3428"/>
                    </a:cubicBezTo>
                    <a:cubicBezTo>
                      <a:pt x="17364" y="3415"/>
                      <a:pt x="17351" y="3415"/>
                      <a:pt x="17312" y="3402"/>
                    </a:cubicBezTo>
                    <a:cubicBezTo>
                      <a:pt x="17194" y="3363"/>
                      <a:pt x="17089" y="3337"/>
                      <a:pt x="16959" y="3324"/>
                    </a:cubicBezTo>
                    <a:cubicBezTo>
                      <a:pt x="16932" y="3324"/>
                      <a:pt x="16906" y="3298"/>
                      <a:pt x="16893" y="3298"/>
                    </a:cubicBezTo>
                    <a:cubicBezTo>
                      <a:pt x="16802" y="3271"/>
                      <a:pt x="16710" y="3258"/>
                      <a:pt x="16631" y="3232"/>
                    </a:cubicBezTo>
                    <a:cubicBezTo>
                      <a:pt x="16579" y="3219"/>
                      <a:pt x="16527" y="3206"/>
                      <a:pt x="16461" y="3193"/>
                    </a:cubicBezTo>
                    <a:cubicBezTo>
                      <a:pt x="16344" y="3154"/>
                      <a:pt x="16252" y="3141"/>
                      <a:pt x="16134" y="3127"/>
                    </a:cubicBezTo>
                    <a:cubicBezTo>
                      <a:pt x="16108" y="3101"/>
                      <a:pt x="16082" y="3101"/>
                      <a:pt x="16056" y="3088"/>
                    </a:cubicBezTo>
                    <a:cubicBezTo>
                      <a:pt x="15938" y="3062"/>
                      <a:pt x="15820" y="3023"/>
                      <a:pt x="15689" y="3010"/>
                    </a:cubicBezTo>
                    <a:cubicBezTo>
                      <a:pt x="15676" y="3010"/>
                      <a:pt x="15650" y="2997"/>
                      <a:pt x="15624" y="2997"/>
                    </a:cubicBezTo>
                    <a:cubicBezTo>
                      <a:pt x="15545" y="2970"/>
                      <a:pt x="15480" y="2957"/>
                      <a:pt x="15401" y="2944"/>
                    </a:cubicBezTo>
                    <a:cubicBezTo>
                      <a:pt x="15349" y="2931"/>
                      <a:pt x="15297" y="2905"/>
                      <a:pt x="15231" y="2892"/>
                    </a:cubicBezTo>
                    <a:cubicBezTo>
                      <a:pt x="15153" y="2866"/>
                      <a:pt x="15074" y="2840"/>
                      <a:pt x="14996" y="2827"/>
                    </a:cubicBezTo>
                    <a:cubicBezTo>
                      <a:pt x="14944" y="2813"/>
                      <a:pt x="14891" y="2800"/>
                      <a:pt x="14826" y="2774"/>
                    </a:cubicBezTo>
                    <a:cubicBezTo>
                      <a:pt x="14708" y="2748"/>
                      <a:pt x="14577" y="2709"/>
                      <a:pt x="14446" y="2696"/>
                    </a:cubicBezTo>
                    <a:cubicBezTo>
                      <a:pt x="14355" y="2670"/>
                      <a:pt x="14237" y="2630"/>
                      <a:pt x="14145" y="2617"/>
                    </a:cubicBezTo>
                    <a:lnTo>
                      <a:pt x="14119" y="2617"/>
                    </a:lnTo>
                    <a:cubicBezTo>
                      <a:pt x="13988" y="2565"/>
                      <a:pt x="13844" y="2539"/>
                      <a:pt x="13700" y="2499"/>
                    </a:cubicBezTo>
                    <a:cubicBezTo>
                      <a:pt x="13570" y="2447"/>
                      <a:pt x="13439" y="2421"/>
                      <a:pt x="13308" y="2382"/>
                    </a:cubicBezTo>
                    <a:lnTo>
                      <a:pt x="13295" y="2382"/>
                    </a:lnTo>
                    <a:cubicBezTo>
                      <a:pt x="13138" y="2342"/>
                      <a:pt x="13007" y="2290"/>
                      <a:pt x="12863" y="2277"/>
                    </a:cubicBezTo>
                    <a:cubicBezTo>
                      <a:pt x="12850" y="2251"/>
                      <a:pt x="12811" y="2251"/>
                      <a:pt x="12798" y="2238"/>
                    </a:cubicBezTo>
                    <a:cubicBezTo>
                      <a:pt x="12706" y="2212"/>
                      <a:pt x="12601" y="2185"/>
                      <a:pt x="12523" y="2159"/>
                    </a:cubicBezTo>
                    <a:cubicBezTo>
                      <a:pt x="12510" y="2159"/>
                      <a:pt x="12510" y="2159"/>
                      <a:pt x="12484" y="2146"/>
                    </a:cubicBezTo>
                    <a:cubicBezTo>
                      <a:pt x="12366" y="2094"/>
                      <a:pt x="12261" y="2055"/>
                      <a:pt x="12130" y="2041"/>
                    </a:cubicBezTo>
                    <a:cubicBezTo>
                      <a:pt x="12104" y="2028"/>
                      <a:pt x="12078" y="2028"/>
                      <a:pt x="12065" y="2015"/>
                    </a:cubicBezTo>
                    <a:cubicBezTo>
                      <a:pt x="11934" y="1963"/>
                      <a:pt x="11803" y="1924"/>
                      <a:pt x="11646" y="1898"/>
                    </a:cubicBezTo>
                    <a:cubicBezTo>
                      <a:pt x="11555" y="1858"/>
                      <a:pt x="11437" y="1832"/>
                      <a:pt x="11345" y="1793"/>
                    </a:cubicBezTo>
                    <a:cubicBezTo>
                      <a:pt x="11319" y="1793"/>
                      <a:pt x="11306" y="1780"/>
                      <a:pt x="11293" y="1780"/>
                    </a:cubicBezTo>
                    <a:cubicBezTo>
                      <a:pt x="11201" y="1754"/>
                      <a:pt x="11097" y="1714"/>
                      <a:pt x="10979" y="1688"/>
                    </a:cubicBezTo>
                    <a:cubicBezTo>
                      <a:pt x="10652" y="1230"/>
                      <a:pt x="10194" y="851"/>
                      <a:pt x="9579" y="602"/>
                    </a:cubicBezTo>
                    <a:cubicBezTo>
                      <a:pt x="9226" y="471"/>
                      <a:pt x="8872" y="406"/>
                      <a:pt x="8506" y="406"/>
                    </a:cubicBezTo>
                    <a:lnTo>
                      <a:pt x="8336" y="406"/>
                    </a:lnTo>
                    <a:cubicBezTo>
                      <a:pt x="8009" y="223"/>
                      <a:pt x="7629" y="79"/>
                      <a:pt x="7197" y="26"/>
                    </a:cubicBezTo>
                    <a:cubicBezTo>
                      <a:pt x="7040" y="13"/>
                      <a:pt x="6897" y="0"/>
                      <a:pt x="675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64" name="Google Shape;664;p35"/>
              <p:cNvGrpSpPr/>
              <p:nvPr/>
            </p:nvGrpSpPr>
            <p:grpSpPr>
              <a:xfrm>
                <a:off x="5127978" y="3843537"/>
                <a:ext cx="3329599" cy="1144355"/>
                <a:chOff x="3982875" y="1927775"/>
                <a:chExt cx="616250" cy="211800"/>
              </a:xfrm>
            </p:grpSpPr>
            <p:sp>
              <p:nvSpPr>
                <p:cNvPr id="665" name="Google Shape;665;p35"/>
                <p:cNvSpPr/>
                <p:nvPr/>
              </p:nvSpPr>
              <p:spPr>
                <a:xfrm>
                  <a:off x="4567750" y="2010550"/>
                  <a:ext cx="11475" cy="1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" h="559" extrusionOk="0">
                      <a:moveTo>
                        <a:pt x="115" y="0"/>
                      </a:moveTo>
                      <a:cubicBezTo>
                        <a:pt x="103" y="0"/>
                        <a:pt x="91" y="3"/>
                        <a:pt x="79" y="8"/>
                      </a:cubicBezTo>
                      <a:cubicBezTo>
                        <a:pt x="0" y="35"/>
                        <a:pt x="0" y="166"/>
                        <a:pt x="0" y="296"/>
                      </a:cubicBezTo>
                      <a:cubicBezTo>
                        <a:pt x="0" y="427"/>
                        <a:pt x="27" y="558"/>
                        <a:pt x="27" y="558"/>
                      </a:cubicBezTo>
                      <a:cubicBezTo>
                        <a:pt x="92" y="545"/>
                        <a:pt x="184" y="519"/>
                        <a:pt x="249" y="480"/>
                      </a:cubicBezTo>
                      <a:lnTo>
                        <a:pt x="341" y="427"/>
                      </a:lnTo>
                      <a:cubicBezTo>
                        <a:pt x="393" y="414"/>
                        <a:pt x="419" y="401"/>
                        <a:pt x="458" y="388"/>
                      </a:cubicBezTo>
                      <a:cubicBezTo>
                        <a:pt x="458" y="388"/>
                        <a:pt x="393" y="283"/>
                        <a:pt x="328" y="166"/>
                      </a:cubicBezTo>
                      <a:cubicBezTo>
                        <a:pt x="261" y="88"/>
                        <a:pt x="184" y="0"/>
                        <a:pt x="11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6" name="Google Shape;666;p35"/>
                <p:cNvSpPr/>
                <p:nvPr/>
              </p:nvSpPr>
              <p:spPr>
                <a:xfrm>
                  <a:off x="4557600" y="2013925"/>
                  <a:ext cx="10825" cy="1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554" extrusionOk="0">
                      <a:moveTo>
                        <a:pt x="120" y="0"/>
                      </a:moveTo>
                      <a:cubicBezTo>
                        <a:pt x="111" y="0"/>
                        <a:pt x="102" y="2"/>
                        <a:pt x="92" y="4"/>
                      </a:cubicBezTo>
                      <a:cubicBezTo>
                        <a:pt x="14" y="17"/>
                        <a:pt x="1" y="161"/>
                        <a:pt x="1" y="292"/>
                      </a:cubicBezTo>
                      <a:cubicBezTo>
                        <a:pt x="1" y="423"/>
                        <a:pt x="14" y="554"/>
                        <a:pt x="14" y="554"/>
                      </a:cubicBezTo>
                      <a:lnTo>
                        <a:pt x="223" y="488"/>
                      </a:lnTo>
                      <a:cubicBezTo>
                        <a:pt x="302" y="475"/>
                        <a:pt x="367" y="449"/>
                        <a:pt x="433" y="410"/>
                      </a:cubicBezTo>
                      <a:cubicBezTo>
                        <a:pt x="433" y="410"/>
                        <a:pt x="280" y="0"/>
                        <a:pt x="12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7" name="Google Shape;667;p35"/>
                <p:cNvSpPr/>
                <p:nvPr/>
              </p:nvSpPr>
              <p:spPr>
                <a:xfrm>
                  <a:off x="4546825" y="2017250"/>
                  <a:ext cx="11125" cy="1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" h="539" extrusionOk="0">
                      <a:moveTo>
                        <a:pt x="135" y="1"/>
                      </a:moveTo>
                      <a:cubicBezTo>
                        <a:pt x="129" y="1"/>
                        <a:pt x="124" y="1"/>
                        <a:pt x="118" y="2"/>
                      </a:cubicBezTo>
                      <a:cubicBezTo>
                        <a:pt x="39" y="15"/>
                        <a:pt x="0" y="146"/>
                        <a:pt x="0" y="277"/>
                      </a:cubicBezTo>
                      <a:lnTo>
                        <a:pt x="0" y="539"/>
                      </a:lnTo>
                      <a:lnTo>
                        <a:pt x="209" y="486"/>
                      </a:lnTo>
                      <a:cubicBezTo>
                        <a:pt x="314" y="473"/>
                        <a:pt x="379" y="447"/>
                        <a:pt x="445" y="421"/>
                      </a:cubicBezTo>
                      <a:cubicBezTo>
                        <a:pt x="445" y="421"/>
                        <a:pt x="406" y="316"/>
                        <a:pt x="340" y="198"/>
                      </a:cubicBezTo>
                      <a:cubicBezTo>
                        <a:pt x="279" y="88"/>
                        <a:pt x="218" y="1"/>
                        <a:pt x="13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8" name="Google Shape;668;p35"/>
                <p:cNvSpPr/>
                <p:nvPr/>
              </p:nvSpPr>
              <p:spPr>
                <a:xfrm>
                  <a:off x="4536350" y="2019550"/>
                  <a:ext cx="10825" cy="1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552" extrusionOk="0">
                      <a:moveTo>
                        <a:pt x="156" y="1"/>
                      </a:moveTo>
                      <a:cubicBezTo>
                        <a:pt x="152" y="1"/>
                        <a:pt x="148" y="1"/>
                        <a:pt x="144" y="2"/>
                      </a:cubicBezTo>
                      <a:cubicBezTo>
                        <a:pt x="66" y="28"/>
                        <a:pt x="26" y="159"/>
                        <a:pt x="13" y="290"/>
                      </a:cubicBezTo>
                      <a:cubicBezTo>
                        <a:pt x="0" y="420"/>
                        <a:pt x="13" y="551"/>
                        <a:pt x="13" y="551"/>
                      </a:cubicBezTo>
                      <a:cubicBezTo>
                        <a:pt x="157" y="512"/>
                        <a:pt x="288" y="486"/>
                        <a:pt x="432" y="447"/>
                      </a:cubicBezTo>
                      <a:cubicBezTo>
                        <a:pt x="432" y="447"/>
                        <a:pt x="406" y="329"/>
                        <a:pt x="354" y="224"/>
                      </a:cubicBezTo>
                      <a:cubicBezTo>
                        <a:pt x="304" y="113"/>
                        <a:pt x="231" y="1"/>
                        <a:pt x="15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9" name="Google Shape;669;p35"/>
                <p:cNvSpPr/>
                <p:nvPr/>
              </p:nvSpPr>
              <p:spPr>
                <a:xfrm>
                  <a:off x="4525550" y="2022175"/>
                  <a:ext cx="11150" cy="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" h="538" extrusionOk="0">
                      <a:moveTo>
                        <a:pt x="173" y="0"/>
                      </a:moveTo>
                      <a:cubicBezTo>
                        <a:pt x="168" y="0"/>
                        <a:pt x="163" y="1"/>
                        <a:pt x="158" y="1"/>
                      </a:cubicBezTo>
                      <a:cubicBezTo>
                        <a:pt x="79" y="15"/>
                        <a:pt x="27" y="145"/>
                        <a:pt x="14" y="276"/>
                      </a:cubicBezTo>
                      <a:cubicBezTo>
                        <a:pt x="1" y="407"/>
                        <a:pt x="1" y="538"/>
                        <a:pt x="1" y="538"/>
                      </a:cubicBezTo>
                      <a:cubicBezTo>
                        <a:pt x="144" y="486"/>
                        <a:pt x="301" y="473"/>
                        <a:pt x="445" y="446"/>
                      </a:cubicBezTo>
                      <a:cubicBezTo>
                        <a:pt x="445" y="446"/>
                        <a:pt x="406" y="329"/>
                        <a:pt x="354" y="211"/>
                      </a:cubicBezTo>
                      <a:cubicBezTo>
                        <a:pt x="317" y="100"/>
                        <a:pt x="256" y="0"/>
                        <a:pt x="17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0" name="Google Shape;670;p35"/>
                <p:cNvSpPr/>
                <p:nvPr/>
              </p:nvSpPr>
              <p:spPr>
                <a:xfrm>
                  <a:off x="4515075" y="2023825"/>
                  <a:ext cx="10500" cy="1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" h="525" extrusionOk="0">
                      <a:moveTo>
                        <a:pt x="165" y="1"/>
                      </a:moveTo>
                      <a:cubicBezTo>
                        <a:pt x="163" y="1"/>
                        <a:pt x="160" y="1"/>
                        <a:pt x="158" y="1"/>
                      </a:cubicBezTo>
                      <a:cubicBezTo>
                        <a:pt x="79" y="14"/>
                        <a:pt x="27" y="132"/>
                        <a:pt x="14" y="263"/>
                      </a:cubicBezTo>
                      <a:cubicBezTo>
                        <a:pt x="1" y="393"/>
                        <a:pt x="1" y="524"/>
                        <a:pt x="1" y="524"/>
                      </a:cubicBezTo>
                      <a:cubicBezTo>
                        <a:pt x="66" y="511"/>
                        <a:pt x="145" y="511"/>
                        <a:pt x="210" y="485"/>
                      </a:cubicBezTo>
                      <a:lnTo>
                        <a:pt x="420" y="459"/>
                      </a:lnTo>
                      <a:cubicBezTo>
                        <a:pt x="420" y="459"/>
                        <a:pt x="343" y="1"/>
                        <a:pt x="16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1" name="Google Shape;671;p35"/>
                <p:cNvSpPr/>
                <p:nvPr/>
              </p:nvSpPr>
              <p:spPr>
                <a:xfrm>
                  <a:off x="4503950" y="2025150"/>
                  <a:ext cx="11150" cy="1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" h="524" extrusionOk="0">
                      <a:moveTo>
                        <a:pt x="197" y="0"/>
                      </a:moveTo>
                      <a:cubicBezTo>
                        <a:pt x="119" y="0"/>
                        <a:pt x="66" y="131"/>
                        <a:pt x="27" y="262"/>
                      </a:cubicBezTo>
                      <a:cubicBezTo>
                        <a:pt x="1" y="393"/>
                        <a:pt x="1" y="524"/>
                        <a:pt x="1" y="524"/>
                      </a:cubicBezTo>
                      <a:lnTo>
                        <a:pt x="446" y="471"/>
                      </a:lnTo>
                      <a:cubicBezTo>
                        <a:pt x="446" y="471"/>
                        <a:pt x="380" y="0"/>
                        <a:pt x="19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2" name="Google Shape;672;p35"/>
                <p:cNvSpPr/>
                <p:nvPr/>
              </p:nvSpPr>
              <p:spPr>
                <a:xfrm>
                  <a:off x="4493175" y="2026125"/>
                  <a:ext cx="10800" cy="1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2" h="524" extrusionOk="0">
                      <a:moveTo>
                        <a:pt x="203" y="0"/>
                      </a:moveTo>
                      <a:cubicBezTo>
                        <a:pt x="201" y="0"/>
                        <a:pt x="199" y="0"/>
                        <a:pt x="196" y="0"/>
                      </a:cubicBezTo>
                      <a:cubicBezTo>
                        <a:pt x="118" y="0"/>
                        <a:pt x="66" y="131"/>
                        <a:pt x="39" y="262"/>
                      </a:cubicBezTo>
                      <a:cubicBezTo>
                        <a:pt x="0" y="393"/>
                        <a:pt x="0" y="524"/>
                        <a:pt x="0" y="524"/>
                      </a:cubicBezTo>
                      <a:lnTo>
                        <a:pt x="432" y="485"/>
                      </a:lnTo>
                      <a:cubicBezTo>
                        <a:pt x="432" y="485"/>
                        <a:pt x="381" y="0"/>
                        <a:pt x="20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3" name="Google Shape;673;p35"/>
                <p:cNvSpPr/>
                <p:nvPr/>
              </p:nvSpPr>
              <p:spPr>
                <a:xfrm>
                  <a:off x="4481725" y="2026775"/>
                  <a:ext cx="11150" cy="12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" h="498" extrusionOk="0">
                      <a:moveTo>
                        <a:pt x="236" y="1"/>
                      </a:moveTo>
                      <a:cubicBezTo>
                        <a:pt x="157" y="1"/>
                        <a:pt x="92" y="131"/>
                        <a:pt x="53" y="236"/>
                      </a:cubicBezTo>
                      <a:cubicBezTo>
                        <a:pt x="26" y="367"/>
                        <a:pt x="0" y="498"/>
                        <a:pt x="0" y="498"/>
                      </a:cubicBezTo>
                      <a:lnTo>
                        <a:pt x="223" y="498"/>
                      </a:lnTo>
                      <a:lnTo>
                        <a:pt x="445" y="485"/>
                      </a:lnTo>
                      <a:cubicBezTo>
                        <a:pt x="445" y="485"/>
                        <a:pt x="419" y="1"/>
                        <a:pt x="23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4" name="Google Shape;674;p35"/>
                <p:cNvSpPr/>
                <p:nvPr/>
              </p:nvSpPr>
              <p:spPr>
                <a:xfrm>
                  <a:off x="4471250" y="2027100"/>
                  <a:ext cx="10500" cy="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" h="512" extrusionOk="0">
                      <a:moveTo>
                        <a:pt x="223" y="1"/>
                      </a:moveTo>
                      <a:cubicBezTo>
                        <a:pt x="144" y="1"/>
                        <a:pt x="79" y="118"/>
                        <a:pt x="40" y="249"/>
                      </a:cubicBezTo>
                      <a:cubicBezTo>
                        <a:pt x="14" y="380"/>
                        <a:pt x="0" y="511"/>
                        <a:pt x="0" y="511"/>
                      </a:cubicBezTo>
                      <a:lnTo>
                        <a:pt x="419" y="485"/>
                      </a:lnTo>
                      <a:cubicBezTo>
                        <a:pt x="419" y="485"/>
                        <a:pt x="393" y="1"/>
                        <a:pt x="22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5" name="Google Shape;675;p35"/>
                <p:cNvSpPr/>
                <p:nvPr/>
              </p:nvSpPr>
              <p:spPr>
                <a:xfrm>
                  <a:off x="4460125" y="2027425"/>
                  <a:ext cx="11150" cy="1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" h="504" extrusionOk="0">
                      <a:moveTo>
                        <a:pt x="242" y="1"/>
                      </a:moveTo>
                      <a:cubicBezTo>
                        <a:pt x="64" y="1"/>
                        <a:pt x="1" y="498"/>
                        <a:pt x="1" y="498"/>
                      </a:cubicBezTo>
                      <a:cubicBezTo>
                        <a:pt x="97" y="498"/>
                        <a:pt x="198" y="504"/>
                        <a:pt x="298" y="504"/>
                      </a:cubicBezTo>
                      <a:cubicBezTo>
                        <a:pt x="348" y="504"/>
                        <a:pt x="397" y="502"/>
                        <a:pt x="445" y="498"/>
                      </a:cubicBezTo>
                      <a:cubicBezTo>
                        <a:pt x="445" y="498"/>
                        <a:pt x="445" y="380"/>
                        <a:pt x="406" y="249"/>
                      </a:cubicBezTo>
                      <a:cubicBezTo>
                        <a:pt x="380" y="119"/>
                        <a:pt x="341" y="1"/>
                        <a:pt x="249" y="1"/>
                      </a:cubicBezTo>
                      <a:cubicBezTo>
                        <a:pt x="247" y="1"/>
                        <a:pt x="245" y="1"/>
                        <a:pt x="24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6" name="Google Shape;676;p35"/>
                <p:cNvSpPr/>
                <p:nvPr/>
              </p:nvSpPr>
              <p:spPr>
                <a:xfrm>
                  <a:off x="4449000" y="2027100"/>
                  <a:ext cx="11150" cy="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" h="512" extrusionOk="0">
                      <a:moveTo>
                        <a:pt x="256" y="0"/>
                      </a:moveTo>
                      <a:cubicBezTo>
                        <a:pt x="90" y="0"/>
                        <a:pt x="1" y="485"/>
                        <a:pt x="1" y="485"/>
                      </a:cubicBezTo>
                      <a:lnTo>
                        <a:pt x="446" y="511"/>
                      </a:lnTo>
                      <a:cubicBezTo>
                        <a:pt x="446" y="511"/>
                        <a:pt x="446" y="14"/>
                        <a:pt x="262" y="1"/>
                      </a:cubicBezTo>
                      <a:cubicBezTo>
                        <a:pt x="260" y="1"/>
                        <a:pt x="258" y="0"/>
                        <a:pt x="25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7" name="Google Shape;677;p35"/>
                <p:cNvSpPr/>
                <p:nvPr/>
              </p:nvSpPr>
              <p:spPr>
                <a:xfrm>
                  <a:off x="4437875" y="2026750"/>
                  <a:ext cx="11150" cy="12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" h="499" extrusionOk="0">
                      <a:moveTo>
                        <a:pt x="275" y="1"/>
                      </a:moveTo>
                      <a:cubicBezTo>
                        <a:pt x="100" y="1"/>
                        <a:pt x="1" y="473"/>
                        <a:pt x="1" y="473"/>
                      </a:cubicBezTo>
                      <a:cubicBezTo>
                        <a:pt x="158" y="486"/>
                        <a:pt x="302" y="499"/>
                        <a:pt x="446" y="499"/>
                      </a:cubicBezTo>
                      <a:cubicBezTo>
                        <a:pt x="446" y="499"/>
                        <a:pt x="446" y="394"/>
                        <a:pt x="433" y="263"/>
                      </a:cubicBezTo>
                      <a:cubicBezTo>
                        <a:pt x="420" y="146"/>
                        <a:pt x="367" y="15"/>
                        <a:pt x="289" y="2"/>
                      </a:cubicBezTo>
                      <a:cubicBezTo>
                        <a:pt x="284" y="1"/>
                        <a:pt x="279" y="1"/>
                        <a:pt x="27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8" name="Google Shape;678;p35"/>
                <p:cNvSpPr/>
                <p:nvPr/>
              </p:nvSpPr>
              <p:spPr>
                <a:xfrm>
                  <a:off x="4427425" y="2026125"/>
                  <a:ext cx="11125" cy="1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" h="511" extrusionOk="0">
                      <a:moveTo>
                        <a:pt x="268" y="0"/>
                      </a:moveTo>
                      <a:cubicBezTo>
                        <a:pt x="102" y="0"/>
                        <a:pt x="0" y="472"/>
                        <a:pt x="0" y="472"/>
                      </a:cubicBezTo>
                      <a:lnTo>
                        <a:pt x="432" y="511"/>
                      </a:lnTo>
                      <a:cubicBezTo>
                        <a:pt x="432" y="511"/>
                        <a:pt x="445" y="27"/>
                        <a:pt x="275" y="0"/>
                      </a:cubicBezTo>
                      <a:cubicBezTo>
                        <a:pt x="273" y="0"/>
                        <a:pt x="270" y="0"/>
                        <a:pt x="26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9" name="Google Shape;679;p35"/>
                <p:cNvSpPr/>
                <p:nvPr/>
              </p:nvSpPr>
              <p:spPr>
                <a:xfrm>
                  <a:off x="4416950" y="2025425"/>
                  <a:ext cx="10825" cy="13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526" extrusionOk="0">
                      <a:moveTo>
                        <a:pt x="268" y="0"/>
                      </a:moveTo>
                      <a:cubicBezTo>
                        <a:pt x="97" y="0"/>
                        <a:pt x="0" y="473"/>
                        <a:pt x="0" y="473"/>
                      </a:cubicBezTo>
                      <a:lnTo>
                        <a:pt x="210" y="500"/>
                      </a:lnTo>
                      <a:lnTo>
                        <a:pt x="328" y="526"/>
                      </a:lnTo>
                      <a:lnTo>
                        <a:pt x="419" y="513"/>
                      </a:lnTo>
                      <a:cubicBezTo>
                        <a:pt x="419" y="513"/>
                        <a:pt x="432" y="395"/>
                        <a:pt x="419" y="264"/>
                      </a:cubicBezTo>
                      <a:cubicBezTo>
                        <a:pt x="406" y="133"/>
                        <a:pt x="367" y="15"/>
                        <a:pt x="288" y="2"/>
                      </a:cubicBezTo>
                      <a:cubicBezTo>
                        <a:pt x="282" y="1"/>
                        <a:pt x="275" y="0"/>
                        <a:pt x="26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0" name="Google Shape;680;p35"/>
                <p:cNvSpPr/>
                <p:nvPr/>
              </p:nvSpPr>
              <p:spPr>
                <a:xfrm>
                  <a:off x="4405500" y="2023775"/>
                  <a:ext cx="12125" cy="1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" h="527" extrusionOk="0">
                      <a:moveTo>
                        <a:pt x="282" y="1"/>
                      </a:moveTo>
                      <a:cubicBezTo>
                        <a:pt x="122" y="1"/>
                        <a:pt x="0" y="461"/>
                        <a:pt x="0" y="461"/>
                      </a:cubicBezTo>
                      <a:lnTo>
                        <a:pt x="432" y="526"/>
                      </a:lnTo>
                      <a:cubicBezTo>
                        <a:pt x="432" y="526"/>
                        <a:pt x="485" y="29"/>
                        <a:pt x="301" y="3"/>
                      </a:cubicBezTo>
                      <a:cubicBezTo>
                        <a:pt x="295" y="1"/>
                        <a:pt x="289" y="1"/>
                        <a:pt x="28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1" name="Google Shape;681;p35"/>
                <p:cNvSpPr/>
                <p:nvPr/>
              </p:nvSpPr>
              <p:spPr>
                <a:xfrm>
                  <a:off x="4395025" y="2022500"/>
                  <a:ext cx="11800" cy="1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" h="525" extrusionOk="0">
                      <a:moveTo>
                        <a:pt x="301" y="1"/>
                      </a:moveTo>
                      <a:cubicBezTo>
                        <a:pt x="137" y="1"/>
                        <a:pt x="1" y="460"/>
                        <a:pt x="1" y="460"/>
                      </a:cubicBezTo>
                      <a:lnTo>
                        <a:pt x="210" y="499"/>
                      </a:lnTo>
                      <a:cubicBezTo>
                        <a:pt x="289" y="512"/>
                        <a:pt x="341" y="512"/>
                        <a:pt x="433" y="525"/>
                      </a:cubicBezTo>
                      <a:cubicBezTo>
                        <a:pt x="433" y="525"/>
                        <a:pt x="472" y="54"/>
                        <a:pt x="315" y="2"/>
                      </a:cubicBezTo>
                      <a:cubicBezTo>
                        <a:pt x="310" y="1"/>
                        <a:pt x="306" y="1"/>
                        <a:pt x="30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2" name="Google Shape;682;p35"/>
                <p:cNvSpPr/>
                <p:nvPr/>
              </p:nvSpPr>
              <p:spPr>
                <a:xfrm>
                  <a:off x="4384225" y="2020800"/>
                  <a:ext cx="12150" cy="13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6" h="528" extrusionOk="0">
                      <a:moveTo>
                        <a:pt x="303" y="0"/>
                      </a:moveTo>
                      <a:cubicBezTo>
                        <a:pt x="143" y="0"/>
                        <a:pt x="1" y="462"/>
                        <a:pt x="1" y="462"/>
                      </a:cubicBezTo>
                      <a:lnTo>
                        <a:pt x="420" y="528"/>
                      </a:lnTo>
                      <a:cubicBezTo>
                        <a:pt x="420" y="528"/>
                        <a:pt x="485" y="56"/>
                        <a:pt x="328" y="4"/>
                      </a:cubicBezTo>
                      <a:cubicBezTo>
                        <a:pt x="320" y="2"/>
                        <a:pt x="312" y="0"/>
                        <a:pt x="30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3" name="Google Shape;683;p35"/>
                <p:cNvSpPr/>
                <p:nvPr/>
              </p:nvSpPr>
              <p:spPr>
                <a:xfrm>
                  <a:off x="4373450" y="2019225"/>
                  <a:ext cx="12775" cy="13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" h="526" extrusionOk="0">
                      <a:moveTo>
                        <a:pt x="315" y="1"/>
                      </a:moveTo>
                      <a:cubicBezTo>
                        <a:pt x="241" y="1"/>
                        <a:pt x="167" y="112"/>
                        <a:pt x="105" y="211"/>
                      </a:cubicBezTo>
                      <a:cubicBezTo>
                        <a:pt x="39" y="329"/>
                        <a:pt x="0" y="460"/>
                        <a:pt x="0" y="460"/>
                      </a:cubicBezTo>
                      <a:cubicBezTo>
                        <a:pt x="131" y="473"/>
                        <a:pt x="275" y="499"/>
                        <a:pt x="432" y="525"/>
                      </a:cubicBezTo>
                      <a:cubicBezTo>
                        <a:pt x="432" y="525"/>
                        <a:pt x="510" y="54"/>
                        <a:pt x="327" y="2"/>
                      </a:cubicBezTo>
                      <a:cubicBezTo>
                        <a:pt x="323" y="1"/>
                        <a:pt x="319" y="1"/>
                        <a:pt x="31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4" name="Google Shape;684;p35"/>
                <p:cNvSpPr/>
                <p:nvPr/>
              </p:nvSpPr>
              <p:spPr>
                <a:xfrm>
                  <a:off x="4362650" y="2017200"/>
                  <a:ext cx="12775" cy="13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" h="528" extrusionOk="0">
                      <a:moveTo>
                        <a:pt x="328" y="0"/>
                      </a:moveTo>
                      <a:cubicBezTo>
                        <a:pt x="166" y="0"/>
                        <a:pt x="0" y="449"/>
                        <a:pt x="0" y="449"/>
                      </a:cubicBezTo>
                      <a:lnTo>
                        <a:pt x="432" y="528"/>
                      </a:lnTo>
                      <a:cubicBezTo>
                        <a:pt x="432" y="528"/>
                        <a:pt x="511" y="57"/>
                        <a:pt x="354" y="4"/>
                      </a:cubicBezTo>
                      <a:cubicBezTo>
                        <a:pt x="345" y="2"/>
                        <a:pt x="337" y="0"/>
                        <a:pt x="32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5" name="Google Shape;685;p35"/>
                <p:cNvSpPr/>
                <p:nvPr/>
              </p:nvSpPr>
              <p:spPr>
                <a:xfrm>
                  <a:off x="4352175" y="2014625"/>
                  <a:ext cx="13125" cy="13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" h="526" extrusionOk="0">
                      <a:moveTo>
                        <a:pt x="322" y="0"/>
                      </a:moveTo>
                      <a:cubicBezTo>
                        <a:pt x="170" y="0"/>
                        <a:pt x="1" y="447"/>
                        <a:pt x="1" y="447"/>
                      </a:cubicBezTo>
                      <a:lnTo>
                        <a:pt x="419" y="526"/>
                      </a:lnTo>
                      <a:cubicBezTo>
                        <a:pt x="419" y="526"/>
                        <a:pt x="524" y="55"/>
                        <a:pt x="341" y="3"/>
                      </a:cubicBezTo>
                      <a:cubicBezTo>
                        <a:pt x="335" y="1"/>
                        <a:pt x="329" y="0"/>
                        <a:pt x="32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6" name="Google Shape;686;p35"/>
                <p:cNvSpPr/>
                <p:nvPr/>
              </p:nvSpPr>
              <p:spPr>
                <a:xfrm>
                  <a:off x="4341050" y="2012625"/>
                  <a:ext cx="13125" cy="13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" h="528" extrusionOk="0">
                      <a:moveTo>
                        <a:pt x="341" y="0"/>
                      </a:moveTo>
                      <a:cubicBezTo>
                        <a:pt x="177" y="0"/>
                        <a:pt x="1" y="436"/>
                        <a:pt x="1" y="436"/>
                      </a:cubicBezTo>
                      <a:lnTo>
                        <a:pt x="210" y="475"/>
                      </a:lnTo>
                      <a:lnTo>
                        <a:pt x="433" y="527"/>
                      </a:lnTo>
                      <a:cubicBezTo>
                        <a:pt x="433" y="527"/>
                        <a:pt x="524" y="56"/>
                        <a:pt x="367" y="4"/>
                      </a:cubicBezTo>
                      <a:cubicBezTo>
                        <a:pt x="358" y="1"/>
                        <a:pt x="350" y="0"/>
                        <a:pt x="34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7" name="Google Shape;687;p35"/>
                <p:cNvSpPr/>
                <p:nvPr/>
              </p:nvSpPr>
              <p:spPr>
                <a:xfrm>
                  <a:off x="4330925" y="2010325"/>
                  <a:ext cx="13425" cy="13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7" h="528" extrusionOk="0">
                      <a:moveTo>
                        <a:pt x="340" y="0"/>
                      </a:moveTo>
                      <a:cubicBezTo>
                        <a:pt x="176" y="0"/>
                        <a:pt x="0" y="423"/>
                        <a:pt x="0" y="423"/>
                      </a:cubicBezTo>
                      <a:lnTo>
                        <a:pt x="432" y="528"/>
                      </a:lnTo>
                      <a:cubicBezTo>
                        <a:pt x="432" y="528"/>
                        <a:pt x="537" y="44"/>
                        <a:pt x="367" y="4"/>
                      </a:cubicBezTo>
                      <a:cubicBezTo>
                        <a:pt x="358" y="2"/>
                        <a:pt x="349" y="0"/>
                        <a:pt x="34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8" name="Google Shape;688;p35"/>
                <p:cNvSpPr/>
                <p:nvPr/>
              </p:nvSpPr>
              <p:spPr>
                <a:xfrm>
                  <a:off x="4320450" y="2007700"/>
                  <a:ext cx="13425" cy="1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7" h="529" extrusionOk="0">
                      <a:moveTo>
                        <a:pt x="329" y="1"/>
                      </a:moveTo>
                      <a:cubicBezTo>
                        <a:pt x="177" y="1"/>
                        <a:pt x="0" y="437"/>
                        <a:pt x="0" y="437"/>
                      </a:cubicBezTo>
                      <a:lnTo>
                        <a:pt x="419" y="528"/>
                      </a:lnTo>
                      <a:cubicBezTo>
                        <a:pt x="419" y="528"/>
                        <a:pt x="537" y="57"/>
                        <a:pt x="354" y="5"/>
                      </a:cubicBezTo>
                      <a:cubicBezTo>
                        <a:pt x="346" y="2"/>
                        <a:pt x="338" y="1"/>
                        <a:pt x="3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9" name="Google Shape;689;p35"/>
                <p:cNvSpPr/>
                <p:nvPr/>
              </p:nvSpPr>
              <p:spPr>
                <a:xfrm>
                  <a:off x="4309650" y="2004800"/>
                  <a:ext cx="13450" cy="1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" h="527" extrusionOk="0">
                      <a:moveTo>
                        <a:pt x="347" y="1"/>
                      </a:moveTo>
                      <a:cubicBezTo>
                        <a:pt x="182" y="1"/>
                        <a:pt x="1" y="435"/>
                        <a:pt x="1" y="435"/>
                      </a:cubicBezTo>
                      <a:lnTo>
                        <a:pt x="432" y="526"/>
                      </a:lnTo>
                      <a:cubicBezTo>
                        <a:pt x="432" y="526"/>
                        <a:pt x="537" y="55"/>
                        <a:pt x="367" y="3"/>
                      </a:cubicBezTo>
                      <a:cubicBezTo>
                        <a:pt x="360" y="1"/>
                        <a:pt x="353" y="1"/>
                        <a:pt x="34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0" name="Google Shape;690;p35"/>
                <p:cNvSpPr/>
                <p:nvPr/>
              </p:nvSpPr>
              <p:spPr>
                <a:xfrm>
                  <a:off x="4299525" y="2002475"/>
                  <a:ext cx="13425" cy="13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7" h="528" extrusionOk="0">
                      <a:moveTo>
                        <a:pt x="328" y="0"/>
                      </a:moveTo>
                      <a:cubicBezTo>
                        <a:pt x="176" y="0"/>
                        <a:pt x="0" y="423"/>
                        <a:pt x="0" y="423"/>
                      </a:cubicBezTo>
                      <a:lnTo>
                        <a:pt x="419" y="528"/>
                      </a:lnTo>
                      <a:cubicBezTo>
                        <a:pt x="419" y="528"/>
                        <a:pt x="537" y="57"/>
                        <a:pt x="353" y="4"/>
                      </a:cubicBezTo>
                      <a:cubicBezTo>
                        <a:pt x="345" y="2"/>
                        <a:pt x="337" y="0"/>
                        <a:pt x="32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1" name="Google Shape;691;p35"/>
                <p:cNvSpPr/>
                <p:nvPr/>
              </p:nvSpPr>
              <p:spPr>
                <a:xfrm>
                  <a:off x="4288725" y="1999900"/>
                  <a:ext cx="13750" cy="1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0" h="527" extrusionOk="0">
                      <a:moveTo>
                        <a:pt x="346" y="0"/>
                      </a:moveTo>
                      <a:cubicBezTo>
                        <a:pt x="181" y="0"/>
                        <a:pt x="0" y="434"/>
                        <a:pt x="0" y="434"/>
                      </a:cubicBezTo>
                      <a:lnTo>
                        <a:pt x="432" y="526"/>
                      </a:lnTo>
                      <a:cubicBezTo>
                        <a:pt x="432" y="526"/>
                        <a:pt x="550" y="55"/>
                        <a:pt x="367" y="3"/>
                      </a:cubicBezTo>
                      <a:cubicBezTo>
                        <a:pt x="360" y="1"/>
                        <a:pt x="353" y="0"/>
                        <a:pt x="34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2" name="Google Shape;692;p35"/>
                <p:cNvSpPr/>
                <p:nvPr/>
              </p:nvSpPr>
              <p:spPr>
                <a:xfrm>
                  <a:off x="4278575" y="1997225"/>
                  <a:ext cx="13125" cy="1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" h="529" extrusionOk="0">
                      <a:moveTo>
                        <a:pt x="340" y="1"/>
                      </a:moveTo>
                      <a:cubicBezTo>
                        <a:pt x="177" y="1"/>
                        <a:pt x="1" y="424"/>
                        <a:pt x="1" y="424"/>
                      </a:cubicBezTo>
                      <a:lnTo>
                        <a:pt x="406" y="528"/>
                      </a:lnTo>
                      <a:cubicBezTo>
                        <a:pt x="406" y="528"/>
                        <a:pt x="524" y="44"/>
                        <a:pt x="367" y="5"/>
                      </a:cubicBezTo>
                      <a:cubicBezTo>
                        <a:pt x="358" y="2"/>
                        <a:pt x="349" y="1"/>
                        <a:pt x="34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3" name="Google Shape;693;p35"/>
                <p:cNvSpPr/>
                <p:nvPr/>
              </p:nvSpPr>
              <p:spPr>
                <a:xfrm>
                  <a:off x="4268450" y="1994300"/>
                  <a:ext cx="13100" cy="13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" h="528" extrusionOk="0">
                      <a:moveTo>
                        <a:pt x="328" y="0"/>
                      </a:moveTo>
                      <a:cubicBezTo>
                        <a:pt x="176" y="0"/>
                        <a:pt x="0" y="423"/>
                        <a:pt x="0" y="423"/>
                      </a:cubicBezTo>
                      <a:lnTo>
                        <a:pt x="406" y="528"/>
                      </a:lnTo>
                      <a:cubicBezTo>
                        <a:pt x="406" y="528"/>
                        <a:pt x="523" y="57"/>
                        <a:pt x="353" y="4"/>
                      </a:cubicBezTo>
                      <a:cubicBezTo>
                        <a:pt x="345" y="2"/>
                        <a:pt x="337" y="0"/>
                        <a:pt x="32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4" name="Google Shape;694;p35"/>
                <p:cNvSpPr/>
                <p:nvPr/>
              </p:nvSpPr>
              <p:spPr>
                <a:xfrm>
                  <a:off x="4257650" y="1991625"/>
                  <a:ext cx="13100" cy="13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" h="530" extrusionOk="0">
                      <a:moveTo>
                        <a:pt x="335" y="1"/>
                      </a:moveTo>
                      <a:cubicBezTo>
                        <a:pt x="173" y="1"/>
                        <a:pt x="0" y="438"/>
                        <a:pt x="0" y="438"/>
                      </a:cubicBezTo>
                      <a:lnTo>
                        <a:pt x="419" y="530"/>
                      </a:lnTo>
                      <a:cubicBezTo>
                        <a:pt x="419" y="530"/>
                        <a:pt x="524" y="59"/>
                        <a:pt x="367" y="7"/>
                      </a:cubicBezTo>
                      <a:cubicBezTo>
                        <a:pt x="356" y="3"/>
                        <a:pt x="346" y="1"/>
                        <a:pt x="33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5" name="Google Shape;695;p35"/>
                <p:cNvSpPr/>
                <p:nvPr/>
              </p:nvSpPr>
              <p:spPr>
                <a:xfrm>
                  <a:off x="4247500" y="1989000"/>
                  <a:ext cx="13100" cy="1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" h="531" extrusionOk="0">
                      <a:moveTo>
                        <a:pt x="334" y="1"/>
                      </a:moveTo>
                      <a:cubicBezTo>
                        <a:pt x="172" y="1"/>
                        <a:pt x="1" y="413"/>
                        <a:pt x="1" y="413"/>
                      </a:cubicBezTo>
                      <a:lnTo>
                        <a:pt x="406" y="530"/>
                      </a:lnTo>
                      <a:cubicBezTo>
                        <a:pt x="406" y="530"/>
                        <a:pt x="524" y="46"/>
                        <a:pt x="367" y="7"/>
                      </a:cubicBezTo>
                      <a:cubicBezTo>
                        <a:pt x="356" y="3"/>
                        <a:pt x="345" y="1"/>
                        <a:pt x="3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6" name="Google Shape;696;p35"/>
                <p:cNvSpPr/>
                <p:nvPr/>
              </p:nvSpPr>
              <p:spPr>
                <a:xfrm>
                  <a:off x="4236375" y="1986050"/>
                  <a:ext cx="13775" cy="1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1" h="531" extrusionOk="0">
                      <a:moveTo>
                        <a:pt x="349" y="1"/>
                      </a:moveTo>
                      <a:cubicBezTo>
                        <a:pt x="195" y="1"/>
                        <a:pt x="1" y="413"/>
                        <a:pt x="1" y="413"/>
                      </a:cubicBezTo>
                      <a:lnTo>
                        <a:pt x="433" y="531"/>
                      </a:lnTo>
                      <a:cubicBezTo>
                        <a:pt x="433" y="531"/>
                        <a:pt x="550" y="59"/>
                        <a:pt x="380" y="7"/>
                      </a:cubicBezTo>
                      <a:cubicBezTo>
                        <a:pt x="370" y="3"/>
                        <a:pt x="360" y="1"/>
                        <a:pt x="34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7" name="Google Shape;697;p35"/>
                <p:cNvSpPr/>
                <p:nvPr/>
              </p:nvSpPr>
              <p:spPr>
                <a:xfrm>
                  <a:off x="4226250" y="1983125"/>
                  <a:ext cx="13425" cy="13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7" h="530" extrusionOk="0">
                      <a:moveTo>
                        <a:pt x="346" y="0"/>
                      </a:moveTo>
                      <a:cubicBezTo>
                        <a:pt x="183" y="0"/>
                        <a:pt x="0" y="412"/>
                        <a:pt x="0" y="412"/>
                      </a:cubicBezTo>
                      <a:lnTo>
                        <a:pt x="432" y="530"/>
                      </a:lnTo>
                      <a:cubicBezTo>
                        <a:pt x="432" y="530"/>
                        <a:pt x="537" y="59"/>
                        <a:pt x="380" y="6"/>
                      </a:cubicBezTo>
                      <a:cubicBezTo>
                        <a:pt x="369" y="2"/>
                        <a:pt x="357" y="0"/>
                        <a:pt x="34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8" name="Google Shape;698;p35"/>
                <p:cNvSpPr/>
                <p:nvPr/>
              </p:nvSpPr>
              <p:spPr>
                <a:xfrm>
                  <a:off x="4215450" y="1980175"/>
                  <a:ext cx="14075" cy="1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" h="531" extrusionOk="0">
                      <a:moveTo>
                        <a:pt x="349" y="1"/>
                      </a:moveTo>
                      <a:cubicBezTo>
                        <a:pt x="196" y="1"/>
                        <a:pt x="0" y="425"/>
                        <a:pt x="0" y="425"/>
                      </a:cubicBezTo>
                      <a:lnTo>
                        <a:pt x="432" y="530"/>
                      </a:lnTo>
                      <a:cubicBezTo>
                        <a:pt x="432" y="530"/>
                        <a:pt x="563" y="59"/>
                        <a:pt x="380" y="7"/>
                      </a:cubicBezTo>
                      <a:cubicBezTo>
                        <a:pt x="370" y="2"/>
                        <a:pt x="360" y="1"/>
                        <a:pt x="34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9" name="Google Shape;699;p35"/>
                <p:cNvSpPr/>
                <p:nvPr/>
              </p:nvSpPr>
              <p:spPr>
                <a:xfrm>
                  <a:off x="4205950" y="1977550"/>
                  <a:ext cx="13450" cy="1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" h="531" extrusionOk="0">
                      <a:moveTo>
                        <a:pt x="336" y="1"/>
                      </a:moveTo>
                      <a:cubicBezTo>
                        <a:pt x="184" y="1"/>
                        <a:pt x="1" y="413"/>
                        <a:pt x="1" y="413"/>
                      </a:cubicBezTo>
                      <a:lnTo>
                        <a:pt x="407" y="530"/>
                      </a:lnTo>
                      <a:cubicBezTo>
                        <a:pt x="407" y="530"/>
                        <a:pt x="537" y="46"/>
                        <a:pt x="367" y="7"/>
                      </a:cubicBezTo>
                      <a:cubicBezTo>
                        <a:pt x="357" y="3"/>
                        <a:pt x="347" y="1"/>
                        <a:pt x="33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0" name="Google Shape;700;p35"/>
                <p:cNvSpPr/>
                <p:nvPr/>
              </p:nvSpPr>
              <p:spPr>
                <a:xfrm>
                  <a:off x="4195175" y="1974275"/>
                  <a:ext cx="13425" cy="1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7" h="531" extrusionOk="0">
                      <a:moveTo>
                        <a:pt x="346" y="1"/>
                      </a:moveTo>
                      <a:cubicBezTo>
                        <a:pt x="183" y="1"/>
                        <a:pt x="0" y="413"/>
                        <a:pt x="0" y="413"/>
                      </a:cubicBezTo>
                      <a:lnTo>
                        <a:pt x="406" y="530"/>
                      </a:lnTo>
                      <a:cubicBezTo>
                        <a:pt x="406" y="530"/>
                        <a:pt x="537" y="46"/>
                        <a:pt x="380" y="7"/>
                      </a:cubicBezTo>
                      <a:cubicBezTo>
                        <a:pt x="368" y="3"/>
                        <a:pt x="357" y="1"/>
                        <a:pt x="34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1" name="Google Shape;701;p35"/>
                <p:cNvSpPr/>
                <p:nvPr/>
              </p:nvSpPr>
              <p:spPr>
                <a:xfrm>
                  <a:off x="4185025" y="1971350"/>
                  <a:ext cx="13425" cy="13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7" h="530" extrusionOk="0">
                      <a:moveTo>
                        <a:pt x="346" y="0"/>
                      </a:moveTo>
                      <a:cubicBezTo>
                        <a:pt x="184" y="0"/>
                        <a:pt x="0" y="412"/>
                        <a:pt x="0" y="412"/>
                      </a:cubicBezTo>
                      <a:lnTo>
                        <a:pt x="406" y="530"/>
                      </a:lnTo>
                      <a:cubicBezTo>
                        <a:pt x="406" y="530"/>
                        <a:pt x="537" y="59"/>
                        <a:pt x="380" y="6"/>
                      </a:cubicBezTo>
                      <a:cubicBezTo>
                        <a:pt x="369" y="2"/>
                        <a:pt x="358" y="0"/>
                        <a:pt x="34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2" name="Google Shape;702;p35"/>
                <p:cNvSpPr/>
                <p:nvPr/>
              </p:nvSpPr>
              <p:spPr>
                <a:xfrm>
                  <a:off x="4174225" y="1968075"/>
                  <a:ext cx="14100" cy="13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" h="530" extrusionOk="0">
                      <a:moveTo>
                        <a:pt x="361" y="0"/>
                      </a:moveTo>
                      <a:cubicBezTo>
                        <a:pt x="206" y="0"/>
                        <a:pt x="1" y="399"/>
                        <a:pt x="1" y="399"/>
                      </a:cubicBezTo>
                      <a:lnTo>
                        <a:pt x="432" y="530"/>
                      </a:lnTo>
                      <a:cubicBezTo>
                        <a:pt x="432" y="530"/>
                        <a:pt x="563" y="72"/>
                        <a:pt x="393" y="6"/>
                      </a:cubicBezTo>
                      <a:cubicBezTo>
                        <a:pt x="383" y="2"/>
                        <a:pt x="372" y="0"/>
                        <a:pt x="36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3" name="Google Shape;703;p35"/>
                <p:cNvSpPr/>
                <p:nvPr/>
              </p:nvSpPr>
              <p:spPr>
                <a:xfrm>
                  <a:off x="4164100" y="1964750"/>
                  <a:ext cx="14075" cy="13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" h="533" extrusionOk="0">
                      <a:moveTo>
                        <a:pt x="356" y="0"/>
                      </a:moveTo>
                      <a:cubicBezTo>
                        <a:pt x="284" y="0"/>
                        <a:pt x="198" y="88"/>
                        <a:pt x="131" y="166"/>
                      </a:cubicBezTo>
                      <a:cubicBezTo>
                        <a:pt x="52" y="283"/>
                        <a:pt x="0" y="401"/>
                        <a:pt x="0" y="401"/>
                      </a:cubicBezTo>
                      <a:cubicBezTo>
                        <a:pt x="131" y="427"/>
                        <a:pt x="275" y="480"/>
                        <a:pt x="406" y="532"/>
                      </a:cubicBezTo>
                      <a:cubicBezTo>
                        <a:pt x="406" y="532"/>
                        <a:pt x="563" y="74"/>
                        <a:pt x="393" y="9"/>
                      </a:cubicBezTo>
                      <a:cubicBezTo>
                        <a:pt x="381" y="3"/>
                        <a:pt x="369" y="0"/>
                        <a:pt x="35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4" name="Google Shape;704;p35"/>
                <p:cNvSpPr/>
                <p:nvPr/>
              </p:nvSpPr>
              <p:spPr>
                <a:xfrm>
                  <a:off x="4153950" y="1961150"/>
                  <a:ext cx="13750" cy="13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0" h="533" extrusionOk="0">
                      <a:moveTo>
                        <a:pt x="370" y="0"/>
                      </a:moveTo>
                      <a:cubicBezTo>
                        <a:pt x="297" y="0"/>
                        <a:pt x="211" y="88"/>
                        <a:pt x="144" y="166"/>
                      </a:cubicBezTo>
                      <a:cubicBezTo>
                        <a:pt x="66" y="270"/>
                        <a:pt x="0" y="375"/>
                        <a:pt x="0" y="375"/>
                      </a:cubicBezTo>
                      <a:cubicBezTo>
                        <a:pt x="131" y="441"/>
                        <a:pt x="262" y="480"/>
                        <a:pt x="406" y="532"/>
                      </a:cubicBezTo>
                      <a:cubicBezTo>
                        <a:pt x="406" y="532"/>
                        <a:pt x="550" y="74"/>
                        <a:pt x="406" y="9"/>
                      </a:cubicBezTo>
                      <a:cubicBezTo>
                        <a:pt x="394" y="3"/>
                        <a:pt x="382" y="0"/>
                        <a:pt x="37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5" name="Google Shape;705;p35"/>
                <p:cNvSpPr/>
                <p:nvPr/>
              </p:nvSpPr>
              <p:spPr>
                <a:xfrm>
                  <a:off x="4128675" y="2011000"/>
                  <a:ext cx="61925" cy="99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7" h="3965" extrusionOk="0">
                      <a:moveTo>
                        <a:pt x="1970" y="1"/>
                      </a:moveTo>
                      <a:cubicBezTo>
                        <a:pt x="1642" y="1"/>
                        <a:pt x="1291" y="428"/>
                        <a:pt x="1299" y="710"/>
                      </a:cubicBezTo>
                      <a:cubicBezTo>
                        <a:pt x="1299" y="1168"/>
                        <a:pt x="998" y="2921"/>
                        <a:pt x="881" y="3092"/>
                      </a:cubicBezTo>
                      <a:cubicBezTo>
                        <a:pt x="829" y="3159"/>
                        <a:pt x="767" y="3183"/>
                        <a:pt x="702" y="3183"/>
                      </a:cubicBezTo>
                      <a:cubicBezTo>
                        <a:pt x="603" y="3183"/>
                        <a:pt x="497" y="3126"/>
                        <a:pt x="410" y="3078"/>
                      </a:cubicBezTo>
                      <a:cubicBezTo>
                        <a:pt x="386" y="3067"/>
                        <a:pt x="367" y="3062"/>
                        <a:pt x="352" y="3062"/>
                      </a:cubicBezTo>
                      <a:cubicBezTo>
                        <a:pt x="267" y="3062"/>
                        <a:pt x="305" y="3222"/>
                        <a:pt x="305" y="3222"/>
                      </a:cubicBezTo>
                      <a:cubicBezTo>
                        <a:pt x="282" y="3215"/>
                        <a:pt x="263" y="3211"/>
                        <a:pt x="248" y="3211"/>
                      </a:cubicBezTo>
                      <a:cubicBezTo>
                        <a:pt x="132" y="3211"/>
                        <a:pt x="213" y="3406"/>
                        <a:pt x="213" y="3406"/>
                      </a:cubicBezTo>
                      <a:cubicBezTo>
                        <a:pt x="196" y="3404"/>
                        <a:pt x="181" y="3403"/>
                        <a:pt x="167" y="3403"/>
                      </a:cubicBezTo>
                      <a:cubicBezTo>
                        <a:pt x="1" y="3403"/>
                        <a:pt x="56" y="3536"/>
                        <a:pt x="56" y="3536"/>
                      </a:cubicBezTo>
                      <a:cubicBezTo>
                        <a:pt x="56" y="3536"/>
                        <a:pt x="251" y="3965"/>
                        <a:pt x="1002" y="3965"/>
                      </a:cubicBezTo>
                      <a:cubicBezTo>
                        <a:pt x="1121" y="3965"/>
                        <a:pt x="1255" y="3954"/>
                        <a:pt x="1404" y="3929"/>
                      </a:cubicBezTo>
                      <a:cubicBezTo>
                        <a:pt x="2477" y="3746"/>
                        <a:pt x="2464" y="632"/>
                        <a:pt x="2464" y="632"/>
                      </a:cubicBezTo>
                      <a:cubicBezTo>
                        <a:pt x="2369" y="165"/>
                        <a:pt x="2173" y="1"/>
                        <a:pt x="197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6" name="Google Shape;706;p35"/>
                <p:cNvSpPr/>
                <p:nvPr/>
              </p:nvSpPr>
              <p:spPr>
                <a:xfrm>
                  <a:off x="4287075" y="2027775"/>
                  <a:ext cx="61850" cy="9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4" h="3984" extrusionOk="0">
                      <a:moveTo>
                        <a:pt x="1954" y="0"/>
                      </a:moveTo>
                      <a:cubicBezTo>
                        <a:pt x="1618" y="0"/>
                        <a:pt x="1257" y="425"/>
                        <a:pt x="1257" y="706"/>
                      </a:cubicBezTo>
                      <a:cubicBezTo>
                        <a:pt x="1257" y="1164"/>
                        <a:pt x="982" y="2931"/>
                        <a:pt x="864" y="3114"/>
                      </a:cubicBezTo>
                      <a:cubicBezTo>
                        <a:pt x="812" y="3177"/>
                        <a:pt x="749" y="3200"/>
                        <a:pt x="684" y="3200"/>
                      </a:cubicBezTo>
                      <a:cubicBezTo>
                        <a:pt x="585" y="3200"/>
                        <a:pt x="480" y="3148"/>
                        <a:pt x="393" y="3101"/>
                      </a:cubicBezTo>
                      <a:cubicBezTo>
                        <a:pt x="370" y="3086"/>
                        <a:pt x="352" y="3080"/>
                        <a:pt x="338" y="3080"/>
                      </a:cubicBezTo>
                      <a:cubicBezTo>
                        <a:pt x="265" y="3080"/>
                        <a:pt x="302" y="3245"/>
                        <a:pt x="302" y="3245"/>
                      </a:cubicBezTo>
                      <a:cubicBezTo>
                        <a:pt x="279" y="3237"/>
                        <a:pt x="260" y="3234"/>
                        <a:pt x="244" y="3234"/>
                      </a:cubicBezTo>
                      <a:cubicBezTo>
                        <a:pt x="126" y="3234"/>
                        <a:pt x="197" y="3428"/>
                        <a:pt x="197" y="3428"/>
                      </a:cubicBezTo>
                      <a:cubicBezTo>
                        <a:pt x="175" y="3424"/>
                        <a:pt x="157" y="3422"/>
                        <a:pt x="141" y="3422"/>
                      </a:cubicBezTo>
                      <a:cubicBezTo>
                        <a:pt x="1" y="3422"/>
                        <a:pt x="53" y="3559"/>
                        <a:pt x="53" y="3559"/>
                      </a:cubicBezTo>
                      <a:cubicBezTo>
                        <a:pt x="53" y="3559"/>
                        <a:pt x="251" y="3983"/>
                        <a:pt x="1006" y="3983"/>
                      </a:cubicBezTo>
                      <a:cubicBezTo>
                        <a:pt x="1120" y="3983"/>
                        <a:pt x="1247" y="3974"/>
                        <a:pt x="1388" y="3951"/>
                      </a:cubicBezTo>
                      <a:cubicBezTo>
                        <a:pt x="2474" y="3768"/>
                        <a:pt x="2461" y="641"/>
                        <a:pt x="2461" y="641"/>
                      </a:cubicBezTo>
                      <a:cubicBezTo>
                        <a:pt x="2365" y="167"/>
                        <a:pt x="2164" y="0"/>
                        <a:pt x="195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7" name="Google Shape;707;p35"/>
                <p:cNvSpPr/>
                <p:nvPr/>
              </p:nvSpPr>
              <p:spPr>
                <a:xfrm>
                  <a:off x="3982875" y="1927775"/>
                  <a:ext cx="616250" cy="147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50" h="5914" extrusionOk="0">
                      <a:moveTo>
                        <a:pt x="4373" y="0"/>
                      </a:moveTo>
                      <a:cubicBezTo>
                        <a:pt x="3697" y="0"/>
                        <a:pt x="3651" y="781"/>
                        <a:pt x="3651" y="781"/>
                      </a:cubicBezTo>
                      <a:lnTo>
                        <a:pt x="1269" y="585"/>
                      </a:lnTo>
                      <a:cubicBezTo>
                        <a:pt x="1269" y="585"/>
                        <a:pt x="1243" y="284"/>
                        <a:pt x="1086" y="232"/>
                      </a:cubicBezTo>
                      <a:cubicBezTo>
                        <a:pt x="1070" y="225"/>
                        <a:pt x="1053" y="222"/>
                        <a:pt x="1037" y="222"/>
                      </a:cubicBezTo>
                      <a:cubicBezTo>
                        <a:pt x="887" y="222"/>
                        <a:pt x="759" y="467"/>
                        <a:pt x="759" y="467"/>
                      </a:cubicBezTo>
                      <a:cubicBezTo>
                        <a:pt x="759" y="467"/>
                        <a:pt x="603" y="180"/>
                        <a:pt x="439" y="180"/>
                      </a:cubicBezTo>
                      <a:cubicBezTo>
                        <a:pt x="401" y="180"/>
                        <a:pt x="364" y="195"/>
                        <a:pt x="327" y="232"/>
                      </a:cubicBezTo>
                      <a:cubicBezTo>
                        <a:pt x="131" y="402"/>
                        <a:pt x="0" y="1095"/>
                        <a:pt x="288" y="2037"/>
                      </a:cubicBezTo>
                      <a:cubicBezTo>
                        <a:pt x="2277" y="2822"/>
                        <a:pt x="3795" y="2914"/>
                        <a:pt x="3795" y="2914"/>
                      </a:cubicBezTo>
                      <a:cubicBezTo>
                        <a:pt x="3795" y="2914"/>
                        <a:pt x="3860" y="3189"/>
                        <a:pt x="4213" y="3411"/>
                      </a:cubicBezTo>
                      <a:cubicBezTo>
                        <a:pt x="5483" y="4262"/>
                        <a:pt x="10141" y="5609"/>
                        <a:pt x="14524" y="5871"/>
                      </a:cubicBezTo>
                      <a:cubicBezTo>
                        <a:pt x="15003" y="5901"/>
                        <a:pt x="15483" y="5914"/>
                        <a:pt x="15957" y="5914"/>
                      </a:cubicBezTo>
                      <a:cubicBezTo>
                        <a:pt x="18615" y="5914"/>
                        <a:pt x="21098" y="5498"/>
                        <a:pt x="22375" y="5243"/>
                      </a:cubicBezTo>
                      <a:cubicBezTo>
                        <a:pt x="23835" y="4306"/>
                        <a:pt x="24650" y="3448"/>
                        <a:pt x="23958" y="3448"/>
                      </a:cubicBezTo>
                      <a:cubicBezTo>
                        <a:pt x="23905" y="3448"/>
                        <a:pt x="23845" y="3453"/>
                        <a:pt x="23775" y="3463"/>
                      </a:cubicBezTo>
                      <a:cubicBezTo>
                        <a:pt x="23685" y="3475"/>
                        <a:pt x="21917" y="4173"/>
                        <a:pt x="19349" y="4173"/>
                      </a:cubicBezTo>
                      <a:cubicBezTo>
                        <a:pt x="18910" y="4173"/>
                        <a:pt x="18447" y="4152"/>
                        <a:pt x="17965" y="4105"/>
                      </a:cubicBezTo>
                      <a:cubicBezTo>
                        <a:pt x="14655" y="3777"/>
                        <a:pt x="8675" y="2548"/>
                        <a:pt x="6830" y="1396"/>
                      </a:cubicBezTo>
                      <a:cubicBezTo>
                        <a:pt x="6830" y="1396"/>
                        <a:pt x="7000" y="703"/>
                        <a:pt x="6372" y="454"/>
                      </a:cubicBezTo>
                      <a:cubicBezTo>
                        <a:pt x="6292" y="423"/>
                        <a:pt x="6213" y="409"/>
                        <a:pt x="6137" y="409"/>
                      </a:cubicBezTo>
                      <a:cubicBezTo>
                        <a:pt x="5611" y="409"/>
                        <a:pt x="5221" y="1069"/>
                        <a:pt x="5221" y="1069"/>
                      </a:cubicBezTo>
                      <a:cubicBezTo>
                        <a:pt x="5221" y="1069"/>
                        <a:pt x="5299" y="127"/>
                        <a:pt x="4501" y="9"/>
                      </a:cubicBezTo>
                      <a:cubicBezTo>
                        <a:pt x="4456" y="3"/>
                        <a:pt x="4414" y="0"/>
                        <a:pt x="437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8" name="Google Shape;708;p35"/>
                <p:cNvSpPr/>
                <p:nvPr/>
              </p:nvSpPr>
              <p:spPr>
                <a:xfrm>
                  <a:off x="3990075" y="1979350"/>
                  <a:ext cx="312725" cy="13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09" h="5339" extrusionOk="0">
                      <a:moveTo>
                        <a:pt x="0" y="0"/>
                      </a:moveTo>
                      <a:cubicBezTo>
                        <a:pt x="0" y="13"/>
                        <a:pt x="13" y="40"/>
                        <a:pt x="13" y="66"/>
                      </a:cubicBezTo>
                      <a:cubicBezTo>
                        <a:pt x="327" y="1060"/>
                        <a:pt x="1452" y="2107"/>
                        <a:pt x="4069" y="3298"/>
                      </a:cubicBezTo>
                      <a:cubicBezTo>
                        <a:pt x="5993" y="4187"/>
                        <a:pt x="9578" y="5064"/>
                        <a:pt x="12509" y="5339"/>
                      </a:cubicBezTo>
                      <a:cubicBezTo>
                        <a:pt x="11907" y="5208"/>
                        <a:pt x="11279" y="5143"/>
                        <a:pt x="10703" y="4946"/>
                      </a:cubicBezTo>
                      <a:cubicBezTo>
                        <a:pt x="7092" y="4030"/>
                        <a:pt x="3481" y="2709"/>
                        <a:pt x="798" y="275"/>
                      </a:cubicBezTo>
                      <a:cubicBezTo>
                        <a:pt x="537" y="197"/>
                        <a:pt x="275" y="92"/>
                        <a:pt x="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9" name="Google Shape;709;p35"/>
                <p:cNvSpPr/>
                <p:nvPr/>
              </p:nvSpPr>
              <p:spPr>
                <a:xfrm>
                  <a:off x="4009700" y="1986225"/>
                  <a:ext cx="531900" cy="12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76" h="5162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2682" y="2434"/>
                        <a:pt x="6294" y="3755"/>
                        <a:pt x="9905" y="4671"/>
                      </a:cubicBezTo>
                      <a:cubicBezTo>
                        <a:pt x="10507" y="4868"/>
                        <a:pt x="11122" y="4933"/>
                        <a:pt x="11724" y="5064"/>
                      </a:cubicBezTo>
                      <a:cubicBezTo>
                        <a:pt x="12350" y="5127"/>
                        <a:pt x="12942" y="5162"/>
                        <a:pt x="13484" y="5162"/>
                      </a:cubicBezTo>
                      <a:cubicBezTo>
                        <a:pt x="13836" y="5162"/>
                        <a:pt x="14167" y="5147"/>
                        <a:pt x="14472" y="5116"/>
                      </a:cubicBezTo>
                      <a:cubicBezTo>
                        <a:pt x="16055" y="4959"/>
                        <a:pt x="18476" y="4593"/>
                        <a:pt x="20582" y="3350"/>
                      </a:cubicBezTo>
                      <a:cubicBezTo>
                        <a:pt x="20831" y="3206"/>
                        <a:pt x="21066" y="3062"/>
                        <a:pt x="21276" y="2931"/>
                      </a:cubicBezTo>
                      <a:lnTo>
                        <a:pt x="21276" y="2931"/>
                      </a:lnTo>
                      <a:cubicBezTo>
                        <a:pt x="19999" y="3175"/>
                        <a:pt x="17508" y="3589"/>
                        <a:pt x="14856" y="3589"/>
                      </a:cubicBezTo>
                      <a:cubicBezTo>
                        <a:pt x="14382" y="3589"/>
                        <a:pt x="13903" y="3576"/>
                        <a:pt x="13425" y="3546"/>
                      </a:cubicBezTo>
                      <a:cubicBezTo>
                        <a:pt x="9068" y="3284"/>
                        <a:pt x="4410" y="1950"/>
                        <a:pt x="3140" y="1099"/>
                      </a:cubicBezTo>
                      <a:cubicBezTo>
                        <a:pt x="2787" y="851"/>
                        <a:pt x="2722" y="589"/>
                        <a:pt x="2722" y="589"/>
                      </a:cubicBezTo>
                      <a:cubicBezTo>
                        <a:pt x="2722" y="589"/>
                        <a:pt x="1596" y="510"/>
                        <a:pt x="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0" name="Google Shape;710;p35"/>
                <p:cNvSpPr/>
                <p:nvPr/>
              </p:nvSpPr>
              <p:spPr>
                <a:xfrm>
                  <a:off x="4062350" y="1999625"/>
                  <a:ext cx="12800" cy="1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2" h="519" extrusionOk="0">
                      <a:moveTo>
                        <a:pt x="14" y="1"/>
                      </a:moveTo>
                      <a:cubicBezTo>
                        <a:pt x="14" y="1"/>
                        <a:pt x="1" y="432"/>
                        <a:pt x="197" y="511"/>
                      </a:cubicBezTo>
                      <a:cubicBezTo>
                        <a:pt x="209" y="516"/>
                        <a:pt x="221" y="519"/>
                        <a:pt x="233" y="519"/>
                      </a:cubicBezTo>
                      <a:cubicBezTo>
                        <a:pt x="397" y="519"/>
                        <a:pt x="511" y="40"/>
                        <a:pt x="511" y="40"/>
                      </a:cubicBezTo>
                      <a:lnTo>
                        <a:pt x="14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1" name="Google Shape;711;p35"/>
                <p:cNvSpPr/>
                <p:nvPr/>
              </p:nvSpPr>
              <p:spPr>
                <a:xfrm>
                  <a:off x="4047975" y="1998000"/>
                  <a:ext cx="12775" cy="1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" h="519" extrusionOk="0">
                      <a:moveTo>
                        <a:pt x="13" y="0"/>
                      </a:moveTo>
                      <a:cubicBezTo>
                        <a:pt x="13" y="0"/>
                        <a:pt x="0" y="432"/>
                        <a:pt x="196" y="510"/>
                      </a:cubicBezTo>
                      <a:cubicBezTo>
                        <a:pt x="209" y="516"/>
                        <a:pt x="220" y="518"/>
                        <a:pt x="232" y="518"/>
                      </a:cubicBezTo>
                      <a:cubicBezTo>
                        <a:pt x="396" y="518"/>
                        <a:pt x="510" y="39"/>
                        <a:pt x="510" y="39"/>
                      </a:cubicBez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2" name="Google Shape;712;p35"/>
                <p:cNvSpPr/>
                <p:nvPr/>
              </p:nvSpPr>
              <p:spPr>
                <a:xfrm>
                  <a:off x="4036175" y="1995050"/>
                  <a:ext cx="12800" cy="1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2" h="519" extrusionOk="0">
                      <a:moveTo>
                        <a:pt x="14" y="0"/>
                      </a:moveTo>
                      <a:lnTo>
                        <a:pt x="14" y="0"/>
                      </a:lnTo>
                      <a:cubicBezTo>
                        <a:pt x="14" y="0"/>
                        <a:pt x="1" y="432"/>
                        <a:pt x="197" y="511"/>
                      </a:cubicBezTo>
                      <a:cubicBezTo>
                        <a:pt x="209" y="516"/>
                        <a:pt x="221" y="518"/>
                        <a:pt x="233" y="518"/>
                      </a:cubicBezTo>
                      <a:cubicBezTo>
                        <a:pt x="397" y="518"/>
                        <a:pt x="511" y="40"/>
                        <a:pt x="511" y="40"/>
                      </a:cubicBez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3" name="Google Shape;713;p35"/>
                <p:cNvSpPr/>
                <p:nvPr/>
              </p:nvSpPr>
              <p:spPr>
                <a:xfrm>
                  <a:off x="4023100" y="1990800"/>
                  <a:ext cx="12775" cy="14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" h="574" extrusionOk="0">
                      <a:moveTo>
                        <a:pt x="27" y="0"/>
                      </a:moveTo>
                      <a:lnTo>
                        <a:pt x="27" y="0"/>
                      </a:lnTo>
                      <a:cubicBezTo>
                        <a:pt x="27" y="0"/>
                        <a:pt x="1" y="484"/>
                        <a:pt x="197" y="563"/>
                      </a:cubicBezTo>
                      <a:cubicBezTo>
                        <a:pt x="211" y="570"/>
                        <a:pt x="224" y="573"/>
                        <a:pt x="237" y="573"/>
                      </a:cubicBezTo>
                      <a:cubicBezTo>
                        <a:pt x="399" y="573"/>
                        <a:pt x="511" y="92"/>
                        <a:pt x="511" y="92"/>
                      </a:cubicBez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4" name="Google Shape;714;p35"/>
                <p:cNvSpPr/>
                <p:nvPr/>
              </p:nvSpPr>
              <p:spPr>
                <a:xfrm>
                  <a:off x="4010025" y="1986875"/>
                  <a:ext cx="12775" cy="1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" h="584" extrusionOk="0">
                      <a:moveTo>
                        <a:pt x="26" y="0"/>
                      </a:moveTo>
                      <a:cubicBezTo>
                        <a:pt x="26" y="0"/>
                        <a:pt x="0" y="498"/>
                        <a:pt x="196" y="576"/>
                      </a:cubicBezTo>
                      <a:cubicBezTo>
                        <a:pt x="209" y="581"/>
                        <a:pt x="221" y="584"/>
                        <a:pt x="232" y="584"/>
                      </a:cubicBezTo>
                      <a:cubicBezTo>
                        <a:pt x="397" y="584"/>
                        <a:pt x="511" y="105"/>
                        <a:pt x="511" y="105"/>
                      </a:cubicBezTo>
                      <a:lnTo>
                        <a:pt x="26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5" name="Google Shape;715;p35"/>
                <p:cNvSpPr/>
                <p:nvPr/>
              </p:nvSpPr>
              <p:spPr>
                <a:xfrm>
                  <a:off x="3997600" y="1983600"/>
                  <a:ext cx="12775" cy="1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" h="584" extrusionOk="0">
                      <a:moveTo>
                        <a:pt x="39" y="0"/>
                      </a:moveTo>
                      <a:cubicBezTo>
                        <a:pt x="39" y="1"/>
                        <a:pt x="0" y="498"/>
                        <a:pt x="196" y="576"/>
                      </a:cubicBezTo>
                      <a:cubicBezTo>
                        <a:pt x="208" y="581"/>
                        <a:pt x="220" y="584"/>
                        <a:pt x="232" y="584"/>
                      </a:cubicBezTo>
                      <a:cubicBezTo>
                        <a:pt x="396" y="584"/>
                        <a:pt x="510" y="105"/>
                        <a:pt x="510" y="105"/>
                      </a:cubicBezTo>
                      <a:lnTo>
                        <a:pt x="3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6" name="Google Shape;716;p35"/>
                <p:cNvSpPr/>
                <p:nvPr/>
              </p:nvSpPr>
              <p:spPr>
                <a:xfrm>
                  <a:off x="3988100" y="1979400"/>
                  <a:ext cx="107000" cy="2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80" h="908" extrusionOk="0">
                      <a:moveTo>
                        <a:pt x="61" y="1"/>
                      </a:moveTo>
                      <a:cubicBezTo>
                        <a:pt x="40" y="1"/>
                        <a:pt x="27" y="19"/>
                        <a:pt x="27" y="38"/>
                      </a:cubicBezTo>
                      <a:cubicBezTo>
                        <a:pt x="1" y="77"/>
                        <a:pt x="27" y="103"/>
                        <a:pt x="53" y="103"/>
                      </a:cubicBezTo>
                      <a:cubicBezTo>
                        <a:pt x="171" y="142"/>
                        <a:pt x="2264" y="797"/>
                        <a:pt x="3232" y="888"/>
                      </a:cubicBezTo>
                      <a:cubicBezTo>
                        <a:pt x="3304" y="901"/>
                        <a:pt x="3370" y="908"/>
                        <a:pt x="3429" y="908"/>
                      </a:cubicBezTo>
                      <a:cubicBezTo>
                        <a:pt x="3488" y="908"/>
                        <a:pt x="3540" y="901"/>
                        <a:pt x="3586" y="888"/>
                      </a:cubicBezTo>
                      <a:cubicBezTo>
                        <a:pt x="4279" y="797"/>
                        <a:pt x="4279" y="221"/>
                        <a:pt x="4279" y="221"/>
                      </a:cubicBezTo>
                      <a:cubicBezTo>
                        <a:pt x="4279" y="195"/>
                        <a:pt x="4240" y="168"/>
                        <a:pt x="4227" y="168"/>
                      </a:cubicBezTo>
                      <a:cubicBezTo>
                        <a:pt x="4188" y="168"/>
                        <a:pt x="4175" y="208"/>
                        <a:pt x="4175" y="221"/>
                      </a:cubicBezTo>
                      <a:cubicBezTo>
                        <a:pt x="4175" y="234"/>
                        <a:pt x="4175" y="692"/>
                        <a:pt x="3573" y="797"/>
                      </a:cubicBezTo>
                      <a:cubicBezTo>
                        <a:pt x="3541" y="801"/>
                        <a:pt x="3504" y="803"/>
                        <a:pt x="3462" y="803"/>
                      </a:cubicBezTo>
                      <a:cubicBezTo>
                        <a:pt x="2659" y="803"/>
                        <a:pt x="117" y="11"/>
                        <a:pt x="92" y="11"/>
                      </a:cubicBezTo>
                      <a:cubicBezTo>
                        <a:pt x="81" y="4"/>
                        <a:pt x="70" y="1"/>
                        <a:pt x="6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7" name="Google Shape;717;p35"/>
                <p:cNvSpPr/>
                <p:nvPr/>
              </p:nvSpPr>
              <p:spPr>
                <a:xfrm>
                  <a:off x="4124825" y="1953175"/>
                  <a:ext cx="9200" cy="1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" h="525" extrusionOk="0">
                      <a:moveTo>
                        <a:pt x="210" y="1"/>
                      </a:moveTo>
                      <a:cubicBezTo>
                        <a:pt x="119" y="1"/>
                        <a:pt x="40" y="105"/>
                        <a:pt x="14" y="236"/>
                      </a:cubicBezTo>
                      <a:cubicBezTo>
                        <a:pt x="1" y="380"/>
                        <a:pt x="66" y="498"/>
                        <a:pt x="145" y="524"/>
                      </a:cubicBezTo>
                      <a:cubicBezTo>
                        <a:pt x="150" y="525"/>
                        <a:pt x="154" y="525"/>
                        <a:pt x="159" y="525"/>
                      </a:cubicBezTo>
                      <a:cubicBezTo>
                        <a:pt x="246" y="525"/>
                        <a:pt x="329" y="412"/>
                        <a:pt x="341" y="275"/>
                      </a:cubicBezTo>
                      <a:cubicBezTo>
                        <a:pt x="367" y="131"/>
                        <a:pt x="302" y="14"/>
                        <a:pt x="21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8" name="Google Shape;718;p35"/>
                <p:cNvSpPr/>
                <p:nvPr/>
              </p:nvSpPr>
              <p:spPr>
                <a:xfrm>
                  <a:off x="4085900" y="1942375"/>
                  <a:ext cx="9200" cy="13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" h="526" extrusionOk="0">
                      <a:moveTo>
                        <a:pt x="223" y="1"/>
                      </a:moveTo>
                      <a:cubicBezTo>
                        <a:pt x="132" y="1"/>
                        <a:pt x="40" y="105"/>
                        <a:pt x="27" y="249"/>
                      </a:cubicBezTo>
                      <a:cubicBezTo>
                        <a:pt x="1" y="393"/>
                        <a:pt x="66" y="511"/>
                        <a:pt x="158" y="524"/>
                      </a:cubicBezTo>
                      <a:cubicBezTo>
                        <a:pt x="162" y="525"/>
                        <a:pt x="167" y="525"/>
                        <a:pt x="171" y="525"/>
                      </a:cubicBezTo>
                      <a:cubicBezTo>
                        <a:pt x="246" y="525"/>
                        <a:pt x="329" y="424"/>
                        <a:pt x="354" y="276"/>
                      </a:cubicBezTo>
                      <a:cubicBezTo>
                        <a:pt x="367" y="132"/>
                        <a:pt x="302" y="14"/>
                        <a:pt x="22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9" name="Google Shape;719;p35"/>
                <p:cNvSpPr/>
                <p:nvPr/>
              </p:nvSpPr>
              <p:spPr>
                <a:xfrm>
                  <a:off x="3997075" y="1946050"/>
                  <a:ext cx="12500" cy="1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0" h="459" extrusionOk="0">
                      <a:moveTo>
                        <a:pt x="359" y="1"/>
                      </a:moveTo>
                      <a:cubicBezTo>
                        <a:pt x="233" y="1"/>
                        <a:pt x="0" y="434"/>
                        <a:pt x="243" y="456"/>
                      </a:cubicBezTo>
                      <a:cubicBezTo>
                        <a:pt x="250" y="457"/>
                        <a:pt x="256" y="458"/>
                        <a:pt x="263" y="458"/>
                      </a:cubicBezTo>
                      <a:cubicBezTo>
                        <a:pt x="366" y="458"/>
                        <a:pt x="500" y="271"/>
                        <a:pt x="414" y="50"/>
                      </a:cubicBezTo>
                      <a:cubicBezTo>
                        <a:pt x="401" y="16"/>
                        <a:pt x="382" y="1"/>
                        <a:pt x="35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0" name="Google Shape;720;p35"/>
                <p:cNvSpPr/>
                <p:nvPr/>
              </p:nvSpPr>
              <p:spPr>
                <a:xfrm>
                  <a:off x="3988425" y="1944725"/>
                  <a:ext cx="10775" cy="1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1" h="471" extrusionOk="0">
                      <a:moveTo>
                        <a:pt x="178" y="1"/>
                      </a:moveTo>
                      <a:cubicBezTo>
                        <a:pt x="161" y="1"/>
                        <a:pt x="145" y="12"/>
                        <a:pt x="131" y="38"/>
                      </a:cubicBezTo>
                      <a:cubicBezTo>
                        <a:pt x="1" y="234"/>
                        <a:pt x="92" y="443"/>
                        <a:pt x="210" y="469"/>
                      </a:cubicBezTo>
                      <a:cubicBezTo>
                        <a:pt x="215" y="470"/>
                        <a:pt x="220" y="470"/>
                        <a:pt x="225" y="470"/>
                      </a:cubicBezTo>
                      <a:cubicBezTo>
                        <a:pt x="431" y="470"/>
                        <a:pt x="287" y="1"/>
                        <a:pt x="17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1" name="Google Shape;721;p35"/>
                <p:cNvSpPr/>
                <p:nvPr/>
              </p:nvSpPr>
              <p:spPr>
                <a:xfrm>
                  <a:off x="4113050" y="1991375"/>
                  <a:ext cx="40925" cy="1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7" h="731" extrusionOk="0">
                      <a:moveTo>
                        <a:pt x="898" y="0"/>
                      </a:moveTo>
                      <a:cubicBezTo>
                        <a:pt x="861" y="0"/>
                        <a:pt x="824" y="1"/>
                        <a:pt x="786" y="4"/>
                      </a:cubicBezTo>
                      <a:cubicBezTo>
                        <a:pt x="341" y="43"/>
                        <a:pt x="1" y="239"/>
                        <a:pt x="14" y="435"/>
                      </a:cubicBezTo>
                      <a:cubicBezTo>
                        <a:pt x="25" y="608"/>
                        <a:pt x="321" y="730"/>
                        <a:pt x="695" y="730"/>
                      </a:cubicBezTo>
                      <a:cubicBezTo>
                        <a:pt x="746" y="730"/>
                        <a:pt x="798" y="728"/>
                        <a:pt x="851" y="723"/>
                      </a:cubicBezTo>
                      <a:cubicBezTo>
                        <a:pt x="1296" y="697"/>
                        <a:pt x="1636" y="501"/>
                        <a:pt x="1623" y="304"/>
                      </a:cubicBezTo>
                      <a:cubicBezTo>
                        <a:pt x="1599" y="125"/>
                        <a:pt x="1291" y="0"/>
                        <a:pt x="898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2" name="Google Shape;722;p35"/>
                <p:cNvSpPr/>
                <p:nvPr/>
              </p:nvSpPr>
              <p:spPr>
                <a:xfrm>
                  <a:off x="4310225" y="2040350"/>
                  <a:ext cx="61925" cy="9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7" h="3969" extrusionOk="0">
                      <a:moveTo>
                        <a:pt x="1957" y="0"/>
                      </a:moveTo>
                      <a:cubicBezTo>
                        <a:pt x="1622" y="0"/>
                        <a:pt x="1265" y="419"/>
                        <a:pt x="1273" y="701"/>
                      </a:cubicBezTo>
                      <a:cubicBezTo>
                        <a:pt x="1273" y="1159"/>
                        <a:pt x="998" y="2925"/>
                        <a:pt x="881" y="3095"/>
                      </a:cubicBezTo>
                      <a:cubicBezTo>
                        <a:pt x="829" y="3162"/>
                        <a:pt x="767" y="3187"/>
                        <a:pt x="702" y="3187"/>
                      </a:cubicBezTo>
                      <a:cubicBezTo>
                        <a:pt x="603" y="3187"/>
                        <a:pt x="497" y="3130"/>
                        <a:pt x="409" y="3082"/>
                      </a:cubicBezTo>
                      <a:cubicBezTo>
                        <a:pt x="386" y="3070"/>
                        <a:pt x="367" y="3065"/>
                        <a:pt x="352" y="3065"/>
                      </a:cubicBezTo>
                      <a:cubicBezTo>
                        <a:pt x="267" y="3065"/>
                        <a:pt x="305" y="3226"/>
                        <a:pt x="305" y="3226"/>
                      </a:cubicBezTo>
                      <a:cubicBezTo>
                        <a:pt x="282" y="3218"/>
                        <a:pt x="263" y="3215"/>
                        <a:pt x="247" y="3215"/>
                      </a:cubicBezTo>
                      <a:cubicBezTo>
                        <a:pt x="129" y="3215"/>
                        <a:pt x="200" y="3409"/>
                        <a:pt x="200" y="3409"/>
                      </a:cubicBezTo>
                      <a:cubicBezTo>
                        <a:pt x="184" y="3407"/>
                        <a:pt x="170" y="3406"/>
                        <a:pt x="157" y="3406"/>
                      </a:cubicBezTo>
                      <a:cubicBezTo>
                        <a:pt x="0" y="3406"/>
                        <a:pt x="56" y="3540"/>
                        <a:pt x="56" y="3540"/>
                      </a:cubicBezTo>
                      <a:cubicBezTo>
                        <a:pt x="56" y="3540"/>
                        <a:pt x="251" y="3969"/>
                        <a:pt x="1002" y="3969"/>
                      </a:cubicBezTo>
                      <a:cubicBezTo>
                        <a:pt x="1121" y="3969"/>
                        <a:pt x="1255" y="3958"/>
                        <a:pt x="1404" y="3933"/>
                      </a:cubicBezTo>
                      <a:cubicBezTo>
                        <a:pt x="2477" y="3749"/>
                        <a:pt x="2464" y="635"/>
                        <a:pt x="2464" y="635"/>
                      </a:cubicBezTo>
                      <a:cubicBezTo>
                        <a:pt x="2368" y="166"/>
                        <a:pt x="2167" y="0"/>
                        <a:pt x="195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3" name="Google Shape;723;p35"/>
                <p:cNvSpPr/>
                <p:nvPr/>
              </p:nvSpPr>
              <p:spPr>
                <a:xfrm>
                  <a:off x="4062025" y="1960375"/>
                  <a:ext cx="9850" cy="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" h="315" extrusionOk="0">
                      <a:moveTo>
                        <a:pt x="302" y="0"/>
                      </a:moveTo>
                      <a:cubicBezTo>
                        <a:pt x="262" y="0"/>
                        <a:pt x="92" y="0"/>
                        <a:pt x="40" y="66"/>
                      </a:cubicBezTo>
                      <a:cubicBezTo>
                        <a:pt x="1" y="131"/>
                        <a:pt x="66" y="236"/>
                        <a:pt x="92" y="275"/>
                      </a:cubicBezTo>
                      <a:cubicBezTo>
                        <a:pt x="112" y="308"/>
                        <a:pt x="171" y="314"/>
                        <a:pt x="221" y="314"/>
                      </a:cubicBezTo>
                      <a:cubicBezTo>
                        <a:pt x="255" y="314"/>
                        <a:pt x="285" y="312"/>
                        <a:pt x="298" y="312"/>
                      </a:cubicBezTo>
                      <a:cubicBezTo>
                        <a:pt x="304" y="312"/>
                        <a:pt x="306" y="312"/>
                        <a:pt x="302" y="314"/>
                      </a:cubicBezTo>
                      <a:cubicBezTo>
                        <a:pt x="354" y="301"/>
                        <a:pt x="393" y="236"/>
                        <a:pt x="367" y="210"/>
                      </a:cubicBezTo>
                      <a:cubicBezTo>
                        <a:pt x="354" y="197"/>
                        <a:pt x="354" y="0"/>
                        <a:pt x="30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4" name="Google Shape;724;p35"/>
                <p:cNvSpPr/>
                <p:nvPr/>
              </p:nvSpPr>
              <p:spPr>
                <a:xfrm>
                  <a:off x="4069550" y="1954050"/>
                  <a:ext cx="4925" cy="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" h="129" extrusionOk="0">
                      <a:moveTo>
                        <a:pt x="124" y="0"/>
                      </a:moveTo>
                      <a:cubicBezTo>
                        <a:pt x="85" y="0"/>
                        <a:pt x="27" y="18"/>
                        <a:pt x="27" y="18"/>
                      </a:cubicBezTo>
                      <a:cubicBezTo>
                        <a:pt x="1" y="44"/>
                        <a:pt x="53" y="83"/>
                        <a:pt x="66" y="110"/>
                      </a:cubicBezTo>
                      <a:cubicBezTo>
                        <a:pt x="85" y="119"/>
                        <a:pt x="129" y="128"/>
                        <a:pt x="158" y="128"/>
                      </a:cubicBezTo>
                      <a:cubicBezTo>
                        <a:pt x="171" y="128"/>
                        <a:pt x="180" y="126"/>
                        <a:pt x="184" y="123"/>
                      </a:cubicBezTo>
                      <a:cubicBezTo>
                        <a:pt x="197" y="96"/>
                        <a:pt x="184" y="70"/>
                        <a:pt x="158" y="18"/>
                      </a:cubicBezTo>
                      <a:cubicBezTo>
                        <a:pt x="158" y="5"/>
                        <a:pt x="143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5" name="Google Shape;725;p35"/>
                <p:cNvSpPr/>
                <p:nvPr/>
              </p:nvSpPr>
              <p:spPr>
                <a:xfrm>
                  <a:off x="4056150" y="1955225"/>
                  <a:ext cx="4275" cy="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" h="123" extrusionOk="0">
                      <a:moveTo>
                        <a:pt x="108" y="0"/>
                      </a:moveTo>
                      <a:cubicBezTo>
                        <a:pt x="95" y="0"/>
                        <a:pt x="79" y="4"/>
                        <a:pt x="52" y="10"/>
                      </a:cubicBezTo>
                      <a:cubicBezTo>
                        <a:pt x="0" y="10"/>
                        <a:pt x="52" y="89"/>
                        <a:pt x="52" y="89"/>
                      </a:cubicBezTo>
                      <a:cubicBezTo>
                        <a:pt x="61" y="114"/>
                        <a:pt x="85" y="123"/>
                        <a:pt x="105" y="123"/>
                      </a:cubicBezTo>
                      <a:cubicBezTo>
                        <a:pt x="116" y="123"/>
                        <a:pt x="126" y="120"/>
                        <a:pt x="131" y="115"/>
                      </a:cubicBezTo>
                      <a:cubicBezTo>
                        <a:pt x="144" y="89"/>
                        <a:pt x="170" y="23"/>
                        <a:pt x="144" y="10"/>
                      </a:cubicBezTo>
                      <a:cubicBezTo>
                        <a:pt x="131" y="4"/>
                        <a:pt x="121" y="0"/>
                        <a:pt x="10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6" name="Google Shape;726;p35"/>
                <p:cNvSpPr/>
                <p:nvPr/>
              </p:nvSpPr>
              <p:spPr>
                <a:xfrm>
                  <a:off x="4062025" y="1953175"/>
                  <a:ext cx="6900" cy="5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" h="202" extrusionOk="0">
                      <a:moveTo>
                        <a:pt x="171" y="1"/>
                      </a:moveTo>
                      <a:cubicBezTo>
                        <a:pt x="132" y="1"/>
                        <a:pt x="27" y="92"/>
                        <a:pt x="27" y="92"/>
                      </a:cubicBezTo>
                      <a:cubicBezTo>
                        <a:pt x="1" y="158"/>
                        <a:pt x="79" y="197"/>
                        <a:pt x="105" y="197"/>
                      </a:cubicBezTo>
                      <a:cubicBezTo>
                        <a:pt x="126" y="197"/>
                        <a:pt x="149" y="201"/>
                        <a:pt x="172" y="201"/>
                      </a:cubicBezTo>
                      <a:cubicBezTo>
                        <a:pt x="206" y="201"/>
                        <a:pt x="239" y="192"/>
                        <a:pt x="262" y="145"/>
                      </a:cubicBezTo>
                      <a:cubicBezTo>
                        <a:pt x="275" y="66"/>
                        <a:pt x="223" y="1"/>
                        <a:pt x="17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7" name="Google Shape;727;p35"/>
                <p:cNvSpPr/>
                <p:nvPr/>
              </p:nvSpPr>
              <p:spPr>
                <a:xfrm>
                  <a:off x="4055475" y="1960350"/>
                  <a:ext cx="6575" cy="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" h="198" extrusionOk="0">
                      <a:moveTo>
                        <a:pt x="110" y="1"/>
                      </a:moveTo>
                      <a:cubicBezTo>
                        <a:pt x="70" y="1"/>
                        <a:pt x="24" y="8"/>
                        <a:pt x="14" y="67"/>
                      </a:cubicBezTo>
                      <a:cubicBezTo>
                        <a:pt x="1" y="145"/>
                        <a:pt x="66" y="198"/>
                        <a:pt x="106" y="198"/>
                      </a:cubicBezTo>
                      <a:cubicBezTo>
                        <a:pt x="158" y="198"/>
                        <a:pt x="237" y="80"/>
                        <a:pt x="237" y="80"/>
                      </a:cubicBezTo>
                      <a:cubicBezTo>
                        <a:pt x="263" y="15"/>
                        <a:pt x="171" y="1"/>
                        <a:pt x="145" y="1"/>
                      </a:cubicBezTo>
                      <a:cubicBezTo>
                        <a:pt x="135" y="1"/>
                        <a:pt x="123" y="1"/>
                        <a:pt x="11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8" name="Google Shape;728;p35"/>
                <p:cNvSpPr/>
                <p:nvPr/>
              </p:nvSpPr>
              <p:spPr>
                <a:xfrm>
                  <a:off x="4044375" y="1956775"/>
                  <a:ext cx="9825" cy="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" h="315" extrusionOk="0">
                      <a:moveTo>
                        <a:pt x="314" y="1"/>
                      </a:moveTo>
                      <a:cubicBezTo>
                        <a:pt x="262" y="1"/>
                        <a:pt x="92" y="1"/>
                        <a:pt x="52" y="66"/>
                      </a:cubicBezTo>
                      <a:cubicBezTo>
                        <a:pt x="0" y="131"/>
                        <a:pt x="66" y="223"/>
                        <a:pt x="92" y="275"/>
                      </a:cubicBezTo>
                      <a:cubicBezTo>
                        <a:pt x="111" y="301"/>
                        <a:pt x="170" y="305"/>
                        <a:pt x="223" y="305"/>
                      </a:cubicBezTo>
                      <a:cubicBezTo>
                        <a:pt x="240" y="305"/>
                        <a:pt x="257" y="304"/>
                        <a:pt x="271" y="304"/>
                      </a:cubicBezTo>
                      <a:cubicBezTo>
                        <a:pt x="300" y="304"/>
                        <a:pt x="318" y="306"/>
                        <a:pt x="314" y="315"/>
                      </a:cubicBezTo>
                      <a:cubicBezTo>
                        <a:pt x="353" y="288"/>
                        <a:pt x="393" y="223"/>
                        <a:pt x="380" y="210"/>
                      </a:cubicBezTo>
                      <a:cubicBezTo>
                        <a:pt x="353" y="197"/>
                        <a:pt x="353" y="1"/>
                        <a:pt x="31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9" name="Google Shape;729;p35"/>
                <p:cNvSpPr/>
                <p:nvPr/>
              </p:nvSpPr>
              <p:spPr>
                <a:xfrm>
                  <a:off x="4050575" y="1951300"/>
                  <a:ext cx="4275" cy="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" h="127" extrusionOk="0">
                      <a:moveTo>
                        <a:pt x="111" y="0"/>
                      </a:moveTo>
                      <a:cubicBezTo>
                        <a:pt x="72" y="0"/>
                        <a:pt x="14" y="23"/>
                        <a:pt x="14" y="23"/>
                      </a:cubicBezTo>
                      <a:cubicBezTo>
                        <a:pt x="1" y="36"/>
                        <a:pt x="40" y="89"/>
                        <a:pt x="66" y="102"/>
                      </a:cubicBezTo>
                      <a:cubicBezTo>
                        <a:pt x="75" y="111"/>
                        <a:pt x="115" y="126"/>
                        <a:pt x="144" y="126"/>
                      </a:cubicBezTo>
                      <a:cubicBezTo>
                        <a:pt x="156" y="126"/>
                        <a:pt x="167" y="123"/>
                        <a:pt x="171" y="115"/>
                      </a:cubicBezTo>
                      <a:cubicBezTo>
                        <a:pt x="171" y="89"/>
                        <a:pt x="171" y="76"/>
                        <a:pt x="145" y="23"/>
                      </a:cubicBezTo>
                      <a:cubicBezTo>
                        <a:pt x="145" y="6"/>
                        <a:pt x="130" y="0"/>
                        <a:pt x="11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0" name="Google Shape;730;p35"/>
                <p:cNvSpPr/>
                <p:nvPr/>
              </p:nvSpPr>
              <p:spPr>
                <a:xfrm>
                  <a:off x="4035850" y="1953250"/>
                  <a:ext cx="4275" cy="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" h="121" extrusionOk="0">
                      <a:moveTo>
                        <a:pt x="97" y="1"/>
                      </a:moveTo>
                      <a:cubicBezTo>
                        <a:pt x="83" y="1"/>
                        <a:pt x="66" y="4"/>
                        <a:pt x="40" y="11"/>
                      </a:cubicBezTo>
                      <a:cubicBezTo>
                        <a:pt x="1" y="11"/>
                        <a:pt x="40" y="89"/>
                        <a:pt x="40" y="89"/>
                      </a:cubicBezTo>
                      <a:cubicBezTo>
                        <a:pt x="55" y="111"/>
                        <a:pt x="73" y="121"/>
                        <a:pt x="91" y="121"/>
                      </a:cubicBezTo>
                      <a:cubicBezTo>
                        <a:pt x="106" y="121"/>
                        <a:pt x="120" y="114"/>
                        <a:pt x="132" y="102"/>
                      </a:cubicBezTo>
                      <a:cubicBezTo>
                        <a:pt x="145" y="89"/>
                        <a:pt x="171" y="11"/>
                        <a:pt x="145" y="11"/>
                      </a:cubicBezTo>
                      <a:cubicBezTo>
                        <a:pt x="125" y="4"/>
                        <a:pt x="112" y="1"/>
                        <a:pt x="9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1" name="Google Shape;731;p35"/>
                <p:cNvSpPr/>
                <p:nvPr/>
              </p:nvSpPr>
              <p:spPr>
                <a:xfrm>
                  <a:off x="4073475" y="1960450"/>
                  <a:ext cx="4275" cy="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" h="124" extrusionOk="0">
                      <a:moveTo>
                        <a:pt x="97" y="1"/>
                      </a:moveTo>
                      <a:cubicBezTo>
                        <a:pt x="82" y="1"/>
                        <a:pt x="66" y="4"/>
                        <a:pt x="40" y="11"/>
                      </a:cubicBezTo>
                      <a:cubicBezTo>
                        <a:pt x="1" y="11"/>
                        <a:pt x="40" y="89"/>
                        <a:pt x="40" y="89"/>
                      </a:cubicBezTo>
                      <a:cubicBezTo>
                        <a:pt x="56" y="114"/>
                        <a:pt x="78" y="123"/>
                        <a:pt x="99" y="123"/>
                      </a:cubicBezTo>
                      <a:cubicBezTo>
                        <a:pt x="111" y="123"/>
                        <a:pt x="122" y="120"/>
                        <a:pt x="131" y="115"/>
                      </a:cubicBezTo>
                      <a:cubicBezTo>
                        <a:pt x="145" y="115"/>
                        <a:pt x="171" y="37"/>
                        <a:pt x="145" y="11"/>
                      </a:cubicBezTo>
                      <a:cubicBezTo>
                        <a:pt x="125" y="4"/>
                        <a:pt x="112" y="1"/>
                        <a:pt x="9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2" name="Google Shape;732;p35"/>
                <p:cNvSpPr/>
                <p:nvPr/>
              </p:nvSpPr>
              <p:spPr>
                <a:xfrm>
                  <a:off x="4025400" y="1951050"/>
                  <a:ext cx="4600" cy="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" h="121" extrusionOk="0">
                      <a:moveTo>
                        <a:pt x="110" y="1"/>
                      </a:moveTo>
                      <a:cubicBezTo>
                        <a:pt x="95" y="1"/>
                        <a:pt x="79" y="7"/>
                        <a:pt x="53" y="20"/>
                      </a:cubicBezTo>
                      <a:cubicBezTo>
                        <a:pt x="0" y="20"/>
                        <a:pt x="53" y="99"/>
                        <a:pt x="53" y="99"/>
                      </a:cubicBezTo>
                      <a:cubicBezTo>
                        <a:pt x="60" y="114"/>
                        <a:pt x="81" y="120"/>
                        <a:pt x="100" y="120"/>
                      </a:cubicBezTo>
                      <a:cubicBezTo>
                        <a:pt x="113" y="120"/>
                        <a:pt x="126" y="117"/>
                        <a:pt x="131" y="112"/>
                      </a:cubicBezTo>
                      <a:cubicBezTo>
                        <a:pt x="157" y="99"/>
                        <a:pt x="183" y="20"/>
                        <a:pt x="157" y="20"/>
                      </a:cubicBezTo>
                      <a:cubicBezTo>
                        <a:pt x="138" y="7"/>
                        <a:pt x="125" y="1"/>
                        <a:pt x="11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3" name="Google Shape;733;p35"/>
                <p:cNvSpPr/>
                <p:nvPr/>
              </p:nvSpPr>
              <p:spPr>
                <a:xfrm>
                  <a:off x="4042725" y="1950225"/>
                  <a:ext cx="5600" cy="5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4" h="204" extrusionOk="0">
                      <a:moveTo>
                        <a:pt x="92" y="1"/>
                      </a:moveTo>
                      <a:cubicBezTo>
                        <a:pt x="53" y="14"/>
                        <a:pt x="1" y="145"/>
                        <a:pt x="1" y="145"/>
                      </a:cubicBezTo>
                      <a:cubicBezTo>
                        <a:pt x="1" y="190"/>
                        <a:pt x="38" y="204"/>
                        <a:pt x="74" y="204"/>
                      </a:cubicBezTo>
                      <a:cubicBezTo>
                        <a:pt x="90" y="204"/>
                        <a:pt x="106" y="201"/>
                        <a:pt x="118" y="197"/>
                      </a:cubicBezTo>
                      <a:cubicBezTo>
                        <a:pt x="158" y="197"/>
                        <a:pt x="223" y="184"/>
                        <a:pt x="223" y="92"/>
                      </a:cubicBezTo>
                      <a:cubicBezTo>
                        <a:pt x="223" y="27"/>
                        <a:pt x="132" y="1"/>
                        <a:pt x="9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4" name="Google Shape;734;p35"/>
                <p:cNvSpPr/>
                <p:nvPr/>
              </p:nvSpPr>
              <p:spPr>
                <a:xfrm>
                  <a:off x="4029650" y="1953750"/>
                  <a:ext cx="5575" cy="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" h="207" extrusionOk="0">
                      <a:moveTo>
                        <a:pt x="113" y="1"/>
                      </a:moveTo>
                      <a:cubicBezTo>
                        <a:pt x="105" y="1"/>
                        <a:pt x="98" y="2"/>
                        <a:pt x="92" y="4"/>
                      </a:cubicBezTo>
                      <a:cubicBezTo>
                        <a:pt x="53" y="17"/>
                        <a:pt x="0" y="148"/>
                        <a:pt x="0" y="148"/>
                      </a:cubicBezTo>
                      <a:cubicBezTo>
                        <a:pt x="0" y="193"/>
                        <a:pt x="38" y="207"/>
                        <a:pt x="74" y="207"/>
                      </a:cubicBezTo>
                      <a:cubicBezTo>
                        <a:pt x="90" y="207"/>
                        <a:pt x="106" y="204"/>
                        <a:pt x="118" y="200"/>
                      </a:cubicBezTo>
                      <a:cubicBezTo>
                        <a:pt x="157" y="200"/>
                        <a:pt x="223" y="187"/>
                        <a:pt x="223" y="108"/>
                      </a:cubicBezTo>
                      <a:cubicBezTo>
                        <a:pt x="212" y="31"/>
                        <a:pt x="154" y="1"/>
                        <a:pt x="11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5" name="Google Shape;735;p35"/>
                <p:cNvSpPr/>
                <p:nvPr/>
              </p:nvSpPr>
              <p:spPr>
                <a:xfrm>
                  <a:off x="4036850" y="1956500"/>
                  <a:ext cx="5900" cy="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" h="224" extrusionOk="0">
                      <a:moveTo>
                        <a:pt x="187" y="1"/>
                      </a:moveTo>
                      <a:cubicBezTo>
                        <a:pt x="156" y="1"/>
                        <a:pt x="120" y="17"/>
                        <a:pt x="105" y="25"/>
                      </a:cubicBezTo>
                      <a:cubicBezTo>
                        <a:pt x="66" y="38"/>
                        <a:pt x="0" y="90"/>
                        <a:pt x="39" y="155"/>
                      </a:cubicBezTo>
                      <a:cubicBezTo>
                        <a:pt x="56" y="205"/>
                        <a:pt x="104" y="223"/>
                        <a:pt x="144" y="223"/>
                      </a:cubicBezTo>
                      <a:cubicBezTo>
                        <a:pt x="167" y="223"/>
                        <a:pt x="187" y="217"/>
                        <a:pt x="196" y="208"/>
                      </a:cubicBezTo>
                      <a:cubicBezTo>
                        <a:pt x="236" y="195"/>
                        <a:pt x="236" y="38"/>
                        <a:pt x="236" y="38"/>
                      </a:cubicBezTo>
                      <a:cubicBezTo>
                        <a:pt x="230" y="10"/>
                        <a:pt x="210" y="1"/>
                        <a:pt x="18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6" name="Google Shape;736;p35"/>
                <p:cNvSpPr/>
                <p:nvPr/>
              </p:nvSpPr>
              <p:spPr>
                <a:xfrm>
                  <a:off x="4330600" y="2025325"/>
                  <a:ext cx="15725" cy="13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9" h="530" extrusionOk="0">
                      <a:moveTo>
                        <a:pt x="319" y="0"/>
                      </a:moveTo>
                      <a:cubicBezTo>
                        <a:pt x="226" y="0"/>
                        <a:pt x="131" y="25"/>
                        <a:pt x="131" y="32"/>
                      </a:cubicBezTo>
                      <a:cubicBezTo>
                        <a:pt x="39" y="46"/>
                        <a:pt x="0" y="150"/>
                        <a:pt x="26" y="176"/>
                      </a:cubicBezTo>
                      <a:cubicBezTo>
                        <a:pt x="66" y="216"/>
                        <a:pt x="66" y="530"/>
                        <a:pt x="144" y="530"/>
                      </a:cubicBezTo>
                      <a:cubicBezTo>
                        <a:pt x="223" y="530"/>
                        <a:pt x="510" y="530"/>
                        <a:pt x="576" y="412"/>
                      </a:cubicBezTo>
                      <a:cubicBezTo>
                        <a:pt x="628" y="294"/>
                        <a:pt x="550" y="137"/>
                        <a:pt x="484" y="59"/>
                      </a:cubicBezTo>
                      <a:cubicBezTo>
                        <a:pt x="456" y="14"/>
                        <a:pt x="388" y="0"/>
                        <a:pt x="31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7" name="Google Shape;737;p35"/>
                <p:cNvSpPr/>
                <p:nvPr/>
              </p:nvSpPr>
              <p:spPr>
                <a:xfrm>
                  <a:off x="4326350" y="2042950"/>
                  <a:ext cx="7875" cy="5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" h="204" extrusionOk="0">
                      <a:moveTo>
                        <a:pt x="77" y="1"/>
                      </a:moveTo>
                      <a:cubicBezTo>
                        <a:pt x="52" y="1"/>
                        <a:pt x="31" y="7"/>
                        <a:pt x="26" y="21"/>
                      </a:cubicBezTo>
                      <a:cubicBezTo>
                        <a:pt x="0" y="47"/>
                        <a:pt x="26" y="99"/>
                        <a:pt x="39" y="178"/>
                      </a:cubicBezTo>
                      <a:cubicBezTo>
                        <a:pt x="47" y="197"/>
                        <a:pt x="69" y="204"/>
                        <a:pt x="97" y="204"/>
                      </a:cubicBezTo>
                      <a:cubicBezTo>
                        <a:pt x="164" y="204"/>
                        <a:pt x="262" y="165"/>
                        <a:pt x="262" y="165"/>
                      </a:cubicBezTo>
                      <a:cubicBezTo>
                        <a:pt x="314" y="152"/>
                        <a:pt x="236" y="47"/>
                        <a:pt x="196" y="34"/>
                      </a:cubicBezTo>
                      <a:cubicBezTo>
                        <a:pt x="180" y="17"/>
                        <a:pt x="121" y="1"/>
                        <a:pt x="7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8" name="Google Shape;738;p35"/>
                <p:cNvSpPr/>
                <p:nvPr/>
              </p:nvSpPr>
              <p:spPr>
                <a:xfrm>
                  <a:off x="4349225" y="2041325"/>
                  <a:ext cx="6575" cy="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" h="203" extrusionOk="0">
                      <a:moveTo>
                        <a:pt x="120" y="1"/>
                      </a:moveTo>
                      <a:cubicBezTo>
                        <a:pt x="101" y="1"/>
                        <a:pt x="81" y="6"/>
                        <a:pt x="66" y="21"/>
                      </a:cubicBezTo>
                      <a:cubicBezTo>
                        <a:pt x="40" y="47"/>
                        <a:pt x="1" y="164"/>
                        <a:pt x="53" y="178"/>
                      </a:cubicBezTo>
                      <a:cubicBezTo>
                        <a:pt x="65" y="195"/>
                        <a:pt x="80" y="202"/>
                        <a:pt x="99" y="202"/>
                      </a:cubicBezTo>
                      <a:cubicBezTo>
                        <a:pt x="123" y="202"/>
                        <a:pt x="154" y="192"/>
                        <a:pt x="197" y="178"/>
                      </a:cubicBezTo>
                      <a:cubicBezTo>
                        <a:pt x="263" y="164"/>
                        <a:pt x="197" y="34"/>
                        <a:pt x="197" y="34"/>
                      </a:cubicBezTo>
                      <a:cubicBezTo>
                        <a:pt x="189" y="17"/>
                        <a:pt x="154" y="1"/>
                        <a:pt x="12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9" name="Google Shape;739;p35"/>
                <p:cNvSpPr/>
                <p:nvPr/>
              </p:nvSpPr>
              <p:spPr>
                <a:xfrm>
                  <a:off x="4335175" y="2041900"/>
                  <a:ext cx="11150" cy="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" h="326" extrusionOk="0">
                      <a:moveTo>
                        <a:pt x="167" y="0"/>
                      </a:moveTo>
                      <a:cubicBezTo>
                        <a:pt x="118" y="0"/>
                        <a:pt x="69" y="16"/>
                        <a:pt x="40" y="89"/>
                      </a:cubicBezTo>
                      <a:cubicBezTo>
                        <a:pt x="0" y="220"/>
                        <a:pt x="105" y="325"/>
                        <a:pt x="170" y="325"/>
                      </a:cubicBezTo>
                      <a:cubicBezTo>
                        <a:pt x="173" y="325"/>
                        <a:pt x="176" y="325"/>
                        <a:pt x="179" y="325"/>
                      </a:cubicBezTo>
                      <a:cubicBezTo>
                        <a:pt x="249" y="325"/>
                        <a:pt x="406" y="181"/>
                        <a:pt x="406" y="181"/>
                      </a:cubicBezTo>
                      <a:cubicBezTo>
                        <a:pt x="445" y="76"/>
                        <a:pt x="340" y="11"/>
                        <a:pt x="275" y="11"/>
                      </a:cubicBezTo>
                      <a:cubicBezTo>
                        <a:pt x="246" y="11"/>
                        <a:pt x="207" y="0"/>
                        <a:pt x="16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0" name="Google Shape;740;p35"/>
                <p:cNvSpPr/>
                <p:nvPr/>
              </p:nvSpPr>
              <p:spPr>
                <a:xfrm>
                  <a:off x="4346300" y="2030350"/>
                  <a:ext cx="11125" cy="8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" h="330" extrusionOk="0">
                      <a:moveTo>
                        <a:pt x="286" y="0"/>
                      </a:moveTo>
                      <a:cubicBezTo>
                        <a:pt x="282" y="0"/>
                        <a:pt x="278" y="1"/>
                        <a:pt x="275" y="2"/>
                      </a:cubicBezTo>
                      <a:cubicBezTo>
                        <a:pt x="210" y="2"/>
                        <a:pt x="53" y="185"/>
                        <a:pt x="53" y="185"/>
                      </a:cubicBezTo>
                      <a:cubicBezTo>
                        <a:pt x="0" y="289"/>
                        <a:pt x="144" y="329"/>
                        <a:pt x="210" y="329"/>
                      </a:cubicBezTo>
                      <a:cubicBezTo>
                        <a:pt x="220" y="329"/>
                        <a:pt x="233" y="329"/>
                        <a:pt x="246" y="329"/>
                      </a:cubicBezTo>
                      <a:cubicBezTo>
                        <a:pt x="312" y="329"/>
                        <a:pt x="399" y="320"/>
                        <a:pt x="432" y="211"/>
                      </a:cubicBezTo>
                      <a:cubicBezTo>
                        <a:pt x="444" y="88"/>
                        <a:pt x="342" y="0"/>
                        <a:pt x="28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1" name="Google Shape;741;p35"/>
                <p:cNvSpPr/>
                <p:nvPr/>
              </p:nvSpPr>
              <p:spPr>
                <a:xfrm>
                  <a:off x="4358725" y="2031700"/>
                  <a:ext cx="16050" cy="1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2" h="511" extrusionOk="0">
                      <a:moveTo>
                        <a:pt x="355" y="1"/>
                      </a:moveTo>
                      <a:cubicBezTo>
                        <a:pt x="254" y="1"/>
                        <a:pt x="131" y="26"/>
                        <a:pt x="131" y="26"/>
                      </a:cubicBezTo>
                      <a:cubicBezTo>
                        <a:pt x="53" y="39"/>
                        <a:pt x="0" y="144"/>
                        <a:pt x="27" y="170"/>
                      </a:cubicBezTo>
                      <a:cubicBezTo>
                        <a:pt x="66" y="209"/>
                        <a:pt x="66" y="510"/>
                        <a:pt x="144" y="510"/>
                      </a:cubicBezTo>
                      <a:cubicBezTo>
                        <a:pt x="223" y="510"/>
                        <a:pt x="511" y="510"/>
                        <a:pt x="576" y="406"/>
                      </a:cubicBezTo>
                      <a:cubicBezTo>
                        <a:pt x="642" y="288"/>
                        <a:pt x="550" y="131"/>
                        <a:pt x="485" y="39"/>
                      </a:cubicBezTo>
                      <a:cubicBezTo>
                        <a:pt x="470" y="10"/>
                        <a:pt x="416" y="1"/>
                        <a:pt x="35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2" name="Google Shape;742;p35"/>
                <p:cNvSpPr/>
                <p:nvPr/>
              </p:nvSpPr>
              <p:spPr>
                <a:xfrm>
                  <a:off x="4358075" y="2047875"/>
                  <a:ext cx="7550" cy="5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" h="204" extrusionOk="0">
                      <a:moveTo>
                        <a:pt x="65" y="0"/>
                      </a:moveTo>
                      <a:cubicBezTo>
                        <a:pt x="39" y="0"/>
                        <a:pt x="18" y="6"/>
                        <a:pt x="13" y="20"/>
                      </a:cubicBezTo>
                      <a:cubicBezTo>
                        <a:pt x="0" y="46"/>
                        <a:pt x="13" y="86"/>
                        <a:pt x="26" y="177"/>
                      </a:cubicBezTo>
                      <a:cubicBezTo>
                        <a:pt x="38" y="196"/>
                        <a:pt x="63" y="203"/>
                        <a:pt x="93" y="203"/>
                      </a:cubicBezTo>
                      <a:cubicBezTo>
                        <a:pt x="164" y="203"/>
                        <a:pt x="262" y="164"/>
                        <a:pt x="262" y="164"/>
                      </a:cubicBezTo>
                      <a:cubicBezTo>
                        <a:pt x="301" y="151"/>
                        <a:pt x="223" y="46"/>
                        <a:pt x="196" y="33"/>
                      </a:cubicBezTo>
                      <a:cubicBezTo>
                        <a:pt x="172" y="17"/>
                        <a:pt x="110" y="0"/>
                        <a:pt x="6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3" name="Google Shape;743;p35"/>
                <p:cNvSpPr/>
                <p:nvPr/>
              </p:nvSpPr>
              <p:spPr>
                <a:xfrm>
                  <a:off x="4381950" y="2045075"/>
                  <a:ext cx="6575" cy="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" h="200" extrusionOk="0">
                      <a:moveTo>
                        <a:pt x="122" y="0"/>
                      </a:moveTo>
                      <a:cubicBezTo>
                        <a:pt x="102" y="0"/>
                        <a:pt x="81" y="4"/>
                        <a:pt x="66" y="14"/>
                      </a:cubicBezTo>
                      <a:cubicBezTo>
                        <a:pt x="53" y="54"/>
                        <a:pt x="0" y="158"/>
                        <a:pt x="53" y="185"/>
                      </a:cubicBezTo>
                      <a:cubicBezTo>
                        <a:pt x="64" y="196"/>
                        <a:pt x="77" y="200"/>
                        <a:pt x="95" y="200"/>
                      </a:cubicBezTo>
                      <a:cubicBezTo>
                        <a:pt x="119" y="200"/>
                        <a:pt x="151" y="192"/>
                        <a:pt x="197" y="185"/>
                      </a:cubicBezTo>
                      <a:cubicBezTo>
                        <a:pt x="262" y="158"/>
                        <a:pt x="197" y="28"/>
                        <a:pt x="197" y="28"/>
                      </a:cubicBezTo>
                      <a:cubicBezTo>
                        <a:pt x="189" y="11"/>
                        <a:pt x="155" y="0"/>
                        <a:pt x="12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4" name="Google Shape;744;p35"/>
                <p:cNvSpPr/>
                <p:nvPr/>
              </p:nvSpPr>
              <p:spPr>
                <a:xfrm>
                  <a:off x="4320775" y="2032725"/>
                  <a:ext cx="6575" cy="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" h="203" extrusionOk="0">
                      <a:moveTo>
                        <a:pt x="123" y="1"/>
                      </a:moveTo>
                      <a:cubicBezTo>
                        <a:pt x="99" y="1"/>
                        <a:pt x="77" y="8"/>
                        <a:pt x="66" y="24"/>
                      </a:cubicBezTo>
                      <a:cubicBezTo>
                        <a:pt x="40" y="37"/>
                        <a:pt x="1" y="168"/>
                        <a:pt x="40" y="181"/>
                      </a:cubicBezTo>
                      <a:cubicBezTo>
                        <a:pt x="55" y="197"/>
                        <a:pt x="69" y="202"/>
                        <a:pt x="85" y="202"/>
                      </a:cubicBezTo>
                      <a:cubicBezTo>
                        <a:pt x="110" y="202"/>
                        <a:pt x="141" y="189"/>
                        <a:pt x="197" y="181"/>
                      </a:cubicBezTo>
                      <a:cubicBezTo>
                        <a:pt x="262" y="168"/>
                        <a:pt x="197" y="37"/>
                        <a:pt x="197" y="37"/>
                      </a:cubicBezTo>
                      <a:cubicBezTo>
                        <a:pt x="189" y="15"/>
                        <a:pt x="155" y="1"/>
                        <a:pt x="12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5" name="Google Shape;745;p35"/>
                <p:cNvSpPr/>
                <p:nvPr/>
              </p:nvSpPr>
              <p:spPr>
                <a:xfrm>
                  <a:off x="4398950" y="2048350"/>
                  <a:ext cx="6250" cy="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" h="200" extrusionOk="0">
                      <a:moveTo>
                        <a:pt x="113" y="0"/>
                      </a:moveTo>
                      <a:cubicBezTo>
                        <a:pt x="94" y="0"/>
                        <a:pt x="76" y="4"/>
                        <a:pt x="66" y="14"/>
                      </a:cubicBezTo>
                      <a:cubicBezTo>
                        <a:pt x="40" y="27"/>
                        <a:pt x="1" y="158"/>
                        <a:pt x="40" y="184"/>
                      </a:cubicBezTo>
                      <a:cubicBezTo>
                        <a:pt x="57" y="195"/>
                        <a:pt x="71" y="200"/>
                        <a:pt x="88" y="200"/>
                      </a:cubicBezTo>
                      <a:cubicBezTo>
                        <a:pt x="111" y="200"/>
                        <a:pt x="139" y="192"/>
                        <a:pt x="184" y="184"/>
                      </a:cubicBezTo>
                      <a:cubicBezTo>
                        <a:pt x="249" y="158"/>
                        <a:pt x="184" y="27"/>
                        <a:pt x="184" y="27"/>
                      </a:cubicBezTo>
                      <a:cubicBezTo>
                        <a:pt x="176" y="11"/>
                        <a:pt x="143" y="0"/>
                        <a:pt x="11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6" name="Google Shape;746;p35"/>
                <p:cNvSpPr/>
                <p:nvPr/>
              </p:nvSpPr>
              <p:spPr>
                <a:xfrm>
                  <a:off x="4368200" y="2045600"/>
                  <a:ext cx="9775" cy="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" h="362" extrusionOk="0">
                      <a:moveTo>
                        <a:pt x="255" y="1"/>
                      </a:moveTo>
                      <a:cubicBezTo>
                        <a:pt x="234" y="1"/>
                        <a:pt x="213" y="3"/>
                        <a:pt x="197" y="7"/>
                      </a:cubicBezTo>
                      <a:cubicBezTo>
                        <a:pt x="132" y="46"/>
                        <a:pt x="1" y="59"/>
                        <a:pt x="14" y="190"/>
                      </a:cubicBezTo>
                      <a:cubicBezTo>
                        <a:pt x="26" y="308"/>
                        <a:pt x="154" y="362"/>
                        <a:pt x="208" y="362"/>
                      </a:cubicBezTo>
                      <a:cubicBezTo>
                        <a:pt x="214" y="362"/>
                        <a:pt x="219" y="361"/>
                        <a:pt x="223" y="360"/>
                      </a:cubicBezTo>
                      <a:cubicBezTo>
                        <a:pt x="289" y="321"/>
                        <a:pt x="380" y="111"/>
                        <a:pt x="380" y="111"/>
                      </a:cubicBezTo>
                      <a:cubicBezTo>
                        <a:pt x="390" y="23"/>
                        <a:pt x="319" y="1"/>
                        <a:pt x="25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7" name="Google Shape;747;p35"/>
                <p:cNvSpPr/>
                <p:nvPr/>
              </p:nvSpPr>
              <p:spPr>
                <a:xfrm>
                  <a:off x="4389800" y="2040050"/>
                  <a:ext cx="9750" cy="8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" h="358" extrusionOk="0">
                      <a:moveTo>
                        <a:pt x="258" y="0"/>
                      </a:moveTo>
                      <a:cubicBezTo>
                        <a:pt x="235" y="0"/>
                        <a:pt x="214" y="3"/>
                        <a:pt x="197" y="6"/>
                      </a:cubicBezTo>
                      <a:cubicBezTo>
                        <a:pt x="131" y="32"/>
                        <a:pt x="0" y="58"/>
                        <a:pt x="13" y="189"/>
                      </a:cubicBezTo>
                      <a:cubicBezTo>
                        <a:pt x="35" y="295"/>
                        <a:pt x="124" y="358"/>
                        <a:pt x="192" y="358"/>
                      </a:cubicBezTo>
                      <a:cubicBezTo>
                        <a:pt x="208" y="358"/>
                        <a:pt x="223" y="354"/>
                        <a:pt x="236" y="346"/>
                      </a:cubicBezTo>
                      <a:cubicBezTo>
                        <a:pt x="301" y="320"/>
                        <a:pt x="380" y="98"/>
                        <a:pt x="380" y="98"/>
                      </a:cubicBezTo>
                      <a:cubicBezTo>
                        <a:pt x="390" y="20"/>
                        <a:pt x="321" y="0"/>
                        <a:pt x="25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8" name="Google Shape;748;p35"/>
                <p:cNvSpPr/>
                <p:nvPr/>
              </p:nvSpPr>
              <p:spPr>
                <a:xfrm>
                  <a:off x="4377700" y="2034950"/>
                  <a:ext cx="9175" cy="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" h="376" extrusionOk="0">
                      <a:moveTo>
                        <a:pt x="147" y="1"/>
                      </a:moveTo>
                      <a:cubicBezTo>
                        <a:pt x="112" y="1"/>
                        <a:pt x="79" y="9"/>
                        <a:pt x="53" y="27"/>
                      </a:cubicBezTo>
                      <a:cubicBezTo>
                        <a:pt x="13" y="79"/>
                        <a:pt x="0" y="302"/>
                        <a:pt x="0" y="302"/>
                      </a:cubicBezTo>
                      <a:cubicBezTo>
                        <a:pt x="13" y="358"/>
                        <a:pt x="49" y="375"/>
                        <a:pt x="90" y="375"/>
                      </a:cubicBezTo>
                      <a:cubicBezTo>
                        <a:pt x="134" y="375"/>
                        <a:pt x="182" y="355"/>
                        <a:pt x="210" y="341"/>
                      </a:cubicBezTo>
                      <a:cubicBezTo>
                        <a:pt x="262" y="289"/>
                        <a:pt x="367" y="223"/>
                        <a:pt x="327" y="105"/>
                      </a:cubicBezTo>
                      <a:cubicBezTo>
                        <a:pt x="293" y="36"/>
                        <a:pt x="217" y="1"/>
                        <a:pt x="14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749" name="Google Shape;749;p35"/>
            <p:cNvSpPr/>
            <p:nvPr/>
          </p:nvSpPr>
          <p:spPr>
            <a:xfrm>
              <a:off x="6068136" y="4445601"/>
              <a:ext cx="334581" cy="535572"/>
            </a:xfrm>
            <a:custGeom>
              <a:avLst/>
              <a:gdLst/>
              <a:ahLst/>
              <a:cxnLst/>
              <a:rect l="l" t="t" r="r" b="b"/>
              <a:pathLst>
                <a:path w="2477" h="3965" extrusionOk="0">
                  <a:moveTo>
                    <a:pt x="1970" y="1"/>
                  </a:moveTo>
                  <a:cubicBezTo>
                    <a:pt x="1642" y="1"/>
                    <a:pt x="1291" y="428"/>
                    <a:pt x="1299" y="710"/>
                  </a:cubicBezTo>
                  <a:cubicBezTo>
                    <a:pt x="1299" y="1168"/>
                    <a:pt x="998" y="2921"/>
                    <a:pt x="881" y="3092"/>
                  </a:cubicBezTo>
                  <a:cubicBezTo>
                    <a:pt x="829" y="3159"/>
                    <a:pt x="767" y="3183"/>
                    <a:pt x="702" y="3183"/>
                  </a:cubicBezTo>
                  <a:cubicBezTo>
                    <a:pt x="603" y="3183"/>
                    <a:pt x="497" y="3126"/>
                    <a:pt x="410" y="3078"/>
                  </a:cubicBezTo>
                  <a:cubicBezTo>
                    <a:pt x="386" y="3067"/>
                    <a:pt x="367" y="3062"/>
                    <a:pt x="352" y="3062"/>
                  </a:cubicBezTo>
                  <a:cubicBezTo>
                    <a:pt x="267" y="3062"/>
                    <a:pt x="305" y="3222"/>
                    <a:pt x="305" y="3222"/>
                  </a:cubicBezTo>
                  <a:cubicBezTo>
                    <a:pt x="282" y="3215"/>
                    <a:pt x="263" y="3211"/>
                    <a:pt x="248" y="3211"/>
                  </a:cubicBezTo>
                  <a:cubicBezTo>
                    <a:pt x="132" y="3211"/>
                    <a:pt x="213" y="3406"/>
                    <a:pt x="213" y="3406"/>
                  </a:cubicBezTo>
                  <a:cubicBezTo>
                    <a:pt x="196" y="3404"/>
                    <a:pt x="181" y="3403"/>
                    <a:pt x="167" y="3403"/>
                  </a:cubicBezTo>
                  <a:cubicBezTo>
                    <a:pt x="1" y="3403"/>
                    <a:pt x="56" y="3536"/>
                    <a:pt x="56" y="3536"/>
                  </a:cubicBezTo>
                  <a:cubicBezTo>
                    <a:pt x="56" y="3536"/>
                    <a:pt x="251" y="3965"/>
                    <a:pt x="1002" y="3965"/>
                  </a:cubicBezTo>
                  <a:cubicBezTo>
                    <a:pt x="1121" y="3965"/>
                    <a:pt x="1255" y="3954"/>
                    <a:pt x="1404" y="3929"/>
                  </a:cubicBezTo>
                  <a:cubicBezTo>
                    <a:pt x="2477" y="3746"/>
                    <a:pt x="2464" y="632"/>
                    <a:pt x="2464" y="632"/>
                  </a:cubicBezTo>
                  <a:cubicBezTo>
                    <a:pt x="2369" y="165"/>
                    <a:pt x="2173" y="1"/>
                    <a:pt x="19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 Placeholder 2">
            <a:extLst>
              <a:ext uri="{FF2B5EF4-FFF2-40B4-BE49-F238E27FC236}">
                <a16:creationId xmlns="" xmlns:a16="http://schemas.microsoft.com/office/drawing/2014/main" id="{8A131768-E226-EC8D-54C9-E1866A46E561}"/>
              </a:ext>
            </a:extLst>
          </p:cNvPr>
          <p:cNvSpPr>
            <a:spLocks noGrp="1"/>
          </p:cNvSpPr>
          <p:nvPr/>
        </p:nvSpPr>
        <p:spPr>
          <a:xfrm>
            <a:off x="1056550" y="1622152"/>
            <a:ext cx="7202350" cy="2965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marL="139700" indent="0" algn="l">
              <a:buNone/>
            </a:pPr>
            <a:r>
              <a:rPr lang="en-US" sz="2000" b="1" dirty="0"/>
              <a:t>By the end of today's class, students will:  </a:t>
            </a:r>
          </a:p>
          <a:p>
            <a:pPr marL="139700" indent="0" algn="l">
              <a:buNone/>
            </a:pPr>
            <a:r>
              <a:rPr lang="en-US" sz="2000" dirty="0"/>
              <a:t>1- read informational text about penguins.</a:t>
            </a:r>
          </a:p>
          <a:p>
            <a:pPr marL="139700" indent="0" algn="l">
              <a:buNone/>
            </a:pPr>
            <a:r>
              <a:rPr lang="en-US" sz="2000" dirty="0"/>
              <a:t>2- answer text-based questions about informational passages. </a:t>
            </a:r>
            <a:endParaRPr lang="en-US" sz="2000" dirty="0" smtClean="0"/>
          </a:p>
          <a:p>
            <a:pPr marL="139700" indent="0" algn="l">
              <a:buNone/>
            </a:pPr>
            <a:r>
              <a:rPr lang="en-US" sz="2000" dirty="0" smtClean="0"/>
              <a:t>3- 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Value taking care </a:t>
            </a:r>
            <a:r>
              <a:rPr lang="en-US" sz="2000" dirty="0" smtClean="0"/>
              <a:t>of the young.</a:t>
            </a:r>
            <a:endParaRPr lang="en-US" sz="2000" dirty="0"/>
          </a:p>
          <a:p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p38"/>
          <p:cNvSpPr/>
          <p:nvPr/>
        </p:nvSpPr>
        <p:spPr>
          <a:xfrm>
            <a:off x="8517887" y="3942506"/>
            <a:ext cx="626125" cy="1022692"/>
          </a:xfrm>
          <a:custGeom>
            <a:avLst/>
            <a:gdLst/>
            <a:ahLst/>
            <a:cxnLst/>
            <a:rect l="l" t="t" r="r" b="b"/>
            <a:pathLst>
              <a:path w="4855" h="7930" extrusionOk="0">
                <a:moveTo>
                  <a:pt x="4855" y="1"/>
                </a:moveTo>
                <a:cubicBezTo>
                  <a:pt x="4842" y="27"/>
                  <a:pt x="4842" y="66"/>
                  <a:pt x="4829" y="105"/>
                </a:cubicBezTo>
                <a:cubicBezTo>
                  <a:pt x="4541" y="1597"/>
                  <a:pt x="4449" y="3115"/>
                  <a:pt x="4528" y="4619"/>
                </a:cubicBezTo>
                <a:lnTo>
                  <a:pt x="4384" y="3638"/>
                </a:lnTo>
                <a:cubicBezTo>
                  <a:pt x="4305" y="3115"/>
                  <a:pt x="4214" y="2578"/>
                  <a:pt x="4004" y="2094"/>
                </a:cubicBezTo>
                <a:cubicBezTo>
                  <a:pt x="3782" y="1597"/>
                  <a:pt x="3402" y="1152"/>
                  <a:pt x="2879" y="1008"/>
                </a:cubicBezTo>
                <a:cubicBezTo>
                  <a:pt x="2801" y="1361"/>
                  <a:pt x="2814" y="1741"/>
                  <a:pt x="2840" y="2107"/>
                </a:cubicBezTo>
                <a:cubicBezTo>
                  <a:pt x="2892" y="2827"/>
                  <a:pt x="3010" y="3560"/>
                  <a:pt x="3167" y="4266"/>
                </a:cubicBezTo>
                <a:cubicBezTo>
                  <a:pt x="2735" y="3677"/>
                  <a:pt x="2238" y="3115"/>
                  <a:pt x="1767" y="2657"/>
                </a:cubicBezTo>
                <a:lnTo>
                  <a:pt x="1767" y="2657"/>
                </a:lnTo>
                <a:cubicBezTo>
                  <a:pt x="2120" y="3363"/>
                  <a:pt x="2486" y="4070"/>
                  <a:pt x="2866" y="4750"/>
                </a:cubicBezTo>
                <a:cubicBezTo>
                  <a:pt x="2958" y="4946"/>
                  <a:pt x="3324" y="5640"/>
                  <a:pt x="3677" y="6229"/>
                </a:cubicBezTo>
                <a:cubicBezTo>
                  <a:pt x="3625" y="6176"/>
                  <a:pt x="3586" y="6111"/>
                  <a:pt x="3520" y="6059"/>
                </a:cubicBezTo>
                <a:cubicBezTo>
                  <a:pt x="2905" y="5509"/>
                  <a:pt x="2055" y="5274"/>
                  <a:pt x="1243" y="5221"/>
                </a:cubicBezTo>
                <a:cubicBezTo>
                  <a:pt x="1212" y="5220"/>
                  <a:pt x="1179" y="5219"/>
                  <a:pt x="1146" y="5219"/>
                </a:cubicBezTo>
                <a:cubicBezTo>
                  <a:pt x="868" y="5219"/>
                  <a:pt x="562" y="5276"/>
                  <a:pt x="445" y="5522"/>
                </a:cubicBezTo>
                <a:cubicBezTo>
                  <a:pt x="1215" y="6407"/>
                  <a:pt x="2324" y="6802"/>
                  <a:pt x="3403" y="7261"/>
                </a:cubicBezTo>
                <a:lnTo>
                  <a:pt x="3403" y="7261"/>
                </a:lnTo>
                <a:cubicBezTo>
                  <a:pt x="2680" y="6957"/>
                  <a:pt x="1902" y="6792"/>
                  <a:pt x="1121" y="6792"/>
                </a:cubicBezTo>
                <a:cubicBezTo>
                  <a:pt x="746" y="6792"/>
                  <a:pt x="371" y="6830"/>
                  <a:pt x="0" y="6909"/>
                </a:cubicBezTo>
                <a:cubicBezTo>
                  <a:pt x="27" y="7145"/>
                  <a:pt x="262" y="7249"/>
                  <a:pt x="485" y="7341"/>
                </a:cubicBezTo>
                <a:cubicBezTo>
                  <a:pt x="1427" y="7681"/>
                  <a:pt x="2421" y="7877"/>
                  <a:pt x="3416" y="7930"/>
                </a:cubicBezTo>
                <a:lnTo>
                  <a:pt x="4318" y="7930"/>
                </a:lnTo>
                <a:cubicBezTo>
                  <a:pt x="4384" y="7930"/>
                  <a:pt x="4449" y="7930"/>
                  <a:pt x="4515" y="7904"/>
                </a:cubicBezTo>
                <a:lnTo>
                  <a:pt x="4515" y="7930"/>
                </a:lnTo>
                <a:lnTo>
                  <a:pt x="4541" y="7930"/>
                </a:lnTo>
                <a:lnTo>
                  <a:pt x="4541" y="7904"/>
                </a:lnTo>
                <a:lnTo>
                  <a:pt x="4580" y="7904"/>
                </a:lnTo>
                <a:cubicBezTo>
                  <a:pt x="4593" y="7904"/>
                  <a:pt x="4593" y="7930"/>
                  <a:pt x="4606" y="7930"/>
                </a:cubicBezTo>
                <a:lnTo>
                  <a:pt x="4724" y="7930"/>
                </a:lnTo>
                <a:cubicBezTo>
                  <a:pt x="4711" y="7930"/>
                  <a:pt x="4698" y="7904"/>
                  <a:pt x="4698" y="7904"/>
                </a:cubicBezTo>
                <a:lnTo>
                  <a:pt x="4698" y="7904"/>
                </a:lnTo>
                <a:cubicBezTo>
                  <a:pt x="4720" y="7912"/>
                  <a:pt x="4738" y="7915"/>
                  <a:pt x="4756" y="7915"/>
                </a:cubicBezTo>
                <a:cubicBezTo>
                  <a:pt x="4791" y="7915"/>
                  <a:pt x="4820" y="7904"/>
                  <a:pt x="4855" y="7904"/>
                </a:cubicBezTo>
                <a:lnTo>
                  <a:pt x="485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Rounded Rectangle 6">
            <a:extLst>
              <a:ext uri="{FF2B5EF4-FFF2-40B4-BE49-F238E27FC236}">
                <a16:creationId xmlns="" xmlns:a16="http://schemas.microsoft.com/office/drawing/2014/main" id="{E245FFA8-F1A1-4D90-CC97-088DF8C7CD8F}"/>
              </a:ext>
            </a:extLst>
          </p:cNvPr>
          <p:cNvSpPr/>
          <p:nvPr/>
        </p:nvSpPr>
        <p:spPr>
          <a:xfrm>
            <a:off x="1295498" y="1053136"/>
            <a:ext cx="5522727" cy="15211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3200" dirty="0">
                <a:latin typeface="Comic Sans MS" panose="030F0702030302020204" pitchFamily="66" charset="0"/>
              </a:rPr>
              <a:t>What </a:t>
            </a:r>
            <a:r>
              <a:rPr lang="en-US" sz="3200" dirty="0" smtClean="0">
                <a:latin typeface="Comic Sans MS" panose="030F0702030302020204" pitchFamily="66" charset="0"/>
              </a:rPr>
              <a:t>is the genre of the text?</a:t>
            </a:r>
            <a:endParaRPr lang="en-US" sz="3200" dirty="0">
              <a:latin typeface="Comic Sans MS" panose="030F0702030302020204" pitchFamily="66" charset="0"/>
            </a:endParaRPr>
          </a:p>
        </p:txBody>
      </p:sp>
      <p:grpSp>
        <p:nvGrpSpPr>
          <p:cNvPr id="5" name="Google Shape;2528;p104">
            <a:extLst>
              <a:ext uri="{FF2B5EF4-FFF2-40B4-BE49-F238E27FC236}">
                <a16:creationId xmlns="" xmlns:a16="http://schemas.microsoft.com/office/drawing/2014/main" id="{C2DBDF57-9D6C-22AA-2CA6-EB29BAE40E60}"/>
              </a:ext>
            </a:extLst>
          </p:cNvPr>
          <p:cNvGrpSpPr/>
          <p:nvPr/>
        </p:nvGrpSpPr>
        <p:grpSpPr>
          <a:xfrm>
            <a:off x="6749139" y="2447296"/>
            <a:ext cx="2167894" cy="2375068"/>
            <a:chOff x="6749143" y="2447301"/>
            <a:chExt cx="1357796" cy="1716366"/>
          </a:xfrm>
        </p:grpSpPr>
        <p:sp>
          <p:nvSpPr>
            <p:cNvPr id="21" name="Google Shape;2529;p104">
              <a:extLst>
                <a:ext uri="{FF2B5EF4-FFF2-40B4-BE49-F238E27FC236}">
                  <a16:creationId xmlns="" xmlns:a16="http://schemas.microsoft.com/office/drawing/2014/main" id="{53B052DD-8D3F-AAAC-3C03-7D30D5B34571}"/>
                </a:ext>
              </a:extLst>
            </p:cNvPr>
            <p:cNvSpPr/>
            <p:nvPr/>
          </p:nvSpPr>
          <p:spPr>
            <a:xfrm>
              <a:off x="7163657" y="4053564"/>
              <a:ext cx="192155" cy="110103"/>
            </a:xfrm>
            <a:custGeom>
              <a:avLst/>
              <a:gdLst/>
              <a:ahLst/>
              <a:cxnLst/>
              <a:rect l="l" t="t" r="r" b="b"/>
              <a:pathLst>
                <a:path w="10974" h="6288" extrusionOk="0">
                  <a:moveTo>
                    <a:pt x="4011" y="1"/>
                  </a:moveTo>
                  <a:cubicBezTo>
                    <a:pt x="4011" y="1"/>
                    <a:pt x="1" y="3330"/>
                    <a:pt x="908" y="3936"/>
                  </a:cubicBezTo>
                  <a:cubicBezTo>
                    <a:pt x="1087" y="4055"/>
                    <a:pt x="1340" y="4103"/>
                    <a:pt x="1630" y="4103"/>
                  </a:cubicBezTo>
                  <a:cubicBezTo>
                    <a:pt x="2812" y="4103"/>
                    <a:pt x="4616" y="3309"/>
                    <a:pt x="4617" y="3309"/>
                  </a:cubicBezTo>
                  <a:lnTo>
                    <a:pt x="4617" y="3309"/>
                  </a:lnTo>
                  <a:cubicBezTo>
                    <a:pt x="4617" y="3309"/>
                    <a:pt x="3936" y="5373"/>
                    <a:pt x="5222" y="5449"/>
                  </a:cubicBezTo>
                  <a:cubicBezTo>
                    <a:pt x="5249" y="5451"/>
                    <a:pt x="5275" y="5452"/>
                    <a:pt x="5301" y="5452"/>
                  </a:cubicBezTo>
                  <a:cubicBezTo>
                    <a:pt x="6540" y="5452"/>
                    <a:pt x="7265" y="3708"/>
                    <a:pt x="7265" y="3708"/>
                  </a:cubicBezTo>
                  <a:cubicBezTo>
                    <a:pt x="7265" y="3708"/>
                    <a:pt x="8483" y="6287"/>
                    <a:pt x="9664" y="6287"/>
                  </a:cubicBezTo>
                  <a:cubicBezTo>
                    <a:pt x="9697" y="6287"/>
                    <a:pt x="9730" y="6285"/>
                    <a:pt x="9763" y="6281"/>
                  </a:cubicBezTo>
                  <a:cubicBezTo>
                    <a:pt x="10973" y="6130"/>
                    <a:pt x="9763" y="1211"/>
                    <a:pt x="9763" y="1211"/>
                  </a:cubicBezTo>
                  <a:lnTo>
                    <a:pt x="401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530;p104">
              <a:extLst>
                <a:ext uri="{FF2B5EF4-FFF2-40B4-BE49-F238E27FC236}">
                  <a16:creationId xmlns="" xmlns:a16="http://schemas.microsoft.com/office/drawing/2014/main" id="{AEE298BE-D624-5C3B-FC10-1AB6020113E2}"/>
                </a:ext>
              </a:extLst>
            </p:cNvPr>
            <p:cNvSpPr/>
            <p:nvPr/>
          </p:nvSpPr>
          <p:spPr>
            <a:xfrm>
              <a:off x="7487382" y="4053564"/>
              <a:ext cx="192172" cy="110103"/>
            </a:xfrm>
            <a:custGeom>
              <a:avLst/>
              <a:gdLst/>
              <a:ahLst/>
              <a:cxnLst/>
              <a:rect l="l" t="t" r="r" b="b"/>
              <a:pathLst>
                <a:path w="10975" h="6288" extrusionOk="0">
                  <a:moveTo>
                    <a:pt x="6963" y="1"/>
                  </a:moveTo>
                  <a:lnTo>
                    <a:pt x="1211" y="1211"/>
                  </a:lnTo>
                  <a:cubicBezTo>
                    <a:pt x="1211" y="1211"/>
                    <a:pt x="1" y="6130"/>
                    <a:pt x="1211" y="6281"/>
                  </a:cubicBezTo>
                  <a:cubicBezTo>
                    <a:pt x="1244" y="6285"/>
                    <a:pt x="1277" y="6287"/>
                    <a:pt x="1310" y="6287"/>
                  </a:cubicBezTo>
                  <a:cubicBezTo>
                    <a:pt x="2491" y="6287"/>
                    <a:pt x="3709" y="3708"/>
                    <a:pt x="3709" y="3708"/>
                  </a:cubicBezTo>
                  <a:cubicBezTo>
                    <a:pt x="3709" y="3708"/>
                    <a:pt x="4435" y="5452"/>
                    <a:pt x="5675" y="5452"/>
                  </a:cubicBezTo>
                  <a:cubicBezTo>
                    <a:pt x="5701" y="5452"/>
                    <a:pt x="5727" y="5451"/>
                    <a:pt x="5753" y="5449"/>
                  </a:cubicBezTo>
                  <a:cubicBezTo>
                    <a:pt x="7039" y="5373"/>
                    <a:pt x="6359" y="3309"/>
                    <a:pt x="6359" y="3309"/>
                  </a:cubicBezTo>
                  <a:lnTo>
                    <a:pt x="6359" y="3309"/>
                  </a:lnTo>
                  <a:cubicBezTo>
                    <a:pt x="6359" y="3309"/>
                    <a:pt x="8162" y="4103"/>
                    <a:pt x="9344" y="4103"/>
                  </a:cubicBezTo>
                  <a:cubicBezTo>
                    <a:pt x="9634" y="4103"/>
                    <a:pt x="9887" y="4055"/>
                    <a:pt x="10066" y="3936"/>
                  </a:cubicBezTo>
                  <a:cubicBezTo>
                    <a:pt x="10974" y="3330"/>
                    <a:pt x="6963" y="1"/>
                    <a:pt x="6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31;p104">
              <a:extLst>
                <a:ext uri="{FF2B5EF4-FFF2-40B4-BE49-F238E27FC236}">
                  <a16:creationId xmlns="" xmlns:a16="http://schemas.microsoft.com/office/drawing/2014/main" id="{16B16B1F-3468-CC83-F85B-57CB94128588}"/>
                </a:ext>
              </a:extLst>
            </p:cNvPr>
            <p:cNvSpPr/>
            <p:nvPr/>
          </p:nvSpPr>
          <p:spPr>
            <a:xfrm>
              <a:off x="6750824" y="2447301"/>
              <a:ext cx="1341564" cy="1644854"/>
            </a:xfrm>
            <a:custGeom>
              <a:avLst/>
              <a:gdLst/>
              <a:ahLst/>
              <a:cxnLst/>
              <a:rect l="l" t="t" r="r" b="b"/>
              <a:pathLst>
                <a:path w="76617" h="93938" extrusionOk="0">
                  <a:moveTo>
                    <a:pt x="38057" y="0"/>
                  </a:moveTo>
                  <a:cubicBezTo>
                    <a:pt x="35871" y="0"/>
                    <a:pt x="20009" y="682"/>
                    <a:pt x="13906" y="20208"/>
                  </a:cubicBezTo>
                  <a:cubicBezTo>
                    <a:pt x="7347" y="41199"/>
                    <a:pt x="1" y="93937"/>
                    <a:pt x="38309" y="93937"/>
                  </a:cubicBezTo>
                  <a:cubicBezTo>
                    <a:pt x="76617" y="93937"/>
                    <a:pt x="69270" y="41199"/>
                    <a:pt x="62710" y="20208"/>
                  </a:cubicBezTo>
                  <a:cubicBezTo>
                    <a:pt x="56608" y="682"/>
                    <a:pt x="40745" y="0"/>
                    <a:pt x="38559" y="0"/>
                  </a:cubicBezTo>
                  <a:cubicBezTo>
                    <a:pt x="38395" y="0"/>
                    <a:pt x="38308" y="4"/>
                    <a:pt x="38308" y="4"/>
                  </a:cubicBezTo>
                  <a:cubicBezTo>
                    <a:pt x="38308" y="4"/>
                    <a:pt x="38221" y="0"/>
                    <a:pt x="380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32;p104">
              <a:extLst>
                <a:ext uri="{FF2B5EF4-FFF2-40B4-BE49-F238E27FC236}">
                  <a16:creationId xmlns="" xmlns:a16="http://schemas.microsoft.com/office/drawing/2014/main" id="{11F28756-CEE5-8F96-F01A-2481CB2C27EF}"/>
                </a:ext>
              </a:extLst>
            </p:cNvPr>
            <p:cNvSpPr/>
            <p:nvPr/>
          </p:nvSpPr>
          <p:spPr>
            <a:xfrm>
              <a:off x="6812021" y="2447301"/>
              <a:ext cx="1219134" cy="1504967"/>
            </a:xfrm>
            <a:custGeom>
              <a:avLst/>
              <a:gdLst/>
              <a:ahLst/>
              <a:cxnLst/>
              <a:rect l="l" t="t" r="r" b="b"/>
              <a:pathLst>
                <a:path w="69625" h="85949" extrusionOk="0">
                  <a:moveTo>
                    <a:pt x="35065" y="0"/>
                  </a:moveTo>
                  <a:cubicBezTo>
                    <a:pt x="34901" y="0"/>
                    <a:pt x="34814" y="4"/>
                    <a:pt x="34814" y="4"/>
                  </a:cubicBezTo>
                  <a:cubicBezTo>
                    <a:pt x="34814" y="4"/>
                    <a:pt x="34727" y="0"/>
                    <a:pt x="34563" y="0"/>
                  </a:cubicBezTo>
                  <a:cubicBezTo>
                    <a:pt x="32377" y="0"/>
                    <a:pt x="16514" y="682"/>
                    <a:pt x="10411" y="20208"/>
                  </a:cubicBezTo>
                  <a:cubicBezTo>
                    <a:pt x="5429" y="36148"/>
                    <a:pt x="0" y="70389"/>
                    <a:pt x="14449" y="85948"/>
                  </a:cubicBezTo>
                  <a:cubicBezTo>
                    <a:pt x="2746" y="66153"/>
                    <a:pt x="12079" y="15818"/>
                    <a:pt x="21431" y="11024"/>
                  </a:cubicBezTo>
                  <a:cubicBezTo>
                    <a:pt x="23600" y="9913"/>
                    <a:pt x="25482" y="9486"/>
                    <a:pt x="27095" y="9486"/>
                  </a:cubicBezTo>
                  <a:cubicBezTo>
                    <a:pt x="32421" y="9486"/>
                    <a:pt x="34799" y="14146"/>
                    <a:pt x="34812" y="14171"/>
                  </a:cubicBezTo>
                  <a:lnTo>
                    <a:pt x="34812" y="14173"/>
                  </a:lnTo>
                  <a:lnTo>
                    <a:pt x="34813" y="14173"/>
                  </a:lnTo>
                  <a:lnTo>
                    <a:pt x="34813" y="14170"/>
                  </a:lnTo>
                  <a:cubicBezTo>
                    <a:pt x="34826" y="14145"/>
                    <a:pt x="37204" y="9485"/>
                    <a:pt x="42530" y="9485"/>
                  </a:cubicBezTo>
                  <a:cubicBezTo>
                    <a:pt x="44142" y="9485"/>
                    <a:pt x="46025" y="9912"/>
                    <a:pt x="48193" y="11024"/>
                  </a:cubicBezTo>
                  <a:cubicBezTo>
                    <a:pt x="57546" y="15818"/>
                    <a:pt x="66880" y="66153"/>
                    <a:pt x="55174" y="85948"/>
                  </a:cubicBezTo>
                  <a:lnTo>
                    <a:pt x="55176" y="85948"/>
                  </a:lnTo>
                  <a:cubicBezTo>
                    <a:pt x="69624" y="70391"/>
                    <a:pt x="64197" y="36146"/>
                    <a:pt x="59215" y="20207"/>
                  </a:cubicBezTo>
                  <a:cubicBezTo>
                    <a:pt x="53113" y="682"/>
                    <a:pt x="37251" y="0"/>
                    <a:pt x="350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33;p104">
              <a:extLst>
                <a:ext uri="{FF2B5EF4-FFF2-40B4-BE49-F238E27FC236}">
                  <a16:creationId xmlns="" xmlns:a16="http://schemas.microsoft.com/office/drawing/2014/main" id="{7AD3E6FC-E8A7-CEAC-EA3D-02D9DBB089C7}"/>
                </a:ext>
              </a:extLst>
            </p:cNvPr>
            <p:cNvSpPr/>
            <p:nvPr/>
          </p:nvSpPr>
          <p:spPr>
            <a:xfrm>
              <a:off x="7228987" y="2765301"/>
              <a:ext cx="60374" cy="78130"/>
            </a:xfrm>
            <a:custGeom>
              <a:avLst/>
              <a:gdLst/>
              <a:ahLst/>
              <a:cxnLst/>
              <a:rect l="l" t="t" r="r" b="b"/>
              <a:pathLst>
                <a:path w="3448" h="4462" extrusionOk="0">
                  <a:moveTo>
                    <a:pt x="1724" y="1"/>
                  </a:moveTo>
                  <a:cubicBezTo>
                    <a:pt x="772" y="1"/>
                    <a:pt x="0" y="999"/>
                    <a:pt x="0" y="2231"/>
                  </a:cubicBezTo>
                  <a:cubicBezTo>
                    <a:pt x="0" y="3463"/>
                    <a:pt x="771" y="4461"/>
                    <a:pt x="1724" y="4461"/>
                  </a:cubicBezTo>
                  <a:cubicBezTo>
                    <a:pt x="2676" y="4461"/>
                    <a:pt x="3447" y="3463"/>
                    <a:pt x="3447" y="2231"/>
                  </a:cubicBezTo>
                  <a:cubicBezTo>
                    <a:pt x="3447" y="999"/>
                    <a:pt x="2674" y="1"/>
                    <a:pt x="17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534;p104">
              <a:extLst>
                <a:ext uri="{FF2B5EF4-FFF2-40B4-BE49-F238E27FC236}">
                  <a16:creationId xmlns="" xmlns:a16="http://schemas.microsoft.com/office/drawing/2014/main" id="{00EE6F89-6F91-BD87-A011-51C3B08770BC}"/>
                </a:ext>
              </a:extLst>
            </p:cNvPr>
            <p:cNvSpPr/>
            <p:nvPr/>
          </p:nvSpPr>
          <p:spPr>
            <a:xfrm>
              <a:off x="7553325" y="2765301"/>
              <a:ext cx="60374" cy="78130"/>
            </a:xfrm>
            <a:custGeom>
              <a:avLst/>
              <a:gdLst/>
              <a:ahLst/>
              <a:cxnLst/>
              <a:rect l="l" t="t" r="r" b="b"/>
              <a:pathLst>
                <a:path w="3448" h="4462" extrusionOk="0">
                  <a:moveTo>
                    <a:pt x="1723" y="1"/>
                  </a:moveTo>
                  <a:cubicBezTo>
                    <a:pt x="771" y="1"/>
                    <a:pt x="1" y="999"/>
                    <a:pt x="1" y="2231"/>
                  </a:cubicBezTo>
                  <a:cubicBezTo>
                    <a:pt x="1" y="3463"/>
                    <a:pt x="770" y="4461"/>
                    <a:pt x="1723" y="4461"/>
                  </a:cubicBezTo>
                  <a:cubicBezTo>
                    <a:pt x="2677" y="4461"/>
                    <a:pt x="3447" y="3463"/>
                    <a:pt x="3447" y="2231"/>
                  </a:cubicBezTo>
                  <a:cubicBezTo>
                    <a:pt x="3447" y="999"/>
                    <a:pt x="2674" y="1"/>
                    <a:pt x="17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35;p104">
              <a:extLst>
                <a:ext uri="{FF2B5EF4-FFF2-40B4-BE49-F238E27FC236}">
                  <a16:creationId xmlns="" xmlns:a16="http://schemas.microsoft.com/office/drawing/2014/main" id="{ABFE4695-6CFA-EABA-C9D1-5BD513EF2B7C}"/>
                </a:ext>
              </a:extLst>
            </p:cNvPr>
            <p:cNvSpPr/>
            <p:nvPr/>
          </p:nvSpPr>
          <p:spPr>
            <a:xfrm>
              <a:off x="7328969" y="2854689"/>
              <a:ext cx="183032" cy="106846"/>
            </a:xfrm>
            <a:custGeom>
              <a:avLst/>
              <a:gdLst/>
              <a:ahLst/>
              <a:cxnLst/>
              <a:rect l="l" t="t" r="r" b="b"/>
              <a:pathLst>
                <a:path w="10453" h="6102" extrusionOk="0">
                  <a:moveTo>
                    <a:pt x="5865" y="0"/>
                  </a:moveTo>
                  <a:cubicBezTo>
                    <a:pt x="5865" y="0"/>
                    <a:pt x="847" y="334"/>
                    <a:pt x="424" y="927"/>
                  </a:cubicBezTo>
                  <a:cubicBezTo>
                    <a:pt x="0" y="1519"/>
                    <a:pt x="4721" y="5669"/>
                    <a:pt x="5659" y="6078"/>
                  </a:cubicBezTo>
                  <a:cubicBezTo>
                    <a:pt x="5696" y="6094"/>
                    <a:pt x="5736" y="6102"/>
                    <a:pt x="5781" y="6102"/>
                  </a:cubicBezTo>
                  <a:cubicBezTo>
                    <a:pt x="6873" y="6102"/>
                    <a:pt x="10208" y="1433"/>
                    <a:pt x="10328" y="757"/>
                  </a:cubicBezTo>
                  <a:cubicBezTo>
                    <a:pt x="10452" y="53"/>
                    <a:pt x="5865" y="0"/>
                    <a:pt x="58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36;p104">
              <a:extLst>
                <a:ext uri="{FF2B5EF4-FFF2-40B4-BE49-F238E27FC236}">
                  <a16:creationId xmlns="" xmlns:a16="http://schemas.microsoft.com/office/drawing/2014/main" id="{C47EBA56-9DE2-123D-D98C-81EB7E09AB40}"/>
                </a:ext>
              </a:extLst>
            </p:cNvPr>
            <p:cNvSpPr/>
            <p:nvPr/>
          </p:nvSpPr>
          <p:spPr>
            <a:xfrm>
              <a:off x="6749143" y="2930630"/>
              <a:ext cx="408386" cy="657343"/>
            </a:xfrm>
            <a:custGeom>
              <a:avLst/>
              <a:gdLst/>
              <a:ahLst/>
              <a:cxnLst/>
              <a:rect l="l" t="t" r="r" b="b"/>
              <a:pathLst>
                <a:path w="23323" h="37541" extrusionOk="0">
                  <a:moveTo>
                    <a:pt x="12828" y="0"/>
                  </a:moveTo>
                  <a:cubicBezTo>
                    <a:pt x="3498" y="8162"/>
                    <a:pt x="0" y="35373"/>
                    <a:pt x="3110" y="37317"/>
                  </a:cubicBezTo>
                  <a:cubicBezTo>
                    <a:pt x="3354" y="37469"/>
                    <a:pt x="3650" y="37540"/>
                    <a:pt x="3990" y="37540"/>
                  </a:cubicBezTo>
                  <a:cubicBezTo>
                    <a:pt x="7993" y="37540"/>
                    <a:pt x="18095" y="27714"/>
                    <a:pt x="20602" y="24489"/>
                  </a:cubicBezTo>
                  <a:cubicBezTo>
                    <a:pt x="23322" y="20992"/>
                    <a:pt x="12828" y="0"/>
                    <a:pt x="128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37;p104">
              <a:extLst>
                <a:ext uri="{FF2B5EF4-FFF2-40B4-BE49-F238E27FC236}">
                  <a16:creationId xmlns="" xmlns:a16="http://schemas.microsoft.com/office/drawing/2014/main" id="{70B58B09-CAB2-C219-9844-D6819BFCCC74}"/>
                </a:ext>
              </a:extLst>
            </p:cNvPr>
            <p:cNvSpPr/>
            <p:nvPr/>
          </p:nvSpPr>
          <p:spPr>
            <a:xfrm>
              <a:off x="7698553" y="2930630"/>
              <a:ext cx="408386" cy="657343"/>
            </a:xfrm>
            <a:custGeom>
              <a:avLst/>
              <a:gdLst/>
              <a:ahLst/>
              <a:cxnLst/>
              <a:rect l="l" t="t" r="r" b="b"/>
              <a:pathLst>
                <a:path w="23323" h="37541" extrusionOk="0">
                  <a:moveTo>
                    <a:pt x="10495" y="0"/>
                  </a:moveTo>
                  <a:cubicBezTo>
                    <a:pt x="10495" y="0"/>
                    <a:pt x="0" y="20991"/>
                    <a:pt x="2721" y="24489"/>
                  </a:cubicBezTo>
                  <a:cubicBezTo>
                    <a:pt x="5228" y="27713"/>
                    <a:pt x="15331" y="37540"/>
                    <a:pt x="19333" y="37540"/>
                  </a:cubicBezTo>
                  <a:cubicBezTo>
                    <a:pt x="19673" y="37540"/>
                    <a:pt x="19969" y="37469"/>
                    <a:pt x="20213" y="37317"/>
                  </a:cubicBezTo>
                  <a:cubicBezTo>
                    <a:pt x="23322" y="35373"/>
                    <a:pt x="19825" y="8162"/>
                    <a:pt x="104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38;p104">
              <a:extLst>
                <a:ext uri="{FF2B5EF4-FFF2-40B4-BE49-F238E27FC236}">
                  <a16:creationId xmlns="" xmlns:a16="http://schemas.microsoft.com/office/drawing/2014/main" id="{D5DE4DFC-CE9B-2285-3CDA-7AC61E4B0D26}"/>
                </a:ext>
              </a:extLst>
            </p:cNvPr>
            <p:cNvSpPr/>
            <p:nvPr/>
          </p:nvSpPr>
          <p:spPr>
            <a:xfrm>
              <a:off x="7535516" y="2854687"/>
              <a:ext cx="161180" cy="161180"/>
            </a:xfrm>
            <a:custGeom>
              <a:avLst/>
              <a:gdLst/>
              <a:ahLst/>
              <a:cxnLst/>
              <a:rect l="l" t="t" r="r" b="b"/>
              <a:pathLst>
                <a:path w="9205" h="9205" extrusionOk="0">
                  <a:moveTo>
                    <a:pt x="4602" y="0"/>
                  </a:moveTo>
                  <a:cubicBezTo>
                    <a:pt x="2061" y="0"/>
                    <a:pt x="0" y="2060"/>
                    <a:pt x="0" y="4601"/>
                  </a:cubicBezTo>
                  <a:cubicBezTo>
                    <a:pt x="0" y="7143"/>
                    <a:pt x="2061" y="9204"/>
                    <a:pt x="4602" y="9204"/>
                  </a:cubicBezTo>
                  <a:cubicBezTo>
                    <a:pt x="7143" y="9204"/>
                    <a:pt x="9204" y="7143"/>
                    <a:pt x="9204" y="4601"/>
                  </a:cubicBezTo>
                  <a:cubicBezTo>
                    <a:pt x="9204" y="2060"/>
                    <a:pt x="7144" y="0"/>
                    <a:pt x="46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39;p104">
              <a:extLst>
                <a:ext uri="{FF2B5EF4-FFF2-40B4-BE49-F238E27FC236}">
                  <a16:creationId xmlns="" xmlns:a16="http://schemas.microsoft.com/office/drawing/2014/main" id="{3F31C67B-93D3-09B5-60E8-7B0EB5BB9421}"/>
                </a:ext>
              </a:extLst>
            </p:cNvPr>
            <p:cNvSpPr/>
            <p:nvPr/>
          </p:nvSpPr>
          <p:spPr>
            <a:xfrm>
              <a:off x="7159404" y="2854687"/>
              <a:ext cx="161180" cy="161180"/>
            </a:xfrm>
            <a:custGeom>
              <a:avLst/>
              <a:gdLst/>
              <a:ahLst/>
              <a:cxnLst/>
              <a:rect l="l" t="t" r="r" b="b"/>
              <a:pathLst>
                <a:path w="9205" h="9205" extrusionOk="0">
                  <a:moveTo>
                    <a:pt x="4602" y="0"/>
                  </a:moveTo>
                  <a:cubicBezTo>
                    <a:pt x="2061" y="0"/>
                    <a:pt x="0" y="2060"/>
                    <a:pt x="0" y="4601"/>
                  </a:cubicBezTo>
                  <a:cubicBezTo>
                    <a:pt x="0" y="7143"/>
                    <a:pt x="2061" y="9204"/>
                    <a:pt x="4602" y="9204"/>
                  </a:cubicBezTo>
                  <a:cubicBezTo>
                    <a:pt x="7143" y="9204"/>
                    <a:pt x="9204" y="7143"/>
                    <a:pt x="9204" y="4601"/>
                  </a:cubicBezTo>
                  <a:cubicBezTo>
                    <a:pt x="9204" y="2060"/>
                    <a:pt x="7144" y="0"/>
                    <a:pt x="46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Google Shape;383;p48">
            <a:extLst>
              <a:ext uri="{FF2B5EF4-FFF2-40B4-BE49-F238E27FC236}">
                <a16:creationId xmlns="" xmlns:a16="http://schemas.microsoft.com/office/drawing/2014/main" id="{61FFDCA9-AC01-68DD-1746-0AF5E997A2D4}"/>
              </a:ext>
            </a:extLst>
          </p:cNvPr>
          <p:cNvSpPr txBox="1">
            <a:spLocks noGrp="1"/>
          </p:cNvSpPr>
          <p:nvPr/>
        </p:nvSpPr>
        <p:spPr>
          <a:xfrm>
            <a:off x="1809869" y="2802271"/>
            <a:ext cx="5171396" cy="1143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li"/>
              <a:buNone/>
              <a:defRPr sz="18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li"/>
              <a:buNone/>
              <a:defRPr sz="24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li"/>
              <a:buNone/>
              <a:defRPr sz="24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li"/>
              <a:buNone/>
              <a:defRPr sz="24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li"/>
              <a:buNone/>
              <a:defRPr sz="24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li"/>
              <a:buNone/>
              <a:defRPr sz="24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li"/>
              <a:buNone/>
              <a:defRPr sz="24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li"/>
              <a:buNone/>
              <a:defRPr sz="24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li"/>
              <a:buNone/>
              <a:defRPr sz="24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/>
              <a:t>-If the genre is an informational text take off.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/>
              <a:t>-I</a:t>
            </a:r>
            <a:r>
              <a:rPr lang="en" sz="2400" b="1" dirty="0" smtClean="0"/>
              <a:t>f the genre is  fable touch down.</a:t>
            </a:r>
            <a:r>
              <a:rPr lang="en" sz="2400" b="1" dirty="0" smtClean="0"/>
              <a:t> </a:t>
            </a:r>
            <a:endParaRPr sz="2400" b="1" dirty="0"/>
          </a:p>
        </p:txBody>
      </p:sp>
      <p:sp>
        <p:nvSpPr>
          <p:cNvPr id="7" name="Google Shape;532;p58">
            <a:extLst>
              <a:ext uri="{FF2B5EF4-FFF2-40B4-BE49-F238E27FC236}">
                <a16:creationId xmlns="" xmlns:a16="http://schemas.microsoft.com/office/drawing/2014/main" id="{5A3033E4-056C-E1E7-BA5D-56E7CD0CBF61}"/>
              </a:ext>
            </a:extLst>
          </p:cNvPr>
          <p:cNvSpPr/>
          <p:nvPr/>
        </p:nvSpPr>
        <p:spPr>
          <a:xfrm>
            <a:off x="7033091" y="244800"/>
            <a:ext cx="1012200" cy="10122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528;p104">
            <a:extLst>
              <a:ext uri="{FF2B5EF4-FFF2-40B4-BE49-F238E27FC236}">
                <a16:creationId xmlns="" xmlns:a16="http://schemas.microsoft.com/office/drawing/2014/main" id="{9A66392D-19DE-89CB-AAA4-7B2131E9D9F7}"/>
              </a:ext>
            </a:extLst>
          </p:cNvPr>
          <p:cNvGrpSpPr/>
          <p:nvPr/>
        </p:nvGrpSpPr>
        <p:grpSpPr>
          <a:xfrm>
            <a:off x="7099572" y="306019"/>
            <a:ext cx="850721" cy="851862"/>
            <a:chOff x="7036085" y="299669"/>
            <a:chExt cx="1357796" cy="1716366"/>
          </a:xfrm>
        </p:grpSpPr>
        <p:sp>
          <p:nvSpPr>
            <p:cNvPr id="10" name="Google Shape;2529;p104">
              <a:extLst>
                <a:ext uri="{FF2B5EF4-FFF2-40B4-BE49-F238E27FC236}">
                  <a16:creationId xmlns="" xmlns:a16="http://schemas.microsoft.com/office/drawing/2014/main" id="{4C30CEF7-A89A-5A05-1D60-B035B16D58F0}"/>
                </a:ext>
              </a:extLst>
            </p:cNvPr>
            <p:cNvSpPr/>
            <p:nvPr/>
          </p:nvSpPr>
          <p:spPr>
            <a:xfrm>
              <a:off x="7450599" y="1905932"/>
              <a:ext cx="192155" cy="110103"/>
            </a:xfrm>
            <a:custGeom>
              <a:avLst/>
              <a:gdLst/>
              <a:ahLst/>
              <a:cxnLst/>
              <a:rect l="l" t="t" r="r" b="b"/>
              <a:pathLst>
                <a:path w="10974" h="6288" extrusionOk="0">
                  <a:moveTo>
                    <a:pt x="4011" y="1"/>
                  </a:moveTo>
                  <a:cubicBezTo>
                    <a:pt x="4011" y="1"/>
                    <a:pt x="1" y="3330"/>
                    <a:pt x="908" y="3936"/>
                  </a:cubicBezTo>
                  <a:cubicBezTo>
                    <a:pt x="1087" y="4055"/>
                    <a:pt x="1340" y="4103"/>
                    <a:pt x="1630" y="4103"/>
                  </a:cubicBezTo>
                  <a:cubicBezTo>
                    <a:pt x="2812" y="4103"/>
                    <a:pt x="4616" y="3309"/>
                    <a:pt x="4617" y="3309"/>
                  </a:cubicBezTo>
                  <a:lnTo>
                    <a:pt x="4617" y="3309"/>
                  </a:lnTo>
                  <a:cubicBezTo>
                    <a:pt x="4617" y="3309"/>
                    <a:pt x="3936" y="5373"/>
                    <a:pt x="5222" y="5449"/>
                  </a:cubicBezTo>
                  <a:cubicBezTo>
                    <a:pt x="5249" y="5451"/>
                    <a:pt x="5275" y="5452"/>
                    <a:pt x="5301" y="5452"/>
                  </a:cubicBezTo>
                  <a:cubicBezTo>
                    <a:pt x="6540" y="5452"/>
                    <a:pt x="7265" y="3708"/>
                    <a:pt x="7265" y="3708"/>
                  </a:cubicBezTo>
                  <a:cubicBezTo>
                    <a:pt x="7265" y="3708"/>
                    <a:pt x="8483" y="6287"/>
                    <a:pt x="9664" y="6287"/>
                  </a:cubicBezTo>
                  <a:cubicBezTo>
                    <a:pt x="9697" y="6287"/>
                    <a:pt x="9730" y="6285"/>
                    <a:pt x="9763" y="6281"/>
                  </a:cubicBezTo>
                  <a:cubicBezTo>
                    <a:pt x="10973" y="6130"/>
                    <a:pt x="9763" y="1211"/>
                    <a:pt x="9763" y="1211"/>
                  </a:cubicBezTo>
                  <a:lnTo>
                    <a:pt x="401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530;p104">
              <a:extLst>
                <a:ext uri="{FF2B5EF4-FFF2-40B4-BE49-F238E27FC236}">
                  <a16:creationId xmlns="" xmlns:a16="http://schemas.microsoft.com/office/drawing/2014/main" id="{51D4F930-7CBD-CAD0-FFA4-1D66B409F834}"/>
                </a:ext>
              </a:extLst>
            </p:cNvPr>
            <p:cNvSpPr/>
            <p:nvPr/>
          </p:nvSpPr>
          <p:spPr>
            <a:xfrm>
              <a:off x="7774324" y="1905932"/>
              <a:ext cx="192172" cy="110103"/>
            </a:xfrm>
            <a:custGeom>
              <a:avLst/>
              <a:gdLst/>
              <a:ahLst/>
              <a:cxnLst/>
              <a:rect l="l" t="t" r="r" b="b"/>
              <a:pathLst>
                <a:path w="10975" h="6288" extrusionOk="0">
                  <a:moveTo>
                    <a:pt x="6963" y="1"/>
                  </a:moveTo>
                  <a:lnTo>
                    <a:pt x="1211" y="1211"/>
                  </a:lnTo>
                  <a:cubicBezTo>
                    <a:pt x="1211" y="1211"/>
                    <a:pt x="1" y="6130"/>
                    <a:pt x="1211" y="6281"/>
                  </a:cubicBezTo>
                  <a:cubicBezTo>
                    <a:pt x="1244" y="6285"/>
                    <a:pt x="1277" y="6287"/>
                    <a:pt x="1310" y="6287"/>
                  </a:cubicBezTo>
                  <a:cubicBezTo>
                    <a:pt x="2491" y="6287"/>
                    <a:pt x="3709" y="3708"/>
                    <a:pt x="3709" y="3708"/>
                  </a:cubicBezTo>
                  <a:cubicBezTo>
                    <a:pt x="3709" y="3708"/>
                    <a:pt x="4435" y="5452"/>
                    <a:pt x="5675" y="5452"/>
                  </a:cubicBezTo>
                  <a:cubicBezTo>
                    <a:pt x="5701" y="5452"/>
                    <a:pt x="5727" y="5451"/>
                    <a:pt x="5753" y="5449"/>
                  </a:cubicBezTo>
                  <a:cubicBezTo>
                    <a:pt x="7039" y="5373"/>
                    <a:pt x="6359" y="3309"/>
                    <a:pt x="6359" y="3309"/>
                  </a:cubicBezTo>
                  <a:lnTo>
                    <a:pt x="6359" y="3309"/>
                  </a:lnTo>
                  <a:cubicBezTo>
                    <a:pt x="6359" y="3309"/>
                    <a:pt x="8162" y="4103"/>
                    <a:pt x="9344" y="4103"/>
                  </a:cubicBezTo>
                  <a:cubicBezTo>
                    <a:pt x="9634" y="4103"/>
                    <a:pt x="9887" y="4055"/>
                    <a:pt x="10066" y="3936"/>
                  </a:cubicBezTo>
                  <a:cubicBezTo>
                    <a:pt x="10974" y="3330"/>
                    <a:pt x="6963" y="1"/>
                    <a:pt x="6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531;p104">
              <a:extLst>
                <a:ext uri="{FF2B5EF4-FFF2-40B4-BE49-F238E27FC236}">
                  <a16:creationId xmlns="" xmlns:a16="http://schemas.microsoft.com/office/drawing/2014/main" id="{F6D7E98D-5B80-76DD-E626-6FFEA3A1DA0F}"/>
                </a:ext>
              </a:extLst>
            </p:cNvPr>
            <p:cNvSpPr/>
            <p:nvPr/>
          </p:nvSpPr>
          <p:spPr>
            <a:xfrm>
              <a:off x="7037766" y="299669"/>
              <a:ext cx="1341564" cy="1644854"/>
            </a:xfrm>
            <a:custGeom>
              <a:avLst/>
              <a:gdLst/>
              <a:ahLst/>
              <a:cxnLst/>
              <a:rect l="l" t="t" r="r" b="b"/>
              <a:pathLst>
                <a:path w="76617" h="93938" extrusionOk="0">
                  <a:moveTo>
                    <a:pt x="38057" y="0"/>
                  </a:moveTo>
                  <a:cubicBezTo>
                    <a:pt x="35871" y="0"/>
                    <a:pt x="20009" y="682"/>
                    <a:pt x="13906" y="20208"/>
                  </a:cubicBezTo>
                  <a:cubicBezTo>
                    <a:pt x="7347" y="41199"/>
                    <a:pt x="1" y="93937"/>
                    <a:pt x="38309" y="93937"/>
                  </a:cubicBezTo>
                  <a:cubicBezTo>
                    <a:pt x="76617" y="93937"/>
                    <a:pt x="69270" y="41199"/>
                    <a:pt x="62710" y="20208"/>
                  </a:cubicBezTo>
                  <a:cubicBezTo>
                    <a:pt x="56608" y="682"/>
                    <a:pt x="40745" y="0"/>
                    <a:pt x="38559" y="0"/>
                  </a:cubicBezTo>
                  <a:cubicBezTo>
                    <a:pt x="38395" y="0"/>
                    <a:pt x="38308" y="4"/>
                    <a:pt x="38308" y="4"/>
                  </a:cubicBezTo>
                  <a:cubicBezTo>
                    <a:pt x="38308" y="4"/>
                    <a:pt x="38221" y="0"/>
                    <a:pt x="380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532;p104">
              <a:extLst>
                <a:ext uri="{FF2B5EF4-FFF2-40B4-BE49-F238E27FC236}">
                  <a16:creationId xmlns="" xmlns:a16="http://schemas.microsoft.com/office/drawing/2014/main" id="{B15AF7E6-16AD-3BE8-5802-E4C20D25877E}"/>
                </a:ext>
              </a:extLst>
            </p:cNvPr>
            <p:cNvSpPr/>
            <p:nvPr/>
          </p:nvSpPr>
          <p:spPr>
            <a:xfrm>
              <a:off x="7098963" y="299669"/>
              <a:ext cx="1219134" cy="1504967"/>
            </a:xfrm>
            <a:custGeom>
              <a:avLst/>
              <a:gdLst/>
              <a:ahLst/>
              <a:cxnLst/>
              <a:rect l="l" t="t" r="r" b="b"/>
              <a:pathLst>
                <a:path w="69625" h="85949" extrusionOk="0">
                  <a:moveTo>
                    <a:pt x="35065" y="0"/>
                  </a:moveTo>
                  <a:cubicBezTo>
                    <a:pt x="34901" y="0"/>
                    <a:pt x="34814" y="4"/>
                    <a:pt x="34814" y="4"/>
                  </a:cubicBezTo>
                  <a:cubicBezTo>
                    <a:pt x="34814" y="4"/>
                    <a:pt x="34727" y="0"/>
                    <a:pt x="34563" y="0"/>
                  </a:cubicBezTo>
                  <a:cubicBezTo>
                    <a:pt x="32377" y="0"/>
                    <a:pt x="16514" y="682"/>
                    <a:pt x="10411" y="20208"/>
                  </a:cubicBezTo>
                  <a:cubicBezTo>
                    <a:pt x="5429" y="36148"/>
                    <a:pt x="0" y="70389"/>
                    <a:pt x="14449" y="85948"/>
                  </a:cubicBezTo>
                  <a:cubicBezTo>
                    <a:pt x="2746" y="66153"/>
                    <a:pt x="12079" y="15818"/>
                    <a:pt x="21431" y="11024"/>
                  </a:cubicBezTo>
                  <a:cubicBezTo>
                    <a:pt x="23600" y="9913"/>
                    <a:pt x="25482" y="9486"/>
                    <a:pt x="27095" y="9486"/>
                  </a:cubicBezTo>
                  <a:cubicBezTo>
                    <a:pt x="32421" y="9486"/>
                    <a:pt x="34799" y="14146"/>
                    <a:pt x="34812" y="14171"/>
                  </a:cubicBezTo>
                  <a:lnTo>
                    <a:pt x="34812" y="14173"/>
                  </a:lnTo>
                  <a:lnTo>
                    <a:pt x="34813" y="14173"/>
                  </a:lnTo>
                  <a:lnTo>
                    <a:pt x="34813" y="14170"/>
                  </a:lnTo>
                  <a:cubicBezTo>
                    <a:pt x="34826" y="14145"/>
                    <a:pt x="37204" y="9485"/>
                    <a:pt x="42530" y="9485"/>
                  </a:cubicBezTo>
                  <a:cubicBezTo>
                    <a:pt x="44142" y="9485"/>
                    <a:pt x="46025" y="9912"/>
                    <a:pt x="48193" y="11024"/>
                  </a:cubicBezTo>
                  <a:cubicBezTo>
                    <a:pt x="57546" y="15818"/>
                    <a:pt x="66880" y="66153"/>
                    <a:pt x="55174" y="85948"/>
                  </a:cubicBezTo>
                  <a:lnTo>
                    <a:pt x="55176" y="85948"/>
                  </a:lnTo>
                  <a:cubicBezTo>
                    <a:pt x="69624" y="70391"/>
                    <a:pt x="64197" y="36146"/>
                    <a:pt x="59215" y="20207"/>
                  </a:cubicBezTo>
                  <a:cubicBezTo>
                    <a:pt x="53113" y="682"/>
                    <a:pt x="37251" y="0"/>
                    <a:pt x="350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533;p104">
              <a:extLst>
                <a:ext uri="{FF2B5EF4-FFF2-40B4-BE49-F238E27FC236}">
                  <a16:creationId xmlns="" xmlns:a16="http://schemas.microsoft.com/office/drawing/2014/main" id="{60E5E31D-AD5C-20FB-77EF-6B42DCCB4D9F}"/>
                </a:ext>
              </a:extLst>
            </p:cNvPr>
            <p:cNvSpPr/>
            <p:nvPr/>
          </p:nvSpPr>
          <p:spPr>
            <a:xfrm>
              <a:off x="7515929" y="617669"/>
              <a:ext cx="60374" cy="78130"/>
            </a:xfrm>
            <a:custGeom>
              <a:avLst/>
              <a:gdLst/>
              <a:ahLst/>
              <a:cxnLst/>
              <a:rect l="l" t="t" r="r" b="b"/>
              <a:pathLst>
                <a:path w="3448" h="4462" extrusionOk="0">
                  <a:moveTo>
                    <a:pt x="1724" y="1"/>
                  </a:moveTo>
                  <a:cubicBezTo>
                    <a:pt x="772" y="1"/>
                    <a:pt x="0" y="999"/>
                    <a:pt x="0" y="2231"/>
                  </a:cubicBezTo>
                  <a:cubicBezTo>
                    <a:pt x="0" y="3463"/>
                    <a:pt x="771" y="4461"/>
                    <a:pt x="1724" y="4461"/>
                  </a:cubicBezTo>
                  <a:cubicBezTo>
                    <a:pt x="2676" y="4461"/>
                    <a:pt x="3447" y="3463"/>
                    <a:pt x="3447" y="2231"/>
                  </a:cubicBezTo>
                  <a:cubicBezTo>
                    <a:pt x="3447" y="999"/>
                    <a:pt x="2674" y="1"/>
                    <a:pt x="17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534;p104">
              <a:extLst>
                <a:ext uri="{FF2B5EF4-FFF2-40B4-BE49-F238E27FC236}">
                  <a16:creationId xmlns="" xmlns:a16="http://schemas.microsoft.com/office/drawing/2014/main" id="{2DDF8094-6134-CBC1-80E6-5217746A955B}"/>
                </a:ext>
              </a:extLst>
            </p:cNvPr>
            <p:cNvSpPr/>
            <p:nvPr/>
          </p:nvSpPr>
          <p:spPr>
            <a:xfrm>
              <a:off x="7840267" y="617669"/>
              <a:ext cx="60374" cy="78130"/>
            </a:xfrm>
            <a:custGeom>
              <a:avLst/>
              <a:gdLst/>
              <a:ahLst/>
              <a:cxnLst/>
              <a:rect l="l" t="t" r="r" b="b"/>
              <a:pathLst>
                <a:path w="3448" h="4462" extrusionOk="0">
                  <a:moveTo>
                    <a:pt x="1723" y="1"/>
                  </a:moveTo>
                  <a:cubicBezTo>
                    <a:pt x="771" y="1"/>
                    <a:pt x="1" y="999"/>
                    <a:pt x="1" y="2231"/>
                  </a:cubicBezTo>
                  <a:cubicBezTo>
                    <a:pt x="1" y="3463"/>
                    <a:pt x="770" y="4461"/>
                    <a:pt x="1723" y="4461"/>
                  </a:cubicBezTo>
                  <a:cubicBezTo>
                    <a:pt x="2677" y="4461"/>
                    <a:pt x="3447" y="3463"/>
                    <a:pt x="3447" y="2231"/>
                  </a:cubicBezTo>
                  <a:cubicBezTo>
                    <a:pt x="3447" y="999"/>
                    <a:pt x="2674" y="1"/>
                    <a:pt x="17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535;p104">
              <a:extLst>
                <a:ext uri="{FF2B5EF4-FFF2-40B4-BE49-F238E27FC236}">
                  <a16:creationId xmlns="" xmlns:a16="http://schemas.microsoft.com/office/drawing/2014/main" id="{33317773-AAEC-726B-05D0-814EBD1F47F3}"/>
                </a:ext>
              </a:extLst>
            </p:cNvPr>
            <p:cNvSpPr/>
            <p:nvPr/>
          </p:nvSpPr>
          <p:spPr>
            <a:xfrm>
              <a:off x="7615911" y="707057"/>
              <a:ext cx="183032" cy="106846"/>
            </a:xfrm>
            <a:custGeom>
              <a:avLst/>
              <a:gdLst/>
              <a:ahLst/>
              <a:cxnLst/>
              <a:rect l="l" t="t" r="r" b="b"/>
              <a:pathLst>
                <a:path w="10453" h="6102" extrusionOk="0">
                  <a:moveTo>
                    <a:pt x="5865" y="0"/>
                  </a:moveTo>
                  <a:cubicBezTo>
                    <a:pt x="5865" y="0"/>
                    <a:pt x="847" y="334"/>
                    <a:pt x="424" y="927"/>
                  </a:cubicBezTo>
                  <a:cubicBezTo>
                    <a:pt x="0" y="1519"/>
                    <a:pt x="4721" y="5669"/>
                    <a:pt x="5659" y="6078"/>
                  </a:cubicBezTo>
                  <a:cubicBezTo>
                    <a:pt x="5696" y="6094"/>
                    <a:pt x="5736" y="6102"/>
                    <a:pt x="5781" y="6102"/>
                  </a:cubicBezTo>
                  <a:cubicBezTo>
                    <a:pt x="6873" y="6102"/>
                    <a:pt x="10208" y="1433"/>
                    <a:pt x="10328" y="757"/>
                  </a:cubicBezTo>
                  <a:cubicBezTo>
                    <a:pt x="10452" y="53"/>
                    <a:pt x="5865" y="0"/>
                    <a:pt x="58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536;p104">
              <a:extLst>
                <a:ext uri="{FF2B5EF4-FFF2-40B4-BE49-F238E27FC236}">
                  <a16:creationId xmlns="" xmlns:a16="http://schemas.microsoft.com/office/drawing/2014/main" id="{9469E14C-98AA-A9E8-9C51-0D82D6B1130D}"/>
                </a:ext>
              </a:extLst>
            </p:cNvPr>
            <p:cNvSpPr/>
            <p:nvPr/>
          </p:nvSpPr>
          <p:spPr>
            <a:xfrm>
              <a:off x="7036085" y="782998"/>
              <a:ext cx="408386" cy="657343"/>
            </a:xfrm>
            <a:custGeom>
              <a:avLst/>
              <a:gdLst/>
              <a:ahLst/>
              <a:cxnLst/>
              <a:rect l="l" t="t" r="r" b="b"/>
              <a:pathLst>
                <a:path w="23323" h="37541" extrusionOk="0">
                  <a:moveTo>
                    <a:pt x="12828" y="0"/>
                  </a:moveTo>
                  <a:cubicBezTo>
                    <a:pt x="3498" y="8162"/>
                    <a:pt x="0" y="35373"/>
                    <a:pt x="3110" y="37317"/>
                  </a:cubicBezTo>
                  <a:cubicBezTo>
                    <a:pt x="3354" y="37469"/>
                    <a:pt x="3650" y="37540"/>
                    <a:pt x="3990" y="37540"/>
                  </a:cubicBezTo>
                  <a:cubicBezTo>
                    <a:pt x="7993" y="37540"/>
                    <a:pt x="18095" y="27714"/>
                    <a:pt x="20602" y="24489"/>
                  </a:cubicBezTo>
                  <a:cubicBezTo>
                    <a:pt x="23322" y="20992"/>
                    <a:pt x="12828" y="0"/>
                    <a:pt x="128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537;p104">
              <a:extLst>
                <a:ext uri="{FF2B5EF4-FFF2-40B4-BE49-F238E27FC236}">
                  <a16:creationId xmlns="" xmlns:a16="http://schemas.microsoft.com/office/drawing/2014/main" id="{8D0BB71E-EFC8-71E7-1441-141C6A3DB968}"/>
                </a:ext>
              </a:extLst>
            </p:cNvPr>
            <p:cNvSpPr/>
            <p:nvPr/>
          </p:nvSpPr>
          <p:spPr>
            <a:xfrm>
              <a:off x="7985495" y="782998"/>
              <a:ext cx="408386" cy="657343"/>
            </a:xfrm>
            <a:custGeom>
              <a:avLst/>
              <a:gdLst/>
              <a:ahLst/>
              <a:cxnLst/>
              <a:rect l="l" t="t" r="r" b="b"/>
              <a:pathLst>
                <a:path w="23323" h="37541" extrusionOk="0">
                  <a:moveTo>
                    <a:pt x="10495" y="0"/>
                  </a:moveTo>
                  <a:cubicBezTo>
                    <a:pt x="10495" y="0"/>
                    <a:pt x="0" y="20991"/>
                    <a:pt x="2721" y="24489"/>
                  </a:cubicBezTo>
                  <a:cubicBezTo>
                    <a:pt x="5228" y="27713"/>
                    <a:pt x="15331" y="37540"/>
                    <a:pt x="19333" y="37540"/>
                  </a:cubicBezTo>
                  <a:cubicBezTo>
                    <a:pt x="19673" y="37540"/>
                    <a:pt x="19969" y="37469"/>
                    <a:pt x="20213" y="37317"/>
                  </a:cubicBezTo>
                  <a:cubicBezTo>
                    <a:pt x="23322" y="35373"/>
                    <a:pt x="19825" y="8162"/>
                    <a:pt x="104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538;p104">
              <a:extLst>
                <a:ext uri="{FF2B5EF4-FFF2-40B4-BE49-F238E27FC236}">
                  <a16:creationId xmlns="" xmlns:a16="http://schemas.microsoft.com/office/drawing/2014/main" id="{4EC06193-EE4F-7290-E69F-480FD506AC30}"/>
                </a:ext>
              </a:extLst>
            </p:cNvPr>
            <p:cNvSpPr/>
            <p:nvPr/>
          </p:nvSpPr>
          <p:spPr>
            <a:xfrm>
              <a:off x="7822458" y="707055"/>
              <a:ext cx="161180" cy="161180"/>
            </a:xfrm>
            <a:custGeom>
              <a:avLst/>
              <a:gdLst/>
              <a:ahLst/>
              <a:cxnLst/>
              <a:rect l="l" t="t" r="r" b="b"/>
              <a:pathLst>
                <a:path w="9205" h="9205" extrusionOk="0">
                  <a:moveTo>
                    <a:pt x="4602" y="0"/>
                  </a:moveTo>
                  <a:cubicBezTo>
                    <a:pt x="2061" y="0"/>
                    <a:pt x="0" y="2060"/>
                    <a:pt x="0" y="4601"/>
                  </a:cubicBezTo>
                  <a:cubicBezTo>
                    <a:pt x="0" y="7143"/>
                    <a:pt x="2061" y="9204"/>
                    <a:pt x="4602" y="9204"/>
                  </a:cubicBezTo>
                  <a:cubicBezTo>
                    <a:pt x="7143" y="9204"/>
                    <a:pt x="9204" y="7143"/>
                    <a:pt x="9204" y="4601"/>
                  </a:cubicBezTo>
                  <a:cubicBezTo>
                    <a:pt x="9204" y="2060"/>
                    <a:pt x="7144" y="0"/>
                    <a:pt x="46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539;p104">
              <a:extLst>
                <a:ext uri="{FF2B5EF4-FFF2-40B4-BE49-F238E27FC236}">
                  <a16:creationId xmlns="" xmlns:a16="http://schemas.microsoft.com/office/drawing/2014/main" id="{71C54B50-918B-4133-0800-6F9418117339}"/>
                </a:ext>
              </a:extLst>
            </p:cNvPr>
            <p:cNvSpPr/>
            <p:nvPr/>
          </p:nvSpPr>
          <p:spPr>
            <a:xfrm>
              <a:off x="7446346" y="707055"/>
              <a:ext cx="161180" cy="161180"/>
            </a:xfrm>
            <a:custGeom>
              <a:avLst/>
              <a:gdLst/>
              <a:ahLst/>
              <a:cxnLst/>
              <a:rect l="l" t="t" r="r" b="b"/>
              <a:pathLst>
                <a:path w="9205" h="9205" extrusionOk="0">
                  <a:moveTo>
                    <a:pt x="4602" y="0"/>
                  </a:moveTo>
                  <a:cubicBezTo>
                    <a:pt x="2061" y="0"/>
                    <a:pt x="0" y="2060"/>
                    <a:pt x="0" y="4601"/>
                  </a:cubicBezTo>
                  <a:cubicBezTo>
                    <a:pt x="0" y="7143"/>
                    <a:pt x="2061" y="9204"/>
                    <a:pt x="4602" y="9204"/>
                  </a:cubicBezTo>
                  <a:cubicBezTo>
                    <a:pt x="7143" y="9204"/>
                    <a:pt x="9204" y="7143"/>
                    <a:pt x="9204" y="4601"/>
                  </a:cubicBezTo>
                  <a:cubicBezTo>
                    <a:pt x="9204" y="2060"/>
                    <a:pt x="7144" y="0"/>
                    <a:pt x="46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Title 4">
            <a:extLst>
              <a:ext uri="{FF2B5EF4-FFF2-40B4-BE49-F238E27FC236}">
                <a16:creationId xmlns="" xmlns:a16="http://schemas.microsoft.com/office/drawing/2014/main" id="{3A38C810-B278-2A86-CAAD-DC516AAD00C8}"/>
              </a:ext>
            </a:extLst>
          </p:cNvPr>
          <p:cNvSpPr>
            <a:spLocks noGrp="1"/>
          </p:cNvSpPr>
          <p:nvPr/>
        </p:nvSpPr>
        <p:spPr bwMode="black">
          <a:xfrm>
            <a:off x="1367539" y="306088"/>
            <a:ext cx="5379029" cy="55252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182880" tIns="182880" rIns="182880" bIns="182880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2800" b="1" dirty="0" smtClean="0">
                <a:latin typeface="Mali"/>
                <a:ea typeface="Calibri"/>
                <a:cs typeface="Mali"/>
              </a:rPr>
              <a:t>Warm up </a:t>
            </a:r>
            <a:r>
              <a:rPr lang="en-US" sz="2800" b="1" dirty="0">
                <a:latin typeface="Mali"/>
                <a:ea typeface="Calibri"/>
                <a:cs typeface="Mali"/>
              </a:rPr>
              <a:t>- </a:t>
            </a:r>
            <a:r>
              <a:rPr lang="en-US" sz="2800" b="1" dirty="0" smtClean="0">
                <a:latin typeface="Mali"/>
                <a:ea typeface="Calibri"/>
                <a:cs typeface="Mali"/>
              </a:rPr>
              <a:t>1 </a:t>
            </a:r>
            <a:r>
              <a:rPr lang="en-US" sz="2800" b="1" dirty="0">
                <a:latin typeface="Mali"/>
                <a:ea typeface="Calibri"/>
                <a:cs typeface="Mali"/>
              </a:rPr>
              <a:t>MIN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6984" y="3028321"/>
            <a:ext cx="1920406" cy="2005758"/>
          </a:xfrm>
          <a:prstGeom prst="rect">
            <a:avLst/>
          </a:prstGeom>
        </p:spPr>
      </p:pic>
      <p:sp>
        <p:nvSpPr>
          <p:cNvPr id="33" name="Flowchart: Alternate Process 7"/>
          <p:cNvSpPr>
            <a:spLocks/>
          </p:cNvSpPr>
          <p:nvPr/>
        </p:nvSpPr>
        <p:spPr bwMode="auto">
          <a:xfrm>
            <a:off x="-186251" y="2336171"/>
            <a:ext cx="1573212" cy="692150"/>
          </a:xfrm>
          <a:custGeom>
            <a:avLst/>
            <a:gdLst>
              <a:gd name="T0" fmla="*/ 786606 w 1573014"/>
              <a:gd name="T1" fmla="*/ 0 h 692411"/>
              <a:gd name="T2" fmla="*/ 1573212 w 1573014"/>
              <a:gd name="T3" fmla="*/ 346075 h 692411"/>
              <a:gd name="T4" fmla="*/ 786606 w 1573014"/>
              <a:gd name="T5" fmla="*/ 692150 h 692411"/>
              <a:gd name="T6" fmla="*/ 0 w 1573014"/>
              <a:gd name="T7" fmla="*/ 346075 h 692411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33800 w 1573014"/>
              <a:gd name="T13" fmla="*/ 33800 h 692411"/>
              <a:gd name="T14" fmla="*/ 1539214 w 1573014"/>
              <a:gd name="T15" fmla="*/ 658611 h 69241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73014" h="692411">
                <a:moveTo>
                  <a:pt x="0" y="115402"/>
                </a:moveTo>
                <a:lnTo>
                  <a:pt x="0" y="115402"/>
                </a:lnTo>
                <a:cubicBezTo>
                  <a:pt x="0" y="51667"/>
                  <a:pt x="51667" y="0"/>
                  <a:pt x="115401" y="0"/>
                </a:cubicBezTo>
                <a:lnTo>
                  <a:pt x="1457612" y="0"/>
                </a:lnTo>
                <a:cubicBezTo>
                  <a:pt x="1521346" y="0"/>
                  <a:pt x="1573014" y="51667"/>
                  <a:pt x="1573014" y="115402"/>
                </a:cubicBezTo>
                <a:lnTo>
                  <a:pt x="1573014" y="577009"/>
                </a:lnTo>
                <a:cubicBezTo>
                  <a:pt x="1573014" y="640743"/>
                  <a:pt x="1521346" y="692411"/>
                  <a:pt x="1457612" y="692411"/>
                </a:cubicBezTo>
                <a:lnTo>
                  <a:pt x="115402" y="692411"/>
                </a:lnTo>
                <a:cubicBezTo>
                  <a:pt x="51667" y="692411"/>
                  <a:pt x="0" y="640743"/>
                  <a:pt x="0" y="577009"/>
                </a:cubicBezTo>
                <a:lnTo>
                  <a:pt x="0" y="115402"/>
                </a:lnTo>
                <a:close/>
              </a:path>
            </a:pathLst>
          </a:custGeom>
          <a:solidFill>
            <a:srgbClr val="ED7D31"/>
          </a:solidFill>
          <a:ln w="12701">
            <a:solidFill>
              <a:srgbClr val="AE5A21"/>
            </a:solidFill>
            <a:miter lim="800000"/>
            <a:headEnd/>
            <a:tailEnd/>
          </a:ln>
        </p:spPr>
        <p:txBody>
          <a:bodyPr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FFFFFF"/>
                </a:solidFill>
              </a:rPr>
              <a:t>Take off/ Touch down</a:t>
            </a:r>
          </a:p>
        </p:txBody>
      </p:sp>
    </p:spTree>
    <p:extLst>
      <p:ext uri="{BB962C8B-B14F-4D97-AF65-F5344CB8AC3E}">
        <p14:creationId xmlns:p14="http://schemas.microsoft.com/office/powerpoint/2010/main" val="2058264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p38"/>
          <p:cNvSpPr/>
          <p:nvPr/>
        </p:nvSpPr>
        <p:spPr>
          <a:xfrm>
            <a:off x="8517887" y="3942506"/>
            <a:ext cx="626125" cy="1022692"/>
          </a:xfrm>
          <a:custGeom>
            <a:avLst/>
            <a:gdLst/>
            <a:ahLst/>
            <a:cxnLst/>
            <a:rect l="l" t="t" r="r" b="b"/>
            <a:pathLst>
              <a:path w="4855" h="7930" extrusionOk="0">
                <a:moveTo>
                  <a:pt x="4855" y="1"/>
                </a:moveTo>
                <a:cubicBezTo>
                  <a:pt x="4842" y="27"/>
                  <a:pt x="4842" y="66"/>
                  <a:pt x="4829" y="105"/>
                </a:cubicBezTo>
                <a:cubicBezTo>
                  <a:pt x="4541" y="1597"/>
                  <a:pt x="4449" y="3115"/>
                  <a:pt x="4528" y="4619"/>
                </a:cubicBezTo>
                <a:lnTo>
                  <a:pt x="4384" y="3638"/>
                </a:lnTo>
                <a:cubicBezTo>
                  <a:pt x="4305" y="3115"/>
                  <a:pt x="4214" y="2578"/>
                  <a:pt x="4004" y="2094"/>
                </a:cubicBezTo>
                <a:cubicBezTo>
                  <a:pt x="3782" y="1597"/>
                  <a:pt x="3402" y="1152"/>
                  <a:pt x="2879" y="1008"/>
                </a:cubicBezTo>
                <a:cubicBezTo>
                  <a:pt x="2801" y="1361"/>
                  <a:pt x="2814" y="1741"/>
                  <a:pt x="2840" y="2107"/>
                </a:cubicBezTo>
                <a:cubicBezTo>
                  <a:pt x="2892" y="2827"/>
                  <a:pt x="3010" y="3560"/>
                  <a:pt x="3167" y="4266"/>
                </a:cubicBezTo>
                <a:cubicBezTo>
                  <a:pt x="2735" y="3677"/>
                  <a:pt x="2238" y="3115"/>
                  <a:pt x="1767" y="2657"/>
                </a:cubicBezTo>
                <a:lnTo>
                  <a:pt x="1767" y="2657"/>
                </a:lnTo>
                <a:cubicBezTo>
                  <a:pt x="2120" y="3363"/>
                  <a:pt x="2486" y="4070"/>
                  <a:pt x="2866" y="4750"/>
                </a:cubicBezTo>
                <a:cubicBezTo>
                  <a:pt x="2958" y="4946"/>
                  <a:pt x="3324" y="5640"/>
                  <a:pt x="3677" y="6229"/>
                </a:cubicBezTo>
                <a:cubicBezTo>
                  <a:pt x="3625" y="6176"/>
                  <a:pt x="3586" y="6111"/>
                  <a:pt x="3520" y="6059"/>
                </a:cubicBezTo>
                <a:cubicBezTo>
                  <a:pt x="2905" y="5509"/>
                  <a:pt x="2055" y="5274"/>
                  <a:pt x="1243" y="5221"/>
                </a:cubicBezTo>
                <a:cubicBezTo>
                  <a:pt x="1212" y="5220"/>
                  <a:pt x="1179" y="5219"/>
                  <a:pt x="1146" y="5219"/>
                </a:cubicBezTo>
                <a:cubicBezTo>
                  <a:pt x="868" y="5219"/>
                  <a:pt x="562" y="5276"/>
                  <a:pt x="445" y="5522"/>
                </a:cubicBezTo>
                <a:cubicBezTo>
                  <a:pt x="1215" y="6407"/>
                  <a:pt x="2324" y="6802"/>
                  <a:pt x="3403" y="7261"/>
                </a:cubicBezTo>
                <a:lnTo>
                  <a:pt x="3403" y="7261"/>
                </a:lnTo>
                <a:cubicBezTo>
                  <a:pt x="2680" y="6957"/>
                  <a:pt x="1902" y="6792"/>
                  <a:pt x="1121" y="6792"/>
                </a:cubicBezTo>
                <a:cubicBezTo>
                  <a:pt x="746" y="6792"/>
                  <a:pt x="371" y="6830"/>
                  <a:pt x="0" y="6909"/>
                </a:cubicBezTo>
                <a:cubicBezTo>
                  <a:pt x="27" y="7145"/>
                  <a:pt x="262" y="7249"/>
                  <a:pt x="485" y="7341"/>
                </a:cubicBezTo>
                <a:cubicBezTo>
                  <a:pt x="1427" y="7681"/>
                  <a:pt x="2421" y="7877"/>
                  <a:pt x="3416" y="7930"/>
                </a:cubicBezTo>
                <a:lnTo>
                  <a:pt x="4318" y="7930"/>
                </a:lnTo>
                <a:cubicBezTo>
                  <a:pt x="4384" y="7930"/>
                  <a:pt x="4449" y="7930"/>
                  <a:pt x="4515" y="7904"/>
                </a:cubicBezTo>
                <a:lnTo>
                  <a:pt x="4515" y="7930"/>
                </a:lnTo>
                <a:lnTo>
                  <a:pt x="4541" y="7930"/>
                </a:lnTo>
                <a:lnTo>
                  <a:pt x="4541" y="7904"/>
                </a:lnTo>
                <a:lnTo>
                  <a:pt x="4580" y="7904"/>
                </a:lnTo>
                <a:cubicBezTo>
                  <a:pt x="4593" y="7904"/>
                  <a:pt x="4593" y="7930"/>
                  <a:pt x="4606" y="7930"/>
                </a:cubicBezTo>
                <a:lnTo>
                  <a:pt x="4724" y="7930"/>
                </a:lnTo>
                <a:cubicBezTo>
                  <a:pt x="4711" y="7930"/>
                  <a:pt x="4698" y="7904"/>
                  <a:pt x="4698" y="7904"/>
                </a:cubicBezTo>
                <a:lnTo>
                  <a:pt x="4698" y="7904"/>
                </a:lnTo>
                <a:cubicBezTo>
                  <a:pt x="4720" y="7912"/>
                  <a:pt x="4738" y="7915"/>
                  <a:pt x="4756" y="7915"/>
                </a:cubicBezTo>
                <a:cubicBezTo>
                  <a:pt x="4791" y="7915"/>
                  <a:pt x="4820" y="7904"/>
                  <a:pt x="4855" y="7904"/>
                </a:cubicBezTo>
                <a:lnTo>
                  <a:pt x="485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Rounded Rectangle 6">
            <a:extLst>
              <a:ext uri="{FF2B5EF4-FFF2-40B4-BE49-F238E27FC236}">
                <a16:creationId xmlns="" xmlns:a16="http://schemas.microsoft.com/office/drawing/2014/main" id="{E245FFA8-F1A1-4D90-CC97-088DF8C7CD8F}"/>
              </a:ext>
            </a:extLst>
          </p:cNvPr>
          <p:cNvSpPr/>
          <p:nvPr/>
        </p:nvSpPr>
        <p:spPr>
          <a:xfrm>
            <a:off x="1295498" y="1053136"/>
            <a:ext cx="5522727" cy="15211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3200" dirty="0">
                <a:latin typeface="Comic Sans MS" panose="030F0702030302020204" pitchFamily="66" charset="0"/>
              </a:rPr>
              <a:t>What do you know about penguins? </a:t>
            </a:r>
          </a:p>
        </p:txBody>
      </p:sp>
      <p:grpSp>
        <p:nvGrpSpPr>
          <p:cNvPr id="5" name="Google Shape;2528;p104">
            <a:extLst>
              <a:ext uri="{FF2B5EF4-FFF2-40B4-BE49-F238E27FC236}">
                <a16:creationId xmlns="" xmlns:a16="http://schemas.microsoft.com/office/drawing/2014/main" id="{C2DBDF57-9D6C-22AA-2CA6-EB29BAE40E60}"/>
              </a:ext>
            </a:extLst>
          </p:cNvPr>
          <p:cNvGrpSpPr/>
          <p:nvPr/>
        </p:nvGrpSpPr>
        <p:grpSpPr>
          <a:xfrm>
            <a:off x="6749139" y="2447296"/>
            <a:ext cx="2167894" cy="2375068"/>
            <a:chOff x="6749143" y="2447301"/>
            <a:chExt cx="1357796" cy="1716366"/>
          </a:xfrm>
        </p:grpSpPr>
        <p:sp>
          <p:nvSpPr>
            <p:cNvPr id="21" name="Google Shape;2529;p104">
              <a:extLst>
                <a:ext uri="{FF2B5EF4-FFF2-40B4-BE49-F238E27FC236}">
                  <a16:creationId xmlns="" xmlns:a16="http://schemas.microsoft.com/office/drawing/2014/main" id="{53B052DD-8D3F-AAAC-3C03-7D30D5B34571}"/>
                </a:ext>
              </a:extLst>
            </p:cNvPr>
            <p:cNvSpPr/>
            <p:nvPr/>
          </p:nvSpPr>
          <p:spPr>
            <a:xfrm>
              <a:off x="7163657" y="4053564"/>
              <a:ext cx="192155" cy="110103"/>
            </a:xfrm>
            <a:custGeom>
              <a:avLst/>
              <a:gdLst/>
              <a:ahLst/>
              <a:cxnLst/>
              <a:rect l="l" t="t" r="r" b="b"/>
              <a:pathLst>
                <a:path w="10974" h="6288" extrusionOk="0">
                  <a:moveTo>
                    <a:pt x="4011" y="1"/>
                  </a:moveTo>
                  <a:cubicBezTo>
                    <a:pt x="4011" y="1"/>
                    <a:pt x="1" y="3330"/>
                    <a:pt x="908" y="3936"/>
                  </a:cubicBezTo>
                  <a:cubicBezTo>
                    <a:pt x="1087" y="4055"/>
                    <a:pt x="1340" y="4103"/>
                    <a:pt x="1630" y="4103"/>
                  </a:cubicBezTo>
                  <a:cubicBezTo>
                    <a:pt x="2812" y="4103"/>
                    <a:pt x="4616" y="3309"/>
                    <a:pt x="4617" y="3309"/>
                  </a:cubicBezTo>
                  <a:lnTo>
                    <a:pt x="4617" y="3309"/>
                  </a:lnTo>
                  <a:cubicBezTo>
                    <a:pt x="4617" y="3309"/>
                    <a:pt x="3936" y="5373"/>
                    <a:pt x="5222" y="5449"/>
                  </a:cubicBezTo>
                  <a:cubicBezTo>
                    <a:pt x="5249" y="5451"/>
                    <a:pt x="5275" y="5452"/>
                    <a:pt x="5301" y="5452"/>
                  </a:cubicBezTo>
                  <a:cubicBezTo>
                    <a:pt x="6540" y="5452"/>
                    <a:pt x="7265" y="3708"/>
                    <a:pt x="7265" y="3708"/>
                  </a:cubicBezTo>
                  <a:cubicBezTo>
                    <a:pt x="7265" y="3708"/>
                    <a:pt x="8483" y="6287"/>
                    <a:pt x="9664" y="6287"/>
                  </a:cubicBezTo>
                  <a:cubicBezTo>
                    <a:pt x="9697" y="6287"/>
                    <a:pt x="9730" y="6285"/>
                    <a:pt x="9763" y="6281"/>
                  </a:cubicBezTo>
                  <a:cubicBezTo>
                    <a:pt x="10973" y="6130"/>
                    <a:pt x="9763" y="1211"/>
                    <a:pt x="9763" y="1211"/>
                  </a:cubicBezTo>
                  <a:lnTo>
                    <a:pt x="401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530;p104">
              <a:extLst>
                <a:ext uri="{FF2B5EF4-FFF2-40B4-BE49-F238E27FC236}">
                  <a16:creationId xmlns="" xmlns:a16="http://schemas.microsoft.com/office/drawing/2014/main" id="{AEE298BE-D624-5C3B-FC10-1AB6020113E2}"/>
                </a:ext>
              </a:extLst>
            </p:cNvPr>
            <p:cNvSpPr/>
            <p:nvPr/>
          </p:nvSpPr>
          <p:spPr>
            <a:xfrm>
              <a:off x="7487382" y="4053564"/>
              <a:ext cx="192172" cy="110103"/>
            </a:xfrm>
            <a:custGeom>
              <a:avLst/>
              <a:gdLst/>
              <a:ahLst/>
              <a:cxnLst/>
              <a:rect l="l" t="t" r="r" b="b"/>
              <a:pathLst>
                <a:path w="10975" h="6288" extrusionOk="0">
                  <a:moveTo>
                    <a:pt x="6963" y="1"/>
                  </a:moveTo>
                  <a:lnTo>
                    <a:pt x="1211" y="1211"/>
                  </a:lnTo>
                  <a:cubicBezTo>
                    <a:pt x="1211" y="1211"/>
                    <a:pt x="1" y="6130"/>
                    <a:pt x="1211" y="6281"/>
                  </a:cubicBezTo>
                  <a:cubicBezTo>
                    <a:pt x="1244" y="6285"/>
                    <a:pt x="1277" y="6287"/>
                    <a:pt x="1310" y="6287"/>
                  </a:cubicBezTo>
                  <a:cubicBezTo>
                    <a:pt x="2491" y="6287"/>
                    <a:pt x="3709" y="3708"/>
                    <a:pt x="3709" y="3708"/>
                  </a:cubicBezTo>
                  <a:cubicBezTo>
                    <a:pt x="3709" y="3708"/>
                    <a:pt x="4435" y="5452"/>
                    <a:pt x="5675" y="5452"/>
                  </a:cubicBezTo>
                  <a:cubicBezTo>
                    <a:pt x="5701" y="5452"/>
                    <a:pt x="5727" y="5451"/>
                    <a:pt x="5753" y="5449"/>
                  </a:cubicBezTo>
                  <a:cubicBezTo>
                    <a:pt x="7039" y="5373"/>
                    <a:pt x="6359" y="3309"/>
                    <a:pt x="6359" y="3309"/>
                  </a:cubicBezTo>
                  <a:lnTo>
                    <a:pt x="6359" y="3309"/>
                  </a:lnTo>
                  <a:cubicBezTo>
                    <a:pt x="6359" y="3309"/>
                    <a:pt x="8162" y="4103"/>
                    <a:pt x="9344" y="4103"/>
                  </a:cubicBezTo>
                  <a:cubicBezTo>
                    <a:pt x="9634" y="4103"/>
                    <a:pt x="9887" y="4055"/>
                    <a:pt x="10066" y="3936"/>
                  </a:cubicBezTo>
                  <a:cubicBezTo>
                    <a:pt x="10974" y="3330"/>
                    <a:pt x="6963" y="1"/>
                    <a:pt x="6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31;p104">
              <a:extLst>
                <a:ext uri="{FF2B5EF4-FFF2-40B4-BE49-F238E27FC236}">
                  <a16:creationId xmlns="" xmlns:a16="http://schemas.microsoft.com/office/drawing/2014/main" id="{16B16B1F-3468-CC83-F85B-57CB94128588}"/>
                </a:ext>
              </a:extLst>
            </p:cNvPr>
            <p:cNvSpPr/>
            <p:nvPr/>
          </p:nvSpPr>
          <p:spPr>
            <a:xfrm>
              <a:off x="6750824" y="2447301"/>
              <a:ext cx="1341564" cy="1644854"/>
            </a:xfrm>
            <a:custGeom>
              <a:avLst/>
              <a:gdLst/>
              <a:ahLst/>
              <a:cxnLst/>
              <a:rect l="l" t="t" r="r" b="b"/>
              <a:pathLst>
                <a:path w="76617" h="93938" extrusionOk="0">
                  <a:moveTo>
                    <a:pt x="38057" y="0"/>
                  </a:moveTo>
                  <a:cubicBezTo>
                    <a:pt x="35871" y="0"/>
                    <a:pt x="20009" y="682"/>
                    <a:pt x="13906" y="20208"/>
                  </a:cubicBezTo>
                  <a:cubicBezTo>
                    <a:pt x="7347" y="41199"/>
                    <a:pt x="1" y="93937"/>
                    <a:pt x="38309" y="93937"/>
                  </a:cubicBezTo>
                  <a:cubicBezTo>
                    <a:pt x="76617" y="93937"/>
                    <a:pt x="69270" y="41199"/>
                    <a:pt x="62710" y="20208"/>
                  </a:cubicBezTo>
                  <a:cubicBezTo>
                    <a:pt x="56608" y="682"/>
                    <a:pt x="40745" y="0"/>
                    <a:pt x="38559" y="0"/>
                  </a:cubicBezTo>
                  <a:cubicBezTo>
                    <a:pt x="38395" y="0"/>
                    <a:pt x="38308" y="4"/>
                    <a:pt x="38308" y="4"/>
                  </a:cubicBezTo>
                  <a:cubicBezTo>
                    <a:pt x="38308" y="4"/>
                    <a:pt x="38221" y="0"/>
                    <a:pt x="380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32;p104">
              <a:extLst>
                <a:ext uri="{FF2B5EF4-FFF2-40B4-BE49-F238E27FC236}">
                  <a16:creationId xmlns="" xmlns:a16="http://schemas.microsoft.com/office/drawing/2014/main" id="{11F28756-CEE5-8F96-F01A-2481CB2C27EF}"/>
                </a:ext>
              </a:extLst>
            </p:cNvPr>
            <p:cNvSpPr/>
            <p:nvPr/>
          </p:nvSpPr>
          <p:spPr>
            <a:xfrm>
              <a:off x="6812021" y="2447301"/>
              <a:ext cx="1219134" cy="1504967"/>
            </a:xfrm>
            <a:custGeom>
              <a:avLst/>
              <a:gdLst/>
              <a:ahLst/>
              <a:cxnLst/>
              <a:rect l="l" t="t" r="r" b="b"/>
              <a:pathLst>
                <a:path w="69625" h="85949" extrusionOk="0">
                  <a:moveTo>
                    <a:pt x="35065" y="0"/>
                  </a:moveTo>
                  <a:cubicBezTo>
                    <a:pt x="34901" y="0"/>
                    <a:pt x="34814" y="4"/>
                    <a:pt x="34814" y="4"/>
                  </a:cubicBezTo>
                  <a:cubicBezTo>
                    <a:pt x="34814" y="4"/>
                    <a:pt x="34727" y="0"/>
                    <a:pt x="34563" y="0"/>
                  </a:cubicBezTo>
                  <a:cubicBezTo>
                    <a:pt x="32377" y="0"/>
                    <a:pt x="16514" y="682"/>
                    <a:pt x="10411" y="20208"/>
                  </a:cubicBezTo>
                  <a:cubicBezTo>
                    <a:pt x="5429" y="36148"/>
                    <a:pt x="0" y="70389"/>
                    <a:pt x="14449" y="85948"/>
                  </a:cubicBezTo>
                  <a:cubicBezTo>
                    <a:pt x="2746" y="66153"/>
                    <a:pt x="12079" y="15818"/>
                    <a:pt x="21431" y="11024"/>
                  </a:cubicBezTo>
                  <a:cubicBezTo>
                    <a:pt x="23600" y="9913"/>
                    <a:pt x="25482" y="9486"/>
                    <a:pt x="27095" y="9486"/>
                  </a:cubicBezTo>
                  <a:cubicBezTo>
                    <a:pt x="32421" y="9486"/>
                    <a:pt x="34799" y="14146"/>
                    <a:pt x="34812" y="14171"/>
                  </a:cubicBezTo>
                  <a:lnTo>
                    <a:pt x="34812" y="14173"/>
                  </a:lnTo>
                  <a:lnTo>
                    <a:pt x="34813" y="14173"/>
                  </a:lnTo>
                  <a:lnTo>
                    <a:pt x="34813" y="14170"/>
                  </a:lnTo>
                  <a:cubicBezTo>
                    <a:pt x="34826" y="14145"/>
                    <a:pt x="37204" y="9485"/>
                    <a:pt x="42530" y="9485"/>
                  </a:cubicBezTo>
                  <a:cubicBezTo>
                    <a:pt x="44142" y="9485"/>
                    <a:pt x="46025" y="9912"/>
                    <a:pt x="48193" y="11024"/>
                  </a:cubicBezTo>
                  <a:cubicBezTo>
                    <a:pt x="57546" y="15818"/>
                    <a:pt x="66880" y="66153"/>
                    <a:pt x="55174" y="85948"/>
                  </a:cubicBezTo>
                  <a:lnTo>
                    <a:pt x="55176" y="85948"/>
                  </a:lnTo>
                  <a:cubicBezTo>
                    <a:pt x="69624" y="70391"/>
                    <a:pt x="64197" y="36146"/>
                    <a:pt x="59215" y="20207"/>
                  </a:cubicBezTo>
                  <a:cubicBezTo>
                    <a:pt x="53113" y="682"/>
                    <a:pt x="37251" y="0"/>
                    <a:pt x="350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33;p104">
              <a:extLst>
                <a:ext uri="{FF2B5EF4-FFF2-40B4-BE49-F238E27FC236}">
                  <a16:creationId xmlns="" xmlns:a16="http://schemas.microsoft.com/office/drawing/2014/main" id="{7AD3E6FC-E8A7-CEAC-EA3D-02D9DBB089C7}"/>
                </a:ext>
              </a:extLst>
            </p:cNvPr>
            <p:cNvSpPr/>
            <p:nvPr/>
          </p:nvSpPr>
          <p:spPr>
            <a:xfrm>
              <a:off x="7228987" y="2765301"/>
              <a:ext cx="60374" cy="78130"/>
            </a:xfrm>
            <a:custGeom>
              <a:avLst/>
              <a:gdLst/>
              <a:ahLst/>
              <a:cxnLst/>
              <a:rect l="l" t="t" r="r" b="b"/>
              <a:pathLst>
                <a:path w="3448" h="4462" extrusionOk="0">
                  <a:moveTo>
                    <a:pt x="1724" y="1"/>
                  </a:moveTo>
                  <a:cubicBezTo>
                    <a:pt x="772" y="1"/>
                    <a:pt x="0" y="999"/>
                    <a:pt x="0" y="2231"/>
                  </a:cubicBezTo>
                  <a:cubicBezTo>
                    <a:pt x="0" y="3463"/>
                    <a:pt x="771" y="4461"/>
                    <a:pt x="1724" y="4461"/>
                  </a:cubicBezTo>
                  <a:cubicBezTo>
                    <a:pt x="2676" y="4461"/>
                    <a:pt x="3447" y="3463"/>
                    <a:pt x="3447" y="2231"/>
                  </a:cubicBezTo>
                  <a:cubicBezTo>
                    <a:pt x="3447" y="999"/>
                    <a:pt x="2674" y="1"/>
                    <a:pt x="17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534;p104">
              <a:extLst>
                <a:ext uri="{FF2B5EF4-FFF2-40B4-BE49-F238E27FC236}">
                  <a16:creationId xmlns="" xmlns:a16="http://schemas.microsoft.com/office/drawing/2014/main" id="{00EE6F89-6F91-BD87-A011-51C3B08770BC}"/>
                </a:ext>
              </a:extLst>
            </p:cNvPr>
            <p:cNvSpPr/>
            <p:nvPr/>
          </p:nvSpPr>
          <p:spPr>
            <a:xfrm>
              <a:off x="7553325" y="2765301"/>
              <a:ext cx="60374" cy="78130"/>
            </a:xfrm>
            <a:custGeom>
              <a:avLst/>
              <a:gdLst/>
              <a:ahLst/>
              <a:cxnLst/>
              <a:rect l="l" t="t" r="r" b="b"/>
              <a:pathLst>
                <a:path w="3448" h="4462" extrusionOk="0">
                  <a:moveTo>
                    <a:pt x="1723" y="1"/>
                  </a:moveTo>
                  <a:cubicBezTo>
                    <a:pt x="771" y="1"/>
                    <a:pt x="1" y="999"/>
                    <a:pt x="1" y="2231"/>
                  </a:cubicBezTo>
                  <a:cubicBezTo>
                    <a:pt x="1" y="3463"/>
                    <a:pt x="770" y="4461"/>
                    <a:pt x="1723" y="4461"/>
                  </a:cubicBezTo>
                  <a:cubicBezTo>
                    <a:pt x="2677" y="4461"/>
                    <a:pt x="3447" y="3463"/>
                    <a:pt x="3447" y="2231"/>
                  </a:cubicBezTo>
                  <a:cubicBezTo>
                    <a:pt x="3447" y="999"/>
                    <a:pt x="2674" y="1"/>
                    <a:pt x="17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35;p104">
              <a:extLst>
                <a:ext uri="{FF2B5EF4-FFF2-40B4-BE49-F238E27FC236}">
                  <a16:creationId xmlns="" xmlns:a16="http://schemas.microsoft.com/office/drawing/2014/main" id="{ABFE4695-6CFA-EABA-C9D1-5BD513EF2B7C}"/>
                </a:ext>
              </a:extLst>
            </p:cNvPr>
            <p:cNvSpPr/>
            <p:nvPr/>
          </p:nvSpPr>
          <p:spPr>
            <a:xfrm>
              <a:off x="7328969" y="2854689"/>
              <a:ext cx="183032" cy="106846"/>
            </a:xfrm>
            <a:custGeom>
              <a:avLst/>
              <a:gdLst/>
              <a:ahLst/>
              <a:cxnLst/>
              <a:rect l="l" t="t" r="r" b="b"/>
              <a:pathLst>
                <a:path w="10453" h="6102" extrusionOk="0">
                  <a:moveTo>
                    <a:pt x="5865" y="0"/>
                  </a:moveTo>
                  <a:cubicBezTo>
                    <a:pt x="5865" y="0"/>
                    <a:pt x="847" y="334"/>
                    <a:pt x="424" y="927"/>
                  </a:cubicBezTo>
                  <a:cubicBezTo>
                    <a:pt x="0" y="1519"/>
                    <a:pt x="4721" y="5669"/>
                    <a:pt x="5659" y="6078"/>
                  </a:cubicBezTo>
                  <a:cubicBezTo>
                    <a:pt x="5696" y="6094"/>
                    <a:pt x="5736" y="6102"/>
                    <a:pt x="5781" y="6102"/>
                  </a:cubicBezTo>
                  <a:cubicBezTo>
                    <a:pt x="6873" y="6102"/>
                    <a:pt x="10208" y="1433"/>
                    <a:pt x="10328" y="757"/>
                  </a:cubicBezTo>
                  <a:cubicBezTo>
                    <a:pt x="10452" y="53"/>
                    <a:pt x="5865" y="0"/>
                    <a:pt x="58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36;p104">
              <a:extLst>
                <a:ext uri="{FF2B5EF4-FFF2-40B4-BE49-F238E27FC236}">
                  <a16:creationId xmlns="" xmlns:a16="http://schemas.microsoft.com/office/drawing/2014/main" id="{C47EBA56-9DE2-123D-D98C-81EB7E09AB40}"/>
                </a:ext>
              </a:extLst>
            </p:cNvPr>
            <p:cNvSpPr/>
            <p:nvPr/>
          </p:nvSpPr>
          <p:spPr>
            <a:xfrm>
              <a:off x="6749143" y="2930630"/>
              <a:ext cx="408386" cy="657343"/>
            </a:xfrm>
            <a:custGeom>
              <a:avLst/>
              <a:gdLst/>
              <a:ahLst/>
              <a:cxnLst/>
              <a:rect l="l" t="t" r="r" b="b"/>
              <a:pathLst>
                <a:path w="23323" h="37541" extrusionOk="0">
                  <a:moveTo>
                    <a:pt x="12828" y="0"/>
                  </a:moveTo>
                  <a:cubicBezTo>
                    <a:pt x="3498" y="8162"/>
                    <a:pt x="0" y="35373"/>
                    <a:pt x="3110" y="37317"/>
                  </a:cubicBezTo>
                  <a:cubicBezTo>
                    <a:pt x="3354" y="37469"/>
                    <a:pt x="3650" y="37540"/>
                    <a:pt x="3990" y="37540"/>
                  </a:cubicBezTo>
                  <a:cubicBezTo>
                    <a:pt x="7993" y="37540"/>
                    <a:pt x="18095" y="27714"/>
                    <a:pt x="20602" y="24489"/>
                  </a:cubicBezTo>
                  <a:cubicBezTo>
                    <a:pt x="23322" y="20992"/>
                    <a:pt x="12828" y="0"/>
                    <a:pt x="128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37;p104">
              <a:extLst>
                <a:ext uri="{FF2B5EF4-FFF2-40B4-BE49-F238E27FC236}">
                  <a16:creationId xmlns="" xmlns:a16="http://schemas.microsoft.com/office/drawing/2014/main" id="{70B58B09-CAB2-C219-9844-D6819BFCCC74}"/>
                </a:ext>
              </a:extLst>
            </p:cNvPr>
            <p:cNvSpPr/>
            <p:nvPr/>
          </p:nvSpPr>
          <p:spPr>
            <a:xfrm>
              <a:off x="7698553" y="2930630"/>
              <a:ext cx="408386" cy="657343"/>
            </a:xfrm>
            <a:custGeom>
              <a:avLst/>
              <a:gdLst/>
              <a:ahLst/>
              <a:cxnLst/>
              <a:rect l="l" t="t" r="r" b="b"/>
              <a:pathLst>
                <a:path w="23323" h="37541" extrusionOk="0">
                  <a:moveTo>
                    <a:pt x="10495" y="0"/>
                  </a:moveTo>
                  <a:cubicBezTo>
                    <a:pt x="10495" y="0"/>
                    <a:pt x="0" y="20991"/>
                    <a:pt x="2721" y="24489"/>
                  </a:cubicBezTo>
                  <a:cubicBezTo>
                    <a:pt x="5228" y="27713"/>
                    <a:pt x="15331" y="37540"/>
                    <a:pt x="19333" y="37540"/>
                  </a:cubicBezTo>
                  <a:cubicBezTo>
                    <a:pt x="19673" y="37540"/>
                    <a:pt x="19969" y="37469"/>
                    <a:pt x="20213" y="37317"/>
                  </a:cubicBezTo>
                  <a:cubicBezTo>
                    <a:pt x="23322" y="35373"/>
                    <a:pt x="19825" y="8162"/>
                    <a:pt x="104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38;p104">
              <a:extLst>
                <a:ext uri="{FF2B5EF4-FFF2-40B4-BE49-F238E27FC236}">
                  <a16:creationId xmlns="" xmlns:a16="http://schemas.microsoft.com/office/drawing/2014/main" id="{D5DE4DFC-CE9B-2285-3CDA-7AC61E4B0D26}"/>
                </a:ext>
              </a:extLst>
            </p:cNvPr>
            <p:cNvSpPr/>
            <p:nvPr/>
          </p:nvSpPr>
          <p:spPr>
            <a:xfrm>
              <a:off x="7535516" y="2854687"/>
              <a:ext cx="161180" cy="161180"/>
            </a:xfrm>
            <a:custGeom>
              <a:avLst/>
              <a:gdLst/>
              <a:ahLst/>
              <a:cxnLst/>
              <a:rect l="l" t="t" r="r" b="b"/>
              <a:pathLst>
                <a:path w="9205" h="9205" extrusionOk="0">
                  <a:moveTo>
                    <a:pt x="4602" y="0"/>
                  </a:moveTo>
                  <a:cubicBezTo>
                    <a:pt x="2061" y="0"/>
                    <a:pt x="0" y="2060"/>
                    <a:pt x="0" y="4601"/>
                  </a:cubicBezTo>
                  <a:cubicBezTo>
                    <a:pt x="0" y="7143"/>
                    <a:pt x="2061" y="9204"/>
                    <a:pt x="4602" y="9204"/>
                  </a:cubicBezTo>
                  <a:cubicBezTo>
                    <a:pt x="7143" y="9204"/>
                    <a:pt x="9204" y="7143"/>
                    <a:pt x="9204" y="4601"/>
                  </a:cubicBezTo>
                  <a:cubicBezTo>
                    <a:pt x="9204" y="2060"/>
                    <a:pt x="7144" y="0"/>
                    <a:pt x="46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39;p104">
              <a:extLst>
                <a:ext uri="{FF2B5EF4-FFF2-40B4-BE49-F238E27FC236}">
                  <a16:creationId xmlns="" xmlns:a16="http://schemas.microsoft.com/office/drawing/2014/main" id="{3F31C67B-93D3-09B5-60E8-7B0EB5BB9421}"/>
                </a:ext>
              </a:extLst>
            </p:cNvPr>
            <p:cNvSpPr/>
            <p:nvPr/>
          </p:nvSpPr>
          <p:spPr>
            <a:xfrm>
              <a:off x="7159404" y="2854687"/>
              <a:ext cx="161180" cy="161180"/>
            </a:xfrm>
            <a:custGeom>
              <a:avLst/>
              <a:gdLst/>
              <a:ahLst/>
              <a:cxnLst/>
              <a:rect l="l" t="t" r="r" b="b"/>
              <a:pathLst>
                <a:path w="9205" h="9205" extrusionOk="0">
                  <a:moveTo>
                    <a:pt x="4602" y="0"/>
                  </a:moveTo>
                  <a:cubicBezTo>
                    <a:pt x="2061" y="0"/>
                    <a:pt x="0" y="2060"/>
                    <a:pt x="0" y="4601"/>
                  </a:cubicBezTo>
                  <a:cubicBezTo>
                    <a:pt x="0" y="7143"/>
                    <a:pt x="2061" y="9204"/>
                    <a:pt x="4602" y="9204"/>
                  </a:cubicBezTo>
                  <a:cubicBezTo>
                    <a:pt x="7143" y="9204"/>
                    <a:pt x="9204" y="7143"/>
                    <a:pt x="9204" y="4601"/>
                  </a:cubicBezTo>
                  <a:cubicBezTo>
                    <a:pt x="9204" y="2060"/>
                    <a:pt x="7144" y="0"/>
                    <a:pt x="46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Google Shape;383;p48">
            <a:extLst>
              <a:ext uri="{FF2B5EF4-FFF2-40B4-BE49-F238E27FC236}">
                <a16:creationId xmlns="" xmlns:a16="http://schemas.microsoft.com/office/drawing/2014/main" id="{61FFDCA9-AC01-68DD-1746-0AF5E997A2D4}"/>
              </a:ext>
            </a:extLst>
          </p:cNvPr>
          <p:cNvSpPr txBox="1">
            <a:spLocks noGrp="1"/>
          </p:cNvSpPr>
          <p:nvPr/>
        </p:nvSpPr>
        <p:spPr>
          <a:xfrm>
            <a:off x="1809869" y="2802271"/>
            <a:ext cx="3948600" cy="1143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li"/>
              <a:buNone/>
              <a:defRPr sz="18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li"/>
              <a:buNone/>
              <a:defRPr sz="24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li"/>
              <a:buNone/>
              <a:defRPr sz="24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li"/>
              <a:buNone/>
              <a:defRPr sz="24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li"/>
              <a:buNone/>
              <a:defRPr sz="24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li"/>
              <a:buNone/>
              <a:defRPr sz="24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li"/>
              <a:buNone/>
              <a:defRPr sz="24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li"/>
              <a:buNone/>
              <a:defRPr sz="24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li"/>
              <a:buNone/>
              <a:defRPr sz="24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Examples: </a:t>
            </a:r>
            <a:br>
              <a:rPr lang="en" sz="2000" dirty="0"/>
            </a:br>
            <a:r>
              <a:rPr lang="en" sz="2000" dirty="0"/>
              <a:t>1- Where do they live?</a:t>
            </a:r>
            <a:br>
              <a:rPr lang="en" sz="2000" dirty="0"/>
            </a:br>
            <a:r>
              <a:rPr lang="en" sz="2000" dirty="0"/>
              <a:t>2- What do they eat? </a:t>
            </a:r>
            <a:br>
              <a:rPr lang="en" sz="2000" dirty="0"/>
            </a:br>
            <a:r>
              <a:rPr lang="en" sz="2000" dirty="0" smtClean="0"/>
              <a:t> </a:t>
            </a:r>
            <a:endParaRPr sz="2000" dirty="0"/>
          </a:p>
        </p:txBody>
      </p:sp>
      <p:sp>
        <p:nvSpPr>
          <p:cNvPr id="7" name="Google Shape;532;p58">
            <a:extLst>
              <a:ext uri="{FF2B5EF4-FFF2-40B4-BE49-F238E27FC236}">
                <a16:creationId xmlns="" xmlns:a16="http://schemas.microsoft.com/office/drawing/2014/main" id="{5A3033E4-056C-E1E7-BA5D-56E7CD0CBF61}"/>
              </a:ext>
            </a:extLst>
          </p:cNvPr>
          <p:cNvSpPr/>
          <p:nvPr/>
        </p:nvSpPr>
        <p:spPr>
          <a:xfrm>
            <a:off x="7033091" y="244800"/>
            <a:ext cx="1012200" cy="10122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528;p104">
            <a:extLst>
              <a:ext uri="{FF2B5EF4-FFF2-40B4-BE49-F238E27FC236}">
                <a16:creationId xmlns="" xmlns:a16="http://schemas.microsoft.com/office/drawing/2014/main" id="{9A66392D-19DE-89CB-AAA4-7B2131E9D9F7}"/>
              </a:ext>
            </a:extLst>
          </p:cNvPr>
          <p:cNvGrpSpPr/>
          <p:nvPr/>
        </p:nvGrpSpPr>
        <p:grpSpPr>
          <a:xfrm>
            <a:off x="7099572" y="306019"/>
            <a:ext cx="850721" cy="851862"/>
            <a:chOff x="7036085" y="299669"/>
            <a:chExt cx="1357796" cy="1716366"/>
          </a:xfrm>
        </p:grpSpPr>
        <p:sp>
          <p:nvSpPr>
            <p:cNvPr id="10" name="Google Shape;2529;p104">
              <a:extLst>
                <a:ext uri="{FF2B5EF4-FFF2-40B4-BE49-F238E27FC236}">
                  <a16:creationId xmlns="" xmlns:a16="http://schemas.microsoft.com/office/drawing/2014/main" id="{4C30CEF7-A89A-5A05-1D60-B035B16D58F0}"/>
                </a:ext>
              </a:extLst>
            </p:cNvPr>
            <p:cNvSpPr/>
            <p:nvPr/>
          </p:nvSpPr>
          <p:spPr>
            <a:xfrm>
              <a:off x="7450599" y="1905932"/>
              <a:ext cx="192155" cy="110103"/>
            </a:xfrm>
            <a:custGeom>
              <a:avLst/>
              <a:gdLst/>
              <a:ahLst/>
              <a:cxnLst/>
              <a:rect l="l" t="t" r="r" b="b"/>
              <a:pathLst>
                <a:path w="10974" h="6288" extrusionOk="0">
                  <a:moveTo>
                    <a:pt x="4011" y="1"/>
                  </a:moveTo>
                  <a:cubicBezTo>
                    <a:pt x="4011" y="1"/>
                    <a:pt x="1" y="3330"/>
                    <a:pt x="908" y="3936"/>
                  </a:cubicBezTo>
                  <a:cubicBezTo>
                    <a:pt x="1087" y="4055"/>
                    <a:pt x="1340" y="4103"/>
                    <a:pt x="1630" y="4103"/>
                  </a:cubicBezTo>
                  <a:cubicBezTo>
                    <a:pt x="2812" y="4103"/>
                    <a:pt x="4616" y="3309"/>
                    <a:pt x="4617" y="3309"/>
                  </a:cubicBezTo>
                  <a:lnTo>
                    <a:pt x="4617" y="3309"/>
                  </a:lnTo>
                  <a:cubicBezTo>
                    <a:pt x="4617" y="3309"/>
                    <a:pt x="3936" y="5373"/>
                    <a:pt x="5222" y="5449"/>
                  </a:cubicBezTo>
                  <a:cubicBezTo>
                    <a:pt x="5249" y="5451"/>
                    <a:pt x="5275" y="5452"/>
                    <a:pt x="5301" y="5452"/>
                  </a:cubicBezTo>
                  <a:cubicBezTo>
                    <a:pt x="6540" y="5452"/>
                    <a:pt x="7265" y="3708"/>
                    <a:pt x="7265" y="3708"/>
                  </a:cubicBezTo>
                  <a:cubicBezTo>
                    <a:pt x="7265" y="3708"/>
                    <a:pt x="8483" y="6287"/>
                    <a:pt x="9664" y="6287"/>
                  </a:cubicBezTo>
                  <a:cubicBezTo>
                    <a:pt x="9697" y="6287"/>
                    <a:pt x="9730" y="6285"/>
                    <a:pt x="9763" y="6281"/>
                  </a:cubicBezTo>
                  <a:cubicBezTo>
                    <a:pt x="10973" y="6130"/>
                    <a:pt x="9763" y="1211"/>
                    <a:pt x="9763" y="1211"/>
                  </a:cubicBezTo>
                  <a:lnTo>
                    <a:pt x="401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530;p104">
              <a:extLst>
                <a:ext uri="{FF2B5EF4-FFF2-40B4-BE49-F238E27FC236}">
                  <a16:creationId xmlns="" xmlns:a16="http://schemas.microsoft.com/office/drawing/2014/main" id="{51D4F930-7CBD-CAD0-FFA4-1D66B409F834}"/>
                </a:ext>
              </a:extLst>
            </p:cNvPr>
            <p:cNvSpPr/>
            <p:nvPr/>
          </p:nvSpPr>
          <p:spPr>
            <a:xfrm>
              <a:off x="7774324" y="1905932"/>
              <a:ext cx="192172" cy="110103"/>
            </a:xfrm>
            <a:custGeom>
              <a:avLst/>
              <a:gdLst/>
              <a:ahLst/>
              <a:cxnLst/>
              <a:rect l="l" t="t" r="r" b="b"/>
              <a:pathLst>
                <a:path w="10975" h="6288" extrusionOk="0">
                  <a:moveTo>
                    <a:pt x="6963" y="1"/>
                  </a:moveTo>
                  <a:lnTo>
                    <a:pt x="1211" y="1211"/>
                  </a:lnTo>
                  <a:cubicBezTo>
                    <a:pt x="1211" y="1211"/>
                    <a:pt x="1" y="6130"/>
                    <a:pt x="1211" y="6281"/>
                  </a:cubicBezTo>
                  <a:cubicBezTo>
                    <a:pt x="1244" y="6285"/>
                    <a:pt x="1277" y="6287"/>
                    <a:pt x="1310" y="6287"/>
                  </a:cubicBezTo>
                  <a:cubicBezTo>
                    <a:pt x="2491" y="6287"/>
                    <a:pt x="3709" y="3708"/>
                    <a:pt x="3709" y="3708"/>
                  </a:cubicBezTo>
                  <a:cubicBezTo>
                    <a:pt x="3709" y="3708"/>
                    <a:pt x="4435" y="5452"/>
                    <a:pt x="5675" y="5452"/>
                  </a:cubicBezTo>
                  <a:cubicBezTo>
                    <a:pt x="5701" y="5452"/>
                    <a:pt x="5727" y="5451"/>
                    <a:pt x="5753" y="5449"/>
                  </a:cubicBezTo>
                  <a:cubicBezTo>
                    <a:pt x="7039" y="5373"/>
                    <a:pt x="6359" y="3309"/>
                    <a:pt x="6359" y="3309"/>
                  </a:cubicBezTo>
                  <a:lnTo>
                    <a:pt x="6359" y="3309"/>
                  </a:lnTo>
                  <a:cubicBezTo>
                    <a:pt x="6359" y="3309"/>
                    <a:pt x="8162" y="4103"/>
                    <a:pt x="9344" y="4103"/>
                  </a:cubicBezTo>
                  <a:cubicBezTo>
                    <a:pt x="9634" y="4103"/>
                    <a:pt x="9887" y="4055"/>
                    <a:pt x="10066" y="3936"/>
                  </a:cubicBezTo>
                  <a:cubicBezTo>
                    <a:pt x="10974" y="3330"/>
                    <a:pt x="6963" y="1"/>
                    <a:pt x="6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531;p104">
              <a:extLst>
                <a:ext uri="{FF2B5EF4-FFF2-40B4-BE49-F238E27FC236}">
                  <a16:creationId xmlns="" xmlns:a16="http://schemas.microsoft.com/office/drawing/2014/main" id="{F6D7E98D-5B80-76DD-E626-6FFEA3A1DA0F}"/>
                </a:ext>
              </a:extLst>
            </p:cNvPr>
            <p:cNvSpPr/>
            <p:nvPr/>
          </p:nvSpPr>
          <p:spPr>
            <a:xfrm>
              <a:off x="7037766" y="299669"/>
              <a:ext cx="1341564" cy="1644854"/>
            </a:xfrm>
            <a:custGeom>
              <a:avLst/>
              <a:gdLst/>
              <a:ahLst/>
              <a:cxnLst/>
              <a:rect l="l" t="t" r="r" b="b"/>
              <a:pathLst>
                <a:path w="76617" h="93938" extrusionOk="0">
                  <a:moveTo>
                    <a:pt x="38057" y="0"/>
                  </a:moveTo>
                  <a:cubicBezTo>
                    <a:pt x="35871" y="0"/>
                    <a:pt x="20009" y="682"/>
                    <a:pt x="13906" y="20208"/>
                  </a:cubicBezTo>
                  <a:cubicBezTo>
                    <a:pt x="7347" y="41199"/>
                    <a:pt x="1" y="93937"/>
                    <a:pt x="38309" y="93937"/>
                  </a:cubicBezTo>
                  <a:cubicBezTo>
                    <a:pt x="76617" y="93937"/>
                    <a:pt x="69270" y="41199"/>
                    <a:pt x="62710" y="20208"/>
                  </a:cubicBezTo>
                  <a:cubicBezTo>
                    <a:pt x="56608" y="682"/>
                    <a:pt x="40745" y="0"/>
                    <a:pt x="38559" y="0"/>
                  </a:cubicBezTo>
                  <a:cubicBezTo>
                    <a:pt x="38395" y="0"/>
                    <a:pt x="38308" y="4"/>
                    <a:pt x="38308" y="4"/>
                  </a:cubicBezTo>
                  <a:cubicBezTo>
                    <a:pt x="38308" y="4"/>
                    <a:pt x="38221" y="0"/>
                    <a:pt x="380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532;p104">
              <a:extLst>
                <a:ext uri="{FF2B5EF4-FFF2-40B4-BE49-F238E27FC236}">
                  <a16:creationId xmlns="" xmlns:a16="http://schemas.microsoft.com/office/drawing/2014/main" id="{B15AF7E6-16AD-3BE8-5802-E4C20D25877E}"/>
                </a:ext>
              </a:extLst>
            </p:cNvPr>
            <p:cNvSpPr/>
            <p:nvPr/>
          </p:nvSpPr>
          <p:spPr>
            <a:xfrm>
              <a:off x="7098963" y="299669"/>
              <a:ext cx="1219134" cy="1504967"/>
            </a:xfrm>
            <a:custGeom>
              <a:avLst/>
              <a:gdLst/>
              <a:ahLst/>
              <a:cxnLst/>
              <a:rect l="l" t="t" r="r" b="b"/>
              <a:pathLst>
                <a:path w="69625" h="85949" extrusionOk="0">
                  <a:moveTo>
                    <a:pt x="35065" y="0"/>
                  </a:moveTo>
                  <a:cubicBezTo>
                    <a:pt x="34901" y="0"/>
                    <a:pt x="34814" y="4"/>
                    <a:pt x="34814" y="4"/>
                  </a:cubicBezTo>
                  <a:cubicBezTo>
                    <a:pt x="34814" y="4"/>
                    <a:pt x="34727" y="0"/>
                    <a:pt x="34563" y="0"/>
                  </a:cubicBezTo>
                  <a:cubicBezTo>
                    <a:pt x="32377" y="0"/>
                    <a:pt x="16514" y="682"/>
                    <a:pt x="10411" y="20208"/>
                  </a:cubicBezTo>
                  <a:cubicBezTo>
                    <a:pt x="5429" y="36148"/>
                    <a:pt x="0" y="70389"/>
                    <a:pt x="14449" y="85948"/>
                  </a:cubicBezTo>
                  <a:cubicBezTo>
                    <a:pt x="2746" y="66153"/>
                    <a:pt x="12079" y="15818"/>
                    <a:pt x="21431" y="11024"/>
                  </a:cubicBezTo>
                  <a:cubicBezTo>
                    <a:pt x="23600" y="9913"/>
                    <a:pt x="25482" y="9486"/>
                    <a:pt x="27095" y="9486"/>
                  </a:cubicBezTo>
                  <a:cubicBezTo>
                    <a:pt x="32421" y="9486"/>
                    <a:pt x="34799" y="14146"/>
                    <a:pt x="34812" y="14171"/>
                  </a:cubicBezTo>
                  <a:lnTo>
                    <a:pt x="34812" y="14173"/>
                  </a:lnTo>
                  <a:lnTo>
                    <a:pt x="34813" y="14173"/>
                  </a:lnTo>
                  <a:lnTo>
                    <a:pt x="34813" y="14170"/>
                  </a:lnTo>
                  <a:cubicBezTo>
                    <a:pt x="34826" y="14145"/>
                    <a:pt x="37204" y="9485"/>
                    <a:pt x="42530" y="9485"/>
                  </a:cubicBezTo>
                  <a:cubicBezTo>
                    <a:pt x="44142" y="9485"/>
                    <a:pt x="46025" y="9912"/>
                    <a:pt x="48193" y="11024"/>
                  </a:cubicBezTo>
                  <a:cubicBezTo>
                    <a:pt x="57546" y="15818"/>
                    <a:pt x="66880" y="66153"/>
                    <a:pt x="55174" y="85948"/>
                  </a:cubicBezTo>
                  <a:lnTo>
                    <a:pt x="55176" y="85948"/>
                  </a:lnTo>
                  <a:cubicBezTo>
                    <a:pt x="69624" y="70391"/>
                    <a:pt x="64197" y="36146"/>
                    <a:pt x="59215" y="20207"/>
                  </a:cubicBezTo>
                  <a:cubicBezTo>
                    <a:pt x="53113" y="682"/>
                    <a:pt x="37251" y="0"/>
                    <a:pt x="350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533;p104">
              <a:extLst>
                <a:ext uri="{FF2B5EF4-FFF2-40B4-BE49-F238E27FC236}">
                  <a16:creationId xmlns="" xmlns:a16="http://schemas.microsoft.com/office/drawing/2014/main" id="{60E5E31D-AD5C-20FB-77EF-6B42DCCB4D9F}"/>
                </a:ext>
              </a:extLst>
            </p:cNvPr>
            <p:cNvSpPr/>
            <p:nvPr/>
          </p:nvSpPr>
          <p:spPr>
            <a:xfrm>
              <a:off x="7515929" y="617669"/>
              <a:ext cx="60374" cy="78130"/>
            </a:xfrm>
            <a:custGeom>
              <a:avLst/>
              <a:gdLst/>
              <a:ahLst/>
              <a:cxnLst/>
              <a:rect l="l" t="t" r="r" b="b"/>
              <a:pathLst>
                <a:path w="3448" h="4462" extrusionOk="0">
                  <a:moveTo>
                    <a:pt x="1724" y="1"/>
                  </a:moveTo>
                  <a:cubicBezTo>
                    <a:pt x="772" y="1"/>
                    <a:pt x="0" y="999"/>
                    <a:pt x="0" y="2231"/>
                  </a:cubicBezTo>
                  <a:cubicBezTo>
                    <a:pt x="0" y="3463"/>
                    <a:pt x="771" y="4461"/>
                    <a:pt x="1724" y="4461"/>
                  </a:cubicBezTo>
                  <a:cubicBezTo>
                    <a:pt x="2676" y="4461"/>
                    <a:pt x="3447" y="3463"/>
                    <a:pt x="3447" y="2231"/>
                  </a:cubicBezTo>
                  <a:cubicBezTo>
                    <a:pt x="3447" y="999"/>
                    <a:pt x="2674" y="1"/>
                    <a:pt x="17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534;p104">
              <a:extLst>
                <a:ext uri="{FF2B5EF4-FFF2-40B4-BE49-F238E27FC236}">
                  <a16:creationId xmlns="" xmlns:a16="http://schemas.microsoft.com/office/drawing/2014/main" id="{2DDF8094-6134-CBC1-80E6-5217746A955B}"/>
                </a:ext>
              </a:extLst>
            </p:cNvPr>
            <p:cNvSpPr/>
            <p:nvPr/>
          </p:nvSpPr>
          <p:spPr>
            <a:xfrm>
              <a:off x="7840267" y="617669"/>
              <a:ext cx="60374" cy="78130"/>
            </a:xfrm>
            <a:custGeom>
              <a:avLst/>
              <a:gdLst/>
              <a:ahLst/>
              <a:cxnLst/>
              <a:rect l="l" t="t" r="r" b="b"/>
              <a:pathLst>
                <a:path w="3448" h="4462" extrusionOk="0">
                  <a:moveTo>
                    <a:pt x="1723" y="1"/>
                  </a:moveTo>
                  <a:cubicBezTo>
                    <a:pt x="771" y="1"/>
                    <a:pt x="1" y="999"/>
                    <a:pt x="1" y="2231"/>
                  </a:cubicBezTo>
                  <a:cubicBezTo>
                    <a:pt x="1" y="3463"/>
                    <a:pt x="770" y="4461"/>
                    <a:pt x="1723" y="4461"/>
                  </a:cubicBezTo>
                  <a:cubicBezTo>
                    <a:pt x="2677" y="4461"/>
                    <a:pt x="3447" y="3463"/>
                    <a:pt x="3447" y="2231"/>
                  </a:cubicBezTo>
                  <a:cubicBezTo>
                    <a:pt x="3447" y="999"/>
                    <a:pt x="2674" y="1"/>
                    <a:pt x="17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535;p104">
              <a:extLst>
                <a:ext uri="{FF2B5EF4-FFF2-40B4-BE49-F238E27FC236}">
                  <a16:creationId xmlns="" xmlns:a16="http://schemas.microsoft.com/office/drawing/2014/main" id="{33317773-AAEC-726B-05D0-814EBD1F47F3}"/>
                </a:ext>
              </a:extLst>
            </p:cNvPr>
            <p:cNvSpPr/>
            <p:nvPr/>
          </p:nvSpPr>
          <p:spPr>
            <a:xfrm>
              <a:off x="7615911" y="707057"/>
              <a:ext cx="183032" cy="106846"/>
            </a:xfrm>
            <a:custGeom>
              <a:avLst/>
              <a:gdLst/>
              <a:ahLst/>
              <a:cxnLst/>
              <a:rect l="l" t="t" r="r" b="b"/>
              <a:pathLst>
                <a:path w="10453" h="6102" extrusionOk="0">
                  <a:moveTo>
                    <a:pt x="5865" y="0"/>
                  </a:moveTo>
                  <a:cubicBezTo>
                    <a:pt x="5865" y="0"/>
                    <a:pt x="847" y="334"/>
                    <a:pt x="424" y="927"/>
                  </a:cubicBezTo>
                  <a:cubicBezTo>
                    <a:pt x="0" y="1519"/>
                    <a:pt x="4721" y="5669"/>
                    <a:pt x="5659" y="6078"/>
                  </a:cubicBezTo>
                  <a:cubicBezTo>
                    <a:pt x="5696" y="6094"/>
                    <a:pt x="5736" y="6102"/>
                    <a:pt x="5781" y="6102"/>
                  </a:cubicBezTo>
                  <a:cubicBezTo>
                    <a:pt x="6873" y="6102"/>
                    <a:pt x="10208" y="1433"/>
                    <a:pt x="10328" y="757"/>
                  </a:cubicBezTo>
                  <a:cubicBezTo>
                    <a:pt x="10452" y="53"/>
                    <a:pt x="5865" y="0"/>
                    <a:pt x="58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536;p104">
              <a:extLst>
                <a:ext uri="{FF2B5EF4-FFF2-40B4-BE49-F238E27FC236}">
                  <a16:creationId xmlns="" xmlns:a16="http://schemas.microsoft.com/office/drawing/2014/main" id="{9469E14C-98AA-A9E8-9C51-0D82D6B1130D}"/>
                </a:ext>
              </a:extLst>
            </p:cNvPr>
            <p:cNvSpPr/>
            <p:nvPr/>
          </p:nvSpPr>
          <p:spPr>
            <a:xfrm>
              <a:off x="7036085" y="782998"/>
              <a:ext cx="408386" cy="657343"/>
            </a:xfrm>
            <a:custGeom>
              <a:avLst/>
              <a:gdLst/>
              <a:ahLst/>
              <a:cxnLst/>
              <a:rect l="l" t="t" r="r" b="b"/>
              <a:pathLst>
                <a:path w="23323" h="37541" extrusionOk="0">
                  <a:moveTo>
                    <a:pt x="12828" y="0"/>
                  </a:moveTo>
                  <a:cubicBezTo>
                    <a:pt x="3498" y="8162"/>
                    <a:pt x="0" y="35373"/>
                    <a:pt x="3110" y="37317"/>
                  </a:cubicBezTo>
                  <a:cubicBezTo>
                    <a:pt x="3354" y="37469"/>
                    <a:pt x="3650" y="37540"/>
                    <a:pt x="3990" y="37540"/>
                  </a:cubicBezTo>
                  <a:cubicBezTo>
                    <a:pt x="7993" y="37540"/>
                    <a:pt x="18095" y="27714"/>
                    <a:pt x="20602" y="24489"/>
                  </a:cubicBezTo>
                  <a:cubicBezTo>
                    <a:pt x="23322" y="20992"/>
                    <a:pt x="12828" y="0"/>
                    <a:pt x="128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537;p104">
              <a:extLst>
                <a:ext uri="{FF2B5EF4-FFF2-40B4-BE49-F238E27FC236}">
                  <a16:creationId xmlns="" xmlns:a16="http://schemas.microsoft.com/office/drawing/2014/main" id="{8D0BB71E-EFC8-71E7-1441-141C6A3DB968}"/>
                </a:ext>
              </a:extLst>
            </p:cNvPr>
            <p:cNvSpPr/>
            <p:nvPr/>
          </p:nvSpPr>
          <p:spPr>
            <a:xfrm>
              <a:off x="7985495" y="782998"/>
              <a:ext cx="408386" cy="657343"/>
            </a:xfrm>
            <a:custGeom>
              <a:avLst/>
              <a:gdLst/>
              <a:ahLst/>
              <a:cxnLst/>
              <a:rect l="l" t="t" r="r" b="b"/>
              <a:pathLst>
                <a:path w="23323" h="37541" extrusionOk="0">
                  <a:moveTo>
                    <a:pt x="10495" y="0"/>
                  </a:moveTo>
                  <a:cubicBezTo>
                    <a:pt x="10495" y="0"/>
                    <a:pt x="0" y="20991"/>
                    <a:pt x="2721" y="24489"/>
                  </a:cubicBezTo>
                  <a:cubicBezTo>
                    <a:pt x="5228" y="27713"/>
                    <a:pt x="15331" y="37540"/>
                    <a:pt x="19333" y="37540"/>
                  </a:cubicBezTo>
                  <a:cubicBezTo>
                    <a:pt x="19673" y="37540"/>
                    <a:pt x="19969" y="37469"/>
                    <a:pt x="20213" y="37317"/>
                  </a:cubicBezTo>
                  <a:cubicBezTo>
                    <a:pt x="23322" y="35373"/>
                    <a:pt x="19825" y="8162"/>
                    <a:pt x="104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538;p104">
              <a:extLst>
                <a:ext uri="{FF2B5EF4-FFF2-40B4-BE49-F238E27FC236}">
                  <a16:creationId xmlns="" xmlns:a16="http://schemas.microsoft.com/office/drawing/2014/main" id="{4EC06193-EE4F-7290-E69F-480FD506AC30}"/>
                </a:ext>
              </a:extLst>
            </p:cNvPr>
            <p:cNvSpPr/>
            <p:nvPr/>
          </p:nvSpPr>
          <p:spPr>
            <a:xfrm>
              <a:off x="7822458" y="707055"/>
              <a:ext cx="161180" cy="161180"/>
            </a:xfrm>
            <a:custGeom>
              <a:avLst/>
              <a:gdLst/>
              <a:ahLst/>
              <a:cxnLst/>
              <a:rect l="l" t="t" r="r" b="b"/>
              <a:pathLst>
                <a:path w="9205" h="9205" extrusionOk="0">
                  <a:moveTo>
                    <a:pt x="4602" y="0"/>
                  </a:moveTo>
                  <a:cubicBezTo>
                    <a:pt x="2061" y="0"/>
                    <a:pt x="0" y="2060"/>
                    <a:pt x="0" y="4601"/>
                  </a:cubicBezTo>
                  <a:cubicBezTo>
                    <a:pt x="0" y="7143"/>
                    <a:pt x="2061" y="9204"/>
                    <a:pt x="4602" y="9204"/>
                  </a:cubicBezTo>
                  <a:cubicBezTo>
                    <a:pt x="7143" y="9204"/>
                    <a:pt x="9204" y="7143"/>
                    <a:pt x="9204" y="4601"/>
                  </a:cubicBezTo>
                  <a:cubicBezTo>
                    <a:pt x="9204" y="2060"/>
                    <a:pt x="7144" y="0"/>
                    <a:pt x="46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539;p104">
              <a:extLst>
                <a:ext uri="{FF2B5EF4-FFF2-40B4-BE49-F238E27FC236}">
                  <a16:creationId xmlns="" xmlns:a16="http://schemas.microsoft.com/office/drawing/2014/main" id="{71C54B50-918B-4133-0800-6F9418117339}"/>
                </a:ext>
              </a:extLst>
            </p:cNvPr>
            <p:cNvSpPr/>
            <p:nvPr/>
          </p:nvSpPr>
          <p:spPr>
            <a:xfrm>
              <a:off x="7446346" y="707055"/>
              <a:ext cx="161180" cy="161180"/>
            </a:xfrm>
            <a:custGeom>
              <a:avLst/>
              <a:gdLst/>
              <a:ahLst/>
              <a:cxnLst/>
              <a:rect l="l" t="t" r="r" b="b"/>
              <a:pathLst>
                <a:path w="9205" h="9205" extrusionOk="0">
                  <a:moveTo>
                    <a:pt x="4602" y="0"/>
                  </a:moveTo>
                  <a:cubicBezTo>
                    <a:pt x="2061" y="0"/>
                    <a:pt x="0" y="2060"/>
                    <a:pt x="0" y="4601"/>
                  </a:cubicBezTo>
                  <a:cubicBezTo>
                    <a:pt x="0" y="7143"/>
                    <a:pt x="2061" y="9204"/>
                    <a:pt x="4602" y="9204"/>
                  </a:cubicBezTo>
                  <a:cubicBezTo>
                    <a:pt x="7143" y="9204"/>
                    <a:pt x="9204" y="7143"/>
                    <a:pt x="9204" y="4601"/>
                  </a:cubicBezTo>
                  <a:cubicBezTo>
                    <a:pt x="9204" y="2060"/>
                    <a:pt x="7144" y="0"/>
                    <a:pt x="46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Title 4">
            <a:extLst>
              <a:ext uri="{FF2B5EF4-FFF2-40B4-BE49-F238E27FC236}">
                <a16:creationId xmlns="" xmlns:a16="http://schemas.microsoft.com/office/drawing/2014/main" id="{3A38C810-B278-2A86-CAAD-DC516AAD00C8}"/>
              </a:ext>
            </a:extLst>
          </p:cNvPr>
          <p:cNvSpPr>
            <a:spLocks noGrp="1"/>
          </p:cNvSpPr>
          <p:nvPr/>
        </p:nvSpPr>
        <p:spPr bwMode="black">
          <a:xfrm>
            <a:off x="1367539" y="306088"/>
            <a:ext cx="5379029" cy="55252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182880" tIns="182880" rIns="182880" bIns="182880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2800" b="1" dirty="0">
                <a:latin typeface="Mali"/>
                <a:ea typeface="Calibri"/>
                <a:cs typeface="Mali"/>
              </a:rPr>
              <a:t>PRE-ASSESSMENT - 2 MIN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9FA9D5FA-DF16-09DB-A473-0DE42B1394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50" y="4171950"/>
            <a:ext cx="1949450" cy="558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2"/>
          <p:cNvSpPr txBox="1">
            <a:spLocks noGrp="1"/>
          </p:cNvSpPr>
          <p:nvPr>
            <p:ph type="title"/>
          </p:nvPr>
        </p:nvSpPr>
        <p:spPr>
          <a:xfrm>
            <a:off x="437248" y="44376"/>
            <a:ext cx="4600200" cy="131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Rememeber:</a:t>
            </a:r>
            <a:endParaRPr sz="4000" dirty="0"/>
          </a:p>
        </p:txBody>
      </p:sp>
      <p:sp>
        <p:nvSpPr>
          <p:cNvPr id="335" name="Google Shape;335;p42"/>
          <p:cNvSpPr txBox="1">
            <a:spLocks noGrp="1"/>
          </p:cNvSpPr>
          <p:nvPr>
            <p:ph type="subTitle" idx="1"/>
          </p:nvPr>
        </p:nvSpPr>
        <p:spPr>
          <a:xfrm>
            <a:off x="2010954" y="1415493"/>
            <a:ext cx="3026494" cy="1317900"/>
          </a:xfrm>
          <a:prstGeom prst="rect">
            <a:avLst/>
          </a:prstGeom>
          <a:solidFill>
            <a:srgbClr val="FFFF00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/>
            <a:r>
              <a:rPr lang="en-US" b="1" dirty="0">
                <a:latin typeface="Comic Sans MS" panose="030F0702030302020204" pitchFamily="66" charset="0"/>
              </a:rPr>
              <a:t>that informational text</a:t>
            </a:r>
          </a:p>
          <a:p>
            <a:pPr marL="0" lvl="0" indent="0" algn="l"/>
            <a:r>
              <a:rPr lang="en-US" b="1" dirty="0">
                <a:latin typeface="Comic Sans MS" panose="030F0702030302020204" pitchFamily="66" charset="0"/>
              </a:rPr>
              <a:t> is 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nonfiction</a:t>
            </a:r>
            <a:r>
              <a:rPr lang="en-US" b="1" dirty="0">
                <a:latin typeface="Comic Sans MS" panose="030F0702030302020204" pitchFamily="66" charset="0"/>
              </a:rPr>
              <a:t> because it </a:t>
            </a:r>
          </a:p>
          <a:p>
            <a:pPr marL="0" lvl="0" indent="0" algn="l"/>
            <a:r>
              <a:rPr lang="en-US" b="1" dirty="0">
                <a:latin typeface="Comic Sans MS" panose="030F0702030302020204" pitchFamily="66" charset="0"/>
              </a:rPr>
              <a:t>tells about true events.</a:t>
            </a:r>
            <a:endParaRPr b="1" dirty="0">
              <a:latin typeface="Comic Sans MS" panose="030F0702030302020204" pitchFamily="66" charset="0"/>
            </a:endParaRPr>
          </a:p>
        </p:txBody>
      </p:sp>
      <p:grpSp>
        <p:nvGrpSpPr>
          <p:cNvPr id="336" name="Google Shape;336;p42"/>
          <p:cNvGrpSpPr/>
          <p:nvPr/>
        </p:nvGrpSpPr>
        <p:grpSpPr>
          <a:xfrm>
            <a:off x="351495" y="1569369"/>
            <a:ext cx="1567868" cy="2991526"/>
            <a:chOff x="-10425700" y="-1732650"/>
            <a:chExt cx="2252684" cy="4298169"/>
          </a:xfrm>
        </p:grpSpPr>
        <p:sp>
          <p:nvSpPr>
            <p:cNvPr id="337" name="Google Shape;337;p42"/>
            <p:cNvSpPr/>
            <p:nvPr/>
          </p:nvSpPr>
          <p:spPr>
            <a:xfrm>
              <a:off x="-9560162" y="665431"/>
              <a:ext cx="404581" cy="1900088"/>
            </a:xfrm>
            <a:custGeom>
              <a:avLst/>
              <a:gdLst/>
              <a:ahLst/>
              <a:cxnLst/>
              <a:rect l="l" t="t" r="r" b="b"/>
              <a:pathLst>
                <a:path w="9708" h="45593" extrusionOk="0">
                  <a:moveTo>
                    <a:pt x="1" y="0"/>
                  </a:moveTo>
                  <a:lnTo>
                    <a:pt x="240" y="20216"/>
                  </a:lnTo>
                  <a:lnTo>
                    <a:pt x="241" y="20305"/>
                  </a:lnTo>
                  <a:lnTo>
                    <a:pt x="2184" y="41562"/>
                  </a:lnTo>
                  <a:lnTo>
                    <a:pt x="7599" y="45592"/>
                  </a:lnTo>
                  <a:lnTo>
                    <a:pt x="7851" y="45250"/>
                  </a:lnTo>
                  <a:lnTo>
                    <a:pt x="3355" y="41935"/>
                  </a:lnTo>
                  <a:lnTo>
                    <a:pt x="3355" y="41935"/>
                  </a:lnTo>
                  <a:lnTo>
                    <a:pt x="9707" y="42598"/>
                  </a:lnTo>
                  <a:lnTo>
                    <a:pt x="9707" y="42103"/>
                  </a:lnTo>
                  <a:lnTo>
                    <a:pt x="2752" y="41312"/>
                  </a:lnTo>
                  <a:lnTo>
                    <a:pt x="2485" y="20277"/>
                  </a:lnTo>
                  <a:lnTo>
                    <a:pt x="3830" y="10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42"/>
            <p:cNvSpPr/>
            <p:nvPr/>
          </p:nvSpPr>
          <p:spPr>
            <a:xfrm>
              <a:off x="-10113224" y="612087"/>
              <a:ext cx="1180736" cy="1442413"/>
            </a:xfrm>
            <a:custGeom>
              <a:avLst/>
              <a:gdLst/>
              <a:ahLst/>
              <a:cxnLst/>
              <a:rect l="l" t="t" r="r" b="b"/>
              <a:pathLst>
                <a:path w="28332" h="34611" extrusionOk="0">
                  <a:moveTo>
                    <a:pt x="4763" y="1"/>
                  </a:moveTo>
                  <a:lnTo>
                    <a:pt x="249" y="19567"/>
                  </a:lnTo>
                  <a:lnTo>
                    <a:pt x="0" y="20644"/>
                  </a:lnTo>
                  <a:lnTo>
                    <a:pt x="971" y="20947"/>
                  </a:lnTo>
                  <a:lnTo>
                    <a:pt x="22159" y="27573"/>
                  </a:lnTo>
                  <a:lnTo>
                    <a:pt x="24393" y="34610"/>
                  </a:lnTo>
                  <a:lnTo>
                    <a:pt x="24869" y="34528"/>
                  </a:lnTo>
                  <a:lnTo>
                    <a:pt x="22919" y="28112"/>
                  </a:lnTo>
                  <a:lnTo>
                    <a:pt x="22919" y="28112"/>
                  </a:lnTo>
                  <a:lnTo>
                    <a:pt x="28046" y="32750"/>
                  </a:lnTo>
                  <a:lnTo>
                    <a:pt x="28332" y="32434"/>
                  </a:lnTo>
                  <a:lnTo>
                    <a:pt x="22680" y="27320"/>
                  </a:lnTo>
                  <a:lnTo>
                    <a:pt x="2765" y="19197"/>
                  </a:lnTo>
                  <a:lnTo>
                    <a:pt x="8459" y="1004"/>
                  </a:lnTo>
                  <a:lnTo>
                    <a:pt x="476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42"/>
            <p:cNvSpPr/>
            <p:nvPr/>
          </p:nvSpPr>
          <p:spPr>
            <a:xfrm>
              <a:off x="-10307719" y="-196358"/>
              <a:ext cx="1344894" cy="951690"/>
            </a:xfrm>
            <a:custGeom>
              <a:avLst/>
              <a:gdLst/>
              <a:ahLst/>
              <a:cxnLst/>
              <a:rect l="l" t="t" r="r" b="b"/>
              <a:pathLst>
                <a:path w="32271" h="22836" extrusionOk="0">
                  <a:moveTo>
                    <a:pt x="16135" y="1"/>
                  </a:moveTo>
                  <a:cubicBezTo>
                    <a:pt x="11856" y="1"/>
                    <a:pt x="7752" y="1204"/>
                    <a:pt x="4726" y="3346"/>
                  </a:cubicBezTo>
                  <a:cubicBezTo>
                    <a:pt x="1701" y="5486"/>
                    <a:pt x="0" y="8391"/>
                    <a:pt x="0" y="11419"/>
                  </a:cubicBezTo>
                  <a:cubicBezTo>
                    <a:pt x="0" y="14447"/>
                    <a:pt x="1701" y="17350"/>
                    <a:pt x="4726" y="19492"/>
                  </a:cubicBezTo>
                  <a:cubicBezTo>
                    <a:pt x="7752" y="21632"/>
                    <a:pt x="11856" y="22836"/>
                    <a:pt x="16135" y="22836"/>
                  </a:cubicBezTo>
                  <a:cubicBezTo>
                    <a:pt x="20414" y="22836"/>
                    <a:pt x="24518" y="21632"/>
                    <a:pt x="27544" y="19492"/>
                  </a:cubicBezTo>
                  <a:cubicBezTo>
                    <a:pt x="30570" y="17350"/>
                    <a:pt x="32270" y="14447"/>
                    <a:pt x="32270" y="11419"/>
                  </a:cubicBezTo>
                  <a:cubicBezTo>
                    <a:pt x="32270" y="8391"/>
                    <a:pt x="30570" y="5486"/>
                    <a:pt x="27544" y="3346"/>
                  </a:cubicBezTo>
                  <a:cubicBezTo>
                    <a:pt x="24518" y="1204"/>
                    <a:pt x="20414" y="1"/>
                    <a:pt x="16135" y="1"/>
                  </a:cubicBezTo>
                  <a:close/>
                </a:path>
              </a:pathLst>
            </a:custGeom>
            <a:solidFill>
              <a:srgbClr val="E390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42"/>
            <p:cNvSpPr/>
            <p:nvPr/>
          </p:nvSpPr>
          <p:spPr>
            <a:xfrm>
              <a:off x="-10425700" y="-196358"/>
              <a:ext cx="1462876" cy="669759"/>
            </a:xfrm>
            <a:custGeom>
              <a:avLst/>
              <a:gdLst/>
              <a:ahLst/>
              <a:cxnLst/>
              <a:rect l="l" t="t" r="r" b="b"/>
              <a:pathLst>
                <a:path w="35102" h="16071" extrusionOk="0">
                  <a:moveTo>
                    <a:pt x="18966" y="1"/>
                  </a:moveTo>
                  <a:cubicBezTo>
                    <a:pt x="10055" y="1"/>
                    <a:pt x="5075" y="3514"/>
                    <a:pt x="2454" y="9247"/>
                  </a:cubicBezTo>
                  <a:cubicBezTo>
                    <a:pt x="944" y="12550"/>
                    <a:pt x="1" y="15287"/>
                    <a:pt x="1" y="15287"/>
                  </a:cubicBezTo>
                  <a:cubicBezTo>
                    <a:pt x="1" y="15287"/>
                    <a:pt x="1128" y="15830"/>
                    <a:pt x="3480" y="15830"/>
                  </a:cubicBezTo>
                  <a:cubicBezTo>
                    <a:pt x="4165" y="15830"/>
                    <a:pt x="4955" y="15784"/>
                    <a:pt x="5851" y="15665"/>
                  </a:cubicBezTo>
                  <a:cubicBezTo>
                    <a:pt x="8464" y="15316"/>
                    <a:pt x="10008" y="14281"/>
                    <a:pt x="10758" y="13615"/>
                  </a:cubicBezTo>
                  <a:lnTo>
                    <a:pt x="10758" y="13615"/>
                  </a:lnTo>
                  <a:cubicBezTo>
                    <a:pt x="10099" y="14417"/>
                    <a:pt x="9392" y="15779"/>
                    <a:pt x="11890" y="16042"/>
                  </a:cubicBezTo>
                  <a:cubicBezTo>
                    <a:pt x="12079" y="16061"/>
                    <a:pt x="12271" y="16071"/>
                    <a:pt x="12465" y="16071"/>
                  </a:cubicBezTo>
                  <a:cubicBezTo>
                    <a:pt x="15959" y="16071"/>
                    <a:pt x="20192" y="13023"/>
                    <a:pt x="20192" y="13022"/>
                  </a:cubicBezTo>
                  <a:lnTo>
                    <a:pt x="20192" y="13022"/>
                  </a:lnTo>
                  <a:lnTo>
                    <a:pt x="18116" y="15665"/>
                  </a:lnTo>
                  <a:cubicBezTo>
                    <a:pt x="18116" y="15665"/>
                    <a:pt x="18629" y="15755"/>
                    <a:pt x="19557" y="15755"/>
                  </a:cubicBezTo>
                  <a:cubicBezTo>
                    <a:pt x="20952" y="15755"/>
                    <a:pt x="23286" y="15551"/>
                    <a:pt x="26231" y="14532"/>
                  </a:cubicBezTo>
                  <a:cubicBezTo>
                    <a:pt x="30511" y="13051"/>
                    <a:pt x="35101" y="11419"/>
                    <a:pt x="35101" y="11419"/>
                  </a:cubicBezTo>
                  <a:cubicBezTo>
                    <a:pt x="35101" y="5113"/>
                    <a:pt x="27877" y="1"/>
                    <a:pt x="189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42"/>
            <p:cNvSpPr/>
            <p:nvPr/>
          </p:nvSpPr>
          <p:spPr>
            <a:xfrm>
              <a:off x="-9353164" y="-1689392"/>
              <a:ext cx="861839" cy="2253867"/>
            </a:xfrm>
            <a:custGeom>
              <a:avLst/>
              <a:gdLst/>
              <a:ahLst/>
              <a:cxnLst/>
              <a:rect l="l" t="t" r="r" b="b"/>
              <a:pathLst>
                <a:path w="20680" h="54082" extrusionOk="0">
                  <a:moveTo>
                    <a:pt x="9932" y="1"/>
                  </a:moveTo>
                  <a:cubicBezTo>
                    <a:pt x="7027" y="1"/>
                    <a:pt x="4421" y="1815"/>
                    <a:pt x="2781" y="4977"/>
                  </a:cubicBezTo>
                  <a:cubicBezTo>
                    <a:pt x="207" y="9938"/>
                    <a:pt x="0" y="18367"/>
                    <a:pt x="4587" y="24878"/>
                  </a:cubicBezTo>
                  <a:cubicBezTo>
                    <a:pt x="6068" y="26980"/>
                    <a:pt x="7633" y="28848"/>
                    <a:pt x="9146" y="30655"/>
                  </a:cubicBezTo>
                  <a:cubicBezTo>
                    <a:pt x="11825" y="33853"/>
                    <a:pt x="14138" y="36616"/>
                    <a:pt x="14745" y="39245"/>
                  </a:cubicBezTo>
                  <a:cubicBezTo>
                    <a:pt x="15249" y="41427"/>
                    <a:pt x="14998" y="43198"/>
                    <a:pt x="13980" y="44661"/>
                  </a:cubicBezTo>
                  <a:cubicBezTo>
                    <a:pt x="11610" y="48066"/>
                    <a:pt x="5881" y="48890"/>
                    <a:pt x="5824" y="48898"/>
                  </a:cubicBezTo>
                  <a:lnTo>
                    <a:pt x="6490" y="54082"/>
                  </a:lnTo>
                  <a:cubicBezTo>
                    <a:pt x="6818" y="54040"/>
                    <a:pt x="14552" y="52989"/>
                    <a:pt x="18269" y="47648"/>
                  </a:cubicBezTo>
                  <a:cubicBezTo>
                    <a:pt x="20152" y="44943"/>
                    <a:pt x="20680" y="41721"/>
                    <a:pt x="19838" y="38071"/>
                  </a:cubicBezTo>
                  <a:cubicBezTo>
                    <a:pt x="18949" y="34221"/>
                    <a:pt x="16133" y="30859"/>
                    <a:pt x="13153" y="27300"/>
                  </a:cubicBezTo>
                  <a:cubicBezTo>
                    <a:pt x="11708" y="25574"/>
                    <a:pt x="10215" y="23791"/>
                    <a:pt x="8859" y="21868"/>
                  </a:cubicBezTo>
                  <a:cubicBezTo>
                    <a:pt x="5510" y="17113"/>
                    <a:pt x="5619" y="10856"/>
                    <a:pt x="7420" y="7383"/>
                  </a:cubicBezTo>
                  <a:cubicBezTo>
                    <a:pt x="7837" y="6578"/>
                    <a:pt x="8719" y="5226"/>
                    <a:pt x="9932" y="5226"/>
                  </a:cubicBezTo>
                  <a:lnTo>
                    <a:pt x="9932" y="1"/>
                  </a:lnTo>
                  <a:close/>
                </a:path>
              </a:pathLst>
            </a:custGeom>
            <a:solidFill>
              <a:srgbClr val="E390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42"/>
            <p:cNvSpPr/>
            <p:nvPr/>
          </p:nvSpPr>
          <p:spPr>
            <a:xfrm>
              <a:off x="-9320992" y="-1732650"/>
              <a:ext cx="763778" cy="687012"/>
            </a:xfrm>
            <a:custGeom>
              <a:avLst/>
              <a:gdLst/>
              <a:ahLst/>
              <a:cxnLst/>
              <a:rect l="l" t="t" r="r" b="b"/>
              <a:pathLst>
                <a:path w="18327" h="16485" extrusionOk="0">
                  <a:moveTo>
                    <a:pt x="9164" y="0"/>
                  </a:moveTo>
                  <a:cubicBezTo>
                    <a:pt x="6733" y="0"/>
                    <a:pt x="4403" y="869"/>
                    <a:pt x="2684" y="2415"/>
                  </a:cubicBezTo>
                  <a:cubicBezTo>
                    <a:pt x="966" y="3960"/>
                    <a:pt x="0" y="6057"/>
                    <a:pt x="0" y="8243"/>
                  </a:cubicBezTo>
                  <a:cubicBezTo>
                    <a:pt x="0" y="10429"/>
                    <a:pt x="966" y="12525"/>
                    <a:pt x="2684" y="14071"/>
                  </a:cubicBezTo>
                  <a:cubicBezTo>
                    <a:pt x="4403" y="15617"/>
                    <a:pt x="6733" y="16485"/>
                    <a:pt x="9164" y="16485"/>
                  </a:cubicBezTo>
                  <a:cubicBezTo>
                    <a:pt x="11594" y="16485"/>
                    <a:pt x="13925" y="15617"/>
                    <a:pt x="15644" y="14071"/>
                  </a:cubicBezTo>
                  <a:cubicBezTo>
                    <a:pt x="17362" y="12525"/>
                    <a:pt x="18327" y="10429"/>
                    <a:pt x="18327" y="8243"/>
                  </a:cubicBezTo>
                  <a:cubicBezTo>
                    <a:pt x="18327" y="6057"/>
                    <a:pt x="17362" y="3960"/>
                    <a:pt x="15644" y="2415"/>
                  </a:cubicBezTo>
                  <a:cubicBezTo>
                    <a:pt x="13925" y="869"/>
                    <a:pt x="11594" y="0"/>
                    <a:pt x="91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42"/>
            <p:cNvSpPr/>
            <p:nvPr/>
          </p:nvSpPr>
          <p:spPr>
            <a:xfrm>
              <a:off x="-8956089" y="-1410922"/>
              <a:ext cx="783073" cy="718977"/>
            </a:xfrm>
            <a:custGeom>
              <a:avLst/>
              <a:gdLst/>
              <a:ahLst/>
              <a:cxnLst/>
              <a:rect l="l" t="t" r="r" b="b"/>
              <a:pathLst>
                <a:path w="18790" h="17252" extrusionOk="0">
                  <a:moveTo>
                    <a:pt x="6273" y="1"/>
                  </a:moveTo>
                  <a:cubicBezTo>
                    <a:pt x="1421" y="1"/>
                    <a:pt x="0" y="7450"/>
                    <a:pt x="3797" y="8211"/>
                  </a:cubicBezTo>
                  <a:cubicBezTo>
                    <a:pt x="10609" y="9576"/>
                    <a:pt x="17768" y="17251"/>
                    <a:pt x="17768" y="17251"/>
                  </a:cubicBezTo>
                  <a:cubicBezTo>
                    <a:pt x="17768" y="17251"/>
                    <a:pt x="18789" y="10709"/>
                    <a:pt x="15039" y="6506"/>
                  </a:cubicBezTo>
                  <a:cubicBezTo>
                    <a:pt x="12001" y="3100"/>
                    <a:pt x="9492" y="234"/>
                    <a:pt x="6648" y="15"/>
                  </a:cubicBezTo>
                  <a:cubicBezTo>
                    <a:pt x="6521" y="6"/>
                    <a:pt x="6396" y="1"/>
                    <a:pt x="62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42"/>
            <p:cNvSpPr/>
            <p:nvPr/>
          </p:nvSpPr>
          <p:spPr>
            <a:xfrm>
              <a:off x="-8985095" y="-1509858"/>
              <a:ext cx="215876" cy="215835"/>
            </a:xfrm>
            <a:custGeom>
              <a:avLst/>
              <a:gdLst/>
              <a:ahLst/>
              <a:cxnLst/>
              <a:rect l="l" t="t" r="r" b="b"/>
              <a:pathLst>
                <a:path w="5180" h="5179" extrusionOk="0">
                  <a:moveTo>
                    <a:pt x="2590" y="0"/>
                  </a:moveTo>
                  <a:cubicBezTo>
                    <a:pt x="1160" y="0"/>
                    <a:pt x="1" y="1159"/>
                    <a:pt x="1" y="2589"/>
                  </a:cubicBezTo>
                  <a:cubicBezTo>
                    <a:pt x="1" y="4019"/>
                    <a:pt x="1160" y="5178"/>
                    <a:pt x="2590" y="5178"/>
                  </a:cubicBezTo>
                  <a:cubicBezTo>
                    <a:pt x="4020" y="5178"/>
                    <a:pt x="5180" y="4019"/>
                    <a:pt x="5180" y="2589"/>
                  </a:cubicBezTo>
                  <a:cubicBezTo>
                    <a:pt x="5180" y="1159"/>
                    <a:pt x="4020" y="0"/>
                    <a:pt x="25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42"/>
            <p:cNvSpPr/>
            <p:nvPr/>
          </p:nvSpPr>
          <p:spPr>
            <a:xfrm>
              <a:off x="-8685872" y="-1211426"/>
              <a:ext cx="427877" cy="408915"/>
            </a:xfrm>
            <a:custGeom>
              <a:avLst/>
              <a:gdLst/>
              <a:ahLst/>
              <a:cxnLst/>
              <a:rect l="l" t="t" r="r" b="b"/>
              <a:pathLst>
                <a:path w="10267" h="9812" extrusionOk="0">
                  <a:moveTo>
                    <a:pt x="327" y="1"/>
                  </a:moveTo>
                  <a:lnTo>
                    <a:pt x="1" y="273"/>
                  </a:lnTo>
                  <a:cubicBezTo>
                    <a:pt x="4659" y="5871"/>
                    <a:pt x="9963" y="9773"/>
                    <a:pt x="10016" y="9812"/>
                  </a:cubicBezTo>
                  <a:lnTo>
                    <a:pt x="10267" y="9468"/>
                  </a:lnTo>
                  <a:cubicBezTo>
                    <a:pt x="10214" y="9429"/>
                    <a:pt x="4950" y="5557"/>
                    <a:pt x="3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42"/>
            <p:cNvSpPr/>
            <p:nvPr/>
          </p:nvSpPr>
          <p:spPr>
            <a:xfrm>
              <a:off x="-8941253" y="-1484936"/>
              <a:ext cx="128192" cy="165908"/>
            </a:xfrm>
            <a:custGeom>
              <a:avLst/>
              <a:gdLst/>
              <a:ahLst/>
              <a:cxnLst/>
              <a:rect l="l" t="t" r="r" b="b"/>
              <a:pathLst>
                <a:path w="3076" h="3981" extrusionOk="0">
                  <a:moveTo>
                    <a:pt x="1539" y="0"/>
                  </a:moveTo>
                  <a:cubicBezTo>
                    <a:pt x="689" y="0"/>
                    <a:pt x="1" y="891"/>
                    <a:pt x="1" y="1991"/>
                  </a:cubicBezTo>
                  <a:cubicBezTo>
                    <a:pt x="1" y="3090"/>
                    <a:pt x="689" y="3981"/>
                    <a:pt x="1539" y="3981"/>
                  </a:cubicBezTo>
                  <a:cubicBezTo>
                    <a:pt x="2388" y="3981"/>
                    <a:pt x="3076" y="3090"/>
                    <a:pt x="3076" y="1991"/>
                  </a:cubicBezTo>
                  <a:cubicBezTo>
                    <a:pt x="3076" y="892"/>
                    <a:pt x="2388" y="0"/>
                    <a:pt x="15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7" name="Google Shape;347;p42"/>
          <p:cNvSpPr/>
          <p:nvPr/>
        </p:nvSpPr>
        <p:spPr>
          <a:xfrm rot="-899946">
            <a:off x="2364325" y="4354087"/>
            <a:ext cx="1474388" cy="782185"/>
          </a:xfrm>
          <a:custGeom>
            <a:avLst/>
            <a:gdLst/>
            <a:ahLst/>
            <a:cxnLst/>
            <a:rect l="l" t="t" r="r" b="b"/>
            <a:pathLst>
              <a:path w="52253" h="27721" extrusionOk="0">
                <a:moveTo>
                  <a:pt x="42899" y="1"/>
                </a:moveTo>
                <a:cubicBezTo>
                  <a:pt x="41709" y="1"/>
                  <a:pt x="39458" y="95"/>
                  <a:pt x="37430" y="709"/>
                </a:cubicBezTo>
                <a:cubicBezTo>
                  <a:pt x="37430" y="709"/>
                  <a:pt x="37487" y="2356"/>
                  <a:pt x="36956" y="3740"/>
                </a:cubicBezTo>
                <a:cubicBezTo>
                  <a:pt x="36956" y="3740"/>
                  <a:pt x="36482" y="1506"/>
                  <a:pt x="36147" y="963"/>
                </a:cubicBezTo>
                <a:cubicBezTo>
                  <a:pt x="36147" y="963"/>
                  <a:pt x="33405" y="1216"/>
                  <a:pt x="32302" y="1720"/>
                </a:cubicBezTo>
                <a:cubicBezTo>
                  <a:pt x="31198" y="2226"/>
                  <a:pt x="28190" y="2390"/>
                  <a:pt x="27649" y="2622"/>
                </a:cubicBezTo>
                <a:cubicBezTo>
                  <a:pt x="27649" y="2622"/>
                  <a:pt x="26948" y="8711"/>
                  <a:pt x="26277" y="10647"/>
                </a:cubicBezTo>
                <a:cubicBezTo>
                  <a:pt x="26277" y="10647"/>
                  <a:pt x="26358" y="5424"/>
                  <a:pt x="25715" y="3412"/>
                </a:cubicBezTo>
                <a:cubicBezTo>
                  <a:pt x="25715" y="3412"/>
                  <a:pt x="23701" y="4057"/>
                  <a:pt x="22013" y="4874"/>
                </a:cubicBezTo>
                <a:cubicBezTo>
                  <a:pt x="20325" y="5692"/>
                  <a:pt x="18177" y="6784"/>
                  <a:pt x="17649" y="7284"/>
                </a:cubicBezTo>
                <a:cubicBezTo>
                  <a:pt x="17649" y="7284"/>
                  <a:pt x="19169" y="11850"/>
                  <a:pt x="18863" y="14763"/>
                </a:cubicBezTo>
                <a:cubicBezTo>
                  <a:pt x="18863" y="14763"/>
                  <a:pt x="16894" y="10061"/>
                  <a:pt x="15438" y="8395"/>
                </a:cubicBezTo>
                <a:cubicBezTo>
                  <a:pt x="15438" y="8395"/>
                  <a:pt x="5653" y="12965"/>
                  <a:pt x="463" y="22979"/>
                </a:cubicBezTo>
                <a:cubicBezTo>
                  <a:pt x="463" y="22979"/>
                  <a:pt x="1" y="23845"/>
                  <a:pt x="2350" y="25170"/>
                </a:cubicBezTo>
                <a:cubicBezTo>
                  <a:pt x="2350" y="25170"/>
                  <a:pt x="7120" y="27721"/>
                  <a:pt x="14658" y="27721"/>
                </a:cubicBezTo>
                <a:cubicBezTo>
                  <a:pt x="18325" y="27721"/>
                  <a:pt x="22649" y="27117"/>
                  <a:pt x="27397" y="25321"/>
                </a:cubicBezTo>
                <a:cubicBezTo>
                  <a:pt x="27397" y="25321"/>
                  <a:pt x="27275" y="23796"/>
                  <a:pt x="26059" y="21583"/>
                </a:cubicBezTo>
                <a:lnTo>
                  <a:pt x="26059" y="21583"/>
                </a:lnTo>
                <a:cubicBezTo>
                  <a:pt x="26060" y="21583"/>
                  <a:pt x="29433" y="23693"/>
                  <a:pt x="30936" y="23693"/>
                </a:cubicBezTo>
                <a:cubicBezTo>
                  <a:pt x="30950" y="23693"/>
                  <a:pt x="30965" y="23693"/>
                  <a:pt x="30979" y="23693"/>
                </a:cubicBezTo>
                <a:cubicBezTo>
                  <a:pt x="30979" y="23693"/>
                  <a:pt x="33479" y="22526"/>
                  <a:pt x="35249" y="20970"/>
                </a:cubicBezTo>
                <a:cubicBezTo>
                  <a:pt x="35249" y="20970"/>
                  <a:pt x="33590" y="19979"/>
                  <a:pt x="32883" y="18767"/>
                </a:cubicBezTo>
                <a:lnTo>
                  <a:pt x="32883" y="18767"/>
                </a:lnTo>
                <a:cubicBezTo>
                  <a:pt x="32884" y="18767"/>
                  <a:pt x="35661" y="20252"/>
                  <a:pt x="36624" y="20252"/>
                </a:cubicBezTo>
                <a:cubicBezTo>
                  <a:pt x="36689" y="20252"/>
                  <a:pt x="36745" y="20245"/>
                  <a:pt x="36792" y="20231"/>
                </a:cubicBezTo>
                <a:cubicBezTo>
                  <a:pt x="36792" y="20231"/>
                  <a:pt x="40689" y="17623"/>
                  <a:pt x="42378" y="16024"/>
                </a:cubicBezTo>
                <a:cubicBezTo>
                  <a:pt x="42378" y="16024"/>
                  <a:pt x="41604" y="15715"/>
                  <a:pt x="41378" y="14968"/>
                </a:cubicBezTo>
                <a:lnTo>
                  <a:pt x="43435" y="14956"/>
                </a:lnTo>
                <a:cubicBezTo>
                  <a:pt x="43435" y="14956"/>
                  <a:pt x="51967" y="9109"/>
                  <a:pt x="52253" y="3134"/>
                </a:cubicBezTo>
                <a:cubicBezTo>
                  <a:pt x="52253" y="3134"/>
                  <a:pt x="51051" y="1268"/>
                  <a:pt x="47336" y="220"/>
                </a:cubicBezTo>
                <a:cubicBezTo>
                  <a:pt x="47336" y="220"/>
                  <a:pt x="46074" y="1995"/>
                  <a:pt x="44941" y="4309"/>
                </a:cubicBezTo>
                <a:cubicBezTo>
                  <a:pt x="44941" y="4309"/>
                  <a:pt x="45487" y="1629"/>
                  <a:pt x="46367" y="276"/>
                </a:cubicBezTo>
                <a:cubicBezTo>
                  <a:pt x="46367" y="276"/>
                  <a:pt x="45747" y="102"/>
                  <a:pt x="45220" y="102"/>
                </a:cubicBezTo>
                <a:cubicBezTo>
                  <a:pt x="45142" y="102"/>
                  <a:pt x="45066" y="106"/>
                  <a:pt x="44994" y="115"/>
                </a:cubicBezTo>
                <a:cubicBezTo>
                  <a:pt x="44994" y="115"/>
                  <a:pt x="43108" y="3641"/>
                  <a:pt x="42649" y="5378"/>
                </a:cubicBezTo>
                <a:cubicBezTo>
                  <a:pt x="42649" y="5378"/>
                  <a:pt x="43113" y="1194"/>
                  <a:pt x="43742" y="19"/>
                </a:cubicBezTo>
                <a:cubicBezTo>
                  <a:pt x="43742" y="19"/>
                  <a:pt x="43424" y="1"/>
                  <a:pt x="42899" y="1"/>
                </a:cubicBezTo>
                <a:close/>
              </a:path>
            </a:pathLst>
          </a:custGeom>
          <a:solidFill>
            <a:srgbClr val="5599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42"/>
          <p:cNvSpPr/>
          <p:nvPr/>
        </p:nvSpPr>
        <p:spPr>
          <a:xfrm rot="-4500054">
            <a:off x="1621765" y="4169803"/>
            <a:ext cx="1474388" cy="782185"/>
          </a:xfrm>
          <a:custGeom>
            <a:avLst/>
            <a:gdLst/>
            <a:ahLst/>
            <a:cxnLst/>
            <a:rect l="l" t="t" r="r" b="b"/>
            <a:pathLst>
              <a:path w="52253" h="27721" extrusionOk="0">
                <a:moveTo>
                  <a:pt x="42899" y="1"/>
                </a:moveTo>
                <a:cubicBezTo>
                  <a:pt x="41709" y="1"/>
                  <a:pt x="39458" y="95"/>
                  <a:pt x="37430" y="709"/>
                </a:cubicBezTo>
                <a:cubicBezTo>
                  <a:pt x="37430" y="709"/>
                  <a:pt x="37487" y="2356"/>
                  <a:pt x="36956" y="3740"/>
                </a:cubicBezTo>
                <a:cubicBezTo>
                  <a:pt x="36956" y="3740"/>
                  <a:pt x="36482" y="1506"/>
                  <a:pt x="36147" y="963"/>
                </a:cubicBezTo>
                <a:cubicBezTo>
                  <a:pt x="36147" y="963"/>
                  <a:pt x="33405" y="1216"/>
                  <a:pt x="32302" y="1720"/>
                </a:cubicBezTo>
                <a:cubicBezTo>
                  <a:pt x="31198" y="2226"/>
                  <a:pt x="28190" y="2390"/>
                  <a:pt x="27649" y="2622"/>
                </a:cubicBezTo>
                <a:cubicBezTo>
                  <a:pt x="27649" y="2622"/>
                  <a:pt x="26948" y="8711"/>
                  <a:pt x="26277" y="10647"/>
                </a:cubicBezTo>
                <a:cubicBezTo>
                  <a:pt x="26277" y="10647"/>
                  <a:pt x="26358" y="5424"/>
                  <a:pt x="25715" y="3412"/>
                </a:cubicBezTo>
                <a:cubicBezTo>
                  <a:pt x="25715" y="3412"/>
                  <a:pt x="23701" y="4057"/>
                  <a:pt x="22013" y="4874"/>
                </a:cubicBezTo>
                <a:cubicBezTo>
                  <a:pt x="20325" y="5692"/>
                  <a:pt x="18177" y="6784"/>
                  <a:pt x="17649" y="7284"/>
                </a:cubicBezTo>
                <a:cubicBezTo>
                  <a:pt x="17649" y="7284"/>
                  <a:pt x="19169" y="11850"/>
                  <a:pt x="18863" y="14763"/>
                </a:cubicBezTo>
                <a:cubicBezTo>
                  <a:pt x="18863" y="14763"/>
                  <a:pt x="16894" y="10061"/>
                  <a:pt x="15438" y="8395"/>
                </a:cubicBezTo>
                <a:cubicBezTo>
                  <a:pt x="15438" y="8395"/>
                  <a:pt x="5653" y="12965"/>
                  <a:pt x="463" y="22979"/>
                </a:cubicBezTo>
                <a:cubicBezTo>
                  <a:pt x="463" y="22979"/>
                  <a:pt x="1" y="23845"/>
                  <a:pt x="2350" y="25170"/>
                </a:cubicBezTo>
                <a:cubicBezTo>
                  <a:pt x="2350" y="25170"/>
                  <a:pt x="7120" y="27721"/>
                  <a:pt x="14658" y="27721"/>
                </a:cubicBezTo>
                <a:cubicBezTo>
                  <a:pt x="18325" y="27721"/>
                  <a:pt x="22649" y="27117"/>
                  <a:pt x="27397" y="25321"/>
                </a:cubicBezTo>
                <a:cubicBezTo>
                  <a:pt x="27397" y="25321"/>
                  <a:pt x="27275" y="23796"/>
                  <a:pt x="26059" y="21583"/>
                </a:cubicBezTo>
                <a:lnTo>
                  <a:pt x="26059" y="21583"/>
                </a:lnTo>
                <a:cubicBezTo>
                  <a:pt x="26060" y="21583"/>
                  <a:pt x="29433" y="23693"/>
                  <a:pt x="30936" y="23693"/>
                </a:cubicBezTo>
                <a:cubicBezTo>
                  <a:pt x="30950" y="23693"/>
                  <a:pt x="30965" y="23693"/>
                  <a:pt x="30979" y="23693"/>
                </a:cubicBezTo>
                <a:cubicBezTo>
                  <a:pt x="30979" y="23693"/>
                  <a:pt x="33479" y="22526"/>
                  <a:pt x="35249" y="20970"/>
                </a:cubicBezTo>
                <a:cubicBezTo>
                  <a:pt x="35249" y="20970"/>
                  <a:pt x="33590" y="19979"/>
                  <a:pt x="32883" y="18767"/>
                </a:cubicBezTo>
                <a:lnTo>
                  <a:pt x="32883" y="18767"/>
                </a:lnTo>
                <a:cubicBezTo>
                  <a:pt x="32884" y="18767"/>
                  <a:pt x="35661" y="20252"/>
                  <a:pt x="36624" y="20252"/>
                </a:cubicBezTo>
                <a:cubicBezTo>
                  <a:pt x="36689" y="20252"/>
                  <a:pt x="36745" y="20245"/>
                  <a:pt x="36792" y="20231"/>
                </a:cubicBezTo>
                <a:cubicBezTo>
                  <a:pt x="36792" y="20231"/>
                  <a:pt x="40689" y="17623"/>
                  <a:pt x="42378" y="16024"/>
                </a:cubicBezTo>
                <a:cubicBezTo>
                  <a:pt x="42378" y="16024"/>
                  <a:pt x="41604" y="15715"/>
                  <a:pt x="41378" y="14968"/>
                </a:cubicBezTo>
                <a:lnTo>
                  <a:pt x="43435" y="14956"/>
                </a:lnTo>
                <a:cubicBezTo>
                  <a:pt x="43435" y="14956"/>
                  <a:pt x="51967" y="9109"/>
                  <a:pt x="52253" y="3134"/>
                </a:cubicBezTo>
                <a:cubicBezTo>
                  <a:pt x="52253" y="3134"/>
                  <a:pt x="51051" y="1268"/>
                  <a:pt x="47336" y="220"/>
                </a:cubicBezTo>
                <a:cubicBezTo>
                  <a:pt x="47336" y="220"/>
                  <a:pt x="46074" y="1995"/>
                  <a:pt x="44941" y="4309"/>
                </a:cubicBezTo>
                <a:cubicBezTo>
                  <a:pt x="44941" y="4309"/>
                  <a:pt x="45487" y="1629"/>
                  <a:pt x="46367" y="276"/>
                </a:cubicBezTo>
                <a:cubicBezTo>
                  <a:pt x="46367" y="276"/>
                  <a:pt x="45747" y="102"/>
                  <a:pt x="45220" y="102"/>
                </a:cubicBezTo>
                <a:cubicBezTo>
                  <a:pt x="45142" y="102"/>
                  <a:pt x="45066" y="106"/>
                  <a:pt x="44994" y="115"/>
                </a:cubicBezTo>
                <a:cubicBezTo>
                  <a:pt x="44994" y="115"/>
                  <a:pt x="43108" y="3641"/>
                  <a:pt x="42649" y="5378"/>
                </a:cubicBezTo>
                <a:cubicBezTo>
                  <a:pt x="42649" y="5378"/>
                  <a:pt x="43113" y="1194"/>
                  <a:pt x="43742" y="19"/>
                </a:cubicBezTo>
                <a:cubicBezTo>
                  <a:pt x="43742" y="19"/>
                  <a:pt x="43424" y="1"/>
                  <a:pt x="42899" y="1"/>
                </a:cubicBezTo>
                <a:close/>
              </a:path>
            </a:pathLst>
          </a:custGeom>
          <a:solidFill>
            <a:srgbClr val="5599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6" name="Picture 2" descr="https://1.bp.blogspot.com/-t11mX6GQI3U/XiZdNeE8IHI/AAAAAAAAOzI/IyICGABy0As2Q4myT_acbjpD1mhDI70sgCLcBGAsYHQ/s640/IMG_07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582" y="95312"/>
            <a:ext cx="3737362" cy="509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24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3">
          <a:extLst>
            <a:ext uri="{FF2B5EF4-FFF2-40B4-BE49-F238E27FC236}">
              <a16:creationId xmlns="" xmlns:a16="http://schemas.microsoft.com/office/drawing/2014/main" id="{74EED632-48FA-EF4D-B8C6-F5EF6B0C9A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p38">
            <a:extLst>
              <a:ext uri="{FF2B5EF4-FFF2-40B4-BE49-F238E27FC236}">
                <a16:creationId xmlns="" xmlns:a16="http://schemas.microsoft.com/office/drawing/2014/main" id="{54300CA9-773F-C500-6EEA-11D99BBC855D}"/>
              </a:ext>
            </a:extLst>
          </p:cNvPr>
          <p:cNvSpPr/>
          <p:nvPr/>
        </p:nvSpPr>
        <p:spPr>
          <a:xfrm>
            <a:off x="8517887" y="3942506"/>
            <a:ext cx="626125" cy="1022692"/>
          </a:xfrm>
          <a:custGeom>
            <a:avLst/>
            <a:gdLst/>
            <a:ahLst/>
            <a:cxnLst/>
            <a:rect l="l" t="t" r="r" b="b"/>
            <a:pathLst>
              <a:path w="4855" h="7930" extrusionOk="0">
                <a:moveTo>
                  <a:pt x="4855" y="1"/>
                </a:moveTo>
                <a:cubicBezTo>
                  <a:pt x="4842" y="27"/>
                  <a:pt x="4842" y="66"/>
                  <a:pt x="4829" y="105"/>
                </a:cubicBezTo>
                <a:cubicBezTo>
                  <a:pt x="4541" y="1597"/>
                  <a:pt x="4449" y="3115"/>
                  <a:pt x="4528" y="4619"/>
                </a:cubicBezTo>
                <a:lnTo>
                  <a:pt x="4384" y="3638"/>
                </a:lnTo>
                <a:cubicBezTo>
                  <a:pt x="4305" y="3115"/>
                  <a:pt x="4214" y="2578"/>
                  <a:pt x="4004" y="2094"/>
                </a:cubicBezTo>
                <a:cubicBezTo>
                  <a:pt x="3782" y="1597"/>
                  <a:pt x="3402" y="1152"/>
                  <a:pt x="2879" y="1008"/>
                </a:cubicBezTo>
                <a:cubicBezTo>
                  <a:pt x="2801" y="1361"/>
                  <a:pt x="2814" y="1741"/>
                  <a:pt x="2840" y="2107"/>
                </a:cubicBezTo>
                <a:cubicBezTo>
                  <a:pt x="2892" y="2827"/>
                  <a:pt x="3010" y="3560"/>
                  <a:pt x="3167" y="4266"/>
                </a:cubicBezTo>
                <a:cubicBezTo>
                  <a:pt x="2735" y="3677"/>
                  <a:pt x="2238" y="3115"/>
                  <a:pt x="1767" y="2657"/>
                </a:cubicBezTo>
                <a:lnTo>
                  <a:pt x="1767" y="2657"/>
                </a:lnTo>
                <a:cubicBezTo>
                  <a:pt x="2120" y="3363"/>
                  <a:pt x="2486" y="4070"/>
                  <a:pt x="2866" y="4750"/>
                </a:cubicBezTo>
                <a:cubicBezTo>
                  <a:pt x="2958" y="4946"/>
                  <a:pt x="3324" y="5640"/>
                  <a:pt x="3677" y="6229"/>
                </a:cubicBezTo>
                <a:cubicBezTo>
                  <a:pt x="3625" y="6176"/>
                  <a:pt x="3586" y="6111"/>
                  <a:pt x="3520" y="6059"/>
                </a:cubicBezTo>
                <a:cubicBezTo>
                  <a:pt x="2905" y="5509"/>
                  <a:pt x="2055" y="5274"/>
                  <a:pt x="1243" y="5221"/>
                </a:cubicBezTo>
                <a:cubicBezTo>
                  <a:pt x="1212" y="5220"/>
                  <a:pt x="1179" y="5219"/>
                  <a:pt x="1146" y="5219"/>
                </a:cubicBezTo>
                <a:cubicBezTo>
                  <a:pt x="868" y="5219"/>
                  <a:pt x="562" y="5276"/>
                  <a:pt x="445" y="5522"/>
                </a:cubicBezTo>
                <a:cubicBezTo>
                  <a:pt x="1215" y="6407"/>
                  <a:pt x="2324" y="6802"/>
                  <a:pt x="3403" y="7261"/>
                </a:cubicBezTo>
                <a:lnTo>
                  <a:pt x="3403" y="7261"/>
                </a:lnTo>
                <a:cubicBezTo>
                  <a:pt x="2680" y="6957"/>
                  <a:pt x="1902" y="6792"/>
                  <a:pt x="1121" y="6792"/>
                </a:cubicBezTo>
                <a:cubicBezTo>
                  <a:pt x="746" y="6792"/>
                  <a:pt x="371" y="6830"/>
                  <a:pt x="0" y="6909"/>
                </a:cubicBezTo>
                <a:cubicBezTo>
                  <a:pt x="27" y="7145"/>
                  <a:pt x="262" y="7249"/>
                  <a:pt x="485" y="7341"/>
                </a:cubicBezTo>
                <a:cubicBezTo>
                  <a:pt x="1427" y="7681"/>
                  <a:pt x="2421" y="7877"/>
                  <a:pt x="3416" y="7930"/>
                </a:cubicBezTo>
                <a:lnTo>
                  <a:pt x="4318" y="7930"/>
                </a:lnTo>
                <a:cubicBezTo>
                  <a:pt x="4384" y="7930"/>
                  <a:pt x="4449" y="7930"/>
                  <a:pt x="4515" y="7904"/>
                </a:cubicBezTo>
                <a:lnTo>
                  <a:pt x="4515" y="7930"/>
                </a:lnTo>
                <a:lnTo>
                  <a:pt x="4541" y="7930"/>
                </a:lnTo>
                <a:lnTo>
                  <a:pt x="4541" y="7904"/>
                </a:lnTo>
                <a:lnTo>
                  <a:pt x="4580" y="7904"/>
                </a:lnTo>
                <a:cubicBezTo>
                  <a:pt x="4593" y="7904"/>
                  <a:pt x="4593" y="7930"/>
                  <a:pt x="4606" y="7930"/>
                </a:cubicBezTo>
                <a:lnTo>
                  <a:pt x="4724" y="7930"/>
                </a:lnTo>
                <a:cubicBezTo>
                  <a:pt x="4711" y="7930"/>
                  <a:pt x="4698" y="7904"/>
                  <a:pt x="4698" y="7904"/>
                </a:cubicBezTo>
                <a:lnTo>
                  <a:pt x="4698" y="7904"/>
                </a:lnTo>
                <a:cubicBezTo>
                  <a:pt x="4720" y="7912"/>
                  <a:pt x="4738" y="7915"/>
                  <a:pt x="4756" y="7915"/>
                </a:cubicBezTo>
                <a:cubicBezTo>
                  <a:pt x="4791" y="7915"/>
                  <a:pt x="4820" y="7904"/>
                  <a:pt x="4855" y="7904"/>
                </a:cubicBezTo>
                <a:lnTo>
                  <a:pt x="485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532;p58">
            <a:extLst>
              <a:ext uri="{FF2B5EF4-FFF2-40B4-BE49-F238E27FC236}">
                <a16:creationId xmlns="" xmlns:a16="http://schemas.microsoft.com/office/drawing/2014/main" id="{78777521-A219-EA8F-B297-B47E6B9E7DC3}"/>
              </a:ext>
            </a:extLst>
          </p:cNvPr>
          <p:cNvSpPr/>
          <p:nvPr/>
        </p:nvSpPr>
        <p:spPr>
          <a:xfrm>
            <a:off x="7033091" y="244800"/>
            <a:ext cx="1012200" cy="10122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528;p104">
            <a:extLst>
              <a:ext uri="{FF2B5EF4-FFF2-40B4-BE49-F238E27FC236}">
                <a16:creationId xmlns="" xmlns:a16="http://schemas.microsoft.com/office/drawing/2014/main" id="{98DE3712-FF89-F7C8-7FFA-C3E3EF765F07}"/>
              </a:ext>
            </a:extLst>
          </p:cNvPr>
          <p:cNvGrpSpPr/>
          <p:nvPr/>
        </p:nvGrpSpPr>
        <p:grpSpPr>
          <a:xfrm>
            <a:off x="7099572" y="306019"/>
            <a:ext cx="850721" cy="851862"/>
            <a:chOff x="7036085" y="299669"/>
            <a:chExt cx="1357796" cy="1716366"/>
          </a:xfrm>
        </p:grpSpPr>
        <p:sp>
          <p:nvSpPr>
            <p:cNvPr id="10" name="Google Shape;2529;p104">
              <a:extLst>
                <a:ext uri="{FF2B5EF4-FFF2-40B4-BE49-F238E27FC236}">
                  <a16:creationId xmlns="" xmlns:a16="http://schemas.microsoft.com/office/drawing/2014/main" id="{925257CE-7487-4BAE-C7C3-68297106094A}"/>
                </a:ext>
              </a:extLst>
            </p:cNvPr>
            <p:cNvSpPr/>
            <p:nvPr/>
          </p:nvSpPr>
          <p:spPr>
            <a:xfrm>
              <a:off x="7450599" y="1905932"/>
              <a:ext cx="192155" cy="110103"/>
            </a:xfrm>
            <a:custGeom>
              <a:avLst/>
              <a:gdLst/>
              <a:ahLst/>
              <a:cxnLst/>
              <a:rect l="l" t="t" r="r" b="b"/>
              <a:pathLst>
                <a:path w="10974" h="6288" extrusionOk="0">
                  <a:moveTo>
                    <a:pt x="4011" y="1"/>
                  </a:moveTo>
                  <a:cubicBezTo>
                    <a:pt x="4011" y="1"/>
                    <a:pt x="1" y="3330"/>
                    <a:pt x="908" y="3936"/>
                  </a:cubicBezTo>
                  <a:cubicBezTo>
                    <a:pt x="1087" y="4055"/>
                    <a:pt x="1340" y="4103"/>
                    <a:pt x="1630" y="4103"/>
                  </a:cubicBezTo>
                  <a:cubicBezTo>
                    <a:pt x="2812" y="4103"/>
                    <a:pt x="4616" y="3309"/>
                    <a:pt x="4617" y="3309"/>
                  </a:cubicBezTo>
                  <a:lnTo>
                    <a:pt x="4617" y="3309"/>
                  </a:lnTo>
                  <a:cubicBezTo>
                    <a:pt x="4617" y="3309"/>
                    <a:pt x="3936" y="5373"/>
                    <a:pt x="5222" y="5449"/>
                  </a:cubicBezTo>
                  <a:cubicBezTo>
                    <a:pt x="5249" y="5451"/>
                    <a:pt x="5275" y="5452"/>
                    <a:pt x="5301" y="5452"/>
                  </a:cubicBezTo>
                  <a:cubicBezTo>
                    <a:pt x="6540" y="5452"/>
                    <a:pt x="7265" y="3708"/>
                    <a:pt x="7265" y="3708"/>
                  </a:cubicBezTo>
                  <a:cubicBezTo>
                    <a:pt x="7265" y="3708"/>
                    <a:pt x="8483" y="6287"/>
                    <a:pt x="9664" y="6287"/>
                  </a:cubicBezTo>
                  <a:cubicBezTo>
                    <a:pt x="9697" y="6287"/>
                    <a:pt x="9730" y="6285"/>
                    <a:pt x="9763" y="6281"/>
                  </a:cubicBezTo>
                  <a:cubicBezTo>
                    <a:pt x="10973" y="6130"/>
                    <a:pt x="9763" y="1211"/>
                    <a:pt x="9763" y="1211"/>
                  </a:cubicBezTo>
                  <a:lnTo>
                    <a:pt x="401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530;p104">
              <a:extLst>
                <a:ext uri="{FF2B5EF4-FFF2-40B4-BE49-F238E27FC236}">
                  <a16:creationId xmlns="" xmlns:a16="http://schemas.microsoft.com/office/drawing/2014/main" id="{C9A2A009-C1C3-EE4A-F293-07880D6A1ECC}"/>
                </a:ext>
              </a:extLst>
            </p:cNvPr>
            <p:cNvSpPr/>
            <p:nvPr/>
          </p:nvSpPr>
          <p:spPr>
            <a:xfrm>
              <a:off x="7774324" y="1905932"/>
              <a:ext cx="192172" cy="110103"/>
            </a:xfrm>
            <a:custGeom>
              <a:avLst/>
              <a:gdLst/>
              <a:ahLst/>
              <a:cxnLst/>
              <a:rect l="l" t="t" r="r" b="b"/>
              <a:pathLst>
                <a:path w="10975" h="6288" extrusionOk="0">
                  <a:moveTo>
                    <a:pt x="6963" y="1"/>
                  </a:moveTo>
                  <a:lnTo>
                    <a:pt x="1211" y="1211"/>
                  </a:lnTo>
                  <a:cubicBezTo>
                    <a:pt x="1211" y="1211"/>
                    <a:pt x="1" y="6130"/>
                    <a:pt x="1211" y="6281"/>
                  </a:cubicBezTo>
                  <a:cubicBezTo>
                    <a:pt x="1244" y="6285"/>
                    <a:pt x="1277" y="6287"/>
                    <a:pt x="1310" y="6287"/>
                  </a:cubicBezTo>
                  <a:cubicBezTo>
                    <a:pt x="2491" y="6287"/>
                    <a:pt x="3709" y="3708"/>
                    <a:pt x="3709" y="3708"/>
                  </a:cubicBezTo>
                  <a:cubicBezTo>
                    <a:pt x="3709" y="3708"/>
                    <a:pt x="4435" y="5452"/>
                    <a:pt x="5675" y="5452"/>
                  </a:cubicBezTo>
                  <a:cubicBezTo>
                    <a:pt x="5701" y="5452"/>
                    <a:pt x="5727" y="5451"/>
                    <a:pt x="5753" y="5449"/>
                  </a:cubicBezTo>
                  <a:cubicBezTo>
                    <a:pt x="7039" y="5373"/>
                    <a:pt x="6359" y="3309"/>
                    <a:pt x="6359" y="3309"/>
                  </a:cubicBezTo>
                  <a:lnTo>
                    <a:pt x="6359" y="3309"/>
                  </a:lnTo>
                  <a:cubicBezTo>
                    <a:pt x="6359" y="3309"/>
                    <a:pt x="8162" y="4103"/>
                    <a:pt x="9344" y="4103"/>
                  </a:cubicBezTo>
                  <a:cubicBezTo>
                    <a:pt x="9634" y="4103"/>
                    <a:pt x="9887" y="4055"/>
                    <a:pt x="10066" y="3936"/>
                  </a:cubicBezTo>
                  <a:cubicBezTo>
                    <a:pt x="10974" y="3330"/>
                    <a:pt x="6963" y="1"/>
                    <a:pt x="6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531;p104">
              <a:extLst>
                <a:ext uri="{FF2B5EF4-FFF2-40B4-BE49-F238E27FC236}">
                  <a16:creationId xmlns="" xmlns:a16="http://schemas.microsoft.com/office/drawing/2014/main" id="{35BB6373-B39D-F2A7-D58F-4204034BA671}"/>
                </a:ext>
              </a:extLst>
            </p:cNvPr>
            <p:cNvSpPr/>
            <p:nvPr/>
          </p:nvSpPr>
          <p:spPr>
            <a:xfrm>
              <a:off x="7037766" y="299669"/>
              <a:ext cx="1341564" cy="1644854"/>
            </a:xfrm>
            <a:custGeom>
              <a:avLst/>
              <a:gdLst/>
              <a:ahLst/>
              <a:cxnLst/>
              <a:rect l="l" t="t" r="r" b="b"/>
              <a:pathLst>
                <a:path w="76617" h="93938" extrusionOk="0">
                  <a:moveTo>
                    <a:pt x="38057" y="0"/>
                  </a:moveTo>
                  <a:cubicBezTo>
                    <a:pt x="35871" y="0"/>
                    <a:pt x="20009" y="682"/>
                    <a:pt x="13906" y="20208"/>
                  </a:cubicBezTo>
                  <a:cubicBezTo>
                    <a:pt x="7347" y="41199"/>
                    <a:pt x="1" y="93937"/>
                    <a:pt x="38309" y="93937"/>
                  </a:cubicBezTo>
                  <a:cubicBezTo>
                    <a:pt x="76617" y="93937"/>
                    <a:pt x="69270" y="41199"/>
                    <a:pt x="62710" y="20208"/>
                  </a:cubicBezTo>
                  <a:cubicBezTo>
                    <a:pt x="56608" y="682"/>
                    <a:pt x="40745" y="0"/>
                    <a:pt x="38559" y="0"/>
                  </a:cubicBezTo>
                  <a:cubicBezTo>
                    <a:pt x="38395" y="0"/>
                    <a:pt x="38308" y="4"/>
                    <a:pt x="38308" y="4"/>
                  </a:cubicBezTo>
                  <a:cubicBezTo>
                    <a:pt x="38308" y="4"/>
                    <a:pt x="38221" y="0"/>
                    <a:pt x="380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532;p104">
              <a:extLst>
                <a:ext uri="{FF2B5EF4-FFF2-40B4-BE49-F238E27FC236}">
                  <a16:creationId xmlns="" xmlns:a16="http://schemas.microsoft.com/office/drawing/2014/main" id="{1D126541-B32E-80BE-D950-F64FF57DDDF2}"/>
                </a:ext>
              </a:extLst>
            </p:cNvPr>
            <p:cNvSpPr/>
            <p:nvPr/>
          </p:nvSpPr>
          <p:spPr>
            <a:xfrm>
              <a:off x="7098963" y="299669"/>
              <a:ext cx="1219134" cy="1504967"/>
            </a:xfrm>
            <a:custGeom>
              <a:avLst/>
              <a:gdLst/>
              <a:ahLst/>
              <a:cxnLst/>
              <a:rect l="l" t="t" r="r" b="b"/>
              <a:pathLst>
                <a:path w="69625" h="85949" extrusionOk="0">
                  <a:moveTo>
                    <a:pt x="35065" y="0"/>
                  </a:moveTo>
                  <a:cubicBezTo>
                    <a:pt x="34901" y="0"/>
                    <a:pt x="34814" y="4"/>
                    <a:pt x="34814" y="4"/>
                  </a:cubicBezTo>
                  <a:cubicBezTo>
                    <a:pt x="34814" y="4"/>
                    <a:pt x="34727" y="0"/>
                    <a:pt x="34563" y="0"/>
                  </a:cubicBezTo>
                  <a:cubicBezTo>
                    <a:pt x="32377" y="0"/>
                    <a:pt x="16514" y="682"/>
                    <a:pt x="10411" y="20208"/>
                  </a:cubicBezTo>
                  <a:cubicBezTo>
                    <a:pt x="5429" y="36148"/>
                    <a:pt x="0" y="70389"/>
                    <a:pt x="14449" y="85948"/>
                  </a:cubicBezTo>
                  <a:cubicBezTo>
                    <a:pt x="2746" y="66153"/>
                    <a:pt x="12079" y="15818"/>
                    <a:pt x="21431" y="11024"/>
                  </a:cubicBezTo>
                  <a:cubicBezTo>
                    <a:pt x="23600" y="9913"/>
                    <a:pt x="25482" y="9486"/>
                    <a:pt x="27095" y="9486"/>
                  </a:cubicBezTo>
                  <a:cubicBezTo>
                    <a:pt x="32421" y="9486"/>
                    <a:pt x="34799" y="14146"/>
                    <a:pt x="34812" y="14171"/>
                  </a:cubicBezTo>
                  <a:lnTo>
                    <a:pt x="34812" y="14173"/>
                  </a:lnTo>
                  <a:lnTo>
                    <a:pt x="34813" y="14173"/>
                  </a:lnTo>
                  <a:lnTo>
                    <a:pt x="34813" y="14170"/>
                  </a:lnTo>
                  <a:cubicBezTo>
                    <a:pt x="34826" y="14145"/>
                    <a:pt x="37204" y="9485"/>
                    <a:pt x="42530" y="9485"/>
                  </a:cubicBezTo>
                  <a:cubicBezTo>
                    <a:pt x="44142" y="9485"/>
                    <a:pt x="46025" y="9912"/>
                    <a:pt x="48193" y="11024"/>
                  </a:cubicBezTo>
                  <a:cubicBezTo>
                    <a:pt x="57546" y="15818"/>
                    <a:pt x="66880" y="66153"/>
                    <a:pt x="55174" y="85948"/>
                  </a:cubicBezTo>
                  <a:lnTo>
                    <a:pt x="55176" y="85948"/>
                  </a:lnTo>
                  <a:cubicBezTo>
                    <a:pt x="69624" y="70391"/>
                    <a:pt x="64197" y="36146"/>
                    <a:pt x="59215" y="20207"/>
                  </a:cubicBezTo>
                  <a:cubicBezTo>
                    <a:pt x="53113" y="682"/>
                    <a:pt x="37251" y="0"/>
                    <a:pt x="350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533;p104">
              <a:extLst>
                <a:ext uri="{FF2B5EF4-FFF2-40B4-BE49-F238E27FC236}">
                  <a16:creationId xmlns="" xmlns:a16="http://schemas.microsoft.com/office/drawing/2014/main" id="{08CBEA36-E763-7DEA-004E-50F1696404F2}"/>
                </a:ext>
              </a:extLst>
            </p:cNvPr>
            <p:cNvSpPr/>
            <p:nvPr/>
          </p:nvSpPr>
          <p:spPr>
            <a:xfrm>
              <a:off x="7515929" y="617669"/>
              <a:ext cx="60374" cy="78130"/>
            </a:xfrm>
            <a:custGeom>
              <a:avLst/>
              <a:gdLst/>
              <a:ahLst/>
              <a:cxnLst/>
              <a:rect l="l" t="t" r="r" b="b"/>
              <a:pathLst>
                <a:path w="3448" h="4462" extrusionOk="0">
                  <a:moveTo>
                    <a:pt x="1724" y="1"/>
                  </a:moveTo>
                  <a:cubicBezTo>
                    <a:pt x="772" y="1"/>
                    <a:pt x="0" y="999"/>
                    <a:pt x="0" y="2231"/>
                  </a:cubicBezTo>
                  <a:cubicBezTo>
                    <a:pt x="0" y="3463"/>
                    <a:pt x="771" y="4461"/>
                    <a:pt x="1724" y="4461"/>
                  </a:cubicBezTo>
                  <a:cubicBezTo>
                    <a:pt x="2676" y="4461"/>
                    <a:pt x="3447" y="3463"/>
                    <a:pt x="3447" y="2231"/>
                  </a:cubicBezTo>
                  <a:cubicBezTo>
                    <a:pt x="3447" y="999"/>
                    <a:pt x="2674" y="1"/>
                    <a:pt x="17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534;p104">
              <a:extLst>
                <a:ext uri="{FF2B5EF4-FFF2-40B4-BE49-F238E27FC236}">
                  <a16:creationId xmlns="" xmlns:a16="http://schemas.microsoft.com/office/drawing/2014/main" id="{57D362DD-C1AF-8DF8-DBB9-DBED56971897}"/>
                </a:ext>
              </a:extLst>
            </p:cNvPr>
            <p:cNvSpPr/>
            <p:nvPr/>
          </p:nvSpPr>
          <p:spPr>
            <a:xfrm>
              <a:off x="7840267" y="617669"/>
              <a:ext cx="60374" cy="78130"/>
            </a:xfrm>
            <a:custGeom>
              <a:avLst/>
              <a:gdLst/>
              <a:ahLst/>
              <a:cxnLst/>
              <a:rect l="l" t="t" r="r" b="b"/>
              <a:pathLst>
                <a:path w="3448" h="4462" extrusionOk="0">
                  <a:moveTo>
                    <a:pt x="1723" y="1"/>
                  </a:moveTo>
                  <a:cubicBezTo>
                    <a:pt x="771" y="1"/>
                    <a:pt x="1" y="999"/>
                    <a:pt x="1" y="2231"/>
                  </a:cubicBezTo>
                  <a:cubicBezTo>
                    <a:pt x="1" y="3463"/>
                    <a:pt x="770" y="4461"/>
                    <a:pt x="1723" y="4461"/>
                  </a:cubicBezTo>
                  <a:cubicBezTo>
                    <a:pt x="2677" y="4461"/>
                    <a:pt x="3447" y="3463"/>
                    <a:pt x="3447" y="2231"/>
                  </a:cubicBezTo>
                  <a:cubicBezTo>
                    <a:pt x="3447" y="999"/>
                    <a:pt x="2674" y="1"/>
                    <a:pt x="17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535;p104">
              <a:extLst>
                <a:ext uri="{FF2B5EF4-FFF2-40B4-BE49-F238E27FC236}">
                  <a16:creationId xmlns="" xmlns:a16="http://schemas.microsoft.com/office/drawing/2014/main" id="{FA81654A-7143-7E87-439B-4C417C708BC9}"/>
                </a:ext>
              </a:extLst>
            </p:cNvPr>
            <p:cNvSpPr/>
            <p:nvPr/>
          </p:nvSpPr>
          <p:spPr>
            <a:xfrm>
              <a:off x="7615911" y="707057"/>
              <a:ext cx="183032" cy="106846"/>
            </a:xfrm>
            <a:custGeom>
              <a:avLst/>
              <a:gdLst/>
              <a:ahLst/>
              <a:cxnLst/>
              <a:rect l="l" t="t" r="r" b="b"/>
              <a:pathLst>
                <a:path w="10453" h="6102" extrusionOk="0">
                  <a:moveTo>
                    <a:pt x="5865" y="0"/>
                  </a:moveTo>
                  <a:cubicBezTo>
                    <a:pt x="5865" y="0"/>
                    <a:pt x="847" y="334"/>
                    <a:pt x="424" y="927"/>
                  </a:cubicBezTo>
                  <a:cubicBezTo>
                    <a:pt x="0" y="1519"/>
                    <a:pt x="4721" y="5669"/>
                    <a:pt x="5659" y="6078"/>
                  </a:cubicBezTo>
                  <a:cubicBezTo>
                    <a:pt x="5696" y="6094"/>
                    <a:pt x="5736" y="6102"/>
                    <a:pt x="5781" y="6102"/>
                  </a:cubicBezTo>
                  <a:cubicBezTo>
                    <a:pt x="6873" y="6102"/>
                    <a:pt x="10208" y="1433"/>
                    <a:pt x="10328" y="757"/>
                  </a:cubicBezTo>
                  <a:cubicBezTo>
                    <a:pt x="10452" y="53"/>
                    <a:pt x="5865" y="0"/>
                    <a:pt x="58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536;p104">
              <a:extLst>
                <a:ext uri="{FF2B5EF4-FFF2-40B4-BE49-F238E27FC236}">
                  <a16:creationId xmlns="" xmlns:a16="http://schemas.microsoft.com/office/drawing/2014/main" id="{C1DB084B-45BA-46BF-3830-6D5B5D540502}"/>
                </a:ext>
              </a:extLst>
            </p:cNvPr>
            <p:cNvSpPr/>
            <p:nvPr/>
          </p:nvSpPr>
          <p:spPr>
            <a:xfrm>
              <a:off x="7036085" y="782998"/>
              <a:ext cx="408386" cy="657343"/>
            </a:xfrm>
            <a:custGeom>
              <a:avLst/>
              <a:gdLst/>
              <a:ahLst/>
              <a:cxnLst/>
              <a:rect l="l" t="t" r="r" b="b"/>
              <a:pathLst>
                <a:path w="23323" h="37541" extrusionOk="0">
                  <a:moveTo>
                    <a:pt x="12828" y="0"/>
                  </a:moveTo>
                  <a:cubicBezTo>
                    <a:pt x="3498" y="8162"/>
                    <a:pt x="0" y="35373"/>
                    <a:pt x="3110" y="37317"/>
                  </a:cubicBezTo>
                  <a:cubicBezTo>
                    <a:pt x="3354" y="37469"/>
                    <a:pt x="3650" y="37540"/>
                    <a:pt x="3990" y="37540"/>
                  </a:cubicBezTo>
                  <a:cubicBezTo>
                    <a:pt x="7993" y="37540"/>
                    <a:pt x="18095" y="27714"/>
                    <a:pt x="20602" y="24489"/>
                  </a:cubicBezTo>
                  <a:cubicBezTo>
                    <a:pt x="23322" y="20992"/>
                    <a:pt x="12828" y="0"/>
                    <a:pt x="128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537;p104">
              <a:extLst>
                <a:ext uri="{FF2B5EF4-FFF2-40B4-BE49-F238E27FC236}">
                  <a16:creationId xmlns="" xmlns:a16="http://schemas.microsoft.com/office/drawing/2014/main" id="{CD30F577-E9CD-9D59-9734-E7249A2E8935}"/>
                </a:ext>
              </a:extLst>
            </p:cNvPr>
            <p:cNvSpPr/>
            <p:nvPr/>
          </p:nvSpPr>
          <p:spPr>
            <a:xfrm>
              <a:off x="7985495" y="782998"/>
              <a:ext cx="408386" cy="657343"/>
            </a:xfrm>
            <a:custGeom>
              <a:avLst/>
              <a:gdLst/>
              <a:ahLst/>
              <a:cxnLst/>
              <a:rect l="l" t="t" r="r" b="b"/>
              <a:pathLst>
                <a:path w="23323" h="37541" extrusionOk="0">
                  <a:moveTo>
                    <a:pt x="10495" y="0"/>
                  </a:moveTo>
                  <a:cubicBezTo>
                    <a:pt x="10495" y="0"/>
                    <a:pt x="0" y="20991"/>
                    <a:pt x="2721" y="24489"/>
                  </a:cubicBezTo>
                  <a:cubicBezTo>
                    <a:pt x="5228" y="27713"/>
                    <a:pt x="15331" y="37540"/>
                    <a:pt x="19333" y="37540"/>
                  </a:cubicBezTo>
                  <a:cubicBezTo>
                    <a:pt x="19673" y="37540"/>
                    <a:pt x="19969" y="37469"/>
                    <a:pt x="20213" y="37317"/>
                  </a:cubicBezTo>
                  <a:cubicBezTo>
                    <a:pt x="23322" y="35373"/>
                    <a:pt x="19825" y="8162"/>
                    <a:pt x="104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538;p104">
              <a:extLst>
                <a:ext uri="{FF2B5EF4-FFF2-40B4-BE49-F238E27FC236}">
                  <a16:creationId xmlns="" xmlns:a16="http://schemas.microsoft.com/office/drawing/2014/main" id="{4DE640C6-643C-1C9D-8F64-700D9B662283}"/>
                </a:ext>
              </a:extLst>
            </p:cNvPr>
            <p:cNvSpPr/>
            <p:nvPr/>
          </p:nvSpPr>
          <p:spPr>
            <a:xfrm>
              <a:off x="7822458" y="707055"/>
              <a:ext cx="161180" cy="161180"/>
            </a:xfrm>
            <a:custGeom>
              <a:avLst/>
              <a:gdLst/>
              <a:ahLst/>
              <a:cxnLst/>
              <a:rect l="l" t="t" r="r" b="b"/>
              <a:pathLst>
                <a:path w="9205" h="9205" extrusionOk="0">
                  <a:moveTo>
                    <a:pt x="4602" y="0"/>
                  </a:moveTo>
                  <a:cubicBezTo>
                    <a:pt x="2061" y="0"/>
                    <a:pt x="0" y="2060"/>
                    <a:pt x="0" y="4601"/>
                  </a:cubicBezTo>
                  <a:cubicBezTo>
                    <a:pt x="0" y="7143"/>
                    <a:pt x="2061" y="9204"/>
                    <a:pt x="4602" y="9204"/>
                  </a:cubicBezTo>
                  <a:cubicBezTo>
                    <a:pt x="7143" y="9204"/>
                    <a:pt x="9204" y="7143"/>
                    <a:pt x="9204" y="4601"/>
                  </a:cubicBezTo>
                  <a:cubicBezTo>
                    <a:pt x="9204" y="2060"/>
                    <a:pt x="7144" y="0"/>
                    <a:pt x="46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539;p104">
              <a:extLst>
                <a:ext uri="{FF2B5EF4-FFF2-40B4-BE49-F238E27FC236}">
                  <a16:creationId xmlns="" xmlns:a16="http://schemas.microsoft.com/office/drawing/2014/main" id="{CB522D20-E9F4-A4C0-494B-FA5868428488}"/>
                </a:ext>
              </a:extLst>
            </p:cNvPr>
            <p:cNvSpPr/>
            <p:nvPr/>
          </p:nvSpPr>
          <p:spPr>
            <a:xfrm>
              <a:off x="7446346" y="707055"/>
              <a:ext cx="161180" cy="161180"/>
            </a:xfrm>
            <a:custGeom>
              <a:avLst/>
              <a:gdLst/>
              <a:ahLst/>
              <a:cxnLst/>
              <a:rect l="l" t="t" r="r" b="b"/>
              <a:pathLst>
                <a:path w="9205" h="9205" extrusionOk="0">
                  <a:moveTo>
                    <a:pt x="4602" y="0"/>
                  </a:moveTo>
                  <a:cubicBezTo>
                    <a:pt x="2061" y="0"/>
                    <a:pt x="0" y="2060"/>
                    <a:pt x="0" y="4601"/>
                  </a:cubicBezTo>
                  <a:cubicBezTo>
                    <a:pt x="0" y="7143"/>
                    <a:pt x="2061" y="9204"/>
                    <a:pt x="4602" y="9204"/>
                  </a:cubicBezTo>
                  <a:cubicBezTo>
                    <a:pt x="7143" y="9204"/>
                    <a:pt x="9204" y="7143"/>
                    <a:pt x="9204" y="4601"/>
                  </a:cubicBezTo>
                  <a:cubicBezTo>
                    <a:pt x="9204" y="2060"/>
                    <a:pt x="7144" y="0"/>
                    <a:pt x="46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97151AC-ED08-2A57-1319-3584ADEE12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9409" y="2311443"/>
            <a:ext cx="2162978" cy="16951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FCE030C-C447-EF87-1C14-3A13DE9945A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215"/>
          <a:stretch/>
        </p:blipFill>
        <p:spPr>
          <a:xfrm>
            <a:off x="490322" y="2312228"/>
            <a:ext cx="2411531" cy="159029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5D880867-C643-2913-DB3C-CB6024D3C9A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8648"/>
          <a:stretch/>
        </p:blipFill>
        <p:spPr>
          <a:xfrm>
            <a:off x="5396343" y="2309186"/>
            <a:ext cx="2576176" cy="1689974"/>
          </a:xfrm>
          <a:prstGeom prst="rect">
            <a:avLst/>
          </a:prstGeom>
        </p:spPr>
      </p:pic>
      <p:sp>
        <p:nvSpPr>
          <p:cNvPr id="33" name="TextBox 4">
            <a:extLst>
              <a:ext uri="{FF2B5EF4-FFF2-40B4-BE49-F238E27FC236}">
                <a16:creationId xmlns="" xmlns:a16="http://schemas.microsoft.com/office/drawing/2014/main" id="{C47B75E0-2C67-5795-EBEC-153F17CE9BF6}"/>
              </a:ext>
            </a:extLst>
          </p:cNvPr>
          <p:cNvSpPr txBox="1"/>
          <p:nvPr/>
        </p:nvSpPr>
        <p:spPr>
          <a:xfrm>
            <a:off x="189073" y="1083024"/>
            <a:ext cx="1720367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b="1" dirty="0">
                <a:latin typeface="Mali"/>
              </a:rPr>
              <a:t>Human</a:t>
            </a:r>
          </a:p>
        </p:txBody>
      </p:sp>
      <p:sp>
        <p:nvSpPr>
          <p:cNvPr id="35" name="TextBox 6">
            <a:extLst>
              <a:ext uri="{FF2B5EF4-FFF2-40B4-BE49-F238E27FC236}">
                <a16:creationId xmlns="" xmlns:a16="http://schemas.microsoft.com/office/drawing/2014/main" id="{99EDA0AA-3DF8-20C4-C07D-E17F37567B42}"/>
              </a:ext>
            </a:extLst>
          </p:cNvPr>
          <p:cNvSpPr txBox="1"/>
          <p:nvPr/>
        </p:nvSpPr>
        <p:spPr>
          <a:xfrm>
            <a:off x="184566" y="1716647"/>
            <a:ext cx="1724982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b="1" dirty="0">
                <a:latin typeface="Mali"/>
              </a:rPr>
              <a:t>person</a:t>
            </a:r>
            <a:endParaRPr lang="en-US" sz="1600">
              <a:latin typeface="Mali"/>
            </a:endParaRPr>
          </a:p>
        </p:txBody>
      </p:sp>
      <p:sp>
        <p:nvSpPr>
          <p:cNvPr id="36" name="Title 4">
            <a:extLst>
              <a:ext uri="{FF2B5EF4-FFF2-40B4-BE49-F238E27FC236}">
                <a16:creationId xmlns="" xmlns:a16="http://schemas.microsoft.com/office/drawing/2014/main" id="{6A7A8FAC-4578-6179-7049-0D918E93FA96}"/>
              </a:ext>
            </a:extLst>
          </p:cNvPr>
          <p:cNvSpPr>
            <a:spLocks noGrp="1"/>
          </p:cNvSpPr>
          <p:nvPr/>
        </p:nvSpPr>
        <p:spPr bwMode="black">
          <a:xfrm>
            <a:off x="1482823" y="307144"/>
            <a:ext cx="5454511" cy="5417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182880" tIns="182880" rIns="182880" bIns="182880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2800" b="1" dirty="0">
                <a:latin typeface="Mali"/>
                <a:ea typeface="Calibri"/>
                <a:cs typeface="Mali"/>
              </a:rPr>
              <a:t>Task 3: Build Vocabulary</a:t>
            </a:r>
          </a:p>
        </p:txBody>
      </p:sp>
    </p:spTree>
    <p:extLst>
      <p:ext uri="{BB962C8B-B14F-4D97-AF65-F5344CB8AC3E}">
        <p14:creationId xmlns:p14="http://schemas.microsoft.com/office/powerpoint/2010/main" val="3444013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3">
          <a:extLst>
            <a:ext uri="{FF2B5EF4-FFF2-40B4-BE49-F238E27FC236}">
              <a16:creationId xmlns="" xmlns:a16="http://schemas.microsoft.com/office/drawing/2014/main" id="{31A03172-A107-A777-6C47-A9C846AE72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p38">
            <a:extLst>
              <a:ext uri="{FF2B5EF4-FFF2-40B4-BE49-F238E27FC236}">
                <a16:creationId xmlns="" xmlns:a16="http://schemas.microsoft.com/office/drawing/2014/main" id="{586E69CC-A72B-452D-CC96-B1573FB6B4D2}"/>
              </a:ext>
            </a:extLst>
          </p:cNvPr>
          <p:cNvSpPr/>
          <p:nvPr/>
        </p:nvSpPr>
        <p:spPr>
          <a:xfrm>
            <a:off x="8517887" y="3942506"/>
            <a:ext cx="626125" cy="1022692"/>
          </a:xfrm>
          <a:custGeom>
            <a:avLst/>
            <a:gdLst/>
            <a:ahLst/>
            <a:cxnLst/>
            <a:rect l="l" t="t" r="r" b="b"/>
            <a:pathLst>
              <a:path w="4855" h="7930" extrusionOk="0">
                <a:moveTo>
                  <a:pt x="4855" y="1"/>
                </a:moveTo>
                <a:cubicBezTo>
                  <a:pt x="4842" y="27"/>
                  <a:pt x="4842" y="66"/>
                  <a:pt x="4829" y="105"/>
                </a:cubicBezTo>
                <a:cubicBezTo>
                  <a:pt x="4541" y="1597"/>
                  <a:pt x="4449" y="3115"/>
                  <a:pt x="4528" y="4619"/>
                </a:cubicBezTo>
                <a:lnTo>
                  <a:pt x="4384" y="3638"/>
                </a:lnTo>
                <a:cubicBezTo>
                  <a:pt x="4305" y="3115"/>
                  <a:pt x="4214" y="2578"/>
                  <a:pt x="4004" y="2094"/>
                </a:cubicBezTo>
                <a:cubicBezTo>
                  <a:pt x="3782" y="1597"/>
                  <a:pt x="3402" y="1152"/>
                  <a:pt x="2879" y="1008"/>
                </a:cubicBezTo>
                <a:cubicBezTo>
                  <a:pt x="2801" y="1361"/>
                  <a:pt x="2814" y="1741"/>
                  <a:pt x="2840" y="2107"/>
                </a:cubicBezTo>
                <a:cubicBezTo>
                  <a:pt x="2892" y="2827"/>
                  <a:pt x="3010" y="3560"/>
                  <a:pt x="3167" y="4266"/>
                </a:cubicBezTo>
                <a:cubicBezTo>
                  <a:pt x="2735" y="3677"/>
                  <a:pt x="2238" y="3115"/>
                  <a:pt x="1767" y="2657"/>
                </a:cubicBezTo>
                <a:lnTo>
                  <a:pt x="1767" y="2657"/>
                </a:lnTo>
                <a:cubicBezTo>
                  <a:pt x="2120" y="3363"/>
                  <a:pt x="2486" y="4070"/>
                  <a:pt x="2866" y="4750"/>
                </a:cubicBezTo>
                <a:cubicBezTo>
                  <a:pt x="2958" y="4946"/>
                  <a:pt x="3324" y="5640"/>
                  <a:pt x="3677" y="6229"/>
                </a:cubicBezTo>
                <a:cubicBezTo>
                  <a:pt x="3625" y="6176"/>
                  <a:pt x="3586" y="6111"/>
                  <a:pt x="3520" y="6059"/>
                </a:cubicBezTo>
                <a:cubicBezTo>
                  <a:pt x="2905" y="5509"/>
                  <a:pt x="2055" y="5274"/>
                  <a:pt x="1243" y="5221"/>
                </a:cubicBezTo>
                <a:cubicBezTo>
                  <a:pt x="1212" y="5220"/>
                  <a:pt x="1179" y="5219"/>
                  <a:pt x="1146" y="5219"/>
                </a:cubicBezTo>
                <a:cubicBezTo>
                  <a:pt x="868" y="5219"/>
                  <a:pt x="562" y="5276"/>
                  <a:pt x="445" y="5522"/>
                </a:cubicBezTo>
                <a:cubicBezTo>
                  <a:pt x="1215" y="6407"/>
                  <a:pt x="2324" y="6802"/>
                  <a:pt x="3403" y="7261"/>
                </a:cubicBezTo>
                <a:lnTo>
                  <a:pt x="3403" y="7261"/>
                </a:lnTo>
                <a:cubicBezTo>
                  <a:pt x="2680" y="6957"/>
                  <a:pt x="1902" y="6792"/>
                  <a:pt x="1121" y="6792"/>
                </a:cubicBezTo>
                <a:cubicBezTo>
                  <a:pt x="746" y="6792"/>
                  <a:pt x="371" y="6830"/>
                  <a:pt x="0" y="6909"/>
                </a:cubicBezTo>
                <a:cubicBezTo>
                  <a:pt x="27" y="7145"/>
                  <a:pt x="262" y="7249"/>
                  <a:pt x="485" y="7341"/>
                </a:cubicBezTo>
                <a:cubicBezTo>
                  <a:pt x="1427" y="7681"/>
                  <a:pt x="2421" y="7877"/>
                  <a:pt x="3416" y="7930"/>
                </a:cubicBezTo>
                <a:lnTo>
                  <a:pt x="4318" y="7930"/>
                </a:lnTo>
                <a:cubicBezTo>
                  <a:pt x="4384" y="7930"/>
                  <a:pt x="4449" y="7930"/>
                  <a:pt x="4515" y="7904"/>
                </a:cubicBezTo>
                <a:lnTo>
                  <a:pt x="4515" y="7930"/>
                </a:lnTo>
                <a:lnTo>
                  <a:pt x="4541" y="7930"/>
                </a:lnTo>
                <a:lnTo>
                  <a:pt x="4541" y="7904"/>
                </a:lnTo>
                <a:lnTo>
                  <a:pt x="4580" y="7904"/>
                </a:lnTo>
                <a:cubicBezTo>
                  <a:pt x="4593" y="7904"/>
                  <a:pt x="4593" y="7930"/>
                  <a:pt x="4606" y="7930"/>
                </a:cubicBezTo>
                <a:lnTo>
                  <a:pt x="4724" y="7930"/>
                </a:lnTo>
                <a:cubicBezTo>
                  <a:pt x="4711" y="7930"/>
                  <a:pt x="4698" y="7904"/>
                  <a:pt x="4698" y="7904"/>
                </a:cubicBezTo>
                <a:lnTo>
                  <a:pt x="4698" y="7904"/>
                </a:lnTo>
                <a:cubicBezTo>
                  <a:pt x="4720" y="7912"/>
                  <a:pt x="4738" y="7915"/>
                  <a:pt x="4756" y="7915"/>
                </a:cubicBezTo>
                <a:cubicBezTo>
                  <a:pt x="4791" y="7915"/>
                  <a:pt x="4820" y="7904"/>
                  <a:pt x="4855" y="7904"/>
                </a:cubicBezTo>
                <a:lnTo>
                  <a:pt x="485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532;p58">
            <a:extLst>
              <a:ext uri="{FF2B5EF4-FFF2-40B4-BE49-F238E27FC236}">
                <a16:creationId xmlns="" xmlns:a16="http://schemas.microsoft.com/office/drawing/2014/main" id="{4C3F016C-6C99-DECF-CD94-CDE1F58F6DB3}"/>
              </a:ext>
            </a:extLst>
          </p:cNvPr>
          <p:cNvSpPr/>
          <p:nvPr/>
        </p:nvSpPr>
        <p:spPr>
          <a:xfrm>
            <a:off x="7033091" y="244800"/>
            <a:ext cx="1012200" cy="10122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528;p104">
            <a:extLst>
              <a:ext uri="{FF2B5EF4-FFF2-40B4-BE49-F238E27FC236}">
                <a16:creationId xmlns="" xmlns:a16="http://schemas.microsoft.com/office/drawing/2014/main" id="{CAF81E72-E324-7654-C689-3893D4FE31B6}"/>
              </a:ext>
            </a:extLst>
          </p:cNvPr>
          <p:cNvGrpSpPr/>
          <p:nvPr/>
        </p:nvGrpSpPr>
        <p:grpSpPr>
          <a:xfrm>
            <a:off x="7099572" y="306019"/>
            <a:ext cx="850721" cy="851862"/>
            <a:chOff x="7036085" y="299669"/>
            <a:chExt cx="1357796" cy="1716366"/>
          </a:xfrm>
        </p:grpSpPr>
        <p:sp>
          <p:nvSpPr>
            <p:cNvPr id="10" name="Google Shape;2529;p104">
              <a:extLst>
                <a:ext uri="{FF2B5EF4-FFF2-40B4-BE49-F238E27FC236}">
                  <a16:creationId xmlns="" xmlns:a16="http://schemas.microsoft.com/office/drawing/2014/main" id="{4417F710-1DAD-3865-CDCF-DA1EB7C9533C}"/>
                </a:ext>
              </a:extLst>
            </p:cNvPr>
            <p:cNvSpPr/>
            <p:nvPr/>
          </p:nvSpPr>
          <p:spPr>
            <a:xfrm>
              <a:off x="7450599" y="1905932"/>
              <a:ext cx="192155" cy="110103"/>
            </a:xfrm>
            <a:custGeom>
              <a:avLst/>
              <a:gdLst/>
              <a:ahLst/>
              <a:cxnLst/>
              <a:rect l="l" t="t" r="r" b="b"/>
              <a:pathLst>
                <a:path w="10974" h="6288" extrusionOk="0">
                  <a:moveTo>
                    <a:pt x="4011" y="1"/>
                  </a:moveTo>
                  <a:cubicBezTo>
                    <a:pt x="4011" y="1"/>
                    <a:pt x="1" y="3330"/>
                    <a:pt x="908" y="3936"/>
                  </a:cubicBezTo>
                  <a:cubicBezTo>
                    <a:pt x="1087" y="4055"/>
                    <a:pt x="1340" y="4103"/>
                    <a:pt x="1630" y="4103"/>
                  </a:cubicBezTo>
                  <a:cubicBezTo>
                    <a:pt x="2812" y="4103"/>
                    <a:pt x="4616" y="3309"/>
                    <a:pt x="4617" y="3309"/>
                  </a:cubicBezTo>
                  <a:lnTo>
                    <a:pt x="4617" y="3309"/>
                  </a:lnTo>
                  <a:cubicBezTo>
                    <a:pt x="4617" y="3309"/>
                    <a:pt x="3936" y="5373"/>
                    <a:pt x="5222" y="5449"/>
                  </a:cubicBezTo>
                  <a:cubicBezTo>
                    <a:pt x="5249" y="5451"/>
                    <a:pt x="5275" y="5452"/>
                    <a:pt x="5301" y="5452"/>
                  </a:cubicBezTo>
                  <a:cubicBezTo>
                    <a:pt x="6540" y="5452"/>
                    <a:pt x="7265" y="3708"/>
                    <a:pt x="7265" y="3708"/>
                  </a:cubicBezTo>
                  <a:cubicBezTo>
                    <a:pt x="7265" y="3708"/>
                    <a:pt x="8483" y="6287"/>
                    <a:pt x="9664" y="6287"/>
                  </a:cubicBezTo>
                  <a:cubicBezTo>
                    <a:pt x="9697" y="6287"/>
                    <a:pt x="9730" y="6285"/>
                    <a:pt x="9763" y="6281"/>
                  </a:cubicBezTo>
                  <a:cubicBezTo>
                    <a:pt x="10973" y="6130"/>
                    <a:pt x="9763" y="1211"/>
                    <a:pt x="9763" y="1211"/>
                  </a:cubicBezTo>
                  <a:lnTo>
                    <a:pt x="401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530;p104">
              <a:extLst>
                <a:ext uri="{FF2B5EF4-FFF2-40B4-BE49-F238E27FC236}">
                  <a16:creationId xmlns="" xmlns:a16="http://schemas.microsoft.com/office/drawing/2014/main" id="{8A91FAB7-B70D-1BD2-611E-8C27F1542C6F}"/>
                </a:ext>
              </a:extLst>
            </p:cNvPr>
            <p:cNvSpPr/>
            <p:nvPr/>
          </p:nvSpPr>
          <p:spPr>
            <a:xfrm>
              <a:off x="7774324" y="1905932"/>
              <a:ext cx="192172" cy="110103"/>
            </a:xfrm>
            <a:custGeom>
              <a:avLst/>
              <a:gdLst/>
              <a:ahLst/>
              <a:cxnLst/>
              <a:rect l="l" t="t" r="r" b="b"/>
              <a:pathLst>
                <a:path w="10975" h="6288" extrusionOk="0">
                  <a:moveTo>
                    <a:pt x="6963" y="1"/>
                  </a:moveTo>
                  <a:lnTo>
                    <a:pt x="1211" y="1211"/>
                  </a:lnTo>
                  <a:cubicBezTo>
                    <a:pt x="1211" y="1211"/>
                    <a:pt x="1" y="6130"/>
                    <a:pt x="1211" y="6281"/>
                  </a:cubicBezTo>
                  <a:cubicBezTo>
                    <a:pt x="1244" y="6285"/>
                    <a:pt x="1277" y="6287"/>
                    <a:pt x="1310" y="6287"/>
                  </a:cubicBezTo>
                  <a:cubicBezTo>
                    <a:pt x="2491" y="6287"/>
                    <a:pt x="3709" y="3708"/>
                    <a:pt x="3709" y="3708"/>
                  </a:cubicBezTo>
                  <a:cubicBezTo>
                    <a:pt x="3709" y="3708"/>
                    <a:pt x="4435" y="5452"/>
                    <a:pt x="5675" y="5452"/>
                  </a:cubicBezTo>
                  <a:cubicBezTo>
                    <a:pt x="5701" y="5452"/>
                    <a:pt x="5727" y="5451"/>
                    <a:pt x="5753" y="5449"/>
                  </a:cubicBezTo>
                  <a:cubicBezTo>
                    <a:pt x="7039" y="5373"/>
                    <a:pt x="6359" y="3309"/>
                    <a:pt x="6359" y="3309"/>
                  </a:cubicBezTo>
                  <a:lnTo>
                    <a:pt x="6359" y="3309"/>
                  </a:lnTo>
                  <a:cubicBezTo>
                    <a:pt x="6359" y="3309"/>
                    <a:pt x="8162" y="4103"/>
                    <a:pt x="9344" y="4103"/>
                  </a:cubicBezTo>
                  <a:cubicBezTo>
                    <a:pt x="9634" y="4103"/>
                    <a:pt x="9887" y="4055"/>
                    <a:pt x="10066" y="3936"/>
                  </a:cubicBezTo>
                  <a:cubicBezTo>
                    <a:pt x="10974" y="3330"/>
                    <a:pt x="6963" y="1"/>
                    <a:pt x="6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531;p104">
              <a:extLst>
                <a:ext uri="{FF2B5EF4-FFF2-40B4-BE49-F238E27FC236}">
                  <a16:creationId xmlns="" xmlns:a16="http://schemas.microsoft.com/office/drawing/2014/main" id="{B9C6E315-87AF-1A9E-4525-2EF5CA91989C}"/>
                </a:ext>
              </a:extLst>
            </p:cNvPr>
            <p:cNvSpPr/>
            <p:nvPr/>
          </p:nvSpPr>
          <p:spPr>
            <a:xfrm>
              <a:off x="7037766" y="299669"/>
              <a:ext cx="1341564" cy="1644854"/>
            </a:xfrm>
            <a:custGeom>
              <a:avLst/>
              <a:gdLst/>
              <a:ahLst/>
              <a:cxnLst/>
              <a:rect l="l" t="t" r="r" b="b"/>
              <a:pathLst>
                <a:path w="76617" h="93938" extrusionOk="0">
                  <a:moveTo>
                    <a:pt x="38057" y="0"/>
                  </a:moveTo>
                  <a:cubicBezTo>
                    <a:pt x="35871" y="0"/>
                    <a:pt x="20009" y="682"/>
                    <a:pt x="13906" y="20208"/>
                  </a:cubicBezTo>
                  <a:cubicBezTo>
                    <a:pt x="7347" y="41199"/>
                    <a:pt x="1" y="93937"/>
                    <a:pt x="38309" y="93937"/>
                  </a:cubicBezTo>
                  <a:cubicBezTo>
                    <a:pt x="76617" y="93937"/>
                    <a:pt x="69270" y="41199"/>
                    <a:pt x="62710" y="20208"/>
                  </a:cubicBezTo>
                  <a:cubicBezTo>
                    <a:pt x="56608" y="682"/>
                    <a:pt x="40745" y="0"/>
                    <a:pt x="38559" y="0"/>
                  </a:cubicBezTo>
                  <a:cubicBezTo>
                    <a:pt x="38395" y="0"/>
                    <a:pt x="38308" y="4"/>
                    <a:pt x="38308" y="4"/>
                  </a:cubicBezTo>
                  <a:cubicBezTo>
                    <a:pt x="38308" y="4"/>
                    <a:pt x="38221" y="0"/>
                    <a:pt x="380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532;p104">
              <a:extLst>
                <a:ext uri="{FF2B5EF4-FFF2-40B4-BE49-F238E27FC236}">
                  <a16:creationId xmlns="" xmlns:a16="http://schemas.microsoft.com/office/drawing/2014/main" id="{3C7C6033-3713-35A1-8346-8A82CDEA95D0}"/>
                </a:ext>
              </a:extLst>
            </p:cNvPr>
            <p:cNvSpPr/>
            <p:nvPr/>
          </p:nvSpPr>
          <p:spPr>
            <a:xfrm>
              <a:off x="7098963" y="299669"/>
              <a:ext cx="1219134" cy="1504967"/>
            </a:xfrm>
            <a:custGeom>
              <a:avLst/>
              <a:gdLst/>
              <a:ahLst/>
              <a:cxnLst/>
              <a:rect l="l" t="t" r="r" b="b"/>
              <a:pathLst>
                <a:path w="69625" h="85949" extrusionOk="0">
                  <a:moveTo>
                    <a:pt x="35065" y="0"/>
                  </a:moveTo>
                  <a:cubicBezTo>
                    <a:pt x="34901" y="0"/>
                    <a:pt x="34814" y="4"/>
                    <a:pt x="34814" y="4"/>
                  </a:cubicBezTo>
                  <a:cubicBezTo>
                    <a:pt x="34814" y="4"/>
                    <a:pt x="34727" y="0"/>
                    <a:pt x="34563" y="0"/>
                  </a:cubicBezTo>
                  <a:cubicBezTo>
                    <a:pt x="32377" y="0"/>
                    <a:pt x="16514" y="682"/>
                    <a:pt x="10411" y="20208"/>
                  </a:cubicBezTo>
                  <a:cubicBezTo>
                    <a:pt x="5429" y="36148"/>
                    <a:pt x="0" y="70389"/>
                    <a:pt x="14449" y="85948"/>
                  </a:cubicBezTo>
                  <a:cubicBezTo>
                    <a:pt x="2746" y="66153"/>
                    <a:pt x="12079" y="15818"/>
                    <a:pt x="21431" y="11024"/>
                  </a:cubicBezTo>
                  <a:cubicBezTo>
                    <a:pt x="23600" y="9913"/>
                    <a:pt x="25482" y="9486"/>
                    <a:pt x="27095" y="9486"/>
                  </a:cubicBezTo>
                  <a:cubicBezTo>
                    <a:pt x="32421" y="9486"/>
                    <a:pt x="34799" y="14146"/>
                    <a:pt x="34812" y="14171"/>
                  </a:cubicBezTo>
                  <a:lnTo>
                    <a:pt x="34812" y="14173"/>
                  </a:lnTo>
                  <a:lnTo>
                    <a:pt x="34813" y="14173"/>
                  </a:lnTo>
                  <a:lnTo>
                    <a:pt x="34813" y="14170"/>
                  </a:lnTo>
                  <a:cubicBezTo>
                    <a:pt x="34826" y="14145"/>
                    <a:pt x="37204" y="9485"/>
                    <a:pt x="42530" y="9485"/>
                  </a:cubicBezTo>
                  <a:cubicBezTo>
                    <a:pt x="44142" y="9485"/>
                    <a:pt x="46025" y="9912"/>
                    <a:pt x="48193" y="11024"/>
                  </a:cubicBezTo>
                  <a:cubicBezTo>
                    <a:pt x="57546" y="15818"/>
                    <a:pt x="66880" y="66153"/>
                    <a:pt x="55174" y="85948"/>
                  </a:cubicBezTo>
                  <a:lnTo>
                    <a:pt x="55176" y="85948"/>
                  </a:lnTo>
                  <a:cubicBezTo>
                    <a:pt x="69624" y="70391"/>
                    <a:pt x="64197" y="36146"/>
                    <a:pt x="59215" y="20207"/>
                  </a:cubicBezTo>
                  <a:cubicBezTo>
                    <a:pt x="53113" y="682"/>
                    <a:pt x="37251" y="0"/>
                    <a:pt x="350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533;p104">
              <a:extLst>
                <a:ext uri="{FF2B5EF4-FFF2-40B4-BE49-F238E27FC236}">
                  <a16:creationId xmlns="" xmlns:a16="http://schemas.microsoft.com/office/drawing/2014/main" id="{BDBE0204-1102-5EFD-3899-9EF44AE9762D}"/>
                </a:ext>
              </a:extLst>
            </p:cNvPr>
            <p:cNvSpPr/>
            <p:nvPr/>
          </p:nvSpPr>
          <p:spPr>
            <a:xfrm>
              <a:off x="7515929" y="617669"/>
              <a:ext cx="60374" cy="78130"/>
            </a:xfrm>
            <a:custGeom>
              <a:avLst/>
              <a:gdLst/>
              <a:ahLst/>
              <a:cxnLst/>
              <a:rect l="l" t="t" r="r" b="b"/>
              <a:pathLst>
                <a:path w="3448" h="4462" extrusionOk="0">
                  <a:moveTo>
                    <a:pt x="1724" y="1"/>
                  </a:moveTo>
                  <a:cubicBezTo>
                    <a:pt x="772" y="1"/>
                    <a:pt x="0" y="999"/>
                    <a:pt x="0" y="2231"/>
                  </a:cubicBezTo>
                  <a:cubicBezTo>
                    <a:pt x="0" y="3463"/>
                    <a:pt x="771" y="4461"/>
                    <a:pt x="1724" y="4461"/>
                  </a:cubicBezTo>
                  <a:cubicBezTo>
                    <a:pt x="2676" y="4461"/>
                    <a:pt x="3447" y="3463"/>
                    <a:pt x="3447" y="2231"/>
                  </a:cubicBezTo>
                  <a:cubicBezTo>
                    <a:pt x="3447" y="999"/>
                    <a:pt x="2674" y="1"/>
                    <a:pt x="17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534;p104">
              <a:extLst>
                <a:ext uri="{FF2B5EF4-FFF2-40B4-BE49-F238E27FC236}">
                  <a16:creationId xmlns="" xmlns:a16="http://schemas.microsoft.com/office/drawing/2014/main" id="{C0E5652E-8E61-0AFF-670C-48758ACDCD6C}"/>
                </a:ext>
              </a:extLst>
            </p:cNvPr>
            <p:cNvSpPr/>
            <p:nvPr/>
          </p:nvSpPr>
          <p:spPr>
            <a:xfrm>
              <a:off x="7840267" y="617669"/>
              <a:ext cx="60374" cy="78130"/>
            </a:xfrm>
            <a:custGeom>
              <a:avLst/>
              <a:gdLst/>
              <a:ahLst/>
              <a:cxnLst/>
              <a:rect l="l" t="t" r="r" b="b"/>
              <a:pathLst>
                <a:path w="3448" h="4462" extrusionOk="0">
                  <a:moveTo>
                    <a:pt x="1723" y="1"/>
                  </a:moveTo>
                  <a:cubicBezTo>
                    <a:pt x="771" y="1"/>
                    <a:pt x="1" y="999"/>
                    <a:pt x="1" y="2231"/>
                  </a:cubicBezTo>
                  <a:cubicBezTo>
                    <a:pt x="1" y="3463"/>
                    <a:pt x="770" y="4461"/>
                    <a:pt x="1723" y="4461"/>
                  </a:cubicBezTo>
                  <a:cubicBezTo>
                    <a:pt x="2677" y="4461"/>
                    <a:pt x="3447" y="3463"/>
                    <a:pt x="3447" y="2231"/>
                  </a:cubicBezTo>
                  <a:cubicBezTo>
                    <a:pt x="3447" y="999"/>
                    <a:pt x="2674" y="1"/>
                    <a:pt x="17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535;p104">
              <a:extLst>
                <a:ext uri="{FF2B5EF4-FFF2-40B4-BE49-F238E27FC236}">
                  <a16:creationId xmlns="" xmlns:a16="http://schemas.microsoft.com/office/drawing/2014/main" id="{8F79791F-E191-58D8-F7A8-E74E2CBDC9BF}"/>
                </a:ext>
              </a:extLst>
            </p:cNvPr>
            <p:cNvSpPr/>
            <p:nvPr/>
          </p:nvSpPr>
          <p:spPr>
            <a:xfrm>
              <a:off x="7615911" y="707057"/>
              <a:ext cx="183032" cy="106846"/>
            </a:xfrm>
            <a:custGeom>
              <a:avLst/>
              <a:gdLst/>
              <a:ahLst/>
              <a:cxnLst/>
              <a:rect l="l" t="t" r="r" b="b"/>
              <a:pathLst>
                <a:path w="10453" h="6102" extrusionOk="0">
                  <a:moveTo>
                    <a:pt x="5865" y="0"/>
                  </a:moveTo>
                  <a:cubicBezTo>
                    <a:pt x="5865" y="0"/>
                    <a:pt x="847" y="334"/>
                    <a:pt x="424" y="927"/>
                  </a:cubicBezTo>
                  <a:cubicBezTo>
                    <a:pt x="0" y="1519"/>
                    <a:pt x="4721" y="5669"/>
                    <a:pt x="5659" y="6078"/>
                  </a:cubicBezTo>
                  <a:cubicBezTo>
                    <a:pt x="5696" y="6094"/>
                    <a:pt x="5736" y="6102"/>
                    <a:pt x="5781" y="6102"/>
                  </a:cubicBezTo>
                  <a:cubicBezTo>
                    <a:pt x="6873" y="6102"/>
                    <a:pt x="10208" y="1433"/>
                    <a:pt x="10328" y="757"/>
                  </a:cubicBezTo>
                  <a:cubicBezTo>
                    <a:pt x="10452" y="53"/>
                    <a:pt x="5865" y="0"/>
                    <a:pt x="58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536;p104">
              <a:extLst>
                <a:ext uri="{FF2B5EF4-FFF2-40B4-BE49-F238E27FC236}">
                  <a16:creationId xmlns="" xmlns:a16="http://schemas.microsoft.com/office/drawing/2014/main" id="{3734E183-AF80-BE8C-99A7-EC9DE46D448B}"/>
                </a:ext>
              </a:extLst>
            </p:cNvPr>
            <p:cNvSpPr/>
            <p:nvPr/>
          </p:nvSpPr>
          <p:spPr>
            <a:xfrm>
              <a:off x="7036085" y="782998"/>
              <a:ext cx="408386" cy="657343"/>
            </a:xfrm>
            <a:custGeom>
              <a:avLst/>
              <a:gdLst/>
              <a:ahLst/>
              <a:cxnLst/>
              <a:rect l="l" t="t" r="r" b="b"/>
              <a:pathLst>
                <a:path w="23323" h="37541" extrusionOk="0">
                  <a:moveTo>
                    <a:pt x="12828" y="0"/>
                  </a:moveTo>
                  <a:cubicBezTo>
                    <a:pt x="3498" y="8162"/>
                    <a:pt x="0" y="35373"/>
                    <a:pt x="3110" y="37317"/>
                  </a:cubicBezTo>
                  <a:cubicBezTo>
                    <a:pt x="3354" y="37469"/>
                    <a:pt x="3650" y="37540"/>
                    <a:pt x="3990" y="37540"/>
                  </a:cubicBezTo>
                  <a:cubicBezTo>
                    <a:pt x="7993" y="37540"/>
                    <a:pt x="18095" y="27714"/>
                    <a:pt x="20602" y="24489"/>
                  </a:cubicBezTo>
                  <a:cubicBezTo>
                    <a:pt x="23322" y="20992"/>
                    <a:pt x="12828" y="0"/>
                    <a:pt x="128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537;p104">
              <a:extLst>
                <a:ext uri="{FF2B5EF4-FFF2-40B4-BE49-F238E27FC236}">
                  <a16:creationId xmlns="" xmlns:a16="http://schemas.microsoft.com/office/drawing/2014/main" id="{D4C74DF3-18F1-C34E-D900-2C7254A2DC8B}"/>
                </a:ext>
              </a:extLst>
            </p:cNvPr>
            <p:cNvSpPr/>
            <p:nvPr/>
          </p:nvSpPr>
          <p:spPr>
            <a:xfrm>
              <a:off x="7985495" y="782998"/>
              <a:ext cx="408386" cy="657343"/>
            </a:xfrm>
            <a:custGeom>
              <a:avLst/>
              <a:gdLst/>
              <a:ahLst/>
              <a:cxnLst/>
              <a:rect l="l" t="t" r="r" b="b"/>
              <a:pathLst>
                <a:path w="23323" h="37541" extrusionOk="0">
                  <a:moveTo>
                    <a:pt x="10495" y="0"/>
                  </a:moveTo>
                  <a:cubicBezTo>
                    <a:pt x="10495" y="0"/>
                    <a:pt x="0" y="20991"/>
                    <a:pt x="2721" y="24489"/>
                  </a:cubicBezTo>
                  <a:cubicBezTo>
                    <a:pt x="5228" y="27713"/>
                    <a:pt x="15331" y="37540"/>
                    <a:pt x="19333" y="37540"/>
                  </a:cubicBezTo>
                  <a:cubicBezTo>
                    <a:pt x="19673" y="37540"/>
                    <a:pt x="19969" y="37469"/>
                    <a:pt x="20213" y="37317"/>
                  </a:cubicBezTo>
                  <a:cubicBezTo>
                    <a:pt x="23322" y="35373"/>
                    <a:pt x="19825" y="8162"/>
                    <a:pt x="104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538;p104">
              <a:extLst>
                <a:ext uri="{FF2B5EF4-FFF2-40B4-BE49-F238E27FC236}">
                  <a16:creationId xmlns="" xmlns:a16="http://schemas.microsoft.com/office/drawing/2014/main" id="{EE449957-A37D-B5FE-7EA1-8DAE56840377}"/>
                </a:ext>
              </a:extLst>
            </p:cNvPr>
            <p:cNvSpPr/>
            <p:nvPr/>
          </p:nvSpPr>
          <p:spPr>
            <a:xfrm>
              <a:off x="7822458" y="707055"/>
              <a:ext cx="161180" cy="161180"/>
            </a:xfrm>
            <a:custGeom>
              <a:avLst/>
              <a:gdLst/>
              <a:ahLst/>
              <a:cxnLst/>
              <a:rect l="l" t="t" r="r" b="b"/>
              <a:pathLst>
                <a:path w="9205" h="9205" extrusionOk="0">
                  <a:moveTo>
                    <a:pt x="4602" y="0"/>
                  </a:moveTo>
                  <a:cubicBezTo>
                    <a:pt x="2061" y="0"/>
                    <a:pt x="0" y="2060"/>
                    <a:pt x="0" y="4601"/>
                  </a:cubicBezTo>
                  <a:cubicBezTo>
                    <a:pt x="0" y="7143"/>
                    <a:pt x="2061" y="9204"/>
                    <a:pt x="4602" y="9204"/>
                  </a:cubicBezTo>
                  <a:cubicBezTo>
                    <a:pt x="7143" y="9204"/>
                    <a:pt x="9204" y="7143"/>
                    <a:pt x="9204" y="4601"/>
                  </a:cubicBezTo>
                  <a:cubicBezTo>
                    <a:pt x="9204" y="2060"/>
                    <a:pt x="7144" y="0"/>
                    <a:pt x="46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539;p104">
              <a:extLst>
                <a:ext uri="{FF2B5EF4-FFF2-40B4-BE49-F238E27FC236}">
                  <a16:creationId xmlns="" xmlns:a16="http://schemas.microsoft.com/office/drawing/2014/main" id="{0052B761-1445-2592-E5F2-CFF791DBD07F}"/>
                </a:ext>
              </a:extLst>
            </p:cNvPr>
            <p:cNvSpPr/>
            <p:nvPr/>
          </p:nvSpPr>
          <p:spPr>
            <a:xfrm>
              <a:off x="7446346" y="707055"/>
              <a:ext cx="161180" cy="161180"/>
            </a:xfrm>
            <a:custGeom>
              <a:avLst/>
              <a:gdLst/>
              <a:ahLst/>
              <a:cxnLst/>
              <a:rect l="l" t="t" r="r" b="b"/>
              <a:pathLst>
                <a:path w="9205" h="9205" extrusionOk="0">
                  <a:moveTo>
                    <a:pt x="4602" y="0"/>
                  </a:moveTo>
                  <a:cubicBezTo>
                    <a:pt x="2061" y="0"/>
                    <a:pt x="0" y="2060"/>
                    <a:pt x="0" y="4601"/>
                  </a:cubicBezTo>
                  <a:cubicBezTo>
                    <a:pt x="0" y="7143"/>
                    <a:pt x="2061" y="9204"/>
                    <a:pt x="4602" y="9204"/>
                  </a:cubicBezTo>
                  <a:cubicBezTo>
                    <a:pt x="7143" y="9204"/>
                    <a:pt x="9204" y="7143"/>
                    <a:pt x="9204" y="4601"/>
                  </a:cubicBezTo>
                  <a:cubicBezTo>
                    <a:pt x="9204" y="2060"/>
                    <a:pt x="7144" y="0"/>
                    <a:pt x="46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Title 4">
            <a:extLst>
              <a:ext uri="{FF2B5EF4-FFF2-40B4-BE49-F238E27FC236}">
                <a16:creationId xmlns="" xmlns:a16="http://schemas.microsoft.com/office/drawing/2014/main" id="{7219493F-8B6A-8912-B6A5-8C6DB795D5CF}"/>
              </a:ext>
            </a:extLst>
          </p:cNvPr>
          <p:cNvSpPr>
            <a:spLocks noGrp="1"/>
          </p:cNvSpPr>
          <p:nvPr/>
        </p:nvSpPr>
        <p:spPr bwMode="black">
          <a:xfrm>
            <a:off x="1482823" y="307144"/>
            <a:ext cx="5454511" cy="5417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182880" tIns="182880" rIns="182880" bIns="182880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2800" b="1" dirty="0">
                <a:latin typeface="Mali"/>
                <a:ea typeface="Calibri"/>
                <a:cs typeface="Mali"/>
              </a:rPr>
              <a:t>Task 3: Build Vocabulary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5567288-EC40-1E19-4281-7EF6F19BCC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4908" y="2158570"/>
            <a:ext cx="2873976" cy="19644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6682034-BB2B-F20A-048A-30F478335B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7865" y="2077479"/>
            <a:ext cx="1468910" cy="2049678"/>
          </a:xfrm>
          <a:prstGeom prst="rect">
            <a:avLst/>
          </a:prstGeom>
        </p:spPr>
      </p:pic>
      <p:sp>
        <p:nvSpPr>
          <p:cNvPr id="21" name="TextBox 1">
            <a:extLst>
              <a:ext uri="{FF2B5EF4-FFF2-40B4-BE49-F238E27FC236}">
                <a16:creationId xmlns="" xmlns:a16="http://schemas.microsoft.com/office/drawing/2014/main" id="{1C41D4BB-653F-B64C-3547-08A8B1A138AD}"/>
              </a:ext>
            </a:extLst>
          </p:cNvPr>
          <p:cNvSpPr txBox="1"/>
          <p:nvPr/>
        </p:nvSpPr>
        <p:spPr>
          <a:xfrm>
            <a:off x="339640" y="1628755"/>
            <a:ext cx="2799904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b="1" dirty="0">
                <a:latin typeface="Mali"/>
                <a:sym typeface="Catamaran"/>
              </a:rPr>
              <a:t>girl or woman</a:t>
            </a:r>
            <a:endParaRPr lang="en-US" sz="2800" b="1" dirty="0">
              <a:latin typeface="Mali"/>
            </a:endParaRPr>
          </a:p>
        </p:txBody>
      </p:sp>
      <p:sp>
        <p:nvSpPr>
          <p:cNvPr id="22" name="TextBox 3">
            <a:extLst>
              <a:ext uri="{FF2B5EF4-FFF2-40B4-BE49-F238E27FC236}">
                <a16:creationId xmlns="" xmlns:a16="http://schemas.microsoft.com/office/drawing/2014/main" id="{39ACF04D-3A1F-E72C-C77A-0BE30B22279F}"/>
              </a:ext>
            </a:extLst>
          </p:cNvPr>
          <p:cNvSpPr txBox="1"/>
          <p:nvPr/>
        </p:nvSpPr>
        <p:spPr>
          <a:xfrm>
            <a:off x="341243" y="966150"/>
            <a:ext cx="1637415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b="1" dirty="0">
                <a:latin typeface="Comic Sans MS"/>
                <a:cs typeface="Catamaran"/>
              </a:rPr>
              <a:t>Female</a:t>
            </a:r>
          </a:p>
        </p:txBody>
      </p:sp>
    </p:spTree>
    <p:extLst>
      <p:ext uri="{BB962C8B-B14F-4D97-AF65-F5344CB8AC3E}">
        <p14:creationId xmlns:p14="http://schemas.microsoft.com/office/powerpoint/2010/main" val="14586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3">
          <a:extLst>
            <a:ext uri="{FF2B5EF4-FFF2-40B4-BE49-F238E27FC236}">
              <a16:creationId xmlns="" xmlns:a16="http://schemas.microsoft.com/office/drawing/2014/main" id="{346BFD15-3D0C-35D6-D159-9C3AC35AAE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p38">
            <a:extLst>
              <a:ext uri="{FF2B5EF4-FFF2-40B4-BE49-F238E27FC236}">
                <a16:creationId xmlns="" xmlns:a16="http://schemas.microsoft.com/office/drawing/2014/main" id="{54C86015-F7AE-D98B-AC73-EE40BA5FA2CD}"/>
              </a:ext>
            </a:extLst>
          </p:cNvPr>
          <p:cNvSpPr/>
          <p:nvPr/>
        </p:nvSpPr>
        <p:spPr>
          <a:xfrm>
            <a:off x="8517887" y="3942506"/>
            <a:ext cx="626125" cy="1022692"/>
          </a:xfrm>
          <a:custGeom>
            <a:avLst/>
            <a:gdLst/>
            <a:ahLst/>
            <a:cxnLst/>
            <a:rect l="l" t="t" r="r" b="b"/>
            <a:pathLst>
              <a:path w="4855" h="7930" extrusionOk="0">
                <a:moveTo>
                  <a:pt x="4855" y="1"/>
                </a:moveTo>
                <a:cubicBezTo>
                  <a:pt x="4842" y="27"/>
                  <a:pt x="4842" y="66"/>
                  <a:pt x="4829" y="105"/>
                </a:cubicBezTo>
                <a:cubicBezTo>
                  <a:pt x="4541" y="1597"/>
                  <a:pt x="4449" y="3115"/>
                  <a:pt x="4528" y="4619"/>
                </a:cubicBezTo>
                <a:lnTo>
                  <a:pt x="4384" y="3638"/>
                </a:lnTo>
                <a:cubicBezTo>
                  <a:pt x="4305" y="3115"/>
                  <a:pt x="4214" y="2578"/>
                  <a:pt x="4004" y="2094"/>
                </a:cubicBezTo>
                <a:cubicBezTo>
                  <a:pt x="3782" y="1597"/>
                  <a:pt x="3402" y="1152"/>
                  <a:pt x="2879" y="1008"/>
                </a:cubicBezTo>
                <a:cubicBezTo>
                  <a:pt x="2801" y="1361"/>
                  <a:pt x="2814" y="1741"/>
                  <a:pt x="2840" y="2107"/>
                </a:cubicBezTo>
                <a:cubicBezTo>
                  <a:pt x="2892" y="2827"/>
                  <a:pt x="3010" y="3560"/>
                  <a:pt x="3167" y="4266"/>
                </a:cubicBezTo>
                <a:cubicBezTo>
                  <a:pt x="2735" y="3677"/>
                  <a:pt x="2238" y="3115"/>
                  <a:pt x="1767" y="2657"/>
                </a:cubicBezTo>
                <a:lnTo>
                  <a:pt x="1767" y="2657"/>
                </a:lnTo>
                <a:cubicBezTo>
                  <a:pt x="2120" y="3363"/>
                  <a:pt x="2486" y="4070"/>
                  <a:pt x="2866" y="4750"/>
                </a:cubicBezTo>
                <a:cubicBezTo>
                  <a:pt x="2958" y="4946"/>
                  <a:pt x="3324" y="5640"/>
                  <a:pt x="3677" y="6229"/>
                </a:cubicBezTo>
                <a:cubicBezTo>
                  <a:pt x="3625" y="6176"/>
                  <a:pt x="3586" y="6111"/>
                  <a:pt x="3520" y="6059"/>
                </a:cubicBezTo>
                <a:cubicBezTo>
                  <a:pt x="2905" y="5509"/>
                  <a:pt x="2055" y="5274"/>
                  <a:pt x="1243" y="5221"/>
                </a:cubicBezTo>
                <a:cubicBezTo>
                  <a:pt x="1212" y="5220"/>
                  <a:pt x="1179" y="5219"/>
                  <a:pt x="1146" y="5219"/>
                </a:cubicBezTo>
                <a:cubicBezTo>
                  <a:pt x="868" y="5219"/>
                  <a:pt x="562" y="5276"/>
                  <a:pt x="445" y="5522"/>
                </a:cubicBezTo>
                <a:cubicBezTo>
                  <a:pt x="1215" y="6407"/>
                  <a:pt x="2324" y="6802"/>
                  <a:pt x="3403" y="7261"/>
                </a:cubicBezTo>
                <a:lnTo>
                  <a:pt x="3403" y="7261"/>
                </a:lnTo>
                <a:cubicBezTo>
                  <a:pt x="2680" y="6957"/>
                  <a:pt x="1902" y="6792"/>
                  <a:pt x="1121" y="6792"/>
                </a:cubicBezTo>
                <a:cubicBezTo>
                  <a:pt x="746" y="6792"/>
                  <a:pt x="371" y="6830"/>
                  <a:pt x="0" y="6909"/>
                </a:cubicBezTo>
                <a:cubicBezTo>
                  <a:pt x="27" y="7145"/>
                  <a:pt x="262" y="7249"/>
                  <a:pt x="485" y="7341"/>
                </a:cubicBezTo>
                <a:cubicBezTo>
                  <a:pt x="1427" y="7681"/>
                  <a:pt x="2421" y="7877"/>
                  <a:pt x="3416" y="7930"/>
                </a:cubicBezTo>
                <a:lnTo>
                  <a:pt x="4318" y="7930"/>
                </a:lnTo>
                <a:cubicBezTo>
                  <a:pt x="4384" y="7930"/>
                  <a:pt x="4449" y="7930"/>
                  <a:pt x="4515" y="7904"/>
                </a:cubicBezTo>
                <a:lnTo>
                  <a:pt x="4515" y="7930"/>
                </a:lnTo>
                <a:lnTo>
                  <a:pt x="4541" y="7930"/>
                </a:lnTo>
                <a:lnTo>
                  <a:pt x="4541" y="7904"/>
                </a:lnTo>
                <a:lnTo>
                  <a:pt x="4580" y="7904"/>
                </a:lnTo>
                <a:cubicBezTo>
                  <a:pt x="4593" y="7904"/>
                  <a:pt x="4593" y="7930"/>
                  <a:pt x="4606" y="7930"/>
                </a:cubicBezTo>
                <a:lnTo>
                  <a:pt x="4724" y="7930"/>
                </a:lnTo>
                <a:cubicBezTo>
                  <a:pt x="4711" y="7930"/>
                  <a:pt x="4698" y="7904"/>
                  <a:pt x="4698" y="7904"/>
                </a:cubicBezTo>
                <a:lnTo>
                  <a:pt x="4698" y="7904"/>
                </a:lnTo>
                <a:cubicBezTo>
                  <a:pt x="4720" y="7912"/>
                  <a:pt x="4738" y="7915"/>
                  <a:pt x="4756" y="7915"/>
                </a:cubicBezTo>
                <a:cubicBezTo>
                  <a:pt x="4791" y="7915"/>
                  <a:pt x="4820" y="7904"/>
                  <a:pt x="4855" y="7904"/>
                </a:cubicBezTo>
                <a:lnTo>
                  <a:pt x="485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532;p58">
            <a:extLst>
              <a:ext uri="{FF2B5EF4-FFF2-40B4-BE49-F238E27FC236}">
                <a16:creationId xmlns="" xmlns:a16="http://schemas.microsoft.com/office/drawing/2014/main" id="{4B2418BB-9FA8-4CE8-99CF-228FCF6FE01E}"/>
              </a:ext>
            </a:extLst>
          </p:cNvPr>
          <p:cNvSpPr/>
          <p:nvPr/>
        </p:nvSpPr>
        <p:spPr>
          <a:xfrm>
            <a:off x="7033091" y="244800"/>
            <a:ext cx="1012200" cy="10122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528;p104">
            <a:extLst>
              <a:ext uri="{FF2B5EF4-FFF2-40B4-BE49-F238E27FC236}">
                <a16:creationId xmlns="" xmlns:a16="http://schemas.microsoft.com/office/drawing/2014/main" id="{78C5E468-8A50-C33B-41D8-D2493063997D}"/>
              </a:ext>
            </a:extLst>
          </p:cNvPr>
          <p:cNvGrpSpPr/>
          <p:nvPr/>
        </p:nvGrpSpPr>
        <p:grpSpPr>
          <a:xfrm>
            <a:off x="7099572" y="306019"/>
            <a:ext cx="850721" cy="851862"/>
            <a:chOff x="7036085" y="299669"/>
            <a:chExt cx="1357796" cy="1716366"/>
          </a:xfrm>
        </p:grpSpPr>
        <p:sp>
          <p:nvSpPr>
            <p:cNvPr id="10" name="Google Shape;2529;p104">
              <a:extLst>
                <a:ext uri="{FF2B5EF4-FFF2-40B4-BE49-F238E27FC236}">
                  <a16:creationId xmlns="" xmlns:a16="http://schemas.microsoft.com/office/drawing/2014/main" id="{2E4A3A98-7A33-18E8-B04C-87ED90EB353C}"/>
                </a:ext>
              </a:extLst>
            </p:cNvPr>
            <p:cNvSpPr/>
            <p:nvPr/>
          </p:nvSpPr>
          <p:spPr>
            <a:xfrm>
              <a:off x="7450599" y="1905932"/>
              <a:ext cx="192155" cy="110103"/>
            </a:xfrm>
            <a:custGeom>
              <a:avLst/>
              <a:gdLst/>
              <a:ahLst/>
              <a:cxnLst/>
              <a:rect l="l" t="t" r="r" b="b"/>
              <a:pathLst>
                <a:path w="10974" h="6288" extrusionOk="0">
                  <a:moveTo>
                    <a:pt x="4011" y="1"/>
                  </a:moveTo>
                  <a:cubicBezTo>
                    <a:pt x="4011" y="1"/>
                    <a:pt x="1" y="3330"/>
                    <a:pt x="908" y="3936"/>
                  </a:cubicBezTo>
                  <a:cubicBezTo>
                    <a:pt x="1087" y="4055"/>
                    <a:pt x="1340" y="4103"/>
                    <a:pt x="1630" y="4103"/>
                  </a:cubicBezTo>
                  <a:cubicBezTo>
                    <a:pt x="2812" y="4103"/>
                    <a:pt x="4616" y="3309"/>
                    <a:pt x="4617" y="3309"/>
                  </a:cubicBezTo>
                  <a:lnTo>
                    <a:pt x="4617" y="3309"/>
                  </a:lnTo>
                  <a:cubicBezTo>
                    <a:pt x="4617" y="3309"/>
                    <a:pt x="3936" y="5373"/>
                    <a:pt x="5222" y="5449"/>
                  </a:cubicBezTo>
                  <a:cubicBezTo>
                    <a:pt x="5249" y="5451"/>
                    <a:pt x="5275" y="5452"/>
                    <a:pt x="5301" y="5452"/>
                  </a:cubicBezTo>
                  <a:cubicBezTo>
                    <a:pt x="6540" y="5452"/>
                    <a:pt x="7265" y="3708"/>
                    <a:pt x="7265" y="3708"/>
                  </a:cubicBezTo>
                  <a:cubicBezTo>
                    <a:pt x="7265" y="3708"/>
                    <a:pt x="8483" y="6287"/>
                    <a:pt x="9664" y="6287"/>
                  </a:cubicBezTo>
                  <a:cubicBezTo>
                    <a:pt x="9697" y="6287"/>
                    <a:pt x="9730" y="6285"/>
                    <a:pt x="9763" y="6281"/>
                  </a:cubicBezTo>
                  <a:cubicBezTo>
                    <a:pt x="10973" y="6130"/>
                    <a:pt x="9763" y="1211"/>
                    <a:pt x="9763" y="1211"/>
                  </a:cubicBezTo>
                  <a:lnTo>
                    <a:pt x="401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530;p104">
              <a:extLst>
                <a:ext uri="{FF2B5EF4-FFF2-40B4-BE49-F238E27FC236}">
                  <a16:creationId xmlns="" xmlns:a16="http://schemas.microsoft.com/office/drawing/2014/main" id="{3C6C8D4F-8223-56E2-7978-9DC664024103}"/>
                </a:ext>
              </a:extLst>
            </p:cNvPr>
            <p:cNvSpPr/>
            <p:nvPr/>
          </p:nvSpPr>
          <p:spPr>
            <a:xfrm>
              <a:off x="7774324" y="1905932"/>
              <a:ext cx="192172" cy="110103"/>
            </a:xfrm>
            <a:custGeom>
              <a:avLst/>
              <a:gdLst/>
              <a:ahLst/>
              <a:cxnLst/>
              <a:rect l="l" t="t" r="r" b="b"/>
              <a:pathLst>
                <a:path w="10975" h="6288" extrusionOk="0">
                  <a:moveTo>
                    <a:pt x="6963" y="1"/>
                  </a:moveTo>
                  <a:lnTo>
                    <a:pt x="1211" y="1211"/>
                  </a:lnTo>
                  <a:cubicBezTo>
                    <a:pt x="1211" y="1211"/>
                    <a:pt x="1" y="6130"/>
                    <a:pt x="1211" y="6281"/>
                  </a:cubicBezTo>
                  <a:cubicBezTo>
                    <a:pt x="1244" y="6285"/>
                    <a:pt x="1277" y="6287"/>
                    <a:pt x="1310" y="6287"/>
                  </a:cubicBezTo>
                  <a:cubicBezTo>
                    <a:pt x="2491" y="6287"/>
                    <a:pt x="3709" y="3708"/>
                    <a:pt x="3709" y="3708"/>
                  </a:cubicBezTo>
                  <a:cubicBezTo>
                    <a:pt x="3709" y="3708"/>
                    <a:pt x="4435" y="5452"/>
                    <a:pt x="5675" y="5452"/>
                  </a:cubicBezTo>
                  <a:cubicBezTo>
                    <a:pt x="5701" y="5452"/>
                    <a:pt x="5727" y="5451"/>
                    <a:pt x="5753" y="5449"/>
                  </a:cubicBezTo>
                  <a:cubicBezTo>
                    <a:pt x="7039" y="5373"/>
                    <a:pt x="6359" y="3309"/>
                    <a:pt x="6359" y="3309"/>
                  </a:cubicBezTo>
                  <a:lnTo>
                    <a:pt x="6359" y="3309"/>
                  </a:lnTo>
                  <a:cubicBezTo>
                    <a:pt x="6359" y="3309"/>
                    <a:pt x="8162" y="4103"/>
                    <a:pt x="9344" y="4103"/>
                  </a:cubicBezTo>
                  <a:cubicBezTo>
                    <a:pt x="9634" y="4103"/>
                    <a:pt x="9887" y="4055"/>
                    <a:pt x="10066" y="3936"/>
                  </a:cubicBezTo>
                  <a:cubicBezTo>
                    <a:pt x="10974" y="3330"/>
                    <a:pt x="6963" y="1"/>
                    <a:pt x="6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531;p104">
              <a:extLst>
                <a:ext uri="{FF2B5EF4-FFF2-40B4-BE49-F238E27FC236}">
                  <a16:creationId xmlns="" xmlns:a16="http://schemas.microsoft.com/office/drawing/2014/main" id="{67453AC4-4D40-0097-4F7A-6CA89C08B50A}"/>
                </a:ext>
              </a:extLst>
            </p:cNvPr>
            <p:cNvSpPr/>
            <p:nvPr/>
          </p:nvSpPr>
          <p:spPr>
            <a:xfrm>
              <a:off x="7037766" y="299669"/>
              <a:ext cx="1341564" cy="1644854"/>
            </a:xfrm>
            <a:custGeom>
              <a:avLst/>
              <a:gdLst/>
              <a:ahLst/>
              <a:cxnLst/>
              <a:rect l="l" t="t" r="r" b="b"/>
              <a:pathLst>
                <a:path w="76617" h="93938" extrusionOk="0">
                  <a:moveTo>
                    <a:pt x="38057" y="0"/>
                  </a:moveTo>
                  <a:cubicBezTo>
                    <a:pt x="35871" y="0"/>
                    <a:pt x="20009" y="682"/>
                    <a:pt x="13906" y="20208"/>
                  </a:cubicBezTo>
                  <a:cubicBezTo>
                    <a:pt x="7347" y="41199"/>
                    <a:pt x="1" y="93937"/>
                    <a:pt x="38309" y="93937"/>
                  </a:cubicBezTo>
                  <a:cubicBezTo>
                    <a:pt x="76617" y="93937"/>
                    <a:pt x="69270" y="41199"/>
                    <a:pt x="62710" y="20208"/>
                  </a:cubicBezTo>
                  <a:cubicBezTo>
                    <a:pt x="56608" y="682"/>
                    <a:pt x="40745" y="0"/>
                    <a:pt x="38559" y="0"/>
                  </a:cubicBezTo>
                  <a:cubicBezTo>
                    <a:pt x="38395" y="0"/>
                    <a:pt x="38308" y="4"/>
                    <a:pt x="38308" y="4"/>
                  </a:cubicBezTo>
                  <a:cubicBezTo>
                    <a:pt x="38308" y="4"/>
                    <a:pt x="38221" y="0"/>
                    <a:pt x="380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532;p104">
              <a:extLst>
                <a:ext uri="{FF2B5EF4-FFF2-40B4-BE49-F238E27FC236}">
                  <a16:creationId xmlns="" xmlns:a16="http://schemas.microsoft.com/office/drawing/2014/main" id="{B67E3B2B-BAF0-4CCF-306D-A254C270316E}"/>
                </a:ext>
              </a:extLst>
            </p:cNvPr>
            <p:cNvSpPr/>
            <p:nvPr/>
          </p:nvSpPr>
          <p:spPr>
            <a:xfrm>
              <a:off x="7098963" y="299669"/>
              <a:ext cx="1219134" cy="1504967"/>
            </a:xfrm>
            <a:custGeom>
              <a:avLst/>
              <a:gdLst/>
              <a:ahLst/>
              <a:cxnLst/>
              <a:rect l="l" t="t" r="r" b="b"/>
              <a:pathLst>
                <a:path w="69625" h="85949" extrusionOk="0">
                  <a:moveTo>
                    <a:pt x="35065" y="0"/>
                  </a:moveTo>
                  <a:cubicBezTo>
                    <a:pt x="34901" y="0"/>
                    <a:pt x="34814" y="4"/>
                    <a:pt x="34814" y="4"/>
                  </a:cubicBezTo>
                  <a:cubicBezTo>
                    <a:pt x="34814" y="4"/>
                    <a:pt x="34727" y="0"/>
                    <a:pt x="34563" y="0"/>
                  </a:cubicBezTo>
                  <a:cubicBezTo>
                    <a:pt x="32377" y="0"/>
                    <a:pt x="16514" y="682"/>
                    <a:pt x="10411" y="20208"/>
                  </a:cubicBezTo>
                  <a:cubicBezTo>
                    <a:pt x="5429" y="36148"/>
                    <a:pt x="0" y="70389"/>
                    <a:pt x="14449" y="85948"/>
                  </a:cubicBezTo>
                  <a:cubicBezTo>
                    <a:pt x="2746" y="66153"/>
                    <a:pt x="12079" y="15818"/>
                    <a:pt x="21431" y="11024"/>
                  </a:cubicBezTo>
                  <a:cubicBezTo>
                    <a:pt x="23600" y="9913"/>
                    <a:pt x="25482" y="9486"/>
                    <a:pt x="27095" y="9486"/>
                  </a:cubicBezTo>
                  <a:cubicBezTo>
                    <a:pt x="32421" y="9486"/>
                    <a:pt x="34799" y="14146"/>
                    <a:pt x="34812" y="14171"/>
                  </a:cubicBezTo>
                  <a:lnTo>
                    <a:pt x="34812" y="14173"/>
                  </a:lnTo>
                  <a:lnTo>
                    <a:pt x="34813" y="14173"/>
                  </a:lnTo>
                  <a:lnTo>
                    <a:pt x="34813" y="14170"/>
                  </a:lnTo>
                  <a:cubicBezTo>
                    <a:pt x="34826" y="14145"/>
                    <a:pt x="37204" y="9485"/>
                    <a:pt x="42530" y="9485"/>
                  </a:cubicBezTo>
                  <a:cubicBezTo>
                    <a:pt x="44142" y="9485"/>
                    <a:pt x="46025" y="9912"/>
                    <a:pt x="48193" y="11024"/>
                  </a:cubicBezTo>
                  <a:cubicBezTo>
                    <a:pt x="57546" y="15818"/>
                    <a:pt x="66880" y="66153"/>
                    <a:pt x="55174" y="85948"/>
                  </a:cubicBezTo>
                  <a:lnTo>
                    <a:pt x="55176" y="85948"/>
                  </a:lnTo>
                  <a:cubicBezTo>
                    <a:pt x="69624" y="70391"/>
                    <a:pt x="64197" y="36146"/>
                    <a:pt x="59215" y="20207"/>
                  </a:cubicBezTo>
                  <a:cubicBezTo>
                    <a:pt x="53113" y="682"/>
                    <a:pt x="37251" y="0"/>
                    <a:pt x="350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533;p104">
              <a:extLst>
                <a:ext uri="{FF2B5EF4-FFF2-40B4-BE49-F238E27FC236}">
                  <a16:creationId xmlns="" xmlns:a16="http://schemas.microsoft.com/office/drawing/2014/main" id="{413D5890-F5E1-ACF9-B00D-EDD46C463771}"/>
                </a:ext>
              </a:extLst>
            </p:cNvPr>
            <p:cNvSpPr/>
            <p:nvPr/>
          </p:nvSpPr>
          <p:spPr>
            <a:xfrm>
              <a:off x="7515929" y="617669"/>
              <a:ext cx="60374" cy="78130"/>
            </a:xfrm>
            <a:custGeom>
              <a:avLst/>
              <a:gdLst/>
              <a:ahLst/>
              <a:cxnLst/>
              <a:rect l="l" t="t" r="r" b="b"/>
              <a:pathLst>
                <a:path w="3448" h="4462" extrusionOk="0">
                  <a:moveTo>
                    <a:pt x="1724" y="1"/>
                  </a:moveTo>
                  <a:cubicBezTo>
                    <a:pt x="772" y="1"/>
                    <a:pt x="0" y="999"/>
                    <a:pt x="0" y="2231"/>
                  </a:cubicBezTo>
                  <a:cubicBezTo>
                    <a:pt x="0" y="3463"/>
                    <a:pt x="771" y="4461"/>
                    <a:pt x="1724" y="4461"/>
                  </a:cubicBezTo>
                  <a:cubicBezTo>
                    <a:pt x="2676" y="4461"/>
                    <a:pt x="3447" y="3463"/>
                    <a:pt x="3447" y="2231"/>
                  </a:cubicBezTo>
                  <a:cubicBezTo>
                    <a:pt x="3447" y="999"/>
                    <a:pt x="2674" y="1"/>
                    <a:pt x="17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534;p104">
              <a:extLst>
                <a:ext uri="{FF2B5EF4-FFF2-40B4-BE49-F238E27FC236}">
                  <a16:creationId xmlns="" xmlns:a16="http://schemas.microsoft.com/office/drawing/2014/main" id="{2F7C8895-237B-B617-EC1C-0341510B9786}"/>
                </a:ext>
              </a:extLst>
            </p:cNvPr>
            <p:cNvSpPr/>
            <p:nvPr/>
          </p:nvSpPr>
          <p:spPr>
            <a:xfrm>
              <a:off x="7840267" y="617669"/>
              <a:ext cx="60374" cy="78130"/>
            </a:xfrm>
            <a:custGeom>
              <a:avLst/>
              <a:gdLst/>
              <a:ahLst/>
              <a:cxnLst/>
              <a:rect l="l" t="t" r="r" b="b"/>
              <a:pathLst>
                <a:path w="3448" h="4462" extrusionOk="0">
                  <a:moveTo>
                    <a:pt x="1723" y="1"/>
                  </a:moveTo>
                  <a:cubicBezTo>
                    <a:pt x="771" y="1"/>
                    <a:pt x="1" y="999"/>
                    <a:pt x="1" y="2231"/>
                  </a:cubicBezTo>
                  <a:cubicBezTo>
                    <a:pt x="1" y="3463"/>
                    <a:pt x="770" y="4461"/>
                    <a:pt x="1723" y="4461"/>
                  </a:cubicBezTo>
                  <a:cubicBezTo>
                    <a:pt x="2677" y="4461"/>
                    <a:pt x="3447" y="3463"/>
                    <a:pt x="3447" y="2231"/>
                  </a:cubicBezTo>
                  <a:cubicBezTo>
                    <a:pt x="3447" y="999"/>
                    <a:pt x="2674" y="1"/>
                    <a:pt x="17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535;p104">
              <a:extLst>
                <a:ext uri="{FF2B5EF4-FFF2-40B4-BE49-F238E27FC236}">
                  <a16:creationId xmlns="" xmlns:a16="http://schemas.microsoft.com/office/drawing/2014/main" id="{28AC331F-B832-B74A-C21B-4E6F90E2710A}"/>
                </a:ext>
              </a:extLst>
            </p:cNvPr>
            <p:cNvSpPr/>
            <p:nvPr/>
          </p:nvSpPr>
          <p:spPr>
            <a:xfrm>
              <a:off x="7615911" y="707057"/>
              <a:ext cx="183032" cy="106846"/>
            </a:xfrm>
            <a:custGeom>
              <a:avLst/>
              <a:gdLst/>
              <a:ahLst/>
              <a:cxnLst/>
              <a:rect l="l" t="t" r="r" b="b"/>
              <a:pathLst>
                <a:path w="10453" h="6102" extrusionOk="0">
                  <a:moveTo>
                    <a:pt x="5865" y="0"/>
                  </a:moveTo>
                  <a:cubicBezTo>
                    <a:pt x="5865" y="0"/>
                    <a:pt x="847" y="334"/>
                    <a:pt x="424" y="927"/>
                  </a:cubicBezTo>
                  <a:cubicBezTo>
                    <a:pt x="0" y="1519"/>
                    <a:pt x="4721" y="5669"/>
                    <a:pt x="5659" y="6078"/>
                  </a:cubicBezTo>
                  <a:cubicBezTo>
                    <a:pt x="5696" y="6094"/>
                    <a:pt x="5736" y="6102"/>
                    <a:pt x="5781" y="6102"/>
                  </a:cubicBezTo>
                  <a:cubicBezTo>
                    <a:pt x="6873" y="6102"/>
                    <a:pt x="10208" y="1433"/>
                    <a:pt x="10328" y="757"/>
                  </a:cubicBezTo>
                  <a:cubicBezTo>
                    <a:pt x="10452" y="53"/>
                    <a:pt x="5865" y="0"/>
                    <a:pt x="58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536;p104">
              <a:extLst>
                <a:ext uri="{FF2B5EF4-FFF2-40B4-BE49-F238E27FC236}">
                  <a16:creationId xmlns="" xmlns:a16="http://schemas.microsoft.com/office/drawing/2014/main" id="{91143105-070F-8939-FC27-B8BEA54AE924}"/>
                </a:ext>
              </a:extLst>
            </p:cNvPr>
            <p:cNvSpPr/>
            <p:nvPr/>
          </p:nvSpPr>
          <p:spPr>
            <a:xfrm>
              <a:off x="7036085" y="782998"/>
              <a:ext cx="408386" cy="657343"/>
            </a:xfrm>
            <a:custGeom>
              <a:avLst/>
              <a:gdLst/>
              <a:ahLst/>
              <a:cxnLst/>
              <a:rect l="l" t="t" r="r" b="b"/>
              <a:pathLst>
                <a:path w="23323" h="37541" extrusionOk="0">
                  <a:moveTo>
                    <a:pt x="12828" y="0"/>
                  </a:moveTo>
                  <a:cubicBezTo>
                    <a:pt x="3498" y="8162"/>
                    <a:pt x="0" y="35373"/>
                    <a:pt x="3110" y="37317"/>
                  </a:cubicBezTo>
                  <a:cubicBezTo>
                    <a:pt x="3354" y="37469"/>
                    <a:pt x="3650" y="37540"/>
                    <a:pt x="3990" y="37540"/>
                  </a:cubicBezTo>
                  <a:cubicBezTo>
                    <a:pt x="7993" y="37540"/>
                    <a:pt x="18095" y="27714"/>
                    <a:pt x="20602" y="24489"/>
                  </a:cubicBezTo>
                  <a:cubicBezTo>
                    <a:pt x="23322" y="20992"/>
                    <a:pt x="12828" y="0"/>
                    <a:pt x="128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537;p104">
              <a:extLst>
                <a:ext uri="{FF2B5EF4-FFF2-40B4-BE49-F238E27FC236}">
                  <a16:creationId xmlns="" xmlns:a16="http://schemas.microsoft.com/office/drawing/2014/main" id="{F4658F1A-1FD4-6B00-4FFA-9259214A1D18}"/>
                </a:ext>
              </a:extLst>
            </p:cNvPr>
            <p:cNvSpPr/>
            <p:nvPr/>
          </p:nvSpPr>
          <p:spPr>
            <a:xfrm>
              <a:off x="7985495" y="782998"/>
              <a:ext cx="408386" cy="657343"/>
            </a:xfrm>
            <a:custGeom>
              <a:avLst/>
              <a:gdLst/>
              <a:ahLst/>
              <a:cxnLst/>
              <a:rect l="l" t="t" r="r" b="b"/>
              <a:pathLst>
                <a:path w="23323" h="37541" extrusionOk="0">
                  <a:moveTo>
                    <a:pt x="10495" y="0"/>
                  </a:moveTo>
                  <a:cubicBezTo>
                    <a:pt x="10495" y="0"/>
                    <a:pt x="0" y="20991"/>
                    <a:pt x="2721" y="24489"/>
                  </a:cubicBezTo>
                  <a:cubicBezTo>
                    <a:pt x="5228" y="27713"/>
                    <a:pt x="15331" y="37540"/>
                    <a:pt x="19333" y="37540"/>
                  </a:cubicBezTo>
                  <a:cubicBezTo>
                    <a:pt x="19673" y="37540"/>
                    <a:pt x="19969" y="37469"/>
                    <a:pt x="20213" y="37317"/>
                  </a:cubicBezTo>
                  <a:cubicBezTo>
                    <a:pt x="23322" y="35373"/>
                    <a:pt x="19825" y="8162"/>
                    <a:pt x="104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538;p104">
              <a:extLst>
                <a:ext uri="{FF2B5EF4-FFF2-40B4-BE49-F238E27FC236}">
                  <a16:creationId xmlns="" xmlns:a16="http://schemas.microsoft.com/office/drawing/2014/main" id="{585492FF-693A-A59A-27E0-20211EE9CE5E}"/>
                </a:ext>
              </a:extLst>
            </p:cNvPr>
            <p:cNvSpPr/>
            <p:nvPr/>
          </p:nvSpPr>
          <p:spPr>
            <a:xfrm>
              <a:off x="7822458" y="707055"/>
              <a:ext cx="161180" cy="161180"/>
            </a:xfrm>
            <a:custGeom>
              <a:avLst/>
              <a:gdLst/>
              <a:ahLst/>
              <a:cxnLst/>
              <a:rect l="l" t="t" r="r" b="b"/>
              <a:pathLst>
                <a:path w="9205" h="9205" extrusionOk="0">
                  <a:moveTo>
                    <a:pt x="4602" y="0"/>
                  </a:moveTo>
                  <a:cubicBezTo>
                    <a:pt x="2061" y="0"/>
                    <a:pt x="0" y="2060"/>
                    <a:pt x="0" y="4601"/>
                  </a:cubicBezTo>
                  <a:cubicBezTo>
                    <a:pt x="0" y="7143"/>
                    <a:pt x="2061" y="9204"/>
                    <a:pt x="4602" y="9204"/>
                  </a:cubicBezTo>
                  <a:cubicBezTo>
                    <a:pt x="7143" y="9204"/>
                    <a:pt x="9204" y="7143"/>
                    <a:pt x="9204" y="4601"/>
                  </a:cubicBezTo>
                  <a:cubicBezTo>
                    <a:pt x="9204" y="2060"/>
                    <a:pt x="7144" y="0"/>
                    <a:pt x="46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539;p104">
              <a:extLst>
                <a:ext uri="{FF2B5EF4-FFF2-40B4-BE49-F238E27FC236}">
                  <a16:creationId xmlns="" xmlns:a16="http://schemas.microsoft.com/office/drawing/2014/main" id="{B338870C-AC9E-6DEC-ACEF-3EC48595F492}"/>
                </a:ext>
              </a:extLst>
            </p:cNvPr>
            <p:cNvSpPr/>
            <p:nvPr/>
          </p:nvSpPr>
          <p:spPr>
            <a:xfrm>
              <a:off x="7446346" y="707055"/>
              <a:ext cx="161180" cy="161180"/>
            </a:xfrm>
            <a:custGeom>
              <a:avLst/>
              <a:gdLst/>
              <a:ahLst/>
              <a:cxnLst/>
              <a:rect l="l" t="t" r="r" b="b"/>
              <a:pathLst>
                <a:path w="9205" h="9205" extrusionOk="0">
                  <a:moveTo>
                    <a:pt x="4602" y="0"/>
                  </a:moveTo>
                  <a:cubicBezTo>
                    <a:pt x="2061" y="0"/>
                    <a:pt x="0" y="2060"/>
                    <a:pt x="0" y="4601"/>
                  </a:cubicBezTo>
                  <a:cubicBezTo>
                    <a:pt x="0" y="7143"/>
                    <a:pt x="2061" y="9204"/>
                    <a:pt x="4602" y="9204"/>
                  </a:cubicBezTo>
                  <a:cubicBezTo>
                    <a:pt x="7143" y="9204"/>
                    <a:pt x="9204" y="7143"/>
                    <a:pt x="9204" y="4601"/>
                  </a:cubicBezTo>
                  <a:cubicBezTo>
                    <a:pt x="9204" y="2060"/>
                    <a:pt x="7144" y="0"/>
                    <a:pt x="46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Title 4">
            <a:extLst>
              <a:ext uri="{FF2B5EF4-FFF2-40B4-BE49-F238E27FC236}">
                <a16:creationId xmlns="" xmlns:a16="http://schemas.microsoft.com/office/drawing/2014/main" id="{40BAFA19-1EA4-7374-E1C5-4AC0809B0BB0}"/>
              </a:ext>
            </a:extLst>
          </p:cNvPr>
          <p:cNvSpPr>
            <a:spLocks noGrp="1"/>
          </p:cNvSpPr>
          <p:nvPr/>
        </p:nvSpPr>
        <p:spPr bwMode="black">
          <a:xfrm>
            <a:off x="1482823" y="307144"/>
            <a:ext cx="5454511" cy="5417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182880" tIns="182880" rIns="182880" bIns="182880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2800" b="1" dirty="0">
                <a:latin typeface="Mali"/>
                <a:ea typeface="Calibri"/>
                <a:cs typeface="Mali"/>
              </a:rPr>
              <a:t>Task 3: Build Vocabulary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879E0DC-6266-0095-37C3-4B064F8140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193" r="43084"/>
          <a:stretch/>
        </p:blipFill>
        <p:spPr>
          <a:xfrm>
            <a:off x="5270566" y="2196679"/>
            <a:ext cx="1506165" cy="1996140"/>
          </a:xfrm>
          <a:prstGeom prst="rect">
            <a:avLst/>
          </a:prstGeom>
        </p:spPr>
      </p:pic>
      <p:pic>
        <p:nvPicPr>
          <p:cNvPr id="3" name="Picture 2" descr="Kid Images | Free Vectors, Stock Photos &amp;amp; PSD">
            <a:extLst>
              <a:ext uri="{FF2B5EF4-FFF2-40B4-BE49-F238E27FC236}">
                <a16:creationId xmlns="" xmlns:a16="http://schemas.microsoft.com/office/drawing/2014/main" id="{65BF648A-99C8-E534-4B5D-992407152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716" y="2198457"/>
            <a:ext cx="2997212" cy="199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4">
            <a:extLst>
              <a:ext uri="{FF2B5EF4-FFF2-40B4-BE49-F238E27FC236}">
                <a16:creationId xmlns="" xmlns:a16="http://schemas.microsoft.com/office/drawing/2014/main" id="{FA5A2441-C9C4-4A77-E1FB-37761DBD6516}"/>
              </a:ext>
            </a:extLst>
          </p:cNvPr>
          <p:cNvSpPr txBox="1"/>
          <p:nvPr/>
        </p:nvSpPr>
        <p:spPr>
          <a:xfrm>
            <a:off x="173159" y="1589377"/>
            <a:ext cx="292995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b="1" dirty="0">
                <a:latin typeface="Mali"/>
                <a:cs typeface="Catamaran"/>
              </a:rPr>
              <a:t>Boy</a:t>
            </a:r>
            <a:r>
              <a:rPr lang="en-US" sz="2800" b="1" dirty="0">
                <a:latin typeface="Mali"/>
              </a:rPr>
              <a:t> </a:t>
            </a:r>
            <a:r>
              <a:rPr lang="en-US" sz="2800" b="1" dirty="0">
                <a:latin typeface="Mali"/>
                <a:cs typeface="Catamaran"/>
              </a:rPr>
              <a:t>or</a:t>
            </a:r>
            <a:r>
              <a:rPr lang="en-US" sz="2800" b="1" dirty="0">
                <a:latin typeface="Mali"/>
              </a:rPr>
              <a:t> a </a:t>
            </a:r>
            <a:r>
              <a:rPr lang="en-US" sz="2800" b="1" dirty="0">
                <a:latin typeface="Mali"/>
                <a:cs typeface="Catamaran"/>
              </a:rPr>
              <a:t>man</a:t>
            </a:r>
          </a:p>
        </p:txBody>
      </p:sp>
      <p:sp>
        <p:nvSpPr>
          <p:cNvPr id="9" name="TextBox 5">
            <a:extLst>
              <a:ext uri="{FF2B5EF4-FFF2-40B4-BE49-F238E27FC236}">
                <a16:creationId xmlns="" xmlns:a16="http://schemas.microsoft.com/office/drawing/2014/main" id="{5789803A-CAD9-48C3-E10A-922EB5F727F6}"/>
              </a:ext>
            </a:extLst>
          </p:cNvPr>
          <p:cNvSpPr txBox="1"/>
          <p:nvPr/>
        </p:nvSpPr>
        <p:spPr>
          <a:xfrm>
            <a:off x="176070" y="995407"/>
            <a:ext cx="1256698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b="1" dirty="0">
                <a:latin typeface="Comic Sans MS"/>
                <a:cs typeface="Catamaran"/>
              </a:rPr>
              <a:t>Male</a:t>
            </a:r>
          </a:p>
        </p:txBody>
      </p:sp>
    </p:spTree>
    <p:extLst>
      <p:ext uri="{BB962C8B-B14F-4D97-AF65-F5344CB8AC3E}">
        <p14:creationId xmlns:p14="http://schemas.microsoft.com/office/powerpoint/2010/main" val="990466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3">
          <a:extLst>
            <a:ext uri="{FF2B5EF4-FFF2-40B4-BE49-F238E27FC236}">
              <a16:creationId xmlns="" xmlns:a16="http://schemas.microsoft.com/office/drawing/2014/main" id="{5D4A91B2-8DD0-1ACC-2EDE-FA2233A285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p38">
            <a:extLst>
              <a:ext uri="{FF2B5EF4-FFF2-40B4-BE49-F238E27FC236}">
                <a16:creationId xmlns="" xmlns:a16="http://schemas.microsoft.com/office/drawing/2014/main" id="{225345A7-E213-F04A-9A41-DEF3BB1CF2DF}"/>
              </a:ext>
            </a:extLst>
          </p:cNvPr>
          <p:cNvSpPr/>
          <p:nvPr/>
        </p:nvSpPr>
        <p:spPr>
          <a:xfrm>
            <a:off x="8517887" y="3942506"/>
            <a:ext cx="626125" cy="1022692"/>
          </a:xfrm>
          <a:custGeom>
            <a:avLst/>
            <a:gdLst/>
            <a:ahLst/>
            <a:cxnLst/>
            <a:rect l="l" t="t" r="r" b="b"/>
            <a:pathLst>
              <a:path w="4855" h="7930" extrusionOk="0">
                <a:moveTo>
                  <a:pt x="4855" y="1"/>
                </a:moveTo>
                <a:cubicBezTo>
                  <a:pt x="4842" y="27"/>
                  <a:pt x="4842" y="66"/>
                  <a:pt x="4829" y="105"/>
                </a:cubicBezTo>
                <a:cubicBezTo>
                  <a:pt x="4541" y="1597"/>
                  <a:pt x="4449" y="3115"/>
                  <a:pt x="4528" y="4619"/>
                </a:cubicBezTo>
                <a:lnTo>
                  <a:pt x="4384" y="3638"/>
                </a:lnTo>
                <a:cubicBezTo>
                  <a:pt x="4305" y="3115"/>
                  <a:pt x="4214" y="2578"/>
                  <a:pt x="4004" y="2094"/>
                </a:cubicBezTo>
                <a:cubicBezTo>
                  <a:pt x="3782" y="1597"/>
                  <a:pt x="3402" y="1152"/>
                  <a:pt x="2879" y="1008"/>
                </a:cubicBezTo>
                <a:cubicBezTo>
                  <a:pt x="2801" y="1361"/>
                  <a:pt x="2814" y="1741"/>
                  <a:pt x="2840" y="2107"/>
                </a:cubicBezTo>
                <a:cubicBezTo>
                  <a:pt x="2892" y="2827"/>
                  <a:pt x="3010" y="3560"/>
                  <a:pt x="3167" y="4266"/>
                </a:cubicBezTo>
                <a:cubicBezTo>
                  <a:pt x="2735" y="3677"/>
                  <a:pt x="2238" y="3115"/>
                  <a:pt x="1767" y="2657"/>
                </a:cubicBezTo>
                <a:lnTo>
                  <a:pt x="1767" y="2657"/>
                </a:lnTo>
                <a:cubicBezTo>
                  <a:pt x="2120" y="3363"/>
                  <a:pt x="2486" y="4070"/>
                  <a:pt x="2866" y="4750"/>
                </a:cubicBezTo>
                <a:cubicBezTo>
                  <a:pt x="2958" y="4946"/>
                  <a:pt x="3324" y="5640"/>
                  <a:pt x="3677" y="6229"/>
                </a:cubicBezTo>
                <a:cubicBezTo>
                  <a:pt x="3625" y="6176"/>
                  <a:pt x="3586" y="6111"/>
                  <a:pt x="3520" y="6059"/>
                </a:cubicBezTo>
                <a:cubicBezTo>
                  <a:pt x="2905" y="5509"/>
                  <a:pt x="2055" y="5274"/>
                  <a:pt x="1243" y="5221"/>
                </a:cubicBezTo>
                <a:cubicBezTo>
                  <a:pt x="1212" y="5220"/>
                  <a:pt x="1179" y="5219"/>
                  <a:pt x="1146" y="5219"/>
                </a:cubicBezTo>
                <a:cubicBezTo>
                  <a:pt x="868" y="5219"/>
                  <a:pt x="562" y="5276"/>
                  <a:pt x="445" y="5522"/>
                </a:cubicBezTo>
                <a:cubicBezTo>
                  <a:pt x="1215" y="6407"/>
                  <a:pt x="2324" y="6802"/>
                  <a:pt x="3403" y="7261"/>
                </a:cubicBezTo>
                <a:lnTo>
                  <a:pt x="3403" y="7261"/>
                </a:lnTo>
                <a:cubicBezTo>
                  <a:pt x="2680" y="6957"/>
                  <a:pt x="1902" y="6792"/>
                  <a:pt x="1121" y="6792"/>
                </a:cubicBezTo>
                <a:cubicBezTo>
                  <a:pt x="746" y="6792"/>
                  <a:pt x="371" y="6830"/>
                  <a:pt x="0" y="6909"/>
                </a:cubicBezTo>
                <a:cubicBezTo>
                  <a:pt x="27" y="7145"/>
                  <a:pt x="262" y="7249"/>
                  <a:pt x="485" y="7341"/>
                </a:cubicBezTo>
                <a:cubicBezTo>
                  <a:pt x="1427" y="7681"/>
                  <a:pt x="2421" y="7877"/>
                  <a:pt x="3416" y="7930"/>
                </a:cubicBezTo>
                <a:lnTo>
                  <a:pt x="4318" y="7930"/>
                </a:lnTo>
                <a:cubicBezTo>
                  <a:pt x="4384" y="7930"/>
                  <a:pt x="4449" y="7930"/>
                  <a:pt x="4515" y="7904"/>
                </a:cubicBezTo>
                <a:lnTo>
                  <a:pt x="4515" y="7930"/>
                </a:lnTo>
                <a:lnTo>
                  <a:pt x="4541" y="7930"/>
                </a:lnTo>
                <a:lnTo>
                  <a:pt x="4541" y="7904"/>
                </a:lnTo>
                <a:lnTo>
                  <a:pt x="4580" y="7904"/>
                </a:lnTo>
                <a:cubicBezTo>
                  <a:pt x="4593" y="7904"/>
                  <a:pt x="4593" y="7930"/>
                  <a:pt x="4606" y="7930"/>
                </a:cubicBezTo>
                <a:lnTo>
                  <a:pt x="4724" y="7930"/>
                </a:lnTo>
                <a:cubicBezTo>
                  <a:pt x="4711" y="7930"/>
                  <a:pt x="4698" y="7904"/>
                  <a:pt x="4698" y="7904"/>
                </a:cubicBezTo>
                <a:lnTo>
                  <a:pt x="4698" y="7904"/>
                </a:lnTo>
                <a:cubicBezTo>
                  <a:pt x="4720" y="7912"/>
                  <a:pt x="4738" y="7915"/>
                  <a:pt x="4756" y="7915"/>
                </a:cubicBezTo>
                <a:cubicBezTo>
                  <a:pt x="4791" y="7915"/>
                  <a:pt x="4820" y="7904"/>
                  <a:pt x="4855" y="7904"/>
                </a:cubicBezTo>
                <a:lnTo>
                  <a:pt x="485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532;p58">
            <a:extLst>
              <a:ext uri="{FF2B5EF4-FFF2-40B4-BE49-F238E27FC236}">
                <a16:creationId xmlns="" xmlns:a16="http://schemas.microsoft.com/office/drawing/2014/main" id="{13553E8A-5AB4-7B54-9EBE-C1E8EA51A552}"/>
              </a:ext>
            </a:extLst>
          </p:cNvPr>
          <p:cNvSpPr/>
          <p:nvPr/>
        </p:nvSpPr>
        <p:spPr>
          <a:xfrm>
            <a:off x="7033091" y="244800"/>
            <a:ext cx="1012200" cy="10122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528;p104">
            <a:extLst>
              <a:ext uri="{FF2B5EF4-FFF2-40B4-BE49-F238E27FC236}">
                <a16:creationId xmlns="" xmlns:a16="http://schemas.microsoft.com/office/drawing/2014/main" id="{11D57504-B9CC-1716-89DF-00D12F52CA25}"/>
              </a:ext>
            </a:extLst>
          </p:cNvPr>
          <p:cNvGrpSpPr/>
          <p:nvPr/>
        </p:nvGrpSpPr>
        <p:grpSpPr>
          <a:xfrm>
            <a:off x="7099572" y="306019"/>
            <a:ext cx="850721" cy="851862"/>
            <a:chOff x="7036085" y="299669"/>
            <a:chExt cx="1357796" cy="1716366"/>
          </a:xfrm>
        </p:grpSpPr>
        <p:sp>
          <p:nvSpPr>
            <p:cNvPr id="10" name="Google Shape;2529;p104">
              <a:extLst>
                <a:ext uri="{FF2B5EF4-FFF2-40B4-BE49-F238E27FC236}">
                  <a16:creationId xmlns="" xmlns:a16="http://schemas.microsoft.com/office/drawing/2014/main" id="{9A22D6C6-3596-A4DB-F20E-59D100CCBBFF}"/>
                </a:ext>
              </a:extLst>
            </p:cNvPr>
            <p:cNvSpPr/>
            <p:nvPr/>
          </p:nvSpPr>
          <p:spPr>
            <a:xfrm>
              <a:off x="7450599" y="1905932"/>
              <a:ext cx="192155" cy="110103"/>
            </a:xfrm>
            <a:custGeom>
              <a:avLst/>
              <a:gdLst/>
              <a:ahLst/>
              <a:cxnLst/>
              <a:rect l="l" t="t" r="r" b="b"/>
              <a:pathLst>
                <a:path w="10974" h="6288" extrusionOk="0">
                  <a:moveTo>
                    <a:pt x="4011" y="1"/>
                  </a:moveTo>
                  <a:cubicBezTo>
                    <a:pt x="4011" y="1"/>
                    <a:pt x="1" y="3330"/>
                    <a:pt x="908" y="3936"/>
                  </a:cubicBezTo>
                  <a:cubicBezTo>
                    <a:pt x="1087" y="4055"/>
                    <a:pt x="1340" y="4103"/>
                    <a:pt x="1630" y="4103"/>
                  </a:cubicBezTo>
                  <a:cubicBezTo>
                    <a:pt x="2812" y="4103"/>
                    <a:pt x="4616" y="3309"/>
                    <a:pt x="4617" y="3309"/>
                  </a:cubicBezTo>
                  <a:lnTo>
                    <a:pt x="4617" y="3309"/>
                  </a:lnTo>
                  <a:cubicBezTo>
                    <a:pt x="4617" y="3309"/>
                    <a:pt x="3936" y="5373"/>
                    <a:pt x="5222" y="5449"/>
                  </a:cubicBezTo>
                  <a:cubicBezTo>
                    <a:pt x="5249" y="5451"/>
                    <a:pt x="5275" y="5452"/>
                    <a:pt x="5301" y="5452"/>
                  </a:cubicBezTo>
                  <a:cubicBezTo>
                    <a:pt x="6540" y="5452"/>
                    <a:pt x="7265" y="3708"/>
                    <a:pt x="7265" y="3708"/>
                  </a:cubicBezTo>
                  <a:cubicBezTo>
                    <a:pt x="7265" y="3708"/>
                    <a:pt x="8483" y="6287"/>
                    <a:pt x="9664" y="6287"/>
                  </a:cubicBezTo>
                  <a:cubicBezTo>
                    <a:pt x="9697" y="6287"/>
                    <a:pt x="9730" y="6285"/>
                    <a:pt x="9763" y="6281"/>
                  </a:cubicBezTo>
                  <a:cubicBezTo>
                    <a:pt x="10973" y="6130"/>
                    <a:pt x="9763" y="1211"/>
                    <a:pt x="9763" y="1211"/>
                  </a:cubicBezTo>
                  <a:lnTo>
                    <a:pt x="401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530;p104">
              <a:extLst>
                <a:ext uri="{FF2B5EF4-FFF2-40B4-BE49-F238E27FC236}">
                  <a16:creationId xmlns="" xmlns:a16="http://schemas.microsoft.com/office/drawing/2014/main" id="{7304E39A-4920-A0E5-40D9-D5ED5B4B84D6}"/>
                </a:ext>
              </a:extLst>
            </p:cNvPr>
            <p:cNvSpPr/>
            <p:nvPr/>
          </p:nvSpPr>
          <p:spPr>
            <a:xfrm>
              <a:off x="7774324" y="1905932"/>
              <a:ext cx="192172" cy="110103"/>
            </a:xfrm>
            <a:custGeom>
              <a:avLst/>
              <a:gdLst/>
              <a:ahLst/>
              <a:cxnLst/>
              <a:rect l="l" t="t" r="r" b="b"/>
              <a:pathLst>
                <a:path w="10975" h="6288" extrusionOk="0">
                  <a:moveTo>
                    <a:pt x="6963" y="1"/>
                  </a:moveTo>
                  <a:lnTo>
                    <a:pt x="1211" y="1211"/>
                  </a:lnTo>
                  <a:cubicBezTo>
                    <a:pt x="1211" y="1211"/>
                    <a:pt x="1" y="6130"/>
                    <a:pt x="1211" y="6281"/>
                  </a:cubicBezTo>
                  <a:cubicBezTo>
                    <a:pt x="1244" y="6285"/>
                    <a:pt x="1277" y="6287"/>
                    <a:pt x="1310" y="6287"/>
                  </a:cubicBezTo>
                  <a:cubicBezTo>
                    <a:pt x="2491" y="6287"/>
                    <a:pt x="3709" y="3708"/>
                    <a:pt x="3709" y="3708"/>
                  </a:cubicBezTo>
                  <a:cubicBezTo>
                    <a:pt x="3709" y="3708"/>
                    <a:pt x="4435" y="5452"/>
                    <a:pt x="5675" y="5452"/>
                  </a:cubicBezTo>
                  <a:cubicBezTo>
                    <a:pt x="5701" y="5452"/>
                    <a:pt x="5727" y="5451"/>
                    <a:pt x="5753" y="5449"/>
                  </a:cubicBezTo>
                  <a:cubicBezTo>
                    <a:pt x="7039" y="5373"/>
                    <a:pt x="6359" y="3309"/>
                    <a:pt x="6359" y="3309"/>
                  </a:cubicBezTo>
                  <a:lnTo>
                    <a:pt x="6359" y="3309"/>
                  </a:lnTo>
                  <a:cubicBezTo>
                    <a:pt x="6359" y="3309"/>
                    <a:pt x="8162" y="4103"/>
                    <a:pt x="9344" y="4103"/>
                  </a:cubicBezTo>
                  <a:cubicBezTo>
                    <a:pt x="9634" y="4103"/>
                    <a:pt x="9887" y="4055"/>
                    <a:pt x="10066" y="3936"/>
                  </a:cubicBezTo>
                  <a:cubicBezTo>
                    <a:pt x="10974" y="3330"/>
                    <a:pt x="6963" y="1"/>
                    <a:pt x="6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531;p104">
              <a:extLst>
                <a:ext uri="{FF2B5EF4-FFF2-40B4-BE49-F238E27FC236}">
                  <a16:creationId xmlns="" xmlns:a16="http://schemas.microsoft.com/office/drawing/2014/main" id="{855959E6-328F-010C-99AE-37272F5057AC}"/>
                </a:ext>
              </a:extLst>
            </p:cNvPr>
            <p:cNvSpPr/>
            <p:nvPr/>
          </p:nvSpPr>
          <p:spPr>
            <a:xfrm>
              <a:off x="7037766" y="299669"/>
              <a:ext cx="1341564" cy="1644854"/>
            </a:xfrm>
            <a:custGeom>
              <a:avLst/>
              <a:gdLst/>
              <a:ahLst/>
              <a:cxnLst/>
              <a:rect l="l" t="t" r="r" b="b"/>
              <a:pathLst>
                <a:path w="76617" h="93938" extrusionOk="0">
                  <a:moveTo>
                    <a:pt x="38057" y="0"/>
                  </a:moveTo>
                  <a:cubicBezTo>
                    <a:pt x="35871" y="0"/>
                    <a:pt x="20009" y="682"/>
                    <a:pt x="13906" y="20208"/>
                  </a:cubicBezTo>
                  <a:cubicBezTo>
                    <a:pt x="7347" y="41199"/>
                    <a:pt x="1" y="93937"/>
                    <a:pt x="38309" y="93937"/>
                  </a:cubicBezTo>
                  <a:cubicBezTo>
                    <a:pt x="76617" y="93937"/>
                    <a:pt x="69270" y="41199"/>
                    <a:pt x="62710" y="20208"/>
                  </a:cubicBezTo>
                  <a:cubicBezTo>
                    <a:pt x="56608" y="682"/>
                    <a:pt x="40745" y="0"/>
                    <a:pt x="38559" y="0"/>
                  </a:cubicBezTo>
                  <a:cubicBezTo>
                    <a:pt x="38395" y="0"/>
                    <a:pt x="38308" y="4"/>
                    <a:pt x="38308" y="4"/>
                  </a:cubicBezTo>
                  <a:cubicBezTo>
                    <a:pt x="38308" y="4"/>
                    <a:pt x="38221" y="0"/>
                    <a:pt x="380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532;p104">
              <a:extLst>
                <a:ext uri="{FF2B5EF4-FFF2-40B4-BE49-F238E27FC236}">
                  <a16:creationId xmlns="" xmlns:a16="http://schemas.microsoft.com/office/drawing/2014/main" id="{69384D1C-1650-A25F-F61B-099F18AE4386}"/>
                </a:ext>
              </a:extLst>
            </p:cNvPr>
            <p:cNvSpPr/>
            <p:nvPr/>
          </p:nvSpPr>
          <p:spPr>
            <a:xfrm>
              <a:off x="7098963" y="299669"/>
              <a:ext cx="1219134" cy="1504967"/>
            </a:xfrm>
            <a:custGeom>
              <a:avLst/>
              <a:gdLst/>
              <a:ahLst/>
              <a:cxnLst/>
              <a:rect l="l" t="t" r="r" b="b"/>
              <a:pathLst>
                <a:path w="69625" h="85949" extrusionOk="0">
                  <a:moveTo>
                    <a:pt x="35065" y="0"/>
                  </a:moveTo>
                  <a:cubicBezTo>
                    <a:pt x="34901" y="0"/>
                    <a:pt x="34814" y="4"/>
                    <a:pt x="34814" y="4"/>
                  </a:cubicBezTo>
                  <a:cubicBezTo>
                    <a:pt x="34814" y="4"/>
                    <a:pt x="34727" y="0"/>
                    <a:pt x="34563" y="0"/>
                  </a:cubicBezTo>
                  <a:cubicBezTo>
                    <a:pt x="32377" y="0"/>
                    <a:pt x="16514" y="682"/>
                    <a:pt x="10411" y="20208"/>
                  </a:cubicBezTo>
                  <a:cubicBezTo>
                    <a:pt x="5429" y="36148"/>
                    <a:pt x="0" y="70389"/>
                    <a:pt x="14449" y="85948"/>
                  </a:cubicBezTo>
                  <a:cubicBezTo>
                    <a:pt x="2746" y="66153"/>
                    <a:pt x="12079" y="15818"/>
                    <a:pt x="21431" y="11024"/>
                  </a:cubicBezTo>
                  <a:cubicBezTo>
                    <a:pt x="23600" y="9913"/>
                    <a:pt x="25482" y="9486"/>
                    <a:pt x="27095" y="9486"/>
                  </a:cubicBezTo>
                  <a:cubicBezTo>
                    <a:pt x="32421" y="9486"/>
                    <a:pt x="34799" y="14146"/>
                    <a:pt x="34812" y="14171"/>
                  </a:cubicBezTo>
                  <a:lnTo>
                    <a:pt x="34812" y="14173"/>
                  </a:lnTo>
                  <a:lnTo>
                    <a:pt x="34813" y="14173"/>
                  </a:lnTo>
                  <a:lnTo>
                    <a:pt x="34813" y="14170"/>
                  </a:lnTo>
                  <a:cubicBezTo>
                    <a:pt x="34826" y="14145"/>
                    <a:pt x="37204" y="9485"/>
                    <a:pt x="42530" y="9485"/>
                  </a:cubicBezTo>
                  <a:cubicBezTo>
                    <a:pt x="44142" y="9485"/>
                    <a:pt x="46025" y="9912"/>
                    <a:pt x="48193" y="11024"/>
                  </a:cubicBezTo>
                  <a:cubicBezTo>
                    <a:pt x="57546" y="15818"/>
                    <a:pt x="66880" y="66153"/>
                    <a:pt x="55174" y="85948"/>
                  </a:cubicBezTo>
                  <a:lnTo>
                    <a:pt x="55176" y="85948"/>
                  </a:lnTo>
                  <a:cubicBezTo>
                    <a:pt x="69624" y="70391"/>
                    <a:pt x="64197" y="36146"/>
                    <a:pt x="59215" y="20207"/>
                  </a:cubicBezTo>
                  <a:cubicBezTo>
                    <a:pt x="53113" y="682"/>
                    <a:pt x="37251" y="0"/>
                    <a:pt x="350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533;p104">
              <a:extLst>
                <a:ext uri="{FF2B5EF4-FFF2-40B4-BE49-F238E27FC236}">
                  <a16:creationId xmlns="" xmlns:a16="http://schemas.microsoft.com/office/drawing/2014/main" id="{F2F989B7-FC18-6066-0E6E-D760B2F4562A}"/>
                </a:ext>
              </a:extLst>
            </p:cNvPr>
            <p:cNvSpPr/>
            <p:nvPr/>
          </p:nvSpPr>
          <p:spPr>
            <a:xfrm>
              <a:off x="7515929" y="617669"/>
              <a:ext cx="60374" cy="78130"/>
            </a:xfrm>
            <a:custGeom>
              <a:avLst/>
              <a:gdLst/>
              <a:ahLst/>
              <a:cxnLst/>
              <a:rect l="l" t="t" r="r" b="b"/>
              <a:pathLst>
                <a:path w="3448" h="4462" extrusionOk="0">
                  <a:moveTo>
                    <a:pt x="1724" y="1"/>
                  </a:moveTo>
                  <a:cubicBezTo>
                    <a:pt x="772" y="1"/>
                    <a:pt x="0" y="999"/>
                    <a:pt x="0" y="2231"/>
                  </a:cubicBezTo>
                  <a:cubicBezTo>
                    <a:pt x="0" y="3463"/>
                    <a:pt x="771" y="4461"/>
                    <a:pt x="1724" y="4461"/>
                  </a:cubicBezTo>
                  <a:cubicBezTo>
                    <a:pt x="2676" y="4461"/>
                    <a:pt x="3447" y="3463"/>
                    <a:pt x="3447" y="2231"/>
                  </a:cubicBezTo>
                  <a:cubicBezTo>
                    <a:pt x="3447" y="999"/>
                    <a:pt x="2674" y="1"/>
                    <a:pt x="17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534;p104">
              <a:extLst>
                <a:ext uri="{FF2B5EF4-FFF2-40B4-BE49-F238E27FC236}">
                  <a16:creationId xmlns="" xmlns:a16="http://schemas.microsoft.com/office/drawing/2014/main" id="{09760F2B-FB2B-FD11-0250-609E45FEC0AC}"/>
                </a:ext>
              </a:extLst>
            </p:cNvPr>
            <p:cNvSpPr/>
            <p:nvPr/>
          </p:nvSpPr>
          <p:spPr>
            <a:xfrm>
              <a:off x="7840267" y="617669"/>
              <a:ext cx="60374" cy="78130"/>
            </a:xfrm>
            <a:custGeom>
              <a:avLst/>
              <a:gdLst/>
              <a:ahLst/>
              <a:cxnLst/>
              <a:rect l="l" t="t" r="r" b="b"/>
              <a:pathLst>
                <a:path w="3448" h="4462" extrusionOk="0">
                  <a:moveTo>
                    <a:pt x="1723" y="1"/>
                  </a:moveTo>
                  <a:cubicBezTo>
                    <a:pt x="771" y="1"/>
                    <a:pt x="1" y="999"/>
                    <a:pt x="1" y="2231"/>
                  </a:cubicBezTo>
                  <a:cubicBezTo>
                    <a:pt x="1" y="3463"/>
                    <a:pt x="770" y="4461"/>
                    <a:pt x="1723" y="4461"/>
                  </a:cubicBezTo>
                  <a:cubicBezTo>
                    <a:pt x="2677" y="4461"/>
                    <a:pt x="3447" y="3463"/>
                    <a:pt x="3447" y="2231"/>
                  </a:cubicBezTo>
                  <a:cubicBezTo>
                    <a:pt x="3447" y="999"/>
                    <a:pt x="2674" y="1"/>
                    <a:pt x="17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535;p104">
              <a:extLst>
                <a:ext uri="{FF2B5EF4-FFF2-40B4-BE49-F238E27FC236}">
                  <a16:creationId xmlns="" xmlns:a16="http://schemas.microsoft.com/office/drawing/2014/main" id="{7C9FEF9F-E48E-25DE-4BBC-F5FA9ED3E292}"/>
                </a:ext>
              </a:extLst>
            </p:cNvPr>
            <p:cNvSpPr/>
            <p:nvPr/>
          </p:nvSpPr>
          <p:spPr>
            <a:xfrm>
              <a:off x="7615911" y="707057"/>
              <a:ext cx="183032" cy="106846"/>
            </a:xfrm>
            <a:custGeom>
              <a:avLst/>
              <a:gdLst/>
              <a:ahLst/>
              <a:cxnLst/>
              <a:rect l="l" t="t" r="r" b="b"/>
              <a:pathLst>
                <a:path w="10453" h="6102" extrusionOk="0">
                  <a:moveTo>
                    <a:pt x="5865" y="0"/>
                  </a:moveTo>
                  <a:cubicBezTo>
                    <a:pt x="5865" y="0"/>
                    <a:pt x="847" y="334"/>
                    <a:pt x="424" y="927"/>
                  </a:cubicBezTo>
                  <a:cubicBezTo>
                    <a:pt x="0" y="1519"/>
                    <a:pt x="4721" y="5669"/>
                    <a:pt x="5659" y="6078"/>
                  </a:cubicBezTo>
                  <a:cubicBezTo>
                    <a:pt x="5696" y="6094"/>
                    <a:pt x="5736" y="6102"/>
                    <a:pt x="5781" y="6102"/>
                  </a:cubicBezTo>
                  <a:cubicBezTo>
                    <a:pt x="6873" y="6102"/>
                    <a:pt x="10208" y="1433"/>
                    <a:pt x="10328" y="757"/>
                  </a:cubicBezTo>
                  <a:cubicBezTo>
                    <a:pt x="10452" y="53"/>
                    <a:pt x="5865" y="0"/>
                    <a:pt x="58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536;p104">
              <a:extLst>
                <a:ext uri="{FF2B5EF4-FFF2-40B4-BE49-F238E27FC236}">
                  <a16:creationId xmlns="" xmlns:a16="http://schemas.microsoft.com/office/drawing/2014/main" id="{CA64E3DF-5153-0AC6-E451-6A92ABC1485E}"/>
                </a:ext>
              </a:extLst>
            </p:cNvPr>
            <p:cNvSpPr/>
            <p:nvPr/>
          </p:nvSpPr>
          <p:spPr>
            <a:xfrm>
              <a:off x="7036085" y="782998"/>
              <a:ext cx="408386" cy="657343"/>
            </a:xfrm>
            <a:custGeom>
              <a:avLst/>
              <a:gdLst/>
              <a:ahLst/>
              <a:cxnLst/>
              <a:rect l="l" t="t" r="r" b="b"/>
              <a:pathLst>
                <a:path w="23323" h="37541" extrusionOk="0">
                  <a:moveTo>
                    <a:pt x="12828" y="0"/>
                  </a:moveTo>
                  <a:cubicBezTo>
                    <a:pt x="3498" y="8162"/>
                    <a:pt x="0" y="35373"/>
                    <a:pt x="3110" y="37317"/>
                  </a:cubicBezTo>
                  <a:cubicBezTo>
                    <a:pt x="3354" y="37469"/>
                    <a:pt x="3650" y="37540"/>
                    <a:pt x="3990" y="37540"/>
                  </a:cubicBezTo>
                  <a:cubicBezTo>
                    <a:pt x="7993" y="37540"/>
                    <a:pt x="18095" y="27714"/>
                    <a:pt x="20602" y="24489"/>
                  </a:cubicBezTo>
                  <a:cubicBezTo>
                    <a:pt x="23322" y="20992"/>
                    <a:pt x="12828" y="0"/>
                    <a:pt x="128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537;p104">
              <a:extLst>
                <a:ext uri="{FF2B5EF4-FFF2-40B4-BE49-F238E27FC236}">
                  <a16:creationId xmlns="" xmlns:a16="http://schemas.microsoft.com/office/drawing/2014/main" id="{AFF1851B-C27B-FDF6-6280-404DC72DAE5A}"/>
                </a:ext>
              </a:extLst>
            </p:cNvPr>
            <p:cNvSpPr/>
            <p:nvPr/>
          </p:nvSpPr>
          <p:spPr>
            <a:xfrm>
              <a:off x="7985495" y="782998"/>
              <a:ext cx="408386" cy="657343"/>
            </a:xfrm>
            <a:custGeom>
              <a:avLst/>
              <a:gdLst/>
              <a:ahLst/>
              <a:cxnLst/>
              <a:rect l="l" t="t" r="r" b="b"/>
              <a:pathLst>
                <a:path w="23323" h="37541" extrusionOk="0">
                  <a:moveTo>
                    <a:pt x="10495" y="0"/>
                  </a:moveTo>
                  <a:cubicBezTo>
                    <a:pt x="10495" y="0"/>
                    <a:pt x="0" y="20991"/>
                    <a:pt x="2721" y="24489"/>
                  </a:cubicBezTo>
                  <a:cubicBezTo>
                    <a:pt x="5228" y="27713"/>
                    <a:pt x="15331" y="37540"/>
                    <a:pt x="19333" y="37540"/>
                  </a:cubicBezTo>
                  <a:cubicBezTo>
                    <a:pt x="19673" y="37540"/>
                    <a:pt x="19969" y="37469"/>
                    <a:pt x="20213" y="37317"/>
                  </a:cubicBezTo>
                  <a:cubicBezTo>
                    <a:pt x="23322" y="35373"/>
                    <a:pt x="19825" y="8162"/>
                    <a:pt x="104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538;p104">
              <a:extLst>
                <a:ext uri="{FF2B5EF4-FFF2-40B4-BE49-F238E27FC236}">
                  <a16:creationId xmlns="" xmlns:a16="http://schemas.microsoft.com/office/drawing/2014/main" id="{5836D5B9-7B5A-4273-677E-C7539C8C13F8}"/>
                </a:ext>
              </a:extLst>
            </p:cNvPr>
            <p:cNvSpPr/>
            <p:nvPr/>
          </p:nvSpPr>
          <p:spPr>
            <a:xfrm>
              <a:off x="7822458" y="707055"/>
              <a:ext cx="161180" cy="161180"/>
            </a:xfrm>
            <a:custGeom>
              <a:avLst/>
              <a:gdLst/>
              <a:ahLst/>
              <a:cxnLst/>
              <a:rect l="l" t="t" r="r" b="b"/>
              <a:pathLst>
                <a:path w="9205" h="9205" extrusionOk="0">
                  <a:moveTo>
                    <a:pt x="4602" y="0"/>
                  </a:moveTo>
                  <a:cubicBezTo>
                    <a:pt x="2061" y="0"/>
                    <a:pt x="0" y="2060"/>
                    <a:pt x="0" y="4601"/>
                  </a:cubicBezTo>
                  <a:cubicBezTo>
                    <a:pt x="0" y="7143"/>
                    <a:pt x="2061" y="9204"/>
                    <a:pt x="4602" y="9204"/>
                  </a:cubicBezTo>
                  <a:cubicBezTo>
                    <a:pt x="7143" y="9204"/>
                    <a:pt x="9204" y="7143"/>
                    <a:pt x="9204" y="4601"/>
                  </a:cubicBezTo>
                  <a:cubicBezTo>
                    <a:pt x="9204" y="2060"/>
                    <a:pt x="7144" y="0"/>
                    <a:pt x="46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539;p104">
              <a:extLst>
                <a:ext uri="{FF2B5EF4-FFF2-40B4-BE49-F238E27FC236}">
                  <a16:creationId xmlns="" xmlns:a16="http://schemas.microsoft.com/office/drawing/2014/main" id="{015C243A-DE1B-A885-5C8C-870F0A09E43F}"/>
                </a:ext>
              </a:extLst>
            </p:cNvPr>
            <p:cNvSpPr/>
            <p:nvPr/>
          </p:nvSpPr>
          <p:spPr>
            <a:xfrm>
              <a:off x="7446346" y="707055"/>
              <a:ext cx="161180" cy="161180"/>
            </a:xfrm>
            <a:custGeom>
              <a:avLst/>
              <a:gdLst/>
              <a:ahLst/>
              <a:cxnLst/>
              <a:rect l="l" t="t" r="r" b="b"/>
              <a:pathLst>
                <a:path w="9205" h="9205" extrusionOk="0">
                  <a:moveTo>
                    <a:pt x="4602" y="0"/>
                  </a:moveTo>
                  <a:cubicBezTo>
                    <a:pt x="2061" y="0"/>
                    <a:pt x="0" y="2060"/>
                    <a:pt x="0" y="4601"/>
                  </a:cubicBezTo>
                  <a:cubicBezTo>
                    <a:pt x="0" y="7143"/>
                    <a:pt x="2061" y="9204"/>
                    <a:pt x="4602" y="9204"/>
                  </a:cubicBezTo>
                  <a:cubicBezTo>
                    <a:pt x="7143" y="9204"/>
                    <a:pt x="9204" y="7143"/>
                    <a:pt x="9204" y="4601"/>
                  </a:cubicBezTo>
                  <a:cubicBezTo>
                    <a:pt x="9204" y="2060"/>
                    <a:pt x="7144" y="0"/>
                    <a:pt x="46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Title 4">
            <a:extLst>
              <a:ext uri="{FF2B5EF4-FFF2-40B4-BE49-F238E27FC236}">
                <a16:creationId xmlns="" xmlns:a16="http://schemas.microsoft.com/office/drawing/2014/main" id="{ED3EE93F-68AC-D010-6BAB-02E6BC83FEB7}"/>
              </a:ext>
            </a:extLst>
          </p:cNvPr>
          <p:cNvSpPr>
            <a:spLocks noGrp="1"/>
          </p:cNvSpPr>
          <p:nvPr/>
        </p:nvSpPr>
        <p:spPr bwMode="black">
          <a:xfrm>
            <a:off x="1482823" y="307144"/>
            <a:ext cx="5454511" cy="5417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182880" tIns="182880" rIns="182880" bIns="182880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2800" b="1" dirty="0">
                <a:latin typeface="Mali"/>
                <a:ea typeface="Calibri"/>
                <a:cs typeface="Mali"/>
              </a:rPr>
              <a:t>Task 3: Build Vocabulary</a:t>
            </a:r>
          </a:p>
        </p:txBody>
      </p:sp>
      <p:pic>
        <p:nvPicPr>
          <p:cNvPr id="4" name="Picture 3" descr="Protectx GIFs - Get the best GIF on GIPHY">
            <a:extLst>
              <a:ext uri="{FF2B5EF4-FFF2-40B4-BE49-F238E27FC236}">
                <a16:creationId xmlns="" xmlns:a16="http://schemas.microsoft.com/office/drawing/2014/main" id="{A3952861-D797-FE2F-EAF6-75369EC47B0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667" y="2281777"/>
            <a:ext cx="2727204" cy="205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Protect GIFs - Get the best GIF on GIPHY">
            <a:extLst>
              <a:ext uri="{FF2B5EF4-FFF2-40B4-BE49-F238E27FC236}">
                <a16:creationId xmlns="" xmlns:a16="http://schemas.microsoft.com/office/drawing/2014/main" id="{199E6842-8A77-C80F-82F2-CC2FE440E73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764" y="2282820"/>
            <a:ext cx="2089294" cy="2089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">
            <a:extLst>
              <a:ext uri="{FF2B5EF4-FFF2-40B4-BE49-F238E27FC236}">
                <a16:creationId xmlns="" xmlns:a16="http://schemas.microsoft.com/office/drawing/2014/main" id="{FB20D868-EC31-40F1-9A9F-864817303D56}"/>
              </a:ext>
            </a:extLst>
          </p:cNvPr>
          <p:cNvSpPr txBox="1"/>
          <p:nvPr/>
        </p:nvSpPr>
        <p:spPr>
          <a:xfrm>
            <a:off x="153722" y="1621370"/>
            <a:ext cx="2783674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b="1" dirty="0">
                <a:latin typeface="Mali"/>
                <a:cs typeface="Mali"/>
              </a:rPr>
              <a:t>To keep safe </a:t>
            </a:r>
          </a:p>
        </p:txBody>
      </p:sp>
      <p:sp>
        <p:nvSpPr>
          <p:cNvPr id="22" name="TextBox 3">
            <a:extLst>
              <a:ext uri="{FF2B5EF4-FFF2-40B4-BE49-F238E27FC236}">
                <a16:creationId xmlns="" xmlns:a16="http://schemas.microsoft.com/office/drawing/2014/main" id="{963E7A4B-EBCA-74DF-4895-762E664CC177}"/>
              </a:ext>
            </a:extLst>
          </p:cNvPr>
          <p:cNvSpPr txBox="1"/>
          <p:nvPr/>
        </p:nvSpPr>
        <p:spPr>
          <a:xfrm>
            <a:off x="152468" y="976964"/>
            <a:ext cx="1651055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b="1" dirty="0">
                <a:latin typeface="Mali"/>
                <a:cs typeface="Mali"/>
              </a:rPr>
              <a:t>Protect</a:t>
            </a:r>
          </a:p>
        </p:txBody>
      </p:sp>
    </p:spTree>
    <p:extLst>
      <p:ext uri="{BB962C8B-B14F-4D97-AF65-F5344CB8AC3E}">
        <p14:creationId xmlns:p14="http://schemas.microsoft.com/office/powerpoint/2010/main" val="371010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Animals and their Characteristics - Spanish - Foreign Language - 2nd Grade">
  <a:themeElements>
    <a:clrScheme name="Simple Light">
      <a:dk1>
        <a:srgbClr val="397453"/>
      </a:dk1>
      <a:lt1>
        <a:srgbClr val="FFFFF2"/>
      </a:lt1>
      <a:dk2>
        <a:srgbClr val="F9F9D0"/>
      </a:dk2>
      <a:lt2>
        <a:srgbClr val="BDCC91"/>
      </a:lt2>
      <a:accent1>
        <a:srgbClr val="BDD479"/>
      </a:accent1>
      <a:accent2>
        <a:srgbClr val="D2936A"/>
      </a:accent2>
      <a:accent3>
        <a:srgbClr val="8B5E3C"/>
      </a:accent3>
      <a:accent4>
        <a:srgbClr val="FDBC2D"/>
      </a:accent4>
      <a:accent5>
        <a:srgbClr val="F45F42"/>
      </a:accent5>
      <a:accent6>
        <a:srgbClr val="44413D"/>
      </a:accent6>
      <a:hlink>
        <a:srgbClr val="39745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286</Words>
  <Application>Microsoft Office PowerPoint</Application>
  <PresentationFormat>On-screen Show (16:9)</PresentationFormat>
  <Paragraphs>68</Paragraphs>
  <Slides>19</Slides>
  <Notes>14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Nunito Light</vt:lpstr>
      <vt:lpstr>DM Sans</vt:lpstr>
      <vt:lpstr>Mali</vt:lpstr>
      <vt:lpstr>Quicksand</vt:lpstr>
      <vt:lpstr>Comic Sans MS</vt:lpstr>
      <vt:lpstr>Quicksand Medium</vt:lpstr>
      <vt:lpstr>Catamaran</vt:lpstr>
      <vt:lpstr>Calibri</vt:lpstr>
      <vt:lpstr>Animals and their Characteristics - Spanish - Foreign Language - 2nd Grade</vt:lpstr>
      <vt:lpstr>Taking Care Of The Young </vt:lpstr>
      <vt:lpstr>Outcomes </vt:lpstr>
      <vt:lpstr>PowerPoint Presentation</vt:lpstr>
      <vt:lpstr>PowerPoint Presentation</vt:lpstr>
      <vt:lpstr>Rememeber: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H.w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Animals and their Characteristics   - Spanish -</dc:title>
  <dc:creator>esraa hyasat</dc:creator>
  <cp:lastModifiedBy>HP</cp:lastModifiedBy>
  <cp:revision>222</cp:revision>
  <dcterms:modified xsi:type="dcterms:W3CDTF">2025-09-13T12:18:53Z</dcterms:modified>
</cp:coreProperties>
</file>