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9"/>
  </p:notesMasterIdLst>
  <p:sldIdLst>
    <p:sldId id="256" r:id="rId2"/>
    <p:sldId id="259" r:id="rId3"/>
    <p:sldId id="265" r:id="rId4"/>
    <p:sldId id="260" r:id="rId5"/>
    <p:sldId id="332" r:id="rId6"/>
    <p:sldId id="333" r:id="rId7"/>
    <p:sldId id="334" r:id="rId8"/>
    <p:sldId id="261" r:id="rId9"/>
    <p:sldId id="337" r:id="rId10"/>
    <p:sldId id="338" r:id="rId11"/>
    <p:sldId id="331" r:id="rId12"/>
    <p:sldId id="341" r:id="rId13"/>
    <p:sldId id="339" r:id="rId14"/>
    <p:sldId id="342" r:id="rId15"/>
    <p:sldId id="340" r:id="rId16"/>
    <p:sldId id="336" r:id="rId17"/>
    <p:sldId id="335" r:id="rId18"/>
  </p:sldIdLst>
  <p:sldSz cx="9144000" cy="5143500" type="screen16x9"/>
  <p:notesSz cx="6858000" cy="9144000"/>
  <p:embeddedFontLst>
    <p:embeddedFont>
      <p:font typeface="Mukta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Catamaran" panose="020B0604020202020204" charset="0"/>
      <p:regular r:id="rId30"/>
      <p:bold r:id="rId31"/>
    </p:embeddedFont>
    <p:embeddedFont>
      <p:font typeface="Amatic SC" panose="020B0604020202020204" charset="-79"/>
      <p:regular r:id="rId32"/>
      <p:bold r:id="rId33"/>
    </p:embeddedFont>
    <p:embeddedFont>
      <p:font typeface="Mali" panose="020B0604020202020204" charset="0"/>
      <p:regular r:id="rId34"/>
      <p:bold r:id="rId35"/>
      <p:italic r:id="rId36"/>
      <p:boldItalic r:id="rId37"/>
    </p:embeddedFont>
    <p:embeddedFont>
      <p:font typeface="Fira Sans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BA2EA1-6A8E-4396-AA8F-7E102DE7ECA6}">
  <a:tblStyle styleId="{31BA2EA1-6A8E-4396-AA8F-7E102DE7EC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6020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318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a9e7b14356_1_2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a9e7b14356_1_2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61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9e7b14356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9e7b14356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02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a9e7b14356_1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a9e7b14356_1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492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a9e7b14356_1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a9e7b14356_1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67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a9e7b14356_1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a9e7b14356_1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2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a9e7b14356_1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a9e7b14356_1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750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57666404c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57666404c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0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>
          <a:extLst>
            <a:ext uri="{FF2B5EF4-FFF2-40B4-BE49-F238E27FC236}">
              <a16:creationId xmlns:a16="http://schemas.microsoft.com/office/drawing/2014/main" id="{4C483708-27BE-B48A-B42D-4AA93F472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54dda1946d_6_332:notes">
            <a:extLst>
              <a:ext uri="{FF2B5EF4-FFF2-40B4-BE49-F238E27FC236}">
                <a16:creationId xmlns:a16="http://schemas.microsoft.com/office/drawing/2014/main" id="{41F464DC-3EB1-77F4-4AEC-B651F77FC2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54dda1946d_6_332:notes">
            <a:extLst>
              <a:ext uri="{FF2B5EF4-FFF2-40B4-BE49-F238E27FC236}">
                <a16:creationId xmlns:a16="http://schemas.microsoft.com/office/drawing/2014/main" id="{927F0EE4-7AB7-C259-323E-27FCD8EE77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768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e7b14356_1_1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e7b14356_1_1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73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62550" y="925688"/>
            <a:ext cx="6618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7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36550" y="2060125"/>
            <a:ext cx="5070900" cy="4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CC0000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720000" y="1288375"/>
            <a:ext cx="4130400" cy="3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9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4572000" y="1269200"/>
            <a:ext cx="38520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-91851" y="-246425"/>
            <a:ext cx="4870692" cy="5724829"/>
          </a:xfrm>
          <a:custGeom>
            <a:avLst/>
            <a:gdLst/>
            <a:ahLst/>
            <a:cxnLst/>
            <a:rect l="l" t="t" r="r" b="b"/>
            <a:pathLst>
              <a:path w="174953" h="209528" extrusionOk="0">
                <a:moveTo>
                  <a:pt x="26848" y="25159"/>
                </a:moveTo>
                <a:cubicBezTo>
                  <a:pt x="26848" y="25159"/>
                  <a:pt x="27656" y="25663"/>
                  <a:pt x="28700" y="26215"/>
                </a:cubicBezTo>
                <a:cubicBezTo>
                  <a:pt x="28390" y="26490"/>
                  <a:pt x="28076" y="26789"/>
                  <a:pt x="27761" y="27113"/>
                </a:cubicBezTo>
                <a:cubicBezTo>
                  <a:pt x="27501" y="26441"/>
                  <a:pt x="27196" y="25789"/>
                  <a:pt x="26848" y="25159"/>
                </a:cubicBezTo>
                <a:close/>
                <a:moveTo>
                  <a:pt x="24779" y="30715"/>
                </a:moveTo>
                <a:lnTo>
                  <a:pt x="24779" y="30715"/>
                </a:lnTo>
                <a:cubicBezTo>
                  <a:pt x="22877" y="33090"/>
                  <a:pt x="22416" y="33496"/>
                  <a:pt x="22125" y="33496"/>
                </a:cubicBezTo>
                <a:cubicBezTo>
                  <a:pt x="21982" y="33496"/>
                  <a:pt x="21880" y="33398"/>
                  <a:pt x="21669" y="33387"/>
                </a:cubicBezTo>
                <a:cubicBezTo>
                  <a:pt x="21433" y="33376"/>
                  <a:pt x="21358" y="32638"/>
                  <a:pt x="21686" y="31474"/>
                </a:cubicBezTo>
                <a:cubicBezTo>
                  <a:pt x="22694" y="31266"/>
                  <a:pt x="23725" y="31014"/>
                  <a:pt x="24779" y="30715"/>
                </a:cubicBezTo>
                <a:close/>
                <a:moveTo>
                  <a:pt x="32790" y="49234"/>
                </a:moveTo>
                <a:cubicBezTo>
                  <a:pt x="33379" y="49234"/>
                  <a:pt x="33783" y="50185"/>
                  <a:pt x="34313" y="51498"/>
                </a:cubicBezTo>
                <a:cubicBezTo>
                  <a:pt x="33902" y="51802"/>
                  <a:pt x="33466" y="52133"/>
                  <a:pt x="33014" y="52487"/>
                </a:cubicBezTo>
                <a:cubicBezTo>
                  <a:pt x="32995" y="52439"/>
                  <a:pt x="32975" y="52394"/>
                  <a:pt x="32956" y="52346"/>
                </a:cubicBezTo>
                <a:cubicBezTo>
                  <a:pt x="32957" y="52346"/>
                  <a:pt x="31493" y="49261"/>
                  <a:pt x="32779" y="49234"/>
                </a:cubicBezTo>
                <a:cubicBezTo>
                  <a:pt x="32783" y="49234"/>
                  <a:pt x="32787" y="49234"/>
                  <a:pt x="32790" y="49234"/>
                </a:cubicBezTo>
                <a:close/>
                <a:moveTo>
                  <a:pt x="35022" y="53186"/>
                </a:moveTo>
                <a:cubicBezTo>
                  <a:pt x="35174" y="53522"/>
                  <a:pt x="35339" y="53865"/>
                  <a:pt x="35519" y="54207"/>
                </a:cubicBezTo>
                <a:lnTo>
                  <a:pt x="35518" y="54207"/>
                </a:lnTo>
                <a:cubicBezTo>
                  <a:pt x="35162" y="54529"/>
                  <a:pt x="34799" y="54870"/>
                  <a:pt x="34429" y="55231"/>
                </a:cubicBezTo>
                <a:cubicBezTo>
                  <a:pt x="34250" y="54953"/>
                  <a:pt x="34076" y="54661"/>
                  <a:pt x="33908" y="54359"/>
                </a:cubicBezTo>
                <a:cubicBezTo>
                  <a:pt x="34297" y="53948"/>
                  <a:pt x="34670" y="53556"/>
                  <a:pt x="35022" y="53186"/>
                </a:cubicBezTo>
                <a:close/>
                <a:moveTo>
                  <a:pt x="27532" y="50421"/>
                </a:moveTo>
                <a:lnTo>
                  <a:pt x="27532" y="50422"/>
                </a:lnTo>
                <a:cubicBezTo>
                  <a:pt x="27609" y="50646"/>
                  <a:pt x="27692" y="50891"/>
                  <a:pt x="27784" y="51165"/>
                </a:cubicBezTo>
                <a:cubicBezTo>
                  <a:pt x="28054" y="51966"/>
                  <a:pt x="28661" y="53622"/>
                  <a:pt x="29554" y="55416"/>
                </a:cubicBezTo>
                <a:cubicBezTo>
                  <a:pt x="29127" y="55808"/>
                  <a:pt x="28697" y="56214"/>
                  <a:pt x="28273" y="56632"/>
                </a:cubicBezTo>
                <a:cubicBezTo>
                  <a:pt x="28118" y="56335"/>
                  <a:pt x="27966" y="56029"/>
                  <a:pt x="27819" y="55705"/>
                </a:cubicBezTo>
                <a:cubicBezTo>
                  <a:pt x="27275" y="54502"/>
                  <a:pt x="26846" y="53493"/>
                  <a:pt x="26515" y="52649"/>
                </a:cubicBezTo>
                <a:cubicBezTo>
                  <a:pt x="26872" y="51882"/>
                  <a:pt x="27211" y="51139"/>
                  <a:pt x="27532" y="50421"/>
                </a:cubicBezTo>
                <a:close/>
                <a:moveTo>
                  <a:pt x="20052" y="46512"/>
                </a:moveTo>
                <a:cubicBezTo>
                  <a:pt x="20098" y="46512"/>
                  <a:pt x="20141" y="46515"/>
                  <a:pt x="20182" y="46519"/>
                </a:cubicBezTo>
                <a:cubicBezTo>
                  <a:pt x="20742" y="46577"/>
                  <a:pt x="20908" y="47479"/>
                  <a:pt x="20834" y="48962"/>
                </a:cubicBezTo>
                <a:cubicBezTo>
                  <a:pt x="20795" y="49753"/>
                  <a:pt x="20556" y="52602"/>
                  <a:pt x="20819" y="55478"/>
                </a:cubicBezTo>
                <a:cubicBezTo>
                  <a:pt x="20361" y="56454"/>
                  <a:pt x="19919" y="57471"/>
                  <a:pt x="19500" y="58528"/>
                </a:cubicBezTo>
                <a:cubicBezTo>
                  <a:pt x="19079" y="57378"/>
                  <a:pt x="18694" y="55987"/>
                  <a:pt x="18505" y="54427"/>
                </a:cubicBezTo>
                <a:cubicBezTo>
                  <a:pt x="18644" y="53762"/>
                  <a:pt x="18771" y="53083"/>
                  <a:pt x="18880" y="52388"/>
                </a:cubicBezTo>
                <a:cubicBezTo>
                  <a:pt x="19250" y="50049"/>
                  <a:pt x="19510" y="48163"/>
                  <a:pt x="19709" y="46580"/>
                </a:cubicBezTo>
                <a:cubicBezTo>
                  <a:pt x="19831" y="46527"/>
                  <a:pt x="19948" y="46512"/>
                  <a:pt x="20052" y="46512"/>
                </a:cubicBezTo>
                <a:close/>
                <a:moveTo>
                  <a:pt x="37284" y="56732"/>
                </a:moveTo>
                <a:cubicBezTo>
                  <a:pt x="37802" y="57286"/>
                  <a:pt x="38275" y="57765"/>
                  <a:pt x="38717" y="58173"/>
                </a:cubicBezTo>
                <a:cubicBezTo>
                  <a:pt x="38360" y="58386"/>
                  <a:pt x="38001" y="58621"/>
                  <a:pt x="37641" y="58880"/>
                </a:cubicBezTo>
                <a:cubicBezTo>
                  <a:pt x="37165" y="58483"/>
                  <a:pt x="36713" y="58058"/>
                  <a:pt x="36286" y="57608"/>
                </a:cubicBezTo>
                <a:cubicBezTo>
                  <a:pt x="36616" y="57321"/>
                  <a:pt x="36949" y="57028"/>
                  <a:pt x="37284" y="56732"/>
                </a:cubicBezTo>
                <a:close/>
                <a:moveTo>
                  <a:pt x="30792" y="57643"/>
                </a:moveTo>
                <a:cubicBezTo>
                  <a:pt x="30979" y="57944"/>
                  <a:pt x="31174" y="58239"/>
                  <a:pt x="31376" y="58526"/>
                </a:cubicBezTo>
                <a:cubicBezTo>
                  <a:pt x="31043" y="58920"/>
                  <a:pt x="30705" y="59330"/>
                  <a:pt x="30364" y="59757"/>
                </a:cubicBezTo>
                <a:cubicBezTo>
                  <a:pt x="30125" y="59475"/>
                  <a:pt x="29884" y="59172"/>
                  <a:pt x="29645" y="58846"/>
                </a:cubicBezTo>
                <a:cubicBezTo>
                  <a:pt x="30029" y="58445"/>
                  <a:pt x="30411" y="58045"/>
                  <a:pt x="30792" y="57643"/>
                </a:cubicBezTo>
                <a:close/>
                <a:moveTo>
                  <a:pt x="32965" y="60433"/>
                </a:moveTo>
                <a:cubicBezTo>
                  <a:pt x="33490" y="60947"/>
                  <a:pt x="34048" y="61384"/>
                  <a:pt x="34635" y="61702"/>
                </a:cubicBezTo>
                <a:cubicBezTo>
                  <a:pt x="34338" y="62059"/>
                  <a:pt x="34046" y="62440"/>
                  <a:pt x="33758" y="62843"/>
                </a:cubicBezTo>
                <a:cubicBezTo>
                  <a:pt x="33771" y="62754"/>
                  <a:pt x="33728" y="62666"/>
                  <a:pt x="33651" y="62620"/>
                </a:cubicBezTo>
                <a:cubicBezTo>
                  <a:pt x="33225" y="62364"/>
                  <a:pt x="32602" y="61941"/>
                  <a:pt x="31893" y="61319"/>
                </a:cubicBezTo>
                <a:cubicBezTo>
                  <a:pt x="32240" y="61034"/>
                  <a:pt x="32598" y="60739"/>
                  <a:pt x="32965" y="60433"/>
                </a:cubicBezTo>
                <a:close/>
                <a:moveTo>
                  <a:pt x="33636" y="63019"/>
                </a:moveTo>
                <a:cubicBezTo>
                  <a:pt x="33177" y="63681"/>
                  <a:pt x="32757" y="64367"/>
                  <a:pt x="32375" y="65076"/>
                </a:cubicBezTo>
                <a:lnTo>
                  <a:pt x="32374" y="65077"/>
                </a:lnTo>
                <a:cubicBezTo>
                  <a:pt x="30559" y="65235"/>
                  <a:pt x="28746" y="65431"/>
                  <a:pt x="26936" y="65664"/>
                </a:cubicBezTo>
                <a:cubicBezTo>
                  <a:pt x="26724" y="65694"/>
                  <a:pt x="26511" y="65727"/>
                  <a:pt x="26298" y="65757"/>
                </a:cubicBezTo>
                <a:cubicBezTo>
                  <a:pt x="26313" y="65742"/>
                  <a:pt x="26328" y="65726"/>
                  <a:pt x="26342" y="65711"/>
                </a:cubicBezTo>
                <a:cubicBezTo>
                  <a:pt x="26937" y="65262"/>
                  <a:pt x="28023" y="64429"/>
                  <a:pt x="29443" y="63300"/>
                </a:cubicBezTo>
                <a:cubicBezTo>
                  <a:pt x="29519" y="63301"/>
                  <a:pt x="29594" y="63301"/>
                  <a:pt x="29670" y="63301"/>
                </a:cubicBezTo>
                <a:cubicBezTo>
                  <a:pt x="31285" y="63301"/>
                  <a:pt x="32743" y="63149"/>
                  <a:pt x="33560" y="63043"/>
                </a:cubicBezTo>
                <a:cubicBezTo>
                  <a:pt x="33587" y="63040"/>
                  <a:pt x="33612" y="63031"/>
                  <a:pt x="33636" y="63019"/>
                </a:cubicBezTo>
                <a:close/>
                <a:moveTo>
                  <a:pt x="26288" y="65752"/>
                </a:moveTo>
                <a:cubicBezTo>
                  <a:pt x="26287" y="65755"/>
                  <a:pt x="26285" y="65757"/>
                  <a:pt x="26283" y="65759"/>
                </a:cubicBezTo>
                <a:lnTo>
                  <a:pt x="26279" y="65760"/>
                </a:lnTo>
                <a:lnTo>
                  <a:pt x="26288" y="65752"/>
                </a:lnTo>
                <a:close/>
                <a:moveTo>
                  <a:pt x="25721" y="62900"/>
                </a:moveTo>
                <a:cubicBezTo>
                  <a:pt x="26374" y="63057"/>
                  <a:pt x="27068" y="63160"/>
                  <a:pt x="27768" y="63222"/>
                </a:cubicBezTo>
                <a:cubicBezTo>
                  <a:pt x="27197" y="64033"/>
                  <a:pt x="26616" y="64890"/>
                  <a:pt x="26027" y="65796"/>
                </a:cubicBezTo>
                <a:cubicBezTo>
                  <a:pt x="24690" y="65987"/>
                  <a:pt x="23355" y="66199"/>
                  <a:pt x="22023" y="66431"/>
                </a:cubicBezTo>
                <a:cubicBezTo>
                  <a:pt x="22832" y="65768"/>
                  <a:pt x="24163" y="64476"/>
                  <a:pt x="25721" y="62900"/>
                </a:cubicBezTo>
                <a:close/>
                <a:moveTo>
                  <a:pt x="35209" y="65015"/>
                </a:moveTo>
                <a:lnTo>
                  <a:pt x="35208" y="65016"/>
                </a:lnTo>
                <a:cubicBezTo>
                  <a:pt x="36108" y="65301"/>
                  <a:pt x="37211" y="65748"/>
                  <a:pt x="38424" y="66292"/>
                </a:cubicBezTo>
                <a:cubicBezTo>
                  <a:pt x="37361" y="66725"/>
                  <a:pt x="36193" y="66953"/>
                  <a:pt x="34994" y="67118"/>
                </a:cubicBezTo>
                <a:cubicBezTo>
                  <a:pt x="33152" y="66072"/>
                  <a:pt x="31914" y="65667"/>
                  <a:pt x="31144" y="65520"/>
                </a:cubicBezTo>
                <a:cubicBezTo>
                  <a:pt x="32496" y="65326"/>
                  <a:pt x="33850" y="65158"/>
                  <a:pt x="35209" y="65015"/>
                </a:cubicBezTo>
                <a:close/>
                <a:moveTo>
                  <a:pt x="22115" y="60487"/>
                </a:moveTo>
                <a:cubicBezTo>
                  <a:pt x="22392" y="60976"/>
                  <a:pt x="22721" y="61393"/>
                  <a:pt x="23111" y="61716"/>
                </a:cubicBezTo>
                <a:cubicBezTo>
                  <a:pt x="23283" y="61857"/>
                  <a:pt x="23465" y="61986"/>
                  <a:pt x="23655" y="62099"/>
                </a:cubicBezTo>
                <a:cubicBezTo>
                  <a:pt x="22696" y="63534"/>
                  <a:pt x="21907" y="65026"/>
                  <a:pt x="21393" y="66545"/>
                </a:cubicBezTo>
                <a:cubicBezTo>
                  <a:pt x="20340" y="66735"/>
                  <a:pt x="19291" y="66937"/>
                  <a:pt x="18243" y="67153"/>
                </a:cubicBezTo>
                <a:cubicBezTo>
                  <a:pt x="18272" y="66983"/>
                  <a:pt x="18302" y="66811"/>
                  <a:pt x="18328" y="66643"/>
                </a:cubicBezTo>
                <a:cubicBezTo>
                  <a:pt x="18338" y="66584"/>
                  <a:pt x="18348" y="66523"/>
                  <a:pt x="18377" y="66472"/>
                </a:cubicBezTo>
                <a:cubicBezTo>
                  <a:pt x="18481" y="66291"/>
                  <a:pt x="18794" y="66270"/>
                  <a:pt x="18829" y="66063"/>
                </a:cubicBezTo>
                <a:cubicBezTo>
                  <a:pt x="18842" y="65982"/>
                  <a:pt x="18802" y="65897"/>
                  <a:pt x="18818" y="65816"/>
                </a:cubicBezTo>
                <a:cubicBezTo>
                  <a:pt x="18829" y="65756"/>
                  <a:pt x="18869" y="65706"/>
                  <a:pt x="18904" y="65656"/>
                </a:cubicBezTo>
                <a:cubicBezTo>
                  <a:pt x="19014" y="65500"/>
                  <a:pt x="19089" y="65323"/>
                  <a:pt x="19123" y="65135"/>
                </a:cubicBezTo>
                <a:cubicBezTo>
                  <a:pt x="19139" y="65047"/>
                  <a:pt x="19134" y="64941"/>
                  <a:pt x="19079" y="64878"/>
                </a:cubicBezTo>
                <a:cubicBezTo>
                  <a:pt x="19964" y="63672"/>
                  <a:pt x="21023" y="62169"/>
                  <a:pt x="22115" y="60487"/>
                </a:cubicBezTo>
                <a:close/>
                <a:moveTo>
                  <a:pt x="30293" y="65647"/>
                </a:moveTo>
                <a:cubicBezTo>
                  <a:pt x="31004" y="66258"/>
                  <a:pt x="31707" y="66853"/>
                  <a:pt x="32402" y="67430"/>
                </a:cubicBezTo>
                <a:cubicBezTo>
                  <a:pt x="31147" y="67585"/>
                  <a:pt x="29913" y="67785"/>
                  <a:pt x="28779" y="68189"/>
                </a:cubicBezTo>
                <a:cubicBezTo>
                  <a:pt x="27830" y="67535"/>
                  <a:pt x="26847" y="66929"/>
                  <a:pt x="25833" y="66386"/>
                </a:cubicBezTo>
                <a:cubicBezTo>
                  <a:pt x="26227" y="66316"/>
                  <a:pt x="26620" y="66242"/>
                  <a:pt x="27014" y="66174"/>
                </a:cubicBezTo>
                <a:cubicBezTo>
                  <a:pt x="28105" y="65984"/>
                  <a:pt x="29198" y="65811"/>
                  <a:pt x="30293" y="65647"/>
                </a:cubicBezTo>
                <a:close/>
                <a:moveTo>
                  <a:pt x="25594" y="66430"/>
                </a:moveTo>
                <a:cubicBezTo>
                  <a:pt x="26121" y="67184"/>
                  <a:pt x="26724" y="67990"/>
                  <a:pt x="27386" y="68829"/>
                </a:cubicBezTo>
                <a:lnTo>
                  <a:pt x="27386" y="68830"/>
                </a:lnTo>
                <a:cubicBezTo>
                  <a:pt x="27110" y="68991"/>
                  <a:pt x="26845" y="69173"/>
                  <a:pt x="26595" y="69373"/>
                </a:cubicBezTo>
                <a:cubicBezTo>
                  <a:pt x="26118" y="69753"/>
                  <a:pt x="25708" y="70197"/>
                  <a:pt x="25309" y="70657"/>
                </a:cubicBezTo>
                <a:cubicBezTo>
                  <a:pt x="23839" y="69217"/>
                  <a:pt x="22303" y="68077"/>
                  <a:pt x="20730" y="67411"/>
                </a:cubicBezTo>
                <a:cubicBezTo>
                  <a:pt x="22344" y="67053"/>
                  <a:pt x="23966" y="66725"/>
                  <a:pt x="25594" y="66430"/>
                </a:cubicBezTo>
                <a:close/>
                <a:moveTo>
                  <a:pt x="20258" y="67513"/>
                </a:moveTo>
                <a:cubicBezTo>
                  <a:pt x="21138" y="69237"/>
                  <a:pt x="22168" y="71023"/>
                  <a:pt x="23282" y="72812"/>
                </a:cubicBezTo>
                <a:cubicBezTo>
                  <a:pt x="22637" y="73348"/>
                  <a:pt x="21923" y="73800"/>
                  <a:pt x="21192" y="74229"/>
                </a:cubicBezTo>
                <a:cubicBezTo>
                  <a:pt x="20470" y="73457"/>
                  <a:pt x="19721" y="72696"/>
                  <a:pt x="18947" y="71955"/>
                </a:cubicBezTo>
                <a:cubicBezTo>
                  <a:pt x="19067" y="71815"/>
                  <a:pt x="19064" y="71562"/>
                  <a:pt x="18902" y="71458"/>
                </a:cubicBezTo>
                <a:cubicBezTo>
                  <a:pt x="19041" y="71309"/>
                  <a:pt x="19001" y="71033"/>
                  <a:pt x="18824" y="70929"/>
                </a:cubicBezTo>
                <a:cubicBezTo>
                  <a:pt x="18913" y="70889"/>
                  <a:pt x="18958" y="70789"/>
                  <a:pt x="18928" y="70697"/>
                </a:cubicBezTo>
                <a:cubicBezTo>
                  <a:pt x="18903" y="70616"/>
                  <a:pt x="18828" y="70564"/>
                  <a:pt x="18747" y="70564"/>
                </a:cubicBezTo>
                <a:cubicBezTo>
                  <a:pt x="18735" y="70564"/>
                  <a:pt x="18723" y="70565"/>
                  <a:pt x="18711" y="70567"/>
                </a:cubicBezTo>
                <a:cubicBezTo>
                  <a:pt x="18750" y="70487"/>
                  <a:pt x="18776" y="70395"/>
                  <a:pt x="18750" y="70310"/>
                </a:cubicBezTo>
                <a:cubicBezTo>
                  <a:pt x="18728" y="70239"/>
                  <a:pt x="18657" y="70180"/>
                  <a:pt x="18586" y="70180"/>
                </a:cubicBezTo>
                <a:cubicBezTo>
                  <a:pt x="18572" y="70180"/>
                  <a:pt x="18558" y="70182"/>
                  <a:pt x="18544" y="70187"/>
                </a:cubicBezTo>
                <a:cubicBezTo>
                  <a:pt x="18612" y="70124"/>
                  <a:pt x="18604" y="70010"/>
                  <a:pt x="18554" y="69931"/>
                </a:cubicBezTo>
                <a:cubicBezTo>
                  <a:pt x="18503" y="69854"/>
                  <a:pt x="18420" y="69805"/>
                  <a:pt x="18340" y="69759"/>
                </a:cubicBezTo>
                <a:cubicBezTo>
                  <a:pt x="18179" y="69665"/>
                  <a:pt x="18018" y="69571"/>
                  <a:pt x="17856" y="69477"/>
                </a:cubicBezTo>
                <a:cubicBezTo>
                  <a:pt x="17932" y="68997"/>
                  <a:pt x="18016" y="68508"/>
                  <a:pt x="18099" y="68021"/>
                </a:cubicBezTo>
                <a:lnTo>
                  <a:pt x="18099" y="68020"/>
                </a:lnTo>
                <a:cubicBezTo>
                  <a:pt x="18817" y="67845"/>
                  <a:pt x="19537" y="67676"/>
                  <a:pt x="20258" y="67513"/>
                </a:cubicBezTo>
                <a:close/>
                <a:moveTo>
                  <a:pt x="17969" y="74840"/>
                </a:moveTo>
                <a:lnTo>
                  <a:pt x="17969" y="74840"/>
                </a:lnTo>
                <a:cubicBezTo>
                  <a:pt x="18164" y="75153"/>
                  <a:pt x="18366" y="75470"/>
                  <a:pt x="18574" y="75790"/>
                </a:cubicBezTo>
                <a:cubicBezTo>
                  <a:pt x="18339" y="75947"/>
                  <a:pt x="18108" y="76109"/>
                  <a:pt x="17887" y="76280"/>
                </a:cubicBezTo>
                <a:cubicBezTo>
                  <a:pt x="17888" y="76273"/>
                  <a:pt x="17891" y="76264"/>
                  <a:pt x="17892" y="76256"/>
                </a:cubicBezTo>
                <a:cubicBezTo>
                  <a:pt x="17962" y="75938"/>
                  <a:pt x="18031" y="75615"/>
                  <a:pt x="18021" y="75289"/>
                </a:cubicBezTo>
                <a:cubicBezTo>
                  <a:pt x="18015" y="75138"/>
                  <a:pt x="17998" y="74988"/>
                  <a:pt x="17969" y="74840"/>
                </a:cubicBezTo>
                <a:close/>
                <a:moveTo>
                  <a:pt x="32089" y="85274"/>
                </a:moveTo>
                <a:cubicBezTo>
                  <a:pt x="32418" y="85697"/>
                  <a:pt x="32741" y="86109"/>
                  <a:pt x="33057" y="86508"/>
                </a:cubicBezTo>
                <a:lnTo>
                  <a:pt x="33056" y="86509"/>
                </a:lnTo>
                <a:cubicBezTo>
                  <a:pt x="32517" y="87190"/>
                  <a:pt x="32047" y="87917"/>
                  <a:pt x="31688" y="88588"/>
                </a:cubicBezTo>
                <a:cubicBezTo>
                  <a:pt x="31410" y="88107"/>
                  <a:pt x="31105" y="87592"/>
                  <a:pt x="30775" y="87049"/>
                </a:cubicBezTo>
                <a:cubicBezTo>
                  <a:pt x="31172" y="86466"/>
                  <a:pt x="31610" y="85872"/>
                  <a:pt x="32089" y="85274"/>
                </a:cubicBezTo>
                <a:close/>
                <a:moveTo>
                  <a:pt x="36297" y="90512"/>
                </a:moveTo>
                <a:cubicBezTo>
                  <a:pt x="36738" y="91044"/>
                  <a:pt x="37126" y="91506"/>
                  <a:pt x="37452" y="91892"/>
                </a:cubicBezTo>
                <a:cubicBezTo>
                  <a:pt x="36116" y="93499"/>
                  <a:pt x="35156" y="94632"/>
                  <a:pt x="34509" y="94632"/>
                </a:cubicBezTo>
                <a:cubicBezTo>
                  <a:pt x="34399" y="94632"/>
                  <a:pt x="34299" y="94599"/>
                  <a:pt x="34207" y="94531"/>
                </a:cubicBezTo>
                <a:cubicBezTo>
                  <a:pt x="33756" y="94200"/>
                  <a:pt x="34556" y="92390"/>
                  <a:pt x="36296" y="90512"/>
                </a:cubicBezTo>
                <a:close/>
                <a:moveTo>
                  <a:pt x="22407" y="90083"/>
                </a:moveTo>
                <a:cubicBezTo>
                  <a:pt x="22896" y="90751"/>
                  <a:pt x="23368" y="91383"/>
                  <a:pt x="23812" y="91969"/>
                </a:cubicBezTo>
                <a:cubicBezTo>
                  <a:pt x="23651" y="94294"/>
                  <a:pt x="23350" y="95513"/>
                  <a:pt x="22659" y="95725"/>
                </a:cubicBezTo>
                <a:cubicBezTo>
                  <a:pt x="22631" y="95734"/>
                  <a:pt x="22601" y="95738"/>
                  <a:pt x="22571" y="95738"/>
                </a:cubicBezTo>
                <a:cubicBezTo>
                  <a:pt x="21966" y="95738"/>
                  <a:pt x="20951" y="94057"/>
                  <a:pt x="22192" y="90140"/>
                </a:cubicBezTo>
                <a:lnTo>
                  <a:pt x="22407" y="90083"/>
                </a:lnTo>
                <a:close/>
                <a:moveTo>
                  <a:pt x="29975" y="88301"/>
                </a:moveTo>
                <a:cubicBezTo>
                  <a:pt x="30424" y="88760"/>
                  <a:pt x="30841" y="89196"/>
                  <a:pt x="31218" y="89598"/>
                </a:cubicBezTo>
                <a:cubicBezTo>
                  <a:pt x="30238" y="92009"/>
                  <a:pt x="29252" y="95776"/>
                  <a:pt x="28146" y="95776"/>
                </a:cubicBezTo>
                <a:cubicBezTo>
                  <a:pt x="28085" y="95776"/>
                  <a:pt x="28025" y="95765"/>
                  <a:pt x="27963" y="95741"/>
                </a:cubicBezTo>
                <a:lnTo>
                  <a:pt x="27963" y="95742"/>
                </a:lnTo>
                <a:cubicBezTo>
                  <a:pt x="27146" y="95431"/>
                  <a:pt x="27622" y="92221"/>
                  <a:pt x="29975" y="88301"/>
                </a:cubicBezTo>
                <a:close/>
                <a:moveTo>
                  <a:pt x="16593" y="95117"/>
                </a:moveTo>
                <a:cubicBezTo>
                  <a:pt x="16777" y="95347"/>
                  <a:pt x="16955" y="95561"/>
                  <a:pt x="17127" y="95761"/>
                </a:cubicBezTo>
                <a:cubicBezTo>
                  <a:pt x="17320" y="98247"/>
                  <a:pt x="17069" y="97724"/>
                  <a:pt x="16709" y="98040"/>
                </a:cubicBezTo>
                <a:cubicBezTo>
                  <a:pt x="16691" y="98056"/>
                  <a:pt x="16668" y="98063"/>
                  <a:pt x="16640" y="98063"/>
                </a:cubicBezTo>
                <a:cubicBezTo>
                  <a:pt x="16550" y="98063"/>
                  <a:pt x="16414" y="97978"/>
                  <a:pt x="16252" y="97813"/>
                </a:cubicBezTo>
                <a:cubicBezTo>
                  <a:pt x="16316" y="96909"/>
                  <a:pt x="16430" y="96009"/>
                  <a:pt x="16593" y="95117"/>
                </a:cubicBezTo>
                <a:close/>
                <a:moveTo>
                  <a:pt x="23780" y="106777"/>
                </a:moveTo>
                <a:cubicBezTo>
                  <a:pt x="24158" y="106777"/>
                  <a:pt x="24691" y="107214"/>
                  <a:pt x="25348" y="107963"/>
                </a:cubicBezTo>
                <a:cubicBezTo>
                  <a:pt x="25450" y="108079"/>
                  <a:pt x="25611" y="108270"/>
                  <a:pt x="25821" y="108513"/>
                </a:cubicBezTo>
                <a:cubicBezTo>
                  <a:pt x="25529" y="108563"/>
                  <a:pt x="25301" y="108605"/>
                  <a:pt x="25180" y="108629"/>
                </a:cubicBezTo>
                <a:cubicBezTo>
                  <a:pt x="25119" y="108640"/>
                  <a:pt x="25066" y="108677"/>
                  <a:pt x="25032" y="108729"/>
                </a:cubicBezTo>
                <a:cubicBezTo>
                  <a:pt x="24934" y="108886"/>
                  <a:pt x="24701" y="109263"/>
                  <a:pt x="24406" y="109800"/>
                </a:cubicBezTo>
                <a:cubicBezTo>
                  <a:pt x="22736" y="107669"/>
                  <a:pt x="23210" y="107110"/>
                  <a:pt x="23519" y="106866"/>
                </a:cubicBezTo>
                <a:cubicBezTo>
                  <a:pt x="23595" y="106806"/>
                  <a:pt x="23683" y="106777"/>
                  <a:pt x="23780" y="106777"/>
                </a:cubicBezTo>
                <a:close/>
                <a:moveTo>
                  <a:pt x="30021" y="112614"/>
                </a:moveTo>
                <a:cubicBezTo>
                  <a:pt x="30522" y="112995"/>
                  <a:pt x="31037" y="113341"/>
                  <a:pt x="31552" y="113623"/>
                </a:cubicBezTo>
                <a:cubicBezTo>
                  <a:pt x="31359" y="114064"/>
                  <a:pt x="31188" y="114505"/>
                  <a:pt x="31042" y="114936"/>
                </a:cubicBezTo>
                <a:cubicBezTo>
                  <a:pt x="30467" y="114701"/>
                  <a:pt x="29906" y="114433"/>
                  <a:pt x="29361" y="114131"/>
                </a:cubicBezTo>
                <a:cubicBezTo>
                  <a:pt x="29563" y="113635"/>
                  <a:pt x="29783" y="113128"/>
                  <a:pt x="30021" y="112614"/>
                </a:cubicBezTo>
                <a:close/>
                <a:moveTo>
                  <a:pt x="30450" y="117362"/>
                </a:moveTo>
                <a:cubicBezTo>
                  <a:pt x="29947" y="120488"/>
                  <a:pt x="29708" y="124894"/>
                  <a:pt x="28374" y="124894"/>
                </a:cubicBezTo>
                <a:cubicBezTo>
                  <a:pt x="28343" y="124894"/>
                  <a:pt x="28310" y="124892"/>
                  <a:pt x="28278" y="124887"/>
                </a:cubicBezTo>
                <a:cubicBezTo>
                  <a:pt x="27433" y="124757"/>
                  <a:pt x="27115" y="122123"/>
                  <a:pt x="28011" y="118326"/>
                </a:cubicBezTo>
                <a:cubicBezTo>
                  <a:pt x="28849" y="118076"/>
                  <a:pt x="29666" y="117753"/>
                  <a:pt x="30450" y="117362"/>
                </a:cubicBezTo>
                <a:close/>
                <a:moveTo>
                  <a:pt x="20336" y="118655"/>
                </a:moveTo>
                <a:lnTo>
                  <a:pt x="20336" y="118655"/>
                </a:lnTo>
                <a:cubicBezTo>
                  <a:pt x="20915" y="118774"/>
                  <a:pt x="21501" y="118859"/>
                  <a:pt x="22091" y="118913"/>
                </a:cubicBezTo>
                <a:cubicBezTo>
                  <a:pt x="22890" y="123362"/>
                  <a:pt x="23084" y="125654"/>
                  <a:pt x="22125" y="126189"/>
                </a:cubicBezTo>
                <a:cubicBezTo>
                  <a:pt x="22071" y="126220"/>
                  <a:pt x="22007" y="126235"/>
                  <a:pt x="21937" y="126235"/>
                </a:cubicBezTo>
                <a:cubicBezTo>
                  <a:pt x="21141" y="126235"/>
                  <a:pt x="19511" y="124196"/>
                  <a:pt x="20336" y="118655"/>
                </a:cubicBezTo>
                <a:close/>
                <a:moveTo>
                  <a:pt x="16158" y="129259"/>
                </a:moveTo>
                <a:cubicBezTo>
                  <a:pt x="16158" y="129263"/>
                  <a:pt x="16159" y="129267"/>
                  <a:pt x="16159" y="129271"/>
                </a:cubicBezTo>
                <a:lnTo>
                  <a:pt x="16152" y="129266"/>
                </a:lnTo>
                <a:cubicBezTo>
                  <a:pt x="16155" y="129263"/>
                  <a:pt x="16156" y="129261"/>
                  <a:pt x="16158" y="129259"/>
                </a:cubicBezTo>
                <a:close/>
                <a:moveTo>
                  <a:pt x="17274" y="137056"/>
                </a:moveTo>
                <a:cubicBezTo>
                  <a:pt x="17860" y="137056"/>
                  <a:pt x="18033" y="137421"/>
                  <a:pt x="18052" y="137467"/>
                </a:cubicBezTo>
                <a:cubicBezTo>
                  <a:pt x="18054" y="137471"/>
                  <a:pt x="18054" y="137471"/>
                  <a:pt x="18056" y="137477"/>
                </a:cubicBezTo>
                <a:cubicBezTo>
                  <a:pt x="18088" y="137569"/>
                  <a:pt x="18476" y="138902"/>
                  <a:pt x="15512" y="140556"/>
                </a:cubicBezTo>
                <a:cubicBezTo>
                  <a:pt x="15305" y="140673"/>
                  <a:pt x="15107" y="140808"/>
                  <a:pt x="14922" y="140959"/>
                </a:cubicBezTo>
                <a:cubicBezTo>
                  <a:pt x="14886" y="140852"/>
                  <a:pt x="14821" y="140711"/>
                  <a:pt x="14731" y="140658"/>
                </a:cubicBezTo>
                <a:lnTo>
                  <a:pt x="14731" y="140658"/>
                </a:lnTo>
                <a:cubicBezTo>
                  <a:pt x="14735" y="140658"/>
                  <a:pt x="14739" y="140658"/>
                  <a:pt x="14744" y="140658"/>
                </a:cubicBezTo>
                <a:cubicBezTo>
                  <a:pt x="14863" y="140658"/>
                  <a:pt x="14983" y="140601"/>
                  <a:pt x="15047" y="140500"/>
                </a:cubicBezTo>
                <a:cubicBezTo>
                  <a:pt x="15133" y="140365"/>
                  <a:pt x="15110" y="140171"/>
                  <a:pt x="14996" y="140060"/>
                </a:cubicBezTo>
                <a:lnTo>
                  <a:pt x="14996" y="140060"/>
                </a:lnTo>
                <a:cubicBezTo>
                  <a:pt x="15008" y="140061"/>
                  <a:pt x="15019" y="140062"/>
                  <a:pt x="15031" y="140062"/>
                </a:cubicBezTo>
                <a:cubicBezTo>
                  <a:pt x="15168" y="140062"/>
                  <a:pt x="15302" y="139964"/>
                  <a:pt x="15340" y="139830"/>
                </a:cubicBezTo>
                <a:cubicBezTo>
                  <a:pt x="15381" y="139686"/>
                  <a:pt x="15301" y="139517"/>
                  <a:pt x="15163" y="139456"/>
                </a:cubicBezTo>
                <a:lnTo>
                  <a:pt x="15163" y="139456"/>
                </a:lnTo>
                <a:cubicBezTo>
                  <a:pt x="15186" y="139460"/>
                  <a:pt x="15209" y="139462"/>
                  <a:pt x="15231" y="139462"/>
                </a:cubicBezTo>
                <a:cubicBezTo>
                  <a:pt x="15395" y="139462"/>
                  <a:pt x="15558" y="139365"/>
                  <a:pt x="15631" y="139217"/>
                </a:cubicBezTo>
                <a:cubicBezTo>
                  <a:pt x="15715" y="139050"/>
                  <a:pt x="15674" y="138829"/>
                  <a:pt x="15537" y="138701"/>
                </a:cubicBezTo>
                <a:cubicBezTo>
                  <a:pt x="15713" y="138699"/>
                  <a:pt x="15902" y="138625"/>
                  <a:pt x="15989" y="138470"/>
                </a:cubicBezTo>
                <a:cubicBezTo>
                  <a:pt x="16076" y="138316"/>
                  <a:pt x="16015" y="138082"/>
                  <a:pt x="15845" y="138031"/>
                </a:cubicBezTo>
                <a:cubicBezTo>
                  <a:pt x="15975" y="137994"/>
                  <a:pt x="16071" y="137881"/>
                  <a:pt x="16086" y="137745"/>
                </a:cubicBezTo>
                <a:cubicBezTo>
                  <a:pt x="16096" y="137637"/>
                  <a:pt x="16044" y="137530"/>
                  <a:pt x="15959" y="137463"/>
                </a:cubicBezTo>
                <a:cubicBezTo>
                  <a:pt x="16539" y="137158"/>
                  <a:pt x="16964" y="137056"/>
                  <a:pt x="17274" y="137056"/>
                </a:cubicBezTo>
                <a:close/>
                <a:moveTo>
                  <a:pt x="26321" y="138704"/>
                </a:moveTo>
                <a:cubicBezTo>
                  <a:pt x="26767" y="138704"/>
                  <a:pt x="27440" y="139070"/>
                  <a:pt x="28291" y="139702"/>
                </a:cubicBezTo>
                <a:cubicBezTo>
                  <a:pt x="29144" y="140336"/>
                  <a:pt x="32863" y="143315"/>
                  <a:pt x="36334" y="144534"/>
                </a:cubicBezTo>
                <a:lnTo>
                  <a:pt x="36334" y="144536"/>
                </a:lnTo>
                <a:cubicBezTo>
                  <a:pt x="36164" y="144712"/>
                  <a:pt x="35999" y="144892"/>
                  <a:pt x="35843" y="145071"/>
                </a:cubicBezTo>
                <a:cubicBezTo>
                  <a:pt x="35576" y="145378"/>
                  <a:pt x="35323" y="145697"/>
                  <a:pt x="35082" y="146023"/>
                </a:cubicBezTo>
                <a:cubicBezTo>
                  <a:pt x="33433" y="145584"/>
                  <a:pt x="31488" y="144830"/>
                  <a:pt x="29617" y="143535"/>
                </a:cubicBezTo>
                <a:cubicBezTo>
                  <a:pt x="25010" y="140351"/>
                  <a:pt x="25540" y="139321"/>
                  <a:pt x="25898" y="138887"/>
                </a:cubicBezTo>
                <a:cubicBezTo>
                  <a:pt x="26000" y="138763"/>
                  <a:pt x="26143" y="138704"/>
                  <a:pt x="26321" y="138704"/>
                </a:cubicBezTo>
                <a:close/>
                <a:moveTo>
                  <a:pt x="32124" y="151927"/>
                </a:moveTo>
                <a:lnTo>
                  <a:pt x="32124" y="151927"/>
                </a:lnTo>
                <a:cubicBezTo>
                  <a:pt x="30625" y="156170"/>
                  <a:pt x="30521" y="159496"/>
                  <a:pt x="30598" y="161134"/>
                </a:cubicBezTo>
                <a:cubicBezTo>
                  <a:pt x="30594" y="161117"/>
                  <a:pt x="30591" y="161099"/>
                  <a:pt x="30589" y="161082"/>
                </a:cubicBezTo>
                <a:lnTo>
                  <a:pt x="30486" y="161095"/>
                </a:lnTo>
                <a:cubicBezTo>
                  <a:pt x="30504" y="161258"/>
                  <a:pt x="30528" y="161421"/>
                  <a:pt x="30547" y="161584"/>
                </a:cubicBezTo>
                <a:cubicBezTo>
                  <a:pt x="30290" y="160468"/>
                  <a:pt x="29416" y="156684"/>
                  <a:pt x="28512" y="153008"/>
                </a:cubicBezTo>
                <a:cubicBezTo>
                  <a:pt x="29750" y="152770"/>
                  <a:pt x="30960" y="152408"/>
                  <a:pt x="32124" y="151927"/>
                </a:cubicBezTo>
                <a:close/>
                <a:moveTo>
                  <a:pt x="22612" y="153201"/>
                </a:moveTo>
                <a:lnTo>
                  <a:pt x="22612" y="153201"/>
                </a:lnTo>
                <a:cubicBezTo>
                  <a:pt x="23382" y="153296"/>
                  <a:pt x="24158" y="153343"/>
                  <a:pt x="24933" y="153343"/>
                </a:cubicBezTo>
                <a:cubicBezTo>
                  <a:pt x="25266" y="153343"/>
                  <a:pt x="25598" y="153335"/>
                  <a:pt x="25930" y="153317"/>
                </a:cubicBezTo>
                <a:cubicBezTo>
                  <a:pt x="26759" y="155627"/>
                  <a:pt x="28200" y="158454"/>
                  <a:pt x="30580" y="161854"/>
                </a:cubicBezTo>
                <a:cubicBezTo>
                  <a:pt x="30696" y="162814"/>
                  <a:pt x="30826" y="163771"/>
                  <a:pt x="30970" y="164728"/>
                </a:cubicBezTo>
                <a:cubicBezTo>
                  <a:pt x="30951" y="164704"/>
                  <a:pt x="30929" y="164678"/>
                  <a:pt x="30906" y="164649"/>
                </a:cubicBezTo>
                <a:cubicBezTo>
                  <a:pt x="29854" y="163338"/>
                  <a:pt x="25354" y="157664"/>
                  <a:pt x="22612" y="153201"/>
                </a:cubicBezTo>
                <a:close/>
                <a:moveTo>
                  <a:pt x="45426" y="159099"/>
                </a:moveTo>
                <a:cubicBezTo>
                  <a:pt x="45828" y="160607"/>
                  <a:pt x="46257" y="162098"/>
                  <a:pt x="46699" y="163550"/>
                </a:cubicBezTo>
                <a:cubicBezTo>
                  <a:pt x="45855" y="164101"/>
                  <a:pt x="45009" y="164676"/>
                  <a:pt x="44173" y="165274"/>
                </a:cubicBezTo>
                <a:cubicBezTo>
                  <a:pt x="43212" y="164281"/>
                  <a:pt x="42262" y="163620"/>
                  <a:pt x="41575" y="163214"/>
                </a:cubicBezTo>
                <a:cubicBezTo>
                  <a:pt x="42896" y="161836"/>
                  <a:pt x="44199" y="160440"/>
                  <a:pt x="45426" y="159099"/>
                </a:cubicBezTo>
                <a:close/>
                <a:moveTo>
                  <a:pt x="50938" y="164082"/>
                </a:moveTo>
                <a:lnTo>
                  <a:pt x="50938" y="164083"/>
                </a:lnTo>
                <a:cubicBezTo>
                  <a:pt x="51088" y="164690"/>
                  <a:pt x="51261" y="165406"/>
                  <a:pt x="51450" y="166201"/>
                </a:cubicBezTo>
                <a:cubicBezTo>
                  <a:pt x="51184" y="166395"/>
                  <a:pt x="50913" y="166595"/>
                  <a:pt x="50638" y="166800"/>
                </a:cubicBezTo>
                <a:cubicBezTo>
                  <a:pt x="50431" y="166121"/>
                  <a:pt x="50217" y="165490"/>
                  <a:pt x="49995" y="164909"/>
                </a:cubicBezTo>
                <a:cubicBezTo>
                  <a:pt x="50315" y="164629"/>
                  <a:pt x="50630" y="164354"/>
                  <a:pt x="50938" y="164082"/>
                </a:cubicBezTo>
                <a:close/>
                <a:moveTo>
                  <a:pt x="15231" y="150482"/>
                </a:moveTo>
                <a:cubicBezTo>
                  <a:pt x="15936" y="151042"/>
                  <a:pt x="16807" y="151553"/>
                  <a:pt x="17880" y="151985"/>
                </a:cubicBezTo>
                <a:cubicBezTo>
                  <a:pt x="19005" y="152437"/>
                  <a:pt x="20172" y="152779"/>
                  <a:pt x="21363" y="153008"/>
                </a:cubicBezTo>
                <a:cubicBezTo>
                  <a:pt x="21808" y="156047"/>
                  <a:pt x="23660" y="161484"/>
                  <a:pt x="30989" y="164863"/>
                </a:cubicBezTo>
                <a:cubicBezTo>
                  <a:pt x="31031" y="165148"/>
                  <a:pt x="31081" y="165430"/>
                  <a:pt x="31127" y="165714"/>
                </a:cubicBezTo>
                <a:cubicBezTo>
                  <a:pt x="30272" y="166142"/>
                  <a:pt x="29447" y="166598"/>
                  <a:pt x="28703" y="167133"/>
                </a:cubicBezTo>
                <a:cubicBezTo>
                  <a:pt x="25410" y="163527"/>
                  <a:pt x="20256" y="158144"/>
                  <a:pt x="14601" y="153220"/>
                </a:cubicBezTo>
                <a:cubicBezTo>
                  <a:pt x="14565" y="153004"/>
                  <a:pt x="14484" y="152800"/>
                  <a:pt x="14361" y="152620"/>
                </a:cubicBezTo>
                <a:lnTo>
                  <a:pt x="14361" y="152620"/>
                </a:lnTo>
                <a:cubicBezTo>
                  <a:pt x="14390" y="152627"/>
                  <a:pt x="14419" y="152631"/>
                  <a:pt x="14448" y="152631"/>
                </a:cubicBezTo>
                <a:cubicBezTo>
                  <a:pt x="14586" y="152631"/>
                  <a:pt x="14723" y="152550"/>
                  <a:pt x="14782" y="152425"/>
                </a:cubicBezTo>
                <a:cubicBezTo>
                  <a:pt x="14852" y="152273"/>
                  <a:pt x="14800" y="152074"/>
                  <a:pt x="14664" y="151977"/>
                </a:cubicBezTo>
                <a:cubicBezTo>
                  <a:pt x="14839" y="151965"/>
                  <a:pt x="14991" y="151851"/>
                  <a:pt x="15049" y="151687"/>
                </a:cubicBezTo>
                <a:cubicBezTo>
                  <a:pt x="15108" y="151522"/>
                  <a:pt x="15063" y="151337"/>
                  <a:pt x="14935" y="151217"/>
                </a:cubicBezTo>
                <a:lnTo>
                  <a:pt x="14935" y="151217"/>
                </a:lnTo>
                <a:cubicBezTo>
                  <a:pt x="14955" y="151221"/>
                  <a:pt x="14974" y="151223"/>
                  <a:pt x="14994" y="151223"/>
                </a:cubicBezTo>
                <a:cubicBezTo>
                  <a:pt x="15135" y="151223"/>
                  <a:pt x="15274" y="151125"/>
                  <a:pt x="15313" y="150988"/>
                </a:cubicBezTo>
                <a:cubicBezTo>
                  <a:pt x="15358" y="150832"/>
                  <a:pt x="15267" y="150650"/>
                  <a:pt x="15114" y="150593"/>
                </a:cubicBezTo>
                <a:cubicBezTo>
                  <a:pt x="15161" y="150565"/>
                  <a:pt x="15201" y="150528"/>
                  <a:pt x="15231" y="150482"/>
                </a:cubicBezTo>
                <a:close/>
                <a:moveTo>
                  <a:pt x="41200" y="163603"/>
                </a:moveTo>
                <a:cubicBezTo>
                  <a:pt x="41732" y="164385"/>
                  <a:pt x="42289" y="165288"/>
                  <a:pt x="42844" y="166250"/>
                </a:cubicBezTo>
                <a:cubicBezTo>
                  <a:pt x="42196" y="166740"/>
                  <a:pt x="41561" y="167242"/>
                  <a:pt x="40946" y="167755"/>
                </a:cubicBezTo>
                <a:cubicBezTo>
                  <a:pt x="40243" y="166996"/>
                  <a:pt x="39574" y="166384"/>
                  <a:pt x="38949" y="165895"/>
                </a:cubicBezTo>
                <a:cubicBezTo>
                  <a:pt x="39697" y="165149"/>
                  <a:pt x="40451" y="164380"/>
                  <a:pt x="41200" y="163603"/>
                </a:cubicBezTo>
                <a:close/>
                <a:moveTo>
                  <a:pt x="47741" y="166838"/>
                </a:moveTo>
                <a:cubicBezTo>
                  <a:pt x="47936" y="167433"/>
                  <a:pt x="48132" y="168016"/>
                  <a:pt x="48327" y="168586"/>
                </a:cubicBezTo>
                <a:cubicBezTo>
                  <a:pt x="47884" y="168941"/>
                  <a:pt x="47436" y="169307"/>
                  <a:pt x="46983" y="169685"/>
                </a:cubicBezTo>
                <a:cubicBezTo>
                  <a:pt x="46771" y="169138"/>
                  <a:pt x="46523" y="168603"/>
                  <a:pt x="46241" y="168086"/>
                </a:cubicBezTo>
                <a:cubicBezTo>
                  <a:pt x="46749" y="167669"/>
                  <a:pt x="47249" y="167252"/>
                  <a:pt x="47741" y="166838"/>
                </a:cubicBezTo>
                <a:close/>
                <a:moveTo>
                  <a:pt x="38665" y="168832"/>
                </a:moveTo>
                <a:cubicBezTo>
                  <a:pt x="38843" y="168984"/>
                  <a:pt x="39023" y="169137"/>
                  <a:pt x="39203" y="169290"/>
                </a:cubicBezTo>
                <a:cubicBezTo>
                  <a:pt x="38469" y="169976"/>
                  <a:pt x="37781" y="170675"/>
                  <a:pt x="37156" y="171386"/>
                </a:cubicBezTo>
                <a:cubicBezTo>
                  <a:pt x="37724" y="170559"/>
                  <a:pt x="38347" y="169761"/>
                  <a:pt x="38665" y="168832"/>
                </a:cubicBezTo>
                <a:close/>
                <a:moveTo>
                  <a:pt x="44589" y="169427"/>
                </a:moveTo>
                <a:cubicBezTo>
                  <a:pt x="44875" y="169970"/>
                  <a:pt x="45151" y="170507"/>
                  <a:pt x="45415" y="171030"/>
                </a:cubicBezTo>
                <a:cubicBezTo>
                  <a:pt x="45017" y="171380"/>
                  <a:pt x="44619" y="171739"/>
                  <a:pt x="44219" y="172107"/>
                </a:cubicBezTo>
                <a:cubicBezTo>
                  <a:pt x="43867" y="171548"/>
                  <a:pt x="43520" y="171026"/>
                  <a:pt x="43178" y="170541"/>
                </a:cubicBezTo>
                <a:cubicBezTo>
                  <a:pt x="43652" y="170171"/>
                  <a:pt x="44123" y="169801"/>
                  <a:pt x="44589" y="169427"/>
                </a:cubicBezTo>
                <a:close/>
                <a:moveTo>
                  <a:pt x="51997" y="168505"/>
                </a:moveTo>
                <a:lnTo>
                  <a:pt x="51997" y="168505"/>
                </a:lnTo>
                <a:cubicBezTo>
                  <a:pt x="52331" y="169912"/>
                  <a:pt x="52692" y="171430"/>
                  <a:pt x="53056" y="172934"/>
                </a:cubicBezTo>
                <a:cubicBezTo>
                  <a:pt x="52722" y="173087"/>
                  <a:pt x="52390" y="173237"/>
                  <a:pt x="52060" y="173383"/>
                </a:cubicBezTo>
                <a:cubicBezTo>
                  <a:pt x="51847" y="171905"/>
                  <a:pt x="51596" y="170565"/>
                  <a:pt x="51315" y="169348"/>
                </a:cubicBezTo>
                <a:cubicBezTo>
                  <a:pt x="51544" y="169061"/>
                  <a:pt x="51772" y="168778"/>
                  <a:pt x="51997" y="168505"/>
                </a:cubicBezTo>
                <a:close/>
                <a:moveTo>
                  <a:pt x="41875" y="171543"/>
                </a:moveTo>
                <a:cubicBezTo>
                  <a:pt x="42429" y="172005"/>
                  <a:pt x="42956" y="172446"/>
                  <a:pt x="43432" y="172841"/>
                </a:cubicBezTo>
                <a:cubicBezTo>
                  <a:pt x="43243" y="173021"/>
                  <a:pt x="43054" y="173202"/>
                  <a:pt x="42866" y="173385"/>
                </a:cubicBezTo>
                <a:cubicBezTo>
                  <a:pt x="42077" y="173081"/>
                  <a:pt x="41271" y="172820"/>
                  <a:pt x="40452" y="172606"/>
                </a:cubicBezTo>
                <a:cubicBezTo>
                  <a:pt x="40929" y="172257"/>
                  <a:pt x="41403" y="171902"/>
                  <a:pt x="41875" y="171543"/>
                </a:cubicBezTo>
                <a:close/>
                <a:moveTo>
                  <a:pt x="14384" y="154010"/>
                </a:moveTo>
                <a:cubicBezTo>
                  <a:pt x="14931" y="156244"/>
                  <a:pt x="17288" y="161613"/>
                  <a:pt x="27386" y="168279"/>
                </a:cubicBezTo>
                <a:cubicBezTo>
                  <a:pt x="27093" y="168591"/>
                  <a:pt x="26831" y="168930"/>
                  <a:pt x="26602" y="169291"/>
                </a:cubicBezTo>
                <a:cubicBezTo>
                  <a:pt x="26589" y="169310"/>
                  <a:pt x="26579" y="169331"/>
                  <a:pt x="26567" y="169351"/>
                </a:cubicBezTo>
                <a:cubicBezTo>
                  <a:pt x="21904" y="165391"/>
                  <a:pt x="16494" y="160975"/>
                  <a:pt x="15819" y="160246"/>
                </a:cubicBezTo>
                <a:cubicBezTo>
                  <a:pt x="15723" y="160143"/>
                  <a:pt x="15633" y="160034"/>
                  <a:pt x="15547" y="159923"/>
                </a:cubicBezTo>
                <a:cubicBezTo>
                  <a:pt x="13927" y="157853"/>
                  <a:pt x="13839" y="154600"/>
                  <a:pt x="13839" y="154599"/>
                </a:cubicBezTo>
                <a:lnTo>
                  <a:pt x="13839" y="154599"/>
                </a:lnTo>
                <a:cubicBezTo>
                  <a:pt x="13839" y="154600"/>
                  <a:pt x="13413" y="158545"/>
                  <a:pt x="15049" y="160883"/>
                </a:cubicBezTo>
                <a:cubicBezTo>
                  <a:pt x="16153" y="162460"/>
                  <a:pt x="20308" y="167780"/>
                  <a:pt x="25504" y="171702"/>
                </a:cubicBezTo>
                <a:cubicBezTo>
                  <a:pt x="25314" y="172190"/>
                  <a:pt x="25117" y="172675"/>
                  <a:pt x="24877" y="173138"/>
                </a:cubicBezTo>
                <a:cubicBezTo>
                  <a:pt x="24728" y="173419"/>
                  <a:pt x="24566" y="173693"/>
                  <a:pt x="24391" y="173957"/>
                </a:cubicBezTo>
                <a:cubicBezTo>
                  <a:pt x="22731" y="173106"/>
                  <a:pt x="20982" y="172288"/>
                  <a:pt x="19227" y="171597"/>
                </a:cubicBezTo>
                <a:cubicBezTo>
                  <a:pt x="17187" y="170793"/>
                  <a:pt x="15311" y="170106"/>
                  <a:pt x="13627" y="169506"/>
                </a:cubicBezTo>
                <a:cubicBezTo>
                  <a:pt x="13662" y="167539"/>
                  <a:pt x="13693" y="165579"/>
                  <a:pt x="13711" y="163640"/>
                </a:cubicBezTo>
                <a:cubicBezTo>
                  <a:pt x="13743" y="160547"/>
                  <a:pt x="13670" y="157352"/>
                  <a:pt x="13701" y="154259"/>
                </a:cubicBezTo>
                <a:lnTo>
                  <a:pt x="13701" y="154259"/>
                </a:lnTo>
                <a:cubicBezTo>
                  <a:pt x="13745" y="154269"/>
                  <a:pt x="13788" y="154273"/>
                  <a:pt x="13831" y="154273"/>
                </a:cubicBezTo>
                <a:cubicBezTo>
                  <a:pt x="14038" y="154273"/>
                  <a:pt x="14238" y="154168"/>
                  <a:pt x="14384" y="154010"/>
                </a:cubicBezTo>
                <a:close/>
                <a:moveTo>
                  <a:pt x="49426" y="171713"/>
                </a:moveTo>
                <a:cubicBezTo>
                  <a:pt x="49746" y="172598"/>
                  <a:pt x="50055" y="173435"/>
                  <a:pt x="50348" y="174208"/>
                </a:cubicBezTo>
                <a:cubicBezTo>
                  <a:pt x="49619" y="174603"/>
                  <a:pt x="48835" y="175077"/>
                  <a:pt x="48025" y="175601"/>
                </a:cubicBezTo>
                <a:cubicBezTo>
                  <a:pt x="48027" y="174855"/>
                  <a:pt x="47981" y="174110"/>
                  <a:pt x="47892" y="173370"/>
                </a:cubicBezTo>
                <a:cubicBezTo>
                  <a:pt x="48431" y="172825"/>
                  <a:pt x="48945" y="172273"/>
                  <a:pt x="49426" y="171713"/>
                </a:cubicBezTo>
                <a:close/>
                <a:moveTo>
                  <a:pt x="46998" y="174246"/>
                </a:moveTo>
                <a:cubicBezTo>
                  <a:pt x="47305" y="174887"/>
                  <a:pt x="47554" y="175419"/>
                  <a:pt x="47729" y="175796"/>
                </a:cubicBezTo>
                <a:cubicBezTo>
                  <a:pt x="47660" y="175839"/>
                  <a:pt x="47592" y="175885"/>
                  <a:pt x="47523" y="175931"/>
                </a:cubicBezTo>
                <a:lnTo>
                  <a:pt x="47524" y="175932"/>
                </a:lnTo>
                <a:cubicBezTo>
                  <a:pt x="47075" y="175621"/>
                  <a:pt x="46623" y="175314"/>
                  <a:pt x="46169" y="175010"/>
                </a:cubicBezTo>
                <a:cubicBezTo>
                  <a:pt x="46449" y="174758"/>
                  <a:pt x="46725" y="174504"/>
                  <a:pt x="46998" y="174246"/>
                </a:cubicBezTo>
                <a:close/>
                <a:moveTo>
                  <a:pt x="46057" y="175110"/>
                </a:moveTo>
                <a:cubicBezTo>
                  <a:pt x="46484" y="175423"/>
                  <a:pt x="46909" y="175739"/>
                  <a:pt x="47332" y="176058"/>
                </a:cubicBezTo>
                <a:lnTo>
                  <a:pt x="47333" y="176060"/>
                </a:lnTo>
                <a:cubicBezTo>
                  <a:pt x="47008" y="176278"/>
                  <a:pt x="46681" y="176504"/>
                  <a:pt x="46351" y="176736"/>
                </a:cubicBezTo>
                <a:cubicBezTo>
                  <a:pt x="45900" y="176702"/>
                  <a:pt x="45391" y="176681"/>
                  <a:pt x="44815" y="176681"/>
                </a:cubicBezTo>
                <a:cubicBezTo>
                  <a:pt x="44617" y="176681"/>
                  <a:pt x="44411" y="176684"/>
                  <a:pt x="44198" y="176689"/>
                </a:cubicBezTo>
                <a:cubicBezTo>
                  <a:pt x="44825" y="176182"/>
                  <a:pt x="45448" y="175655"/>
                  <a:pt x="46057" y="175110"/>
                </a:cubicBezTo>
                <a:close/>
                <a:moveTo>
                  <a:pt x="68439" y="170174"/>
                </a:moveTo>
                <a:lnTo>
                  <a:pt x="68439" y="170175"/>
                </a:lnTo>
                <a:cubicBezTo>
                  <a:pt x="69063" y="171312"/>
                  <a:pt x="70261" y="173457"/>
                  <a:pt x="71816" y="176032"/>
                </a:cubicBezTo>
                <a:cubicBezTo>
                  <a:pt x="71480" y="176479"/>
                  <a:pt x="71133" y="176936"/>
                  <a:pt x="70774" y="177404"/>
                </a:cubicBezTo>
                <a:cubicBezTo>
                  <a:pt x="69462" y="175679"/>
                  <a:pt x="68349" y="174379"/>
                  <a:pt x="67703" y="173651"/>
                </a:cubicBezTo>
                <a:cubicBezTo>
                  <a:pt x="67983" y="172467"/>
                  <a:pt x="68227" y="171301"/>
                  <a:pt x="68439" y="170174"/>
                </a:cubicBezTo>
                <a:close/>
                <a:moveTo>
                  <a:pt x="38294" y="174148"/>
                </a:moveTo>
                <a:cubicBezTo>
                  <a:pt x="39521" y="174211"/>
                  <a:pt x="40729" y="174292"/>
                  <a:pt x="41849" y="174393"/>
                </a:cubicBezTo>
                <a:cubicBezTo>
                  <a:pt x="40985" y="175267"/>
                  <a:pt x="40134" y="176178"/>
                  <a:pt x="39309" y="177124"/>
                </a:cubicBezTo>
                <a:cubicBezTo>
                  <a:pt x="38357" y="177257"/>
                  <a:pt x="37321" y="177427"/>
                  <a:pt x="36194" y="177637"/>
                </a:cubicBezTo>
                <a:cubicBezTo>
                  <a:pt x="36096" y="176994"/>
                  <a:pt x="35994" y="176352"/>
                  <a:pt x="35944" y="175717"/>
                </a:cubicBezTo>
                <a:cubicBezTo>
                  <a:pt x="36721" y="175218"/>
                  <a:pt x="37505" y="174695"/>
                  <a:pt x="38294" y="174148"/>
                </a:cubicBezTo>
                <a:close/>
                <a:moveTo>
                  <a:pt x="13567" y="172730"/>
                </a:moveTo>
                <a:cubicBezTo>
                  <a:pt x="16246" y="174368"/>
                  <a:pt x="19059" y="175775"/>
                  <a:pt x="21975" y="176937"/>
                </a:cubicBezTo>
                <a:cubicBezTo>
                  <a:pt x="21347" y="177671"/>
                  <a:pt x="20751" y="178421"/>
                  <a:pt x="20289" y="179249"/>
                </a:cubicBezTo>
                <a:cubicBezTo>
                  <a:pt x="19920" y="179203"/>
                  <a:pt x="19548" y="179162"/>
                  <a:pt x="19171" y="179126"/>
                </a:cubicBezTo>
                <a:cubicBezTo>
                  <a:pt x="16873" y="178910"/>
                  <a:pt x="15014" y="178770"/>
                  <a:pt x="13448" y="178671"/>
                </a:cubicBezTo>
                <a:cubicBezTo>
                  <a:pt x="13487" y="176703"/>
                  <a:pt x="13528" y="174717"/>
                  <a:pt x="13567" y="172730"/>
                </a:cubicBezTo>
                <a:close/>
                <a:moveTo>
                  <a:pt x="51529" y="177252"/>
                </a:moveTo>
                <a:cubicBezTo>
                  <a:pt x="51933" y="178264"/>
                  <a:pt x="52253" y="179038"/>
                  <a:pt x="52450" y="179509"/>
                </a:cubicBezTo>
                <a:cubicBezTo>
                  <a:pt x="52456" y="179528"/>
                  <a:pt x="52460" y="179547"/>
                  <a:pt x="52465" y="179565"/>
                </a:cubicBezTo>
                <a:cubicBezTo>
                  <a:pt x="52312" y="179446"/>
                  <a:pt x="52161" y="179323"/>
                  <a:pt x="52008" y="179203"/>
                </a:cubicBezTo>
                <a:cubicBezTo>
                  <a:pt x="51497" y="178811"/>
                  <a:pt x="50981" y="178428"/>
                  <a:pt x="50465" y="178045"/>
                </a:cubicBezTo>
                <a:lnTo>
                  <a:pt x="50465" y="178045"/>
                </a:lnTo>
                <a:cubicBezTo>
                  <a:pt x="50823" y="177781"/>
                  <a:pt x="51177" y="177517"/>
                  <a:pt x="51529" y="177252"/>
                </a:cubicBezTo>
                <a:close/>
                <a:moveTo>
                  <a:pt x="52475" y="179568"/>
                </a:moveTo>
                <a:cubicBezTo>
                  <a:pt x="52476" y="179571"/>
                  <a:pt x="52477" y="179574"/>
                  <a:pt x="52479" y="179577"/>
                </a:cubicBezTo>
                <a:lnTo>
                  <a:pt x="52476" y="179575"/>
                </a:lnTo>
                <a:cubicBezTo>
                  <a:pt x="52476" y="179572"/>
                  <a:pt x="52476" y="179570"/>
                  <a:pt x="52475" y="179568"/>
                </a:cubicBezTo>
                <a:close/>
                <a:moveTo>
                  <a:pt x="58074" y="171975"/>
                </a:moveTo>
                <a:cubicBezTo>
                  <a:pt x="57992" y="174416"/>
                  <a:pt x="58080" y="176844"/>
                  <a:pt x="58229" y="178962"/>
                </a:cubicBezTo>
                <a:cubicBezTo>
                  <a:pt x="57624" y="179243"/>
                  <a:pt x="56955" y="179538"/>
                  <a:pt x="56226" y="179849"/>
                </a:cubicBezTo>
                <a:cubicBezTo>
                  <a:pt x="56285" y="177949"/>
                  <a:pt x="56054" y="175953"/>
                  <a:pt x="55655" y="174001"/>
                </a:cubicBezTo>
                <a:cubicBezTo>
                  <a:pt x="56521" y="173292"/>
                  <a:pt x="57333" y="172609"/>
                  <a:pt x="58074" y="171975"/>
                </a:cubicBezTo>
                <a:close/>
                <a:moveTo>
                  <a:pt x="50146" y="178278"/>
                </a:moveTo>
                <a:cubicBezTo>
                  <a:pt x="50673" y="178703"/>
                  <a:pt x="51194" y="179134"/>
                  <a:pt x="51714" y="179567"/>
                </a:cubicBezTo>
                <a:lnTo>
                  <a:pt x="51714" y="179568"/>
                </a:lnTo>
                <a:cubicBezTo>
                  <a:pt x="51992" y="179798"/>
                  <a:pt x="52266" y="180036"/>
                  <a:pt x="52542" y="180270"/>
                </a:cubicBezTo>
                <a:cubicBezTo>
                  <a:pt x="52239" y="180259"/>
                  <a:pt x="51936" y="180254"/>
                  <a:pt x="51632" y="180254"/>
                </a:cubicBezTo>
                <a:cubicBezTo>
                  <a:pt x="49987" y="180254"/>
                  <a:pt x="48337" y="180405"/>
                  <a:pt x="46714" y="180663"/>
                </a:cubicBezTo>
                <a:cubicBezTo>
                  <a:pt x="47873" y="179900"/>
                  <a:pt x="49024" y="179096"/>
                  <a:pt x="50146" y="178278"/>
                </a:cubicBezTo>
                <a:close/>
                <a:moveTo>
                  <a:pt x="53702" y="175573"/>
                </a:moveTo>
                <a:cubicBezTo>
                  <a:pt x="54158" y="177405"/>
                  <a:pt x="54597" y="179090"/>
                  <a:pt x="54970" y="180368"/>
                </a:cubicBezTo>
                <a:cubicBezTo>
                  <a:pt x="54647" y="180498"/>
                  <a:pt x="54312" y="180631"/>
                  <a:pt x="53967" y="180766"/>
                </a:cubicBezTo>
                <a:cubicBezTo>
                  <a:pt x="53533" y="180414"/>
                  <a:pt x="53097" y="180066"/>
                  <a:pt x="52659" y="179719"/>
                </a:cubicBezTo>
                <a:cubicBezTo>
                  <a:pt x="52602" y="178612"/>
                  <a:pt x="52526" y="177562"/>
                  <a:pt x="52434" y="176563"/>
                </a:cubicBezTo>
                <a:cubicBezTo>
                  <a:pt x="52864" y="176231"/>
                  <a:pt x="53287" y="175902"/>
                  <a:pt x="53702" y="175573"/>
                </a:cubicBezTo>
                <a:close/>
                <a:moveTo>
                  <a:pt x="37393" y="179442"/>
                </a:moveTo>
                <a:cubicBezTo>
                  <a:pt x="37054" y="179876"/>
                  <a:pt x="36724" y="180318"/>
                  <a:pt x="36401" y="180767"/>
                </a:cubicBezTo>
                <a:cubicBezTo>
                  <a:pt x="36426" y="180361"/>
                  <a:pt x="36428" y="179954"/>
                  <a:pt x="36408" y="179548"/>
                </a:cubicBezTo>
                <a:lnTo>
                  <a:pt x="36408" y="179548"/>
                </a:lnTo>
                <a:cubicBezTo>
                  <a:pt x="36730" y="179514"/>
                  <a:pt x="37058" y="179478"/>
                  <a:pt x="37393" y="179442"/>
                </a:cubicBezTo>
                <a:close/>
                <a:moveTo>
                  <a:pt x="87099" y="181697"/>
                </a:moveTo>
                <a:lnTo>
                  <a:pt x="87115" y="181709"/>
                </a:lnTo>
                <a:lnTo>
                  <a:pt x="87084" y="181730"/>
                </a:lnTo>
                <a:cubicBezTo>
                  <a:pt x="87090" y="181719"/>
                  <a:pt x="87094" y="181708"/>
                  <a:pt x="87099" y="181697"/>
                </a:cubicBezTo>
                <a:close/>
                <a:moveTo>
                  <a:pt x="86445" y="181160"/>
                </a:moveTo>
                <a:lnTo>
                  <a:pt x="86445" y="181160"/>
                </a:lnTo>
                <a:cubicBezTo>
                  <a:pt x="86618" y="181305"/>
                  <a:pt x="86782" y="181440"/>
                  <a:pt x="86932" y="181563"/>
                </a:cubicBezTo>
                <a:cubicBezTo>
                  <a:pt x="86855" y="181706"/>
                  <a:pt x="86776" y="181850"/>
                  <a:pt x="86699" y="181992"/>
                </a:cubicBezTo>
                <a:cubicBezTo>
                  <a:pt x="86611" y="181966"/>
                  <a:pt x="86525" y="181936"/>
                  <a:pt x="86438" y="181907"/>
                </a:cubicBezTo>
                <a:cubicBezTo>
                  <a:pt x="86450" y="181688"/>
                  <a:pt x="86454" y="181440"/>
                  <a:pt x="86445" y="181160"/>
                </a:cubicBezTo>
                <a:close/>
                <a:moveTo>
                  <a:pt x="67630" y="173951"/>
                </a:moveTo>
                <a:cubicBezTo>
                  <a:pt x="68144" y="174908"/>
                  <a:pt x="68968" y="176535"/>
                  <a:pt x="69857" y="178619"/>
                </a:cubicBezTo>
                <a:cubicBezTo>
                  <a:pt x="69063" y="179713"/>
                  <a:pt x="68332" y="180855"/>
                  <a:pt x="67670" y="182035"/>
                </a:cubicBezTo>
                <a:cubicBezTo>
                  <a:pt x="67009" y="181420"/>
                  <a:pt x="66363" y="180796"/>
                  <a:pt x="65763" y="180200"/>
                </a:cubicBezTo>
                <a:cubicBezTo>
                  <a:pt x="66515" y="178147"/>
                  <a:pt x="67128" y="176026"/>
                  <a:pt x="67630" y="173951"/>
                </a:cubicBezTo>
                <a:close/>
                <a:moveTo>
                  <a:pt x="87227" y="181798"/>
                </a:moveTo>
                <a:lnTo>
                  <a:pt x="87227" y="181800"/>
                </a:lnTo>
                <a:cubicBezTo>
                  <a:pt x="87544" y="182053"/>
                  <a:pt x="87752" y="182212"/>
                  <a:pt x="87752" y="182212"/>
                </a:cubicBezTo>
                <a:cubicBezTo>
                  <a:pt x="87479" y="182184"/>
                  <a:pt x="87200" y="182127"/>
                  <a:pt x="86924" y="182054"/>
                </a:cubicBezTo>
                <a:cubicBezTo>
                  <a:pt x="86961" y="181978"/>
                  <a:pt x="87000" y="181904"/>
                  <a:pt x="87037" y="181828"/>
                </a:cubicBezTo>
                <a:cubicBezTo>
                  <a:pt x="87102" y="181819"/>
                  <a:pt x="87162" y="181808"/>
                  <a:pt x="87227" y="181798"/>
                </a:cubicBezTo>
                <a:close/>
                <a:moveTo>
                  <a:pt x="43828" y="178601"/>
                </a:moveTo>
                <a:lnTo>
                  <a:pt x="43828" y="178601"/>
                </a:lnTo>
                <a:cubicBezTo>
                  <a:pt x="42186" y="179876"/>
                  <a:pt x="40632" y="181198"/>
                  <a:pt x="39390" y="182374"/>
                </a:cubicBezTo>
                <a:cubicBezTo>
                  <a:pt x="39364" y="182366"/>
                  <a:pt x="39337" y="182363"/>
                  <a:pt x="39310" y="182363"/>
                </a:cubicBezTo>
                <a:cubicBezTo>
                  <a:pt x="39230" y="182363"/>
                  <a:pt x="39150" y="182395"/>
                  <a:pt x="39107" y="182465"/>
                </a:cubicBezTo>
                <a:cubicBezTo>
                  <a:pt x="39092" y="182385"/>
                  <a:pt x="39009" y="182336"/>
                  <a:pt x="38930" y="182336"/>
                </a:cubicBezTo>
                <a:cubicBezTo>
                  <a:pt x="38886" y="182336"/>
                  <a:pt x="38843" y="182351"/>
                  <a:pt x="38813" y="182385"/>
                </a:cubicBezTo>
                <a:cubicBezTo>
                  <a:pt x="38779" y="182425"/>
                  <a:pt x="38762" y="182479"/>
                  <a:pt x="38716" y="182502"/>
                </a:cubicBezTo>
                <a:cubicBezTo>
                  <a:pt x="38702" y="182509"/>
                  <a:pt x="38686" y="182512"/>
                  <a:pt x="38671" y="182512"/>
                </a:cubicBezTo>
                <a:cubicBezTo>
                  <a:pt x="38627" y="182512"/>
                  <a:pt x="38580" y="182489"/>
                  <a:pt x="38535" y="182478"/>
                </a:cubicBezTo>
                <a:cubicBezTo>
                  <a:pt x="38516" y="182473"/>
                  <a:pt x="38496" y="182470"/>
                  <a:pt x="38477" y="182470"/>
                </a:cubicBezTo>
                <a:cubicBezTo>
                  <a:pt x="38312" y="182470"/>
                  <a:pt x="38156" y="182650"/>
                  <a:pt x="38202" y="182816"/>
                </a:cubicBezTo>
                <a:cubicBezTo>
                  <a:pt x="38100" y="182586"/>
                  <a:pt x="37785" y="182461"/>
                  <a:pt x="37489" y="182461"/>
                </a:cubicBezTo>
                <a:cubicBezTo>
                  <a:pt x="37332" y="182461"/>
                  <a:pt x="37181" y="182496"/>
                  <a:pt x="37069" y="182569"/>
                </a:cubicBezTo>
                <a:cubicBezTo>
                  <a:pt x="37046" y="182390"/>
                  <a:pt x="36911" y="182246"/>
                  <a:pt x="36733" y="182216"/>
                </a:cubicBezTo>
                <a:cubicBezTo>
                  <a:pt x="36709" y="182212"/>
                  <a:pt x="36685" y="182210"/>
                  <a:pt x="36662" y="182210"/>
                </a:cubicBezTo>
                <a:cubicBezTo>
                  <a:pt x="36510" y="182210"/>
                  <a:pt x="36368" y="182294"/>
                  <a:pt x="36297" y="182433"/>
                </a:cubicBezTo>
                <a:cubicBezTo>
                  <a:pt x="36271" y="182385"/>
                  <a:pt x="36235" y="182343"/>
                  <a:pt x="36193" y="182309"/>
                </a:cubicBezTo>
                <a:cubicBezTo>
                  <a:pt x="36223" y="182157"/>
                  <a:pt x="36250" y="182005"/>
                  <a:pt x="36275" y="181853"/>
                </a:cubicBezTo>
                <a:cubicBezTo>
                  <a:pt x="37500" y="181310"/>
                  <a:pt x="39235" y="180298"/>
                  <a:pt x="41130" y="178985"/>
                </a:cubicBezTo>
                <a:cubicBezTo>
                  <a:pt x="42005" y="178867"/>
                  <a:pt x="42904" y="178739"/>
                  <a:pt x="43828" y="178601"/>
                </a:cubicBezTo>
                <a:close/>
                <a:moveTo>
                  <a:pt x="55772" y="183117"/>
                </a:moveTo>
                <a:lnTo>
                  <a:pt x="55772" y="183118"/>
                </a:lnTo>
                <a:cubicBezTo>
                  <a:pt x="55871" y="183208"/>
                  <a:pt x="55973" y="183298"/>
                  <a:pt x="56072" y="183389"/>
                </a:cubicBezTo>
                <a:cubicBezTo>
                  <a:pt x="55850" y="183361"/>
                  <a:pt x="55622" y="183342"/>
                  <a:pt x="55392" y="183330"/>
                </a:cubicBezTo>
                <a:cubicBezTo>
                  <a:pt x="55519" y="183260"/>
                  <a:pt x="55648" y="183188"/>
                  <a:pt x="55772" y="183117"/>
                </a:cubicBezTo>
                <a:close/>
                <a:moveTo>
                  <a:pt x="52710" y="180411"/>
                </a:moveTo>
                <a:cubicBezTo>
                  <a:pt x="52935" y="180603"/>
                  <a:pt x="53156" y="180799"/>
                  <a:pt x="53380" y="180993"/>
                </a:cubicBezTo>
                <a:cubicBezTo>
                  <a:pt x="52861" y="181191"/>
                  <a:pt x="52323" y="181392"/>
                  <a:pt x="51754" y="181599"/>
                </a:cubicBezTo>
                <a:cubicBezTo>
                  <a:pt x="49292" y="182493"/>
                  <a:pt x="47245" y="183380"/>
                  <a:pt x="45548" y="184217"/>
                </a:cubicBezTo>
                <a:cubicBezTo>
                  <a:pt x="44922" y="184069"/>
                  <a:pt x="44293" y="183921"/>
                  <a:pt x="43670" y="183777"/>
                </a:cubicBezTo>
                <a:cubicBezTo>
                  <a:pt x="47050" y="182696"/>
                  <a:pt x="50305" y="181533"/>
                  <a:pt x="52710" y="180411"/>
                </a:cubicBezTo>
                <a:close/>
                <a:moveTo>
                  <a:pt x="62634" y="178093"/>
                </a:moveTo>
                <a:cubicBezTo>
                  <a:pt x="62140" y="180273"/>
                  <a:pt x="61817" y="182487"/>
                  <a:pt x="61669" y="184716"/>
                </a:cubicBezTo>
                <a:cubicBezTo>
                  <a:pt x="60785" y="183830"/>
                  <a:pt x="60231" y="183176"/>
                  <a:pt x="59850" y="182725"/>
                </a:cubicBezTo>
                <a:cubicBezTo>
                  <a:pt x="60110" y="181785"/>
                  <a:pt x="60337" y="180857"/>
                  <a:pt x="60532" y="179942"/>
                </a:cubicBezTo>
                <a:cubicBezTo>
                  <a:pt x="61377" y="179272"/>
                  <a:pt x="62071" y="178649"/>
                  <a:pt x="62634" y="178093"/>
                </a:cubicBezTo>
                <a:close/>
                <a:moveTo>
                  <a:pt x="58441" y="181468"/>
                </a:moveTo>
                <a:cubicBezTo>
                  <a:pt x="58599" y="183045"/>
                  <a:pt x="58765" y="184286"/>
                  <a:pt x="58866" y="184977"/>
                </a:cubicBezTo>
                <a:cubicBezTo>
                  <a:pt x="58727" y="184850"/>
                  <a:pt x="58588" y="184722"/>
                  <a:pt x="58449" y="184595"/>
                </a:cubicBezTo>
                <a:cubicBezTo>
                  <a:pt x="57763" y="183977"/>
                  <a:pt x="57067" y="183373"/>
                  <a:pt x="56367" y="182774"/>
                </a:cubicBezTo>
                <a:cubicBezTo>
                  <a:pt x="57118" y="182330"/>
                  <a:pt x="57810" y="181895"/>
                  <a:pt x="58441" y="181468"/>
                </a:cubicBezTo>
                <a:close/>
                <a:moveTo>
                  <a:pt x="56395" y="183683"/>
                </a:moveTo>
                <a:lnTo>
                  <a:pt x="56395" y="183683"/>
                </a:lnTo>
                <a:cubicBezTo>
                  <a:pt x="56913" y="184164"/>
                  <a:pt x="57427" y="184650"/>
                  <a:pt x="57937" y="185140"/>
                </a:cubicBezTo>
                <a:cubicBezTo>
                  <a:pt x="58042" y="185241"/>
                  <a:pt x="58144" y="185346"/>
                  <a:pt x="58249" y="185449"/>
                </a:cubicBezTo>
                <a:cubicBezTo>
                  <a:pt x="58220" y="185446"/>
                  <a:pt x="58191" y="185445"/>
                  <a:pt x="58163" y="185445"/>
                </a:cubicBezTo>
                <a:cubicBezTo>
                  <a:pt x="58021" y="185445"/>
                  <a:pt x="57891" y="185480"/>
                  <a:pt x="57805" y="185556"/>
                </a:cubicBezTo>
                <a:cubicBezTo>
                  <a:pt x="57734" y="185361"/>
                  <a:pt x="57610" y="185129"/>
                  <a:pt x="57409" y="185129"/>
                </a:cubicBezTo>
                <a:cubicBezTo>
                  <a:pt x="57401" y="185129"/>
                  <a:pt x="57393" y="185130"/>
                  <a:pt x="57385" y="185131"/>
                </a:cubicBezTo>
                <a:cubicBezTo>
                  <a:pt x="57335" y="185135"/>
                  <a:pt x="57286" y="185154"/>
                  <a:pt x="57236" y="185154"/>
                </a:cubicBezTo>
                <a:cubicBezTo>
                  <a:pt x="57110" y="185153"/>
                  <a:pt x="57021" y="185035"/>
                  <a:pt x="56917" y="184964"/>
                </a:cubicBezTo>
                <a:cubicBezTo>
                  <a:pt x="56880" y="184939"/>
                  <a:pt x="56830" y="184926"/>
                  <a:pt x="56782" y="184926"/>
                </a:cubicBezTo>
                <a:cubicBezTo>
                  <a:pt x="56698" y="184926"/>
                  <a:pt x="56620" y="184966"/>
                  <a:pt x="56628" y="185047"/>
                </a:cubicBezTo>
                <a:cubicBezTo>
                  <a:pt x="56548" y="184979"/>
                  <a:pt x="56448" y="184908"/>
                  <a:pt x="56350" y="184908"/>
                </a:cubicBezTo>
                <a:cubicBezTo>
                  <a:pt x="56324" y="184908"/>
                  <a:pt x="56298" y="184913"/>
                  <a:pt x="56272" y="184924"/>
                </a:cubicBezTo>
                <a:cubicBezTo>
                  <a:pt x="56232" y="184942"/>
                  <a:pt x="56200" y="184976"/>
                  <a:pt x="56162" y="184999"/>
                </a:cubicBezTo>
                <a:cubicBezTo>
                  <a:pt x="56095" y="185040"/>
                  <a:pt x="56015" y="185049"/>
                  <a:pt x="55938" y="185057"/>
                </a:cubicBezTo>
                <a:lnTo>
                  <a:pt x="54540" y="185204"/>
                </a:lnTo>
                <a:cubicBezTo>
                  <a:pt x="54504" y="185208"/>
                  <a:pt x="54467" y="185210"/>
                  <a:pt x="54431" y="185210"/>
                </a:cubicBezTo>
                <a:cubicBezTo>
                  <a:pt x="54289" y="185210"/>
                  <a:pt x="54143" y="185183"/>
                  <a:pt x="53996" y="185142"/>
                </a:cubicBezTo>
                <a:cubicBezTo>
                  <a:pt x="54827" y="184662"/>
                  <a:pt x="55631" y="184175"/>
                  <a:pt x="56395" y="183683"/>
                </a:cubicBezTo>
                <a:close/>
                <a:moveTo>
                  <a:pt x="59590" y="183625"/>
                </a:moveTo>
                <a:cubicBezTo>
                  <a:pt x="59832" y="184140"/>
                  <a:pt x="60159" y="184760"/>
                  <a:pt x="60601" y="185473"/>
                </a:cubicBezTo>
                <a:cubicBezTo>
                  <a:pt x="60530" y="185449"/>
                  <a:pt x="60459" y="185422"/>
                  <a:pt x="60396" y="185422"/>
                </a:cubicBezTo>
                <a:cubicBezTo>
                  <a:pt x="60356" y="185422"/>
                  <a:pt x="60319" y="185433"/>
                  <a:pt x="60287" y="185462"/>
                </a:cubicBezTo>
                <a:cubicBezTo>
                  <a:pt x="60246" y="185499"/>
                  <a:pt x="60229" y="185558"/>
                  <a:pt x="60185" y="185589"/>
                </a:cubicBezTo>
                <a:cubicBezTo>
                  <a:pt x="60161" y="185607"/>
                  <a:pt x="60135" y="185613"/>
                  <a:pt x="60108" y="185613"/>
                </a:cubicBezTo>
                <a:cubicBezTo>
                  <a:pt x="60028" y="185613"/>
                  <a:pt x="59938" y="185555"/>
                  <a:pt x="59852" y="185537"/>
                </a:cubicBezTo>
                <a:cubicBezTo>
                  <a:pt x="59832" y="185533"/>
                  <a:pt x="59812" y="185531"/>
                  <a:pt x="59792" y="185531"/>
                </a:cubicBezTo>
                <a:cubicBezTo>
                  <a:pt x="59709" y="185531"/>
                  <a:pt x="59626" y="185563"/>
                  <a:pt x="59547" y="185596"/>
                </a:cubicBezTo>
                <a:lnTo>
                  <a:pt x="59535" y="185600"/>
                </a:lnTo>
                <a:cubicBezTo>
                  <a:pt x="59388" y="185463"/>
                  <a:pt x="59243" y="185325"/>
                  <a:pt x="59096" y="185189"/>
                </a:cubicBezTo>
                <a:cubicBezTo>
                  <a:pt x="59115" y="185128"/>
                  <a:pt x="59136" y="185070"/>
                  <a:pt x="59156" y="185010"/>
                </a:cubicBezTo>
                <a:lnTo>
                  <a:pt x="59156" y="185010"/>
                </a:lnTo>
                <a:cubicBezTo>
                  <a:pt x="59154" y="185031"/>
                  <a:pt x="59152" y="185051"/>
                  <a:pt x="59151" y="185072"/>
                </a:cubicBezTo>
                <a:cubicBezTo>
                  <a:pt x="59153" y="185048"/>
                  <a:pt x="59156" y="185024"/>
                  <a:pt x="59159" y="185000"/>
                </a:cubicBezTo>
                <a:cubicBezTo>
                  <a:pt x="59311" y="184539"/>
                  <a:pt x="59456" y="184080"/>
                  <a:pt x="59590" y="183625"/>
                </a:cubicBezTo>
                <a:close/>
                <a:moveTo>
                  <a:pt x="102001" y="185097"/>
                </a:moveTo>
                <a:cubicBezTo>
                  <a:pt x="102058" y="185164"/>
                  <a:pt x="102117" y="185234"/>
                  <a:pt x="102178" y="185307"/>
                </a:cubicBezTo>
                <a:cubicBezTo>
                  <a:pt x="101614" y="185562"/>
                  <a:pt x="101267" y="185726"/>
                  <a:pt x="101267" y="185726"/>
                </a:cubicBezTo>
                <a:cubicBezTo>
                  <a:pt x="101466" y="185538"/>
                  <a:pt x="101716" y="185325"/>
                  <a:pt x="102001" y="185097"/>
                </a:cubicBezTo>
                <a:close/>
                <a:moveTo>
                  <a:pt x="65273" y="181474"/>
                </a:moveTo>
                <a:cubicBezTo>
                  <a:pt x="65729" y="182191"/>
                  <a:pt x="66230" y="182958"/>
                  <a:pt x="66764" y="183755"/>
                </a:cubicBezTo>
                <a:cubicBezTo>
                  <a:pt x="66493" y="184308"/>
                  <a:pt x="66248" y="184841"/>
                  <a:pt x="66026" y="185354"/>
                </a:cubicBezTo>
                <a:cubicBezTo>
                  <a:pt x="66009" y="185354"/>
                  <a:pt x="65992" y="185353"/>
                  <a:pt x="65975" y="185353"/>
                </a:cubicBezTo>
                <a:cubicBezTo>
                  <a:pt x="65805" y="185353"/>
                  <a:pt x="65637" y="185393"/>
                  <a:pt x="65485" y="185470"/>
                </a:cubicBezTo>
                <a:cubicBezTo>
                  <a:pt x="65451" y="185606"/>
                  <a:pt x="65266" y="185615"/>
                  <a:pt x="65126" y="185622"/>
                </a:cubicBezTo>
                <a:cubicBezTo>
                  <a:pt x="64986" y="185628"/>
                  <a:pt x="64806" y="185746"/>
                  <a:pt x="64879" y="185867"/>
                </a:cubicBezTo>
                <a:cubicBezTo>
                  <a:pt x="64864" y="185902"/>
                  <a:pt x="64834" y="185917"/>
                  <a:pt x="64796" y="185917"/>
                </a:cubicBezTo>
                <a:cubicBezTo>
                  <a:pt x="64667" y="185917"/>
                  <a:pt x="64444" y="185746"/>
                  <a:pt x="64355" y="185648"/>
                </a:cubicBezTo>
                <a:cubicBezTo>
                  <a:pt x="64264" y="185546"/>
                  <a:pt x="64140" y="185422"/>
                  <a:pt x="64018" y="185422"/>
                </a:cubicBezTo>
                <a:cubicBezTo>
                  <a:pt x="63989" y="185422"/>
                  <a:pt x="63959" y="185429"/>
                  <a:pt x="63930" y="185446"/>
                </a:cubicBezTo>
                <a:cubicBezTo>
                  <a:pt x="63887" y="185471"/>
                  <a:pt x="63852" y="185516"/>
                  <a:pt x="63802" y="185520"/>
                </a:cubicBezTo>
                <a:cubicBezTo>
                  <a:pt x="63800" y="185520"/>
                  <a:pt x="63798" y="185520"/>
                  <a:pt x="63796" y="185520"/>
                </a:cubicBezTo>
                <a:cubicBezTo>
                  <a:pt x="63715" y="185520"/>
                  <a:pt x="63681" y="185416"/>
                  <a:pt x="63642" y="185343"/>
                </a:cubicBezTo>
                <a:cubicBezTo>
                  <a:pt x="63615" y="185294"/>
                  <a:pt x="63574" y="185252"/>
                  <a:pt x="63523" y="185227"/>
                </a:cubicBezTo>
                <a:cubicBezTo>
                  <a:pt x="64169" y="184035"/>
                  <a:pt x="64751" y="182775"/>
                  <a:pt x="65273" y="181474"/>
                </a:cubicBezTo>
                <a:close/>
                <a:moveTo>
                  <a:pt x="76293" y="171522"/>
                </a:moveTo>
                <a:cubicBezTo>
                  <a:pt x="78152" y="175598"/>
                  <a:pt x="80705" y="180916"/>
                  <a:pt x="82991" y="184698"/>
                </a:cubicBezTo>
                <a:cubicBezTo>
                  <a:pt x="82839" y="186169"/>
                  <a:pt x="82830" y="187253"/>
                  <a:pt x="82830" y="187253"/>
                </a:cubicBezTo>
                <a:cubicBezTo>
                  <a:pt x="82840" y="187275"/>
                  <a:pt x="82852" y="187298"/>
                  <a:pt x="82863" y="187321"/>
                </a:cubicBezTo>
                <a:cubicBezTo>
                  <a:pt x="82771" y="187215"/>
                  <a:pt x="82628" y="187151"/>
                  <a:pt x="82488" y="187151"/>
                </a:cubicBezTo>
                <a:cubicBezTo>
                  <a:pt x="82421" y="187151"/>
                  <a:pt x="82355" y="187165"/>
                  <a:pt x="82294" y="187197"/>
                </a:cubicBezTo>
                <a:cubicBezTo>
                  <a:pt x="82250" y="187027"/>
                  <a:pt x="82073" y="186918"/>
                  <a:pt x="81900" y="186918"/>
                </a:cubicBezTo>
                <a:cubicBezTo>
                  <a:pt x="81825" y="186918"/>
                  <a:pt x="81750" y="186939"/>
                  <a:pt x="81689" y="186985"/>
                </a:cubicBezTo>
                <a:cubicBezTo>
                  <a:pt x="81720" y="186865"/>
                  <a:pt x="81617" y="186729"/>
                  <a:pt x="81492" y="186728"/>
                </a:cubicBezTo>
                <a:cubicBezTo>
                  <a:pt x="81461" y="186728"/>
                  <a:pt x="81430" y="186735"/>
                  <a:pt x="81404" y="186750"/>
                </a:cubicBezTo>
                <a:cubicBezTo>
                  <a:pt x="80147" y="183086"/>
                  <a:pt x="77177" y="179076"/>
                  <a:pt x="74347" y="175825"/>
                </a:cubicBezTo>
                <a:lnTo>
                  <a:pt x="76293" y="171522"/>
                </a:lnTo>
                <a:close/>
                <a:moveTo>
                  <a:pt x="71183" y="181967"/>
                </a:moveTo>
                <a:cubicBezTo>
                  <a:pt x="71947" y="183925"/>
                  <a:pt x="73117" y="185978"/>
                  <a:pt x="74369" y="187831"/>
                </a:cubicBezTo>
                <a:cubicBezTo>
                  <a:pt x="73883" y="187765"/>
                  <a:pt x="73398" y="187681"/>
                  <a:pt x="72914" y="187584"/>
                </a:cubicBezTo>
                <a:lnTo>
                  <a:pt x="72914" y="187585"/>
                </a:lnTo>
                <a:cubicBezTo>
                  <a:pt x="71891" y="186227"/>
                  <a:pt x="70840" y="184975"/>
                  <a:pt x="69901" y="184055"/>
                </a:cubicBezTo>
                <a:cubicBezTo>
                  <a:pt x="70344" y="183367"/>
                  <a:pt x="70772" y="182667"/>
                  <a:pt x="71183" y="181967"/>
                </a:cubicBezTo>
                <a:close/>
                <a:moveTo>
                  <a:pt x="73190" y="178263"/>
                </a:moveTo>
                <a:cubicBezTo>
                  <a:pt x="75169" y="181419"/>
                  <a:pt x="77531" y="184925"/>
                  <a:pt x="79956" y="187932"/>
                </a:cubicBezTo>
                <a:cubicBezTo>
                  <a:pt x="79171" y="188009"/>
                  <a:pt x="78382" y="188047"/>
                  <a:pt x="77594" y="188047"/>
                </a:cubicBezTo>
                <a:cubicBezTo>
                  <a:pt x="77513" y="188047"/>
                  <a:pt x="77432" y="188047"/>
                  <a:pt x="77351" y="188046"/>
                </a:cubicBezTo>
                <a:cubicBezTo>
                  <a:pt x="75869" y="184920"/>
                  <a:pt x="74098" y="182065"/>
                  <a:pt x="72448" y="179700"/>
                </a:cubicBezTo>
                <a:cubicBezTo>
                  <a:pt x="72706" y="179214"/>
                  <a:pt x="72953" y="178736"/>
                  <a:pt x="73190" y="178263"/>
                </a:cubicBezTo>
                <a:close/>
                <a:moveTo>
                  <a:pt x="83817" y="188602"/>
                </a:moveTo>
                <a:cubicBezTo>
                  <a:pt x="83846" y="188632"/>
                  <a:pt x="83875" y="188662"/>
                  <a:pt x="83904" y="188692"/>
                </a:cubicBezTo>
                <a:cubicBezTo>
                  <a:pt x="83860" y="188715"/>
                  <a:pt x="83814" y="188738"/>
                  <a:pt x="83771" y="188760"/>
                </a:cubicBezTo>
                <a:lnTo>
                  <a:pt x="83747" y="188759"/>
                </a:lnTo>
                <a:cubicBezTo>
                  <a:pt x="83780" y="188712"/>
                  <a:pt x="83804" y="188658"/>
                  <a:pt x="83817" y="188602"/>
                </a:cubicBezTo>
                <a:close/>
                <a:moveTo>
                  <a:pt x="122860" y="188795"/>
                </a:moveTo>
                <a:cubicBezTo>
                  <a:pt x="122861" y="188795"/>
                  <a:pt x="123056" y="188806"/>
                  <a:pt x="123366" y="188818"/>
                </a:cubicBezTo>
                <a:cubicBezTo>
                  <a:pt x="123461" y="188956"/>
                  <a:pt x="123555" y="189095"/>
                  <a:pt x="123652" y="189234"/>
                </a:cubicBezTo>
                <a:cubicBezTo>
                  <a:pt x="123371" y="189108"/>
                  <a:pt x="123100" y="188964"/>
                  <a:pt x="122860" y="188795"/>
                </a:cubicBezTo>
                <a:close/>
                <a:moveTo>
                  <a:pt x="125479" y="191798"/>
                </a:moveTo>
                <a:lnTo>
                  <a:pt x="125481" y="191802"/>
                </a:lnTo>
                <a:lnTo>
                  <a:pt x="125476" y="191802"/>
                </a:lnTo>
                <a:cubicBezTo>
                  <a:pt x="125476" y="191800"/>
                  <a:pt x="125477" y="191800"/>
                  <a:pt x="125479" y="191798"/>
                </a:cubicBezTo>
                <a:close/>
                <a:moveTo>
                  <a:pt x="128025" y="187909"/>
                </a:moveTo>
                <a:cubicBezTo>
                  <a:pt x="129068" y="190104"/>
                  <a:pt x="130509" y="192325"/>
                  <a:pt x="131912" y="194173"/>
                </a:cubicBezTo>
                <a:cubicBezTo>
                  <a:pt x="131463" y="194143"/>
                  <a:pt x="131015" y="194115"/>
                  <a:pt x="130571" y="194081"/>
                </a:cubicBezTo>
                <a:cubicBezTo>
                  <a:pt x="130564" y="194072"/>
                  <a:pt x="130559" y="194064"/>
                  <a:pt x="130552" y="194055"/>
                </a:cubicBezTo>
                <a:cubicBezTo>
                  <a:pt x="130641" y="193697"/>
                  <a:pt x="130390" y="193309"/>
                  <a:pt x="130046" y="193174"/>
                </a:cubicBezTo>
                <a:cubicBezTo>
                  <a:pt x="130000" y="193157"/>
                  <a:pt x="129953" y="193143"/>
                  <a:pt x="129905" y="193132"/>
                </a:cubicBezTo>
                <a:cubicBezTo>
                  <a:pt x="128733" y="191492"/>
                  <a:pt x="127473" y="189919"/>
                  <a:pt x="126350" y="188777"/>
                </a:cubicBezTo>
                <a:cubicBezTo>
                  <a:pt x="126982" y="188719"/>
                  <a:pt x="127506" y="188614"/>
                  <a:pt x="127710" y="188431"/>
                </a:cubicBezTo>
                <a:cubicBezTo>
                  <a:pt x="127710" y="188431"/>
                  <a:pt x="127829" y="188236"/>
                  <a:pt x="128025" y="187909"/>
                </a:cubicBezTo>
                <a:close/>
                <a:moveTo>
                  <a:pt x="133228" y="177579"/>
                </a:moveTo>
                <a:cubicBezTo>
                  <a:pt x="134690" y="180728"/>
                  <a:pt x="136453" y="184347"/>
                  <a:pt x="138154" y="187379"/>
                </a:cubicBezTo>
                <a:cubicBezTo>
                  <a:pt x="138620" y="189527"/>
                  <a:pt x="138226" y="191810"/>
                  <a:pt x="138416" y="193986"/>
                </a:cubicBezTo>
                <a:cubicBezTo>
                  <a:pt x="138352" y="194083"/>
                  <a:pt x="138292" y="194180"/>
                  <a:pt x="138229" y="194276"/>
                </a:cubicBezTo>
                <a:cubicBezTo>
                  <a:pt x="138087" y="190303"/>
                  <a:pt x="134834" y="185414"/>
                  <a:pt x="131495" y="181407"/>
                </a:cubicBezTo>
                <a:cubicBezTo>
                  <a:pt x="131518" y="181353"/>
                  <a:pt x="131540" y="181298"/>
                  <a:pt x="131561" y="181245"/>
                </a:cubicBezTo>
                <a:lnTo>
                  <a:pt x="131561" y="181245"/>
                </a:lnTo>
                <a:cubicBezTo>
                  <a:pt x="131543" y="181246"/>
                  <a:pt x="131526" y="181246"/>
                  <a:pt x="131508" y="181246"/>
                </a:cubicBezTo>
                <a:cubicBezTo>
                  <a:pt x="131457" y="181246"/>
                  <a:pt x="131405" y="181244"/>
                  <a:pt x="131355" y="181240"/>
                </a:cubicBezTo>
                <a:cubicBezTo>
                  <a:pt x="131098" y="180933"/>
                  <a:pt x="130841" y="180633"/>
                  <a:pt x="130584" y="180337"/>
                </a:cubicBezTo>
                <a:lnTo>
                  <a:pt x="132157" y="179599"/>
                </a:lnTo>
                <a:cubicBezTo>
                  <a:pt x="132157" y="179599"/>
                  <a:pt x="132615" y="178828"/>
                  <a:pt x="133228" y="177579"/>
                </a:cubicBezTo>
                <a:close/>
                <a:moveTo>
                  <a:pt x="130218" y="184037"/>
                </a:moveTo>
                <a:cubicBezTo>
                  <a:pt x="132532" y="187641"/>
                  <a:pt x="135268" y="191538"/>
                  <a:pt x="137981" y="194552"/>
                </a:cubicBezTo>
                <a:cubicBezTo>
                  <a:pt x="136780" y="194475"/>
                  <a:pt x="135576" y="194401"/>
                  <a:pt x="134367" y="194331"/>
                </a:cubicBezTo>
                <a:cubicBezTo>
                  <a:pt x="132978" y="191030"/>
                  <a:pt x="131201" y="187972"/>
                  <a:pt x="129480" y="185389"/>
                </a:cubicBezTo>
                <a:cubicBezTo>
                  <a:pt x="129725" y="184951"/>
                  <a:pt x="129976" y="184495"/>
                  <a:pt x="130218" y="184037"/>
                </a:cubicBezTo>
                <a:close/>
                <a:moveTo>
                  <a:pt x="46477" y="0"/>
                </a:moveTo>
                <a:cubicBezTo>
                  <a:pt x="45091" y="0"/>
                  <a:pt x="42466" y="110"/>
                  <a:pt x="40102" y="827"/>
                </a:cubicBezTo>
                <a:cubicBezTo>
                  <a:pt x="40102" y="827"/>
                  <a:pt x="40169" y="2747"/>
                  <a:pt x="39550" y="4360"/>
                </a:cubicBezTo>
                <a:cubicBezTo>
                  <a:pt x="39550" y="4360"/>
                  <a:pt x="38998" y="1757"/>
                  <a:pt x="38608" y="1122"/>
                </a:cubicBezTo>
                <a:cubicBezTo>
                  <a:pt x="38608" y="1122"/>
                  <a:pt x="35411" y="1419"/>
                  <a:pt x="34124" y="2007"/>
                </a:cubicBezTo>
                <a:cubicBezTo>
                  <a:pt x="32837" y="2594"/>
                  <a:pt x="29332" y="2787"/>
                  <a:pt x="28702" y="3057"/>
                </a:cubicBezTo>
                <a:cubicBezTo>
                  <a:pt x="28702" y="3057"/>
                  <a:pt x="27883" y="10155"/>
                  <a:pt x="27102" y="12411"/>
                </a:cubicBezTo>
                <a:cubicBezTo>
                  <a:pt x="27102" y="12411"/>
                  <a:pt x="27198" y="6324"/>
                  <a:pt x="26447" y="3978"/>
                </a:cubicBezTo>
                <a:cubicBezTo>
                  <a:pt x="26447" y="3978"/>
                  <a:pt x="24101" y="4729"/>
                  <a:pt x="22132" y="5681"/>
                </a:cubicBezTo>
                <a:cubicBezTo>
                  <a:pt x="21045" y="6207"/>
                  <a:pt x="19797" y="6832"/>
                  <a:pt x="18791" y="7383"/>
                </a:cubicBezTo>
                <a:lnTo>
                  <a:pt x="18793" y="7189"/>
                </a:lnTo>
                <a:lnTo>
                  <a:pt x="0" y="7386"/>
                </a:lnTo>
                <a:lnTo>
                  <a:pt x="0" y="209527"/>
                </a:lnTo>
                <a:lnTo>
                  <a:pt x="174326" y="209526"/>
                </a:lnTo>
                <a:lnTo>
                  <a:pt x="174952" y="197921"/>
                </a:lnTo>
                <a:lnTo>
                  <a:pt x="174952" y="197921"/>
                </a:lnTo>
                <a:cubicBezTo>
                  <a:pt x="173722" y="198048"/>
                  <a:pt x="172488" y="198111"/>
                  <a:pt x="171254" y="198111"/>
                </a:cubicBezTo>
                <a:cubicBezTo>
                  <a:pt x="168585" y="198111"/>
                  <a:pt x="165920" y="197814"/>
                  <a:pt x="163309" y="197224"/>
                </a:cubicBezTo>
                <a:cubicBezTo>
                  <a:pt x="162252" y="196985"/>
                  <a:pt x="161205" y="196698"/>
                  <a:pt x="160140" y="196501"/>
                </a:cubicBezTo>
                <a:cubicBezTo>
                  <a:pt x="158922" y="196276"/>
                  <a:pt x="157686" y="196170"/>
                  <a:pt x="156452" y="196066"/>
                </a:cubicBezTo>
                <a:cubicBezTo>
                  <a:pt x="156263" y="196050"/>
                  <a:pt x="156072" y="196033"/>
                  <a:pt x="155881" y="196017"/>
                </a:cubicBezTo>
                <a:cubicBezTo>
                  <a:pt x="160286" y="194760"/>
                  <a:pt x="162909" y="193257"/>
                  <a:pt x="162910" y="193257"/>
                </a:cubicBezTo>
                <a:lnTo>
                  <a:pt x="162910" y="193257"/>
                </a:lnTo>
                <a:cubicBezTo>
                  <a:pt x="162005" y="193740"/>
                  <a:pt x="159397" y="193748"/>
                  <a:pt x="155468" y="193906"/>
                </a:cubicBezTo>
                <a:cubicBezTo>
                  <a:pt x="156311" y="192735"/>
                  <a:pt x="157300" y="191661"/>
                  <a:pt x="158180" y="190512"/>
                </a:cubicBezTo>
                <a:cubicBezTo>
                  <a:pt x="159477" y="188818"/>
                  <a:pt x="160536" y="186954"/>
                  <a:pt x="161328" y="184973"/>
                </a:cubicBezTo>
                <a:cubicBezTo>
                  <a:pt x="161547" y="183075"/>
                  <a:pt x="161380" y="181156"/>
                  <a:pt x="160709" y="179365"/>
                </a:cubicBezTo>
                <a:cubicBezTo>
                  <a:pt x="159985" y="177431"/>
                  <a:pt x="158687" y="175597"/>
                  <a:pt x="158793" y="173536"/>
                </a:cubicBezTo>
                <a:cubicBezTo>
                  <a:pt x="158882" y="171773"/>
                  <a:pt x="160008" y="170151"/>
                  <a:pt x="159950" y="168387"/>
                </a:cubicBezTo>
                <a:cubicBezTo>
                  <a:pt x="159860" y="165730"/>
                  <a:pt x="157289" y="163843"/>
                  <a:pt x="157233" y="161185"/>
                </a:cubicBezTo>
                <a:cubicBezTo>
                  <a:pt x="155996" y="165846"/>
                  <a:pt x="149819" y="167903"/>
                  <a:pt x="148501" y="172541"/>
                </a:cubicBezTo>
                <a:cubicBezTo>
                  <a:pt x="148116" y="173897"/>
                  <a:pt x="148200" y="175338"/>
                  <a:pt x="147928" y="176719"/>
                </a:cubicBezTo>
                <a:cubicBezTo>
                  <a:pt x="147744" y="177653"/>
                  <a:pt x="147400" y="178546"/>
                  <a:pt x="147013" y="179425"/>
                </a:cubicBezTo>
                <a:cubicBezTo>
                  <a:pt x="146926" y="179570"/>
                  <a:pt x="146841" y="179713"/>
                  <a:pt x="146756" y="179856"/>
                </a:cubicBezTo>
                <a:cubicBezTo>
                  <a:pt x="146249" y="178258"/>
                  <a:pt x="146561" y="176429"/>
                  <a:pt x="145840" y="174911"/>
                </a:cubicBezTo>
                <a:cubicBezTo>
                  <a:pt x="145677" y="174570"/>
                  <a:pt x="145471" y="174267"/>
                  <a:pt x="145241" y="173984"/>
                </a:cubicBezTo>
                <a:cubicBezTo>
                  <a:pt x="145225" y="173868"/>
                  <a:pt x="145213" y="173755"/>
                  <a:pt x="145197" y="173636"/>
                </a:cubicBezTo>
                <a:cubicBezTo>
                  <a:pt x="145026" y="172450"/>
                  <a:pt x="144719" y="171285"/>
                  <a:pt x="144236" y="170189"/>
                </a:cubicBezTo>
                <a:cubicBezTo>
                  <a:pt x="143782" y="169157"/>
                  <a:pt x="143126" y="168040"/>
                  <a:pt x="142318" y="167694"/>
                </a:cubicBezTo>
                <a:lnTo>
                  <a:pt x="142318" y="167694"/>
                </a:lnTo>
                <a:cubicBezTo>
                  <a:pt x="142318" y="167694"/>
                  <a:pt x="142633" y="169536"/>
                  <a:pt x="142998" y="172050"/>
                </a:cubicBezTo>
                <a:cubicBezTo>
                  <a:pt x="141988" y="171308"/>
                  <a:pt x="141003" y="170547"/>
                  <a:pt x="140471" y="169395"/>
                </a:cubicBezTo>
                <a:lnTo>
                  <a:pt x="140471" y="169395"/>
                </a:lnTo>
                <a:cubicBezTo>
                  <a:pt x="140727" y="171066"/>
                  <a:pt x="140296" y="172688"/>
                  <a:pt x="139658" y="174295"/>
                </a:cubicBezTo>
                <a:cubicBezTo>
                  <a:pt x="138853" y="172226"/>
                  <a:pt x="137844" y="169859"/>
                  <a:pt x="136578" y="167144"/>
                </a:cubicBezTo>
                <a:lnTo>
                  <a:pt x="136578" y="167144"/>
                </a:lnTo>
                <a:cubicBezTo>
                  <a:pt x="136578" y="167144"/>
                  <a:pt x="136598" y="167268"/>
                  <a:pt x="136639" y="167495"/>
                </a:cubicBezTo>
                <a:cubicBezTo>
                  <a:pt x="136825" y="168529"/>
                  <a:pt x="137454" y="171816"/>
                  <a:pt x="138710" y="176469"/>
                </a:cubicBezTo>
                <a:cubicBezTo>
                  <a:pt x="138070" y="177877"/>
                  <a:pt x="137436" y="179286"/>
                  <a:pt x="137133" y="180722"/>
                </a:cubicBezTo>
                <a:cubicBezTo>
                  <a:pt x="136176" y="178828"/>
                  <a:pt x="135129" y="177092"/>
                  <a:pt x="134133" y="175596"/>
                </a:cubicBezTo>
                <a:cubicBezTo>
                  <a:pt x="135664" y="171990"/>
                  <a:pt x="137279" y="166674"/>
                  <a:pt x="135698" y="162776"/>
                </a:cubicBezTo>
                <a:cubicBezTo>
                  <a:pt x="135698" y="162776"/>
                  <a:pt x="134313" y="161898"/>
                  <a:pt x="131507" y="161898"/>
                </a:cubicBezTo>
                <a:cubicBezTo>
                  <a:pt x="130788" y="161898"/>
                  <a:pt x="129976" y="161956"/>
                  <a:pt x="129069" y="162100"/>
                </a:cubicBezTo>
                <a:cubicBezTo>
                  <a:pt x="129069" y="162100"/>
                  <a:pt x="128604" y="164597"/>
                  <a:pt x="128538" y="167598"/>
                </a:cubicBezTo>
                <a:cubicBezTo>
                  <a:pt x="128538" y="167598"/>
                  <a:pt x="127804" y="164497"/>
                  <a:pt x="128072" y="162633"/>
                </a:cubicBezTo>
                <a:lnTo>
                  <a:pt x="128072" y="162633"/>
                </a:lnTo>
                <a:cubicBezTo>
                  <a:pt x="128072" y="162633"/>
                  <a:pt x="127097" y="162792"/>
                  <a:pt x="126541" y="163135"/>
                </a:cubicBezTo>
                <a:cubicBezTo>
                  <a:pt x="126541" y="163135"/>
                  <a:pt x="126272" y="167790"/>
                  <a:pt x="126636" y="169851"/>
                </a:cubicBezTo>
                <a:cubicBezTo>
                  <a:pt x="126636" y="169851"/>
                  <a:pt x="125080" y="165198"/>
                  <a:pt x="125170" y="163646"/>
                </a:cubicBezTo>
                <a:lnTo>
                  <a:pt x="125170" y="163646"/>
                </a:lnTo>
                <a:cubicBezTo>
                  <a:pt x="125170" y="163647"/>
                  <a:pt x="121489" y="165098"/>
                  <a:pt x="118830" y="167467"/>
                </a:cubicBezTo>
                <a:cubicBezTo>
                  <a:pt x="118830" y="167467"/>
                  <a:pt x="119697" y="169181"/>
                  <a:pt x="119811" y="170905"/>
                </a:cubicBezTo>
                <a:cubicBezTo>
                  <a:pt x="119811" y="170905"/>
                  <a:pt x="118218" y="168773"/>
                  <a:pt x="117597" y="168361"/>
                </a:cubicBezTo>
                <a:cubicBezTo>
                  <a:pt x="117597" y="168361"/>
                  <a:pt x="114820" y="169972"/>
                  <a:pt x="113899" y="171047"/>
                </a:cubicBezTo>
                <a:cubicBezTo>
                  <a:pt x="112979" y="172121"/>
                  <a:pt x="109877" y="173767"/>
                  <a:pt x="109418" y="174276"/>
                </a:cubicBezTo>
                <a:cubicBezTo>
                  <a:pt x="109418" y="174276"/>
                  <a:pt x="111657" y="181061"/>
                  <a:pt x="111895" y="183438"/>
                </a:cubicBezTo>
                <a:cubicBezTo>
                  <a:pt x="111895" y="183438"/>
                  <a:pt x="111085" y="181613"/>
                  <a:pt x="110079" y="179713"/>
                </a:cubicBezTo>
                <a:cubicBezTo>
                  <a:pt x="110186" y="179648"/>
                  <a:pt x="110246" y="179612"/>
                  <a:pt x="110246" y="179612"/>
                </a:cubicBezTo>
                <a:cubicBezTo>
                  <a:pt x="110227" y="178827"/>
                  <a:pt x="108759" y="175086"/>
                  <a:pt x="108759" y="173467"/>
                </a:cubicBezTo>
                <a:cubicBezTo>
                  <a:pt x="108759" y="171848"/>
                  <a:pt x="107548" y="168379"/>
                  <a:pt x="107548" y="168379"/>
                </a:cubicBezTo>
                <a:cubicBezTo>
                  <a:pt x="107487" y="168371"/>
                  <a:pt x="107414" y="168368"/>
                  <a:pt x="107331" y="168368"/>
                </a:cubicBezTo>
                <a:cubicBezTo>
                  <a:pt x="106284" y="168368"/>
                  <a:pt x="103728" y="168938"/>
                  <a:pt x="103728" y="168938"/>
                </a:cubicBezTo>
                <a:cubicBezTo>
                  <a:pt x="105113" y="167525"/>
                  <a:pt x="107144" y="166682"/>
                  <a:pt x="107144" y="166682"/>
                </a:cubicBezTo>
                <a:cubicBezTo>
                  <a:pt x="106598" y="162642"/>
                  <a:pt x="104483" y="158638"/>
                  <a:pt x="104483" y="158638"/>
                </a:cubicBezTo>
                <a:cubicBezTo>
                  <a:pt x="103404" y="160053"/>
                  <a:pt x="98585" y="162935"/>
                  <a:pt x="98585" y="162935"/>
                </a:cubicBezTo>
                <a:cubicBezTo>
                  <a:pt x="100437" y="161417"/>
                  <a:pt x="103672" y="157172"/>
                  <a:pt x="103672" y="157172"/>
                </a:cubicBezTo>
                <a:cubicBezTo>
                  <a:pt x="103444" y="156459"/>
                  <a:pt x="102715" y="155594"/>
                  <a:pt x="102715" y="155594"/>
                </a:cubicBezTo>
                <a:cubicBezTo>
                  <a:pt x="101560" y="157414"/>
                  <a:pt x="98611" y="159562"/>
                  <a:pt x="98611" y="159562"/>
                </a:cubicBezTo>
                <a:cubicBezTo>
                  <a:pt x="100791" y="156905"/>
                  <a:pt x="102245" y="154389"/>
                  <a:pt x="102245" y="154389"/>
                </a:cubicBezTo>
                <a:cubicBezTo>
                  <a:pt x="98915" y="150462"/>
                  <a:pt x="95985" y="150038"/>
                  <a:pt x="95985" y="150038"/>
                </a:cubicBezTo>
                <a:cubicBezTo>
                  <a:pt x="91023" y="152597"/>
                  <a:pt x="88375" y="160018"/>
                  <a:pt x="87230" y="164247"/>
                </a:cubicBezTo>
                <a:cubicBezTo>
                  <a:pt x="86900" y="163774"/>
                  <a:pt x="86524" y="163389"/>
                  <a:pt x="86107" y="163209"/>
                </a:cubicBezTo>
                <a:lnTo>
                  <a:pt x="86107" y="163209"/>
                </a:lnTo>
                <a:cubicBezTo>
                  <a:pt x="86107" y="163209"/>
                  <a:pt x="86347" y="164615"/>
                  <a:pt x="86650" y="166648"/>
                </a:cubicBezTo>
                <a:cubicBezTo>
                  <a:pt x="86566" y="167058"/>
                  <a:pt x="86524" y="167292"/>
                  <a:pt x="86524" y="167292"/>
                </a:cubicBezTo>
                <a:lnTo>
                  <a:pt x="86851" y="168019"/>
                </a:lnTo>
                <a:cubicBezTo>
                  <a:pt x="86932" y="168584"/>
                  <a:pt x="87015" y="169178"/>
                  <a:pt x="87096" y="169788"/>
                </a:cubicBezTo>
                <a:cubicBezTo>
                  <a:pt x="86345" y="169672"/>
                  <a:pt x="85814" y="169167"/>
                  <a:pt x="85814" y="169167"/>
                </a:cubicBezTo>
                <a:cubicBezTo>
                  <a:pt x="85436" y="170273"/>
                  <a:pt x="85058" y="171837"/>
                  <a:pt x="84734" y="173358"/>
                </a:cubicBezTo>
                <a:cubicBezTo>
                  <a:pt x="83812" y="170583"/>
                  <a:pt x="82427" y="167080"/>
                  <a:pt x="80366" y="162660"/>
                </a:cubicBezTo>
                <a:lnTo>
                  <a:pt x="80366" y="162660"/>
                </a:lnTo>
                <a:cubicBezTo>
                  <a:pt x="80366" y="162660"/>
                  <a:pt x="80386" y="162783"/>
                  <a:pt x="80428" y="163010"/>
                </a:cubicBezTo>
                <a:cubicBezTo>
                  <a:pt x="80677" y="164394"/>
                  <a:pt x="81722" y="169819"/>
                  <a:pt x="83998" y="177153"/>
                </a:cubicBezTo>
                <a:cubicBezTo>
                  <a:pt x="83876" y="177843"/>
                  <a:pt x="83805" y="178278"/>
                  <a:pt x="83805" y="178278"/>
                </a:cubicBezTo>
                <a:cubicBezTo>
                  <a:pt x="83849" y="178605"/>
                  <a:pt x="84262" y="179120"/>
                  <a:pt x="84804" y="179670"/>
                </a:cubicBezTo>
                <a:cubicBezTo>
                  <a:pt x="85002" y="180269"/>
                  <a:pt x="85208" y="180875"/>
                  <a:pt x="85420" y="181492"/>
                </a:cubicBezTo>
                <a:cubicBezTo>
                  <a:pt x="84467" y="181045"/>
                  <a:pt x="83762" y="180560"/>
                  <a:pt x="83762" y="180560"/>
                </a:cubicBezTo>
                <a:cubicBezTo>
                  <a:pt x="83597" y="181110"/>
                  <a:pt x="83461" y="181683"/>
                  <a:pt x="83349" y="182252"/>
                </a:cubicBezTo>
                <a:cubicBezTo>
                  <a:pt x="81906" y="177377"/>
                  <a:pt x="79227" y="172925"/>
                  <a:pt x="77049" y="169840"/>
                </a:cubicBezTo>
                <a:cubicBezTo>
                  <a:pt x="77976" y="167791"/>
                  <a:pt x="78610" y="166387"/>
                  <a:pt x="78610" y="166387"/>
                </a:cubicBezTo>
                <a:lnTo>
                  <a:pt x="78610" y="166387"/>
                </a:lnTo>
                <a:cubicBezTo>
                  <a:pt x="78610" y="166387"/>
                  <a:pt x="77922" y="167470"/>
                  <a:pt x="76664" y="169302"/>
                </a:cubicBezTo>
                <a:cubicBezTo>
                  <a:pt x="74956" y="166944"/>
                  <a:pt x="73644" y="165514"/>
                  <a:pt x="73644" y="165514"/>
                </a:cubicBezTo>
                <a:lnTo>
                  <a:pt x="73644" y="165514"/>
                </a:lnTo>
                <a:cubicBezTo>
                  <a:pt x="73644" y="165514"/>
                  <a:pt x="74513" y="167584"/>
                  <a:pt x="75829" y="170504"/>
                </a:cubicBezTo>
                <a:cubicBezTo>
                  <a:pt x="75048" y="171621"/>
                  <a:pt x="74116" y="172926"/>
                  <a:pt x="73049" y="174373"/>
                </a:cubicBezTo>
                <a:cubicBezTo>
                  <a:pt x="71092" y="172239"/>
                  <a:pt x="69353" y="170578"/>
                  <a:pt x="68507" y="169792"/>
                </a:cubicBezTo>
                <a:cubicBezTo>
                  <a:pt x="69638" y="163625"/>
                  <a:pt x="69817" y="158716"/>
                  <a:pt x="69817" y="158715"/>
                </a:cubicBezTo>
                <a:lnTo>
                  <a:pt x="69817" y="158715"/>
                </a:lnTo>
                <a:cubicBezTo>
                  <a:pt x="68722" y="162773"/>
                  <a:pt x="67568" y="164120"/>
                  <a:pt x="64339" y="172470"/>
                </a:cubicBezTo>
                <a:cubicBezTo>
                  <a:pt x="63849" y="173742"/>
                  <a:pt x="63424" y="175036"/>
                  <a:pt x="63066" y="176352"/>
                </a:cubicBezTo>
                <a:cubicBezTo>
                  <a:pt x="62877" y="176471"/>
                  <a:pt x="62665" y="176603"/>
                  <a:pt x="62429" y="176745"/>
                </a:cubicBezTo>
                <a:lnTo>
                  <a:pt x="62391" y="176705"/>
                </a:lnTo>
                <a:lnTo>
                  <a:pt x="62391" y="176705"/>
                </a:lnTo>
                <a:cubicBezTo>
                  <a:pt x="62391" y="176705"/>
                  <a:pt x="62400" y="176721"/>
                  <a:pt x="62418" y="176753"/>
                </a:cubicBezTo>
                <a:cubicBezTo>
                  <a:pt x="62015" y="176998"/>
                  <a:pt x="61539" y="177274"/>
                  <a:pt x="60973" y="177582"/>
                </a:cubicBezTo>
                <a:cubicBezTo>
                  <a:pt x="61441" y="174697"/>
                  <a:pt x="61652" y="171776"/>
                  <a:pt x="61604" y="168853"/>
                </a:cubicBezTo>
                <a:cubicBezTo>
                  <a:pt x="62240" y="168271"/>
                  <a:pt x="62595" y="167932"/>
                  <a:pt x="62595" y="167932"/>
                </a:cubicBezTo>
                <a:lnTo>
                  <a:pt x="62595" y="167932"/>
                </a:lnTo>
                <a:cubicBezTo>
                  <a:pt x="62595" y="167932"/>
                  <a:pt x="62283" y="168116"/>
                  <a:pt x="61744" y="168421"/>
                </a:cubicBezTo>
                <a:cubicBezTo>
                  <a:pt x="61889" y="168304"/>
                  <a:pt x="62034" y="168187"/>
                  <a:pt x="62178" y="168068"/>
                </a:cubicBezTo>
                <a:lnTo>
                  <a:pt x="62178" y="168068"/>
                </a:lnTo>
                <a:cubicBezTo>
                  <a:pt x="61985" y="168215"/>
                  <a:pt x="61791" y="168356"/>
                  <a:pt x="61597" y="168501"/>
                </a:cubicBezTo>
                <a:cubicBezTo>
                  <a:pt x="61417" y="160635"/>
                  <a:pt x="59449" y="155392"/>
                  <a:pt x="59448" y="155391"/>
                </a:cubicBezTo>
                <a:lnTo>
                  <a:pt x="59448" y="155391"/>
                </a:lnTo>
                <a:cubicBezTo>
                  <a:pt x="59968" y="156910"/>
                  <a:pt x="58892" y="161872"/>
                  <a:pt x="58221" y="169471"/>
                </a:cubicBezTo>
                <a:cubicBezTo>
                  <a:pt x="58193" y="169778"/>
                  <a:pt x="58171" y="170086"/>
                  <a:pt x="58151" y="170393"/>
                </a:cubicBezTo>
                <a:cubicBezTo>
                  <a:pt x="57224" y="170885"/>
                  <a:pt x="56210" y="171408"/>
                  <a:pt x="55165" y="171924"/>
                </a:cubicBezTo>
                <a:cubicBezTo>
                  <a:pt x="54674" y="170061"/>
                  <a:pt x="54072" y="168292"/>
                  <a:pt x="53476" y="166752"/>
                </a:cubicBezTo>
                <a:cubicBezTo>
                  <a:pt x="55268" y="164696"/>
                  <a:pt x="56773" y="163178"/>
                  <a:pt x="57610" y="162366"/>
                </a:cubicBezTo>
                <a:cubicBezTo>
                  <a:pt x="57680" y="162297"/>
                  <a:pt x="57751" y="162230"/>
                  <a:pt x="57822" y="162160"/>
                </a:cubicBezTo>
                <a:cubicBezTo>
                  <a:pt x="58144" y="161851"/>
                  <a:pt x="58325" y="161689"/>
                  <a:pt x="58325" y="161688"/>
                </a:cubicBezTo>
                <a:lnTo>
                  <a:pt x="58325" y="161688"/>
                </a:lnTo>
                <a:cubicBezTo>
                  <a:pt x="58325" y="161689"/>
                  <a:pt x="56075" y="162941"/>
                  <a:pt x="52849" y="165199"/>
                </a:cubicBezTo>
                <a:cubicBezTo>
                  <a:pt x="52524" y="164429"/>
                  <a:pt x="52217" y="163750"/>
                  <a:pt x="51949" y="163183"/>
                </a:cubicBezTo>
                <a:cubicBezTo>
                  <a:pt x="55948" y="159615"/>
                  <a:pt x="58665" y="156915"/>
                  <a:pt x="58665" y="156915"/>
                </a:cubicBezTo>
                <a:lnTo>
                  <a:pt x="58665" y="156915"/>
                </a:lnTo>
                <a:cubicBezTo>
                  <a:pt x="58665" y="156915"/>
                  <a:pt x="58477" y="157001"/>
                  <a:pt x="58137" y="157162"/>
                </a:cubicBezTo>
                <a:lnTo>
                  <a:pt x="58336" y="157004"/>
                </a:lnTo>
                <a:lnTo>
                  <a:pt x="58336" y="157004"/>
                </a:lnTo>
                <a:cubicBezTo>
                  <a:pt x="58255" y="157063"/>
                  <a:pt x="58175" y="157122"/>
                  <a:pt x="58094" y="157181"/>
                </a:cubicBezTo>
                <a:cubicBezTo>
                  <a:pt x="56929" y="157732"/>
                  <a:pt x="54100" y="159114"/>
                  <a:pt x="50760" y="161051"/>
                </a:cubicBezTo>
                <a:cubicBezTo>
                  <a:pt x="49306" y="159232"/>
                  <a:pt x="46637" y="158240"/>
                  <a:pt x="46637" y="158240"/>
                </a:cubicBezTo>
                <a:lnTo>
                  <a:pt x="46637" y="158240"/>
                </a:lnTo>
                <a:cubicBezTo>
                  <a:pt x="46637" y="158240"/>
                  <a:pt x="48972" y="159487"/>
                  <a:pt x="50086" y="161446"/>
                </a:cubicBezTo>
                <a:cubicBezTo>
                  <a:pt x="49660" y="161697"/>
                  <a:pt x="49229" y="161957"/>
                  <a:pt x="48792" y="162223"/>
                </a:cubicBezTo>
                <a:cubicBezTo>
                  <a:pt x="47734" y="160226"/>
                  <a:pt x="46691" y="159090"/>
                  <a:pt x="45985" y="158481"/>
                </a:cubicBezTo>
                <a:cubicBezTo>
                  <a:pt x="50090" y="153970"/>
                  <a:pt x="53235" y="150233"/>
                  <a:pt x="53235" y="150233"/>
                </a:cubicBezTo>
                <a:lnTo>
                  <a:pt x="53235" y="150233"/>
                </a:lnTo>
                <a:cubicBezTo>
                  <a:pt x="53235" y="150234"/>
                  <a:pt x="44704" y="155185"/>
                  <a:pt x="38097" y="163015"/>
                </a:cubicBezTo>
                <a:cubicBezTo>
                  <a:pt x="37992" y="162294"/>
                  <a:pt x="37978" y="161574"/>
                  <a:pt x="38174" y="160850"/>
                </a:cubicBezTo>
                <a:lnTo>
                  <a:pt x="38174" y="160850"/>
                </a:lnTo>
                <a:cubicBezTo>
                  <a:pt x="37298" y="162296"/>
                  <a:pt x="35929" y="163263"/>
                  <a:pt x="34409" y="164087"/>
                </a:cubicBezTo>
                <a:cubicBezTo>
                  <a:pt x="34043" y="164133"/>
                  <a:pt x="33838" y="164255"/>
                  <a:pt x="33827" y="164362"/>
                </a:cubicBezTo>
                <a:cubicBezTo>
                  <a:pt x="33827" y="164367"/>
                  <a:pt x="33835" y="164379"/>
                  <a:pt x="33837" y="164387"/>
                </a:cubicBezTo>
                <a:cubicBezTo>
                  <a:pt x="33688" y="164463"/>
                  <a:pt x="33539" y="164538"/>
                  <a:pt x="33388" y="164613"/>
                </a:cubicBezTo>
                <a:cubicBezTo>
                  <a:pt x="40692" y="154623"/>
                  <a:pt x="45042" y="146516"/>
                  <a:pt x="46001" y="144674"/>
                </a:cubicBezTo>
                <a:cubicBezTo>
                  <a:pt x="46135" y="144415"/>
                  <a:pt x="46207" y="144274"/>
                  <a:pt x="46207" y="144274"/>
                </a:cubicBezTo>
                <a:lnTo>
                  <a:pt x="46207" y="144274"/>
                </a:lnTo>
                <a:cubicBezTo>
                  <a:pt x="34851" y="156760"/>
                  <a:pt x="32173" y="162875"/>
                  <a:pt x="31607" y="165475"/>
                </a:cubicBezTo>
                <a:cubicBezTo>
                  <a:pt x="31540" y="165508"/>
                  <a:pt x="31474" y="165540"/>
                  <a:pt x="31407" y="165573"/>
                </a:cubicBezTo>
                <a:cubicBezTo>
                  <a:pt x="31169" y="164399"/>
                  <a:pt x="30949" y="163220"/>
                  <a:pt x="30748" y="162039"/>
                </a:cubicBezTo>
                <a:cubicBezTo>
                  <a:pt x="31466" y="159165"/>
                  <a:pt x="33618" y="154220"/>
                  <a:pt x="35555" y="150060"/>
                </a:cubicBezTo>
                <a:cubicBezTo>
                  <a:pt x="36815" y="149190"/>
                  <a:pt x="37960" y="148162"/>
                  <a:pt x="38960" y="147001"/>
                </a:cubicBezTo>
                <a:cubicBezTo>
                  <a:pt x="39084" y="146858"/>
                  <a:pt x="38987" y="146632"/>
                  <a:pt x="38797" y="146622"/>
                </a:cubicBezTo>
                <a:cubicBezTo>
                  <a:pt x="38448" y="146605"/>
                  <a:pt x="37918" y="146564"/>
                  <a:pt x="37262" y="146470"/>
                </a:cubicBezTo>
                <a:cubicBezTo>
                  <a:pt x="37528" y="145922"/>
                  <a:pt x="37774" y="145418"/>
                  <a:pt x="37994" y="144970"/>
                </a:cubicBezTo>
                <a:cubicBezTo>
                  <a:pt x="38335" y="145026"/>
                  <a:pt x="38667" y="145056"/>
                  <a:pt x="38988" y="145056"/>
                </a:cubicBezTo>
                <a:cubicBezTo>
                  <a:pt x="39399" y="145056"/>
                  <a:pt x="39792" y="145006"/>
                  <a:pt x="40158" y="144896"/>
                </a:cubicBezTo>
                <a:cubicBezTo>
                  <a:pt x="43354" y="143942"/>
                  <a:pt x="46167" y="138757"/>
                  <a:pt x="47067" y="136946"/>
                </a:cubicBezTo>
                <a:cubicBezTo>
                  <a:pt x="47147" y="136784"/>
                  <a:pt x="47022" y="136614"/>
                  <a:pt x="46864" y="136614"/>
                </a:cubicBezTo>
                <a:cubicBezTo>
                  <a:pt x="46832" y="136614"/>
                  <a:pt x="46799" y="136621"/>
                  <a:pt x="46765" y="136636"/>
                </a:cubicBezTo>
                <a:cubicBezTo>
                  <a:pt x="45794" y="137094"/>
                  <a:pt x="43678" y="137888"/>
                  <a:pt x="40695" y="137888"/>
                </a:cubicBezTo>
                <a:cubicBezTo>
                  <a:pt x="39798" y="137888"/>
                  <a:pt x="38822" y="137816"/>
                  <a:pt x="37776" y="137642"/>
                </a:cubicBezTo>
                <a:cubicBezTo>
                  <a:pt x="31837" y="136655"/>
                  <a:pt x="30563" y="135932"/>
                  <a:pt x="30952" y="135172"/>
                </a:cubicBezTo>
                <a:cubicBezTo>
                  <a:pt x="31134" y="134817"/>
                  <a:pt x="31374" y="134671"/>
                  <a:pt x="31779" y="134671"/>
                </a:cubicBezTo>
                <a:cubicBezTo>
                  <a:pt x="32242" y="134671"/>
                  <a:pt x="32922" y="134861"/>
                  <a:pt x="33981" y="135148"/>
                </a:cubicBezTo>
                <a:cubicBezTo>
                  <a:pt x="35214" y="135482"/>
                  <a:pt x="38495" y="136258"/>
                  <a:pt x="41673" y="136258"/>
                </a:cubicBezTo>
                <a:cubicBezTo>
                  <a:pt x="43613" y="136258"/>
                  <a:pt x="45514" y="135969"/>
                  <a:pt x="46887" y="135114"/>
                </a:cubicBezTo>
                <a:cubicBezTo>
                  <a:pt x="46887" y="135114"/>
                  <a:pt x="48816" y="134451"/>
                  <a:pt x="49710" y="129954"/>
                </a:cubicBezTo>
                <a:cubicBezTo>
                  <a:pt x="49741" y="129801"/>
                  <a:pt x="49620" y="129675"/>
                  <a:pt x="49485" y="129675"/>
                </a:cubicBezTo>
                <a:cubicBezTo>
                  <a:pt x="49446" y="129675"/>
                  <a:pt x="49405" y="129685"/>
                  <a:pt x="49367" y="129709"/>
                </a:cubicBezTo>
                <a:cubicBezTo>
                  <a:pt x="48312" y="130365"/>
                  <a:pt x="45426" y="131886"/>
                  <a:pt x="41376" y="131886"/>
                </a:cubicBezTo>
                <a:cubicBezTo>
                  <a:pt x="40278" y="131886"/>
                  <a:pt x="39094" y="131774"/>
                  <a:pt x="37838" y="131503"/>
                </a:cubicBezTo>
                <a:cubicBezTo>
                  <a:pt x="37838" y="131503"/>
                  <a:pt x="34459" y="131005"/>
                  <a:pt x="35153" y="129921"/>
                </a:cubicBezTo>
                <a:cubicBezTo>
                  <a:pt x="35296" y="129697"/>
                  <a:pt x="35578" y="129612"/>
                  <a:pt x="35971" y="129612"/>
                </a:cubicBezTo>
                <a:cubicBezTo>
                  <a:pt x="37228" y="129612"/>
                  <a:pt x="39615" y="130484"/>
                  <a:pt x="42193" y="130484"/>
                </a:cubicBezTo>
                <a:cubicBezTo>
                  <a:pt x="42714" y="130484"/>
                  <a:pt x="43242" y="130448"/>
                  <a:pt x="43770" y="130362"/>
                </a:cubicBezTo>
                <a:cubicBezTo>
                  <a:pt x="47733" y="129720"/>
                  <a:pt x="49322" y="129026"/>
                  <a:pt x="49867" y="126359"/>
                </a:cubicBezTo>
                <a:cubicBezTo>
                  <a:pt x="50393" y="123786"/>
                  <a:pt x="48551" y="119745"/>
                  <a:pt x="50507" y="118134"/>
                </a:cubicBezTo>
                <a:cubicBezTo>
                  <a:pt x="50619" y="118042"/>
                  <a:pt x="50616" y="117869"/>
                  <a:pt x="50501" y="117781"/>
                </a:cubicBezTo>
                <a:cubicBezTo>
                  <a:pt x="49740" y="117197"/>
                  <a:pt x="47381" y="115312"/>
                  <a:pt x="46286" y="113553"/>
                </a:cubicBezTo>
                <a:cubicBezTo>
                  <a:pt x="45746" y="112685"/>
                  <a:pt x="44895" y="112201"/>
                  <a:pt x="43930" y="112201"/>
                </a:cubicBezTo>
                <a:cubicBezTo>
                  <a:pt x="42544" y="112201"/>
                  <a:pt x="40925" y="113202"/>
                  <a:pt x="39663" y="115506"/>
                </a:cubicBezTo>
                <a:cubicBezTo>
                  <a:pt x="37680" y="119126"/>
                  <a:pt x="36505" y="121983"/>
                  <a:pt x="35457" y="121983"/>
                </a:cubicBezTo>
                <a:cubicBezTo>
                  <a:pt x="35374" y="121983"/>
                  <a:pt x="35292" y="121965"/>
                  <a:pt x="35210" y="121928"/>
                </a:cubicBezTo>
                <a:cubicBezTo>
                  <a:pt x="34126" y="121439"/>
                  <a:pt x="36519" y="114421"/>
                  <a:pt x="42366" y="110784"/>
                </a:cubicBezTo>
                <a:cubicBezTo>
                  <a:pt x="42540" y="110675"/>
                  <a:pt x="42504" y="110412"/>
                  <a:pt x="42303" y="110364"/>
                </a:cubicBezTo>
                <a:cubicBezTo>
                  <a:pt x="41896" y="110269"/>
                  <a:pt x="41288" y="110120"/>
                  <a:pt x="40568" y="109927"/>
                </a:cubicBezTo>
                <a:cubicBezTo>
                  <a:pt x="40879" y="109571"/>
                  <a:pt x="41136" y="109257"/>
                  <a:pt x="41324" y="109020"/>
                </a:cubicBezTo>
                <a:cubicBezTo>
                  <a:pt x="41428" y="108889"/>
                  <a:pt x="41331" y="108706"/>
                  <a:pt x="41177" y="108706"/>
                </a:cubicBezTo>
                <a:cubicBezTo>
                  <a:pt x="41162" y="108706"/>
                  <a:pt x="41147" y="108707"/>
                  <a:pt x="41131" y="108711"/>
                </a:cubicBezTo>
                <a:cubicBezTo>
                  <a:pt x="40626" y="108829"/>
                  <a:pt x="39792" y="108969"/>
                  <a:pt x="38710" y="108969"/>
                </a:cubicBezTo>
                <a:cubicBezTo>
                  <a:pt x="38203" y="108969"/>
                  <a:pt x="37642" y="108938"/>
                  <a:pt x="37034" y="108860"/>
                </a:cubicBezTo>
                <a:cubicBezTo>
                  <a:pt x="36997" y="108847"/>
                  <a:pt x="36962" y="108835"/>
                  <a:pt x="36925" y="108822"/>
                </a:cubicBezTo>
                <a:cubicBezTo>
                  <a:pt x="36701" y="108743"/>
                  <a:pt x="36467" y="108704"/>
                  <a:pt x="36230" y="108704"/>
                </a:cubicBezTo>
                <a:cubicBezTo>
                  <a:pt x="36186" y="108704"/>
                  <a:pt x="36142" y="108705"/>
                  <a:pt x="36098" y="108708"/>
                </a:cubicBezTo>
                <a:cubicBezTo>
                  <a:pt x="35224" y="108530"/>
                  <a:pt x="34368" y="108276"/>
                  <a:pt x="33538" y="107947"/>
                </a:cubicBezTo>
                <a:cubicBezTo>
                  <a:pt x="28816" y="106079"/>
                  <a:pt x="27893" y="105257"/>
                  <a:pt x="28349" y="104699"/>
                </a:cubicBezTo>
                <a:cubicBezTo>
                  <a:pt x="28512" y="104500"/>
                  <a:pt x="28681" y="104407"/>
                  <a:pt x="28902" y="104407"/>
                </a:cubicBezTo>
                <a:cubicBezTo>
                  <a:pt x="29298" y="104407"/>
                  <a:pt x="29860" y="104705"/>
                  <a:pt x="30851" y="105217"/>
                </a:cubicBezTo>
                <a:cubicBezTo>
                  <a:pt x="32116" y="105869"/>
                  <a:pt x="36187" y="107790"/>
                  <a:pt x="39480" y="107790"/>
                </a:cubicBezTo>
                <a:cubicBezTo>
                  <a:pt x="40204" y="107790"/>
                  <a:pt x="40890" y="107697"/>
                  <a:pt x="41500" y="107478"/>
                </a:cubicBezTo>
                <a:cubicBezTo>
                  <a:pt x="41500" y="107478"/>
                  <a:pt x="43209" y="107273"/>
                  <a:pt x="44744" y="103722"/>
                </a:cubicBezTo>
                <a:cubicBezTo>
                  <a:pt x="44802" y="103588"/>
                  <a:pt x="44702" y="103448"/>
                  <a:pt x="44570" y="103448"/>
                </a:cubicBezTo>
                <a:cubicBezTo>
                  <a:pt x="44549" y="103448"/>
                  <a:pt x="44527" y="103452"/>
                  <a:pt x="44504" y="103460"/>
                </a:cubicBezTo>
                <a:cubicBezTo>
                  <a:pt x="43818" y="103706"/>
                  <a:pt x="42327" y="104140"/>
                  <a:pt x="40359" y="104140"/>
                </a:cubicBezTo>
                <a:cubicBezTo>
                  <a:pt x="38730" y="104140"/>
                  <a:pt x="36774" y="103842"/>
                  <a:pt x="34678" y="102895"/>
                </a:cubicBezTo>
                <a:cubicBezTo>
                  <a:pt x="34678" y="102895"/>
                  <a:pt x="31980" y="101885"/>
                  <a:pt x="32744" y="101114"/>
                </a:cubicBezTo>
                <a:cubicBezTo>
                  <a:pt x="32846" y="101011"/>
                  <a:pt x="32985" y="100966"/>
                  <a:pt x="33159" y="100966"/>
                </a:cubicBezTo>
                <a:cubicBezTo>
                  <a:pt x="34287" y="100966"/>
                  <a:pt x="36843" y="102856"/>
                  <a:pt x="39773" y="103007"/>
                </a:cubicBezTo>
                <a:cubicBezTo>
                  <a:pt x="40289" y="103033"/>
                  <a:pt x="40760" y="103049"/>
                  <a:pt x="41191" y="103049"/>
                </a:cubicBezTo>
                <a:cubicBezTo>
                  <a:pt x="43581" y="103049"/>
                  <a:pt x="44730" y="102568"/>
                  <a:pt x="45512" y="100786"/>
                </a:cubicBezTo>
                <a:cubicBezTo>
                  <a:pt x="46401" y="98758"/>
                  <a:pt x="45598" y="95099"/>
                  <a:pt x="47497" y="94116"/>
                </a:cubicBezTo>
                <a:cubicBezTo>
                  <a:pt x="47606" y="94061"/>
                  <a:pt x="47634" y="93917"/>
                  <a:pt x="47555" y="93824"/>
                </a:cubicBezTo>
                <a:cubicBezTo>
                  <a:pt x="47031" y="93207"/>
                  <a:pt x="45420" y="91234"/>
                  <a:pt x="44828" y="89589"/>
                </a:cubicBezTo>
                <a:cubicBezTo>
                  <a:pt x="44473" y="88602"/>
                  <a:pt x="43637" y="88000"/>
                  <a:pt x="42582" y="88000"/>
                </a:cubicBezTo>
                <a:cubicBezTo>
                  <a:pt x="41525" y="88000"/>
                  <a:pt x="40250" y="88603"/>
                  <a:pt x="39021" y="90025"/>
                </a:cubicBezTo>
                <a:cubicBezTo>
                  <a:pt x="38604" y="90507"/>
                  <a:pt x="38215" y="90972"/>
                  <a:pt x="37851" y="91409"/>
                </a:cubicBezTo>
                <a:cubicBezTo>
                  <a:pt x="37645" y="90918"/>
                  <a:pt x="37400" y="90340"/>
                  <a:pt x="37115" y="89692"/>
                </a:cubicBezTo>
                <a:cubicBezTo>
                  <a:pt x="38421" y="88477"/>
                  <a:pt x="40103" y="87319"/>
                  <a:pt x="42083" y="86608"/>
                </a:cubicBezTo>
                <a:cubicBezTo>
                  <a:pt x="42246" y="86550"/>
                  <a:pt x="42264" y="86327"/>
                  <a:pt x="42106" y="86252"/>
                </a:cubicBezTo>
                <a:cubicBezTo>
                  <a:pt x="41321" y="85879"/>
                  <a:pt x="39589" y="85026"/>
                  <a:pt x="37944" y="84025"/>
                </a:cubicBezTo>
                <a:cubicBezTo>
                  <a:pt x="37648" y="83845"/>
                  <a:pt x="37331" y="83763"/>
                  <a:pt x="37002" y="83763"/>
                </a:cubicBezTo>
                <a:cubicBezTo>
                  <a:pt x="36291" y="83763"/>
                  <a:pt x="35523" y="84145"/>
                  <a:pt x="34782" y="84735"/>
                </a:cubicBezTo>
                <a:cubicBezTo>
                  <a:pt x="34521" y="84218"/>
                  <a:pt x="34249" y="83690"/>
                  <a:pt x="33967" y="83153"/>
                </a:cubicBezTo>
                <a:cubicBezTo>
                  <a:pt x="34137" y="82977"/>
                  <a:pt x="34312" y="82803"/>
                  <a:pt x="34489" y="82628"/>
                </a:cubicBezTo>
                <a:cubicBezTo>
                  <a:pt x="34614" y="82507"/>
                  <a:pt x="34532" y="82297"/>
                  <a:pt x="34358" y="82297"/>
                </a:cubicBezTo>
                <a:cubicBezTo>
                  <a:pt x="34358" y="82297"/>
                  <a:pt x="34357" y="82297"/>
                  <a:pt x="34357" y="82297"/>
                </a:cubicBezTo>
                <a:cubicBezTo>
                  <a:pt x="34321" y="82297"/>
                  <a:pt x="34284" y="82297"/>
                  <a:pt x="34245" y="82297"/>
                </a:cubicBezTo>
                <a:cubicBezTo>
                  <a:pt x="34034" y="82297"/>
                  <a:pt x="33778" y="82294"/>
                  <a:pt x="33505" y="82287"/>
                </a:cubicBezTo>
                <a:cubicBezTo>
                  <a:pt x="33276" y="81866"/>
                  <a:pt x="33044" y="81442"/>
                  <a:pt x="32803" y="81017"/>
                </a:cubicBezTo>
                <a:cubicBezTo>
                  <a:pt x="33112" y="79466"/>
                  <a:pt x="33293" y="77856"/>
                  <a:pt x="34113" y="76561"/>
                </a:cubicBezTo>
                <a:cubicBezTo>
                  <a:pt x="39782" y="82661"/>
                  <a:pt x="45583" y="88198"/>
                  <a:pt x="45583" y="88198"/>
                </a:cubicBezTo>
                <a:cubicBezTo>
                  <a:pt x="45583" y="88198"/>
                  <a:pt x="42084" y="81194"/>
                  <a:pt x="36089" y="74656"/>
                </a:cubicBezTo>
                <a:cubicBezTo>
                  <a:pt x="36919" y="74055"/>
                  <a:pt x="37769" y="73476"/>
                  <a:pt x="38328" y="72632"/>
                </a:cubicBezTo>
                <a:cubicBezTo>
                  <a:pt x="38399" y="72525"/>
                  <a:pt x="38459" y="72416"/>
                  <a:pt x="38518" y="72306"/>
                </a:cubicBezTo>
                <a:cubicBezTo>
                  <a:pt x="45164" y="77374"/>
                  <a:pt x="50201" y="80492"/>
                  <a:pt x="51585" y="81327"/>
                </a:cubicBezTo>
                <a:cubicBezTo>
                  <a:pt x="51834" y="81477"/>
                  <a:pt x="51970" y="81556"/>
                  <a:pt x="51970" y="81556"/>
                </a:cubicBezTo>
                <a:cubicBezTo>
                  <a:pt x="46558" y="75976"/>
                  <a:pt x="42380" y="72319"/>
                  <a:pt x="39196" y="69924"/>
                </a:cubicBezTo>
                <a:cubicBezTo>
                  <a:pt x="39325" y="68891"/>
                  <a:pt x="39358" y="67826"/>
                  <a:pt x="39599" y="66832"/>
                </a:cubicBezTo>
                <a:cubicBezTo>
                  <a:pt x="45769" y="69740"/>
                  <a:pt x="53904" y="74542"/>
                  <a:pt x="53904" y="74542"/>
                </a:cubicBezTo>
                <a:cubicBezTo>
                  <a:pt x="53859" y="73434"/>
                  <a:pt x="52836" y="72158"/>
                  <a:pt x="51824" y="71159"/>
                </a:cubicBezTo>
                <a:cubicBezTo>
                  <a:pt x="50749" y="70097"/>
                  <a:pt x="49514" y="69211"/>
                  <a:pt x="48193" y="68476"/>
                </a:cubicBezTo>
                <a:cubicBezTo>
                  <a:pt x="45130" y="66773"/>
                  <a:pt x="42365" y="65874"/>
                  <a:pt x="40166" y="65406"/>
                </a:cubicBezTo>
                <a:cubicBezTo>
                  <a:pt x="40209" y="65333"/>
                  <a:pt x="40248" y="65260"/>
                  <a:pt x="40296" y="65188"/>
                </a:cubicBezTo>
                <a:lnTo>
                  <a:pt x="40296" y="65188"/>
                </a:lnTo>
                <a:cubicBezTo>
                  <a:pt x="40214" y="65256"/>
                  <a:pt x="40131" y="65318"/>
                  <a:pt x="40048" y="65380"/>
                </a:cubicBezTo>
                <a:cubicBezTo>
                  <a:pt x="38349" y="65026"/>
                  <a:pt x="36996" y="64931"/>
                  <a:pt x="36121" y="64916"/>
                </a:cubicBezTo>
                <a:cubicBezTo>
                  <a:pt x="36140" y="64914"/>
                  <a:pt x="36157" y="64912"/>
                  <a:pt x="36175" y="64911"/>
                </a:cubicBezTo>
                <a:lnTo>
                  <a:pt x="36168" y="64808"/>
                </a:lnTo>
                <a:cubicBezTo>
                  <a:pt x="36004" y="64815"/>
                  <a:pt x="35840" y="64828"/>
                  <a:pt x="35676" y="64838"/>
                </a:cubicBezTo>
                <a:cubicBezTo>
                  <a:pt x="38048" y="64447"/>
                  <a:pt x="52310" y="62076"/>
                  <a:pt x="52544" y="61557"/>
                </a:cubicBezTo>
                <a:cubicBezTo>
                  <a:pt x="52676" y="61264"/>
                  <a:pt x="51503" y="60056"/>
                  <a:pt x="48554" y="60056"/>
                </a:cubicBezTo>
                <a:cubicBezTo>
                  <a:pt x="45821" y="60056"/>
                  <a:pt x="41563" y="61093"/>
                  <a:pt x="35404" y="64854"/>
                </a:cubicBezTo>
                <a:cubicBezTo>
                  <a:pt x="34438" y="64910"/>
                  <a:pt x="33474" y="64980"/>
                  <a:pt x="32511" y="65063"/>
                </a:cubicBezTo>
                <a:lnTo>
                  <a:pt x="32593" y="65005"/>
                </a:lnTo>
                <a:cubicBezTo>
                  <a:pt x="33200" y="64577"/>
                  <a:pt x="34697" y="63533"/>
                  <a:pt x="36578" y="62289"/>
                </a:cubicBezTo>
                <a:cubicBezTo>
                  <a:pt x="36663" y="62293"/>
                  <a:pt x="36752" y="62295"/>
                  <a:pt x="36845" y="62295"/>
                </a:cubicBezTo>
                <a:cubicBezTo>
                  <a:pt x="37773" y="62295"/>
                  <a:pt x="39082" y="62082"/>
                  <a:pt x="40843" y="61353"/>
                </a:cubicBezTo>
                <a:cubicBezTo>
                  <a:pt x="41029" y="61276"/>
                  <a:pt x="41038" y="61015"/>
                  <a:pt x="40856" y="60932"/>
                </a:cubicBezTo>
                <a:cubicBezTo>
                  <a:pt x="40445" y="60743"/>
                  <a:pt x="40045" y="60533"/>
                  <a:pt x="39657" y="60303"/>
                </a:cubicBezTo>
                <a:cubicBezTo>
                  <a:pt x="40027" y="60070"/>
                  <a:pt x="40402" y="59838"/>
                  <a:pt x="40780" y="59607"/>
                </a:cubicBezTo>
                <a:cubicBezTo>
                  <a:pt x="41224" y="59793"/>
                  <a:pt x="41666" y="59886"/>
                  <a:pt x="42129" y="59886"/>
                </a:cubicBezTo>
                <a:cubicBezTo>
                  <a:pt x="42681" y="59886"/>
                  <a:pt x="43264" y="59753"/>
                  <a:pt x="43918" y="59486"/>
                </a:cubicBezTo>
                <a:cubicBezTo>
                  <a:pt x="46137" y="58580"/>
                  <a:pt x="48276" y="55354"/>
                  <a:pt x="50478" y="55354"/>
                </a:cubicBezTo>
                <a:cubicBezTo>
                  <a:pt x="50689" y="55354"/>
                  <a:pt x="50900" y="55384"/>
                  <a:pt x="51112" y="55447"/>
                </a:cubicBezTo>
                <a:cubicBezTo>
                  <a:pt x="51134" y="55454"/>
                  <a:pt x="51156" y="55457"/>
                  <a:pt x="51178" y="55457"/>
                </a:cubicBezTo>
                <a:cubicBezTo>
                  <a:pt x="51292" y="55457"/>
                  <a:pt x="51394" y="55368"/>
                  <a:pt x="51402" y="55246"/>
                </a:cubicBezTo>
                <a:cubicBezTo>
                  <a:pt x="51464" y="54289"/>
                  <a:pt x="51721" y="51280"/>
                  <a:pt x="52574" y="49392"/>
                </a:cubicBezTo>
                <a:cubicBezTo>
                  <a:pt x="53530" y="47282"/>
                  <a:pt x="51958" y="44931"/>
                  <a:pt x="48159" y="44931"/>
                </a:cubicBezTo>
                <a:cubicBezTo>
                  <a:pt x="47875" y="44931"/>
                  <a:pt x="47579" y="44944"/>
                  <a:pt x="47271" y="44972"/>
                </a:cubicBezTo>
                <a:cubicBezTo>
                  <a:pt x="44713" y="45197"/>
                  <a:pt x="42575" y="45517"/>
                  <a:pt x="41183" y="45517"/>
                </a:cubicBezTo>
                <a:cubicBezTo>
                  <a:pt x="40160" y="45517"/>
                  <a:pt x="39541" y="45344"/>
                  <a:pt x="39456" y="44834"/>
                </a:cubicBezTo>
                <a:cubicBezTo>
                  <a:pt x="39335" y="44111"/>
                  <a:pt x="42006" y="43110"/>
                  <a:pt x="45541" y="43110"/>
                </a:cubicBezTo>
                <a:cubicBezTo>
                  <a:pt x="47746" y="43110"/>
                  <a:pt x="50288" y="43500"/>
                  <a:pt x="52698" y="44590"/>
                </a:cubicBezTo>
                <a:cubicBezTo>
                  <a:pt x="52731" y="44605"/>
                  <a:pt x="52764" y="44612"/>
                  <a:pt x="52796" y="44612"/>
                </a:cubicBezTo>
                <a:cubicBezTo>
                  <a:pt x="52946" y="44612"/>
                  <a:pt x="53070" y="44464"/>
                  <a:pt x="53011" y="44305"/>
                </a:cubicBezTo>
                <a:cubicBezTo>
                  <a:pt x="52651" y="43339"/>
                  <a:pt x="51880" y="41185"/>
                  <a:pt x="51305" y="38976"/>
                </a:cubicBezTo>
                <a:cubicBezTo>
                  <a:pt x="50911" y="37463"/>
                  <a:pt x="49095" y="36922"/>
                  <a:pt x="47011" y="36922"/>
                </a:cubicBezTo>
                <a:cubicBezTo>
                  <a:pt x="44990" y="36922"/>
                  <a:pt x="42719" y="37430"/>
                  <a:pt x="41249" y="38054"/>
                </a:cubicBezTo>
                <a:cubicBezTo>
                  <a:pt x="38837" y="39079"/>
                  <a:pt x="35457" y="41099"/>
                  <a:pt x="33904" y="41099"/>
                </a:cubicBezTo>
                <a:cubicBezTo>
                  <a:pt x="33535" y="41099"/>
                  <a:pt x="33269" y="40985"/>
                  <a:pt x="33144" y="40717"/>
                </a:cubicBezTo>
                <a:cubicBezTo>
                  <a:pt x="32502" y="39344"/>
                  <a:pt x="39322" y="34977"/>
                  <a:pt x="49518" y="34940"/>
                </a:cubicBezTo>
                <a:cubicBezTo>
                  <a:pt x="49726" y="34939"/>
                  <a:pt x="49829" y="34691"/>
                  <a:pt x="49679" y="34547"/>
                </a:cubicBezTo>
                <a:cubicBezTo>
                  <a:pt x="49066" y="33960"/>
                  <a:pt x="47937" y="32831"/>
                  <a:pt x="47358" y="31943"/>
                </a:cubicBezTo>
                <a:cubicBezTo>
                  <a:pt x="46636" y="30840"/>
                  <a:pt x="45262" y="29432"/>
                  <a:pt x="44940" y="29107"/>
                </a:cubicBezTo>
                <a:cubicBezTo>
                  <a:pt x="44898" y="29065"/>
                  <a:pt x="44842" y="29041"/>
                  <a:pt x="44782" y="29041"/>
                </a:cubicBezTo>
                <a:cubicBezTo>
                  <a:pt x="44780" y="29041"/>
                  <a:pt x="44777" y="29041"/>
                  <a:pt x="44775" y="29041"/>
                </a:cubicBezTo>
                <a:cubicBezTo>
                  <a:pt x="43926" y="29062"/>
                  <a:pt x="37713" y="29323"/>
                  <a:pt x="34680" y="32248"/>
                </a:cubicBezTo>
                <a:cubicBezTo>
                  <a:pt x="31844" y="34980"/>
                  <a:pt x="30114" y="36423"/>
                  <a:pt x="29067" y="36423"/>
                </a:cubicBezTo>
                <a:cubicBezTo>
                  <a:pt x="28910" y="36423"/>
                  <a:pt x="28769" y="36391"/>
                  <a:pt x="28642" y="36326"/>
                </a:cubicBezTo>
                <a:cubicBezTo>
                  <a:pt x="27673" y="35830"/>
                  <a:pt x="28940" y="30686"/>
                  <a:pt x="43267" y="27730"/>
                </a:cubicBezTo>
                <a:cubicBezTo>
                  <a:pt x="43456" y="27691"/>
                  <a:pt x="43519" y="27452"/>
                  <a:pt x="43371" y="27330"/>
                </a:cubicBezTo>
                <a:cubicBezTo>
                  <a:pt x="42383" y="26510"/>
                  <a:pt x="39450" y="24241"/>
                  <a:pt x="35789" y="22927"/>
                </a:cubicBezTo>
                <a:cubicBezTo>
                  <a:pt x="35763" y="22917"/>
                  <a:pt x="35738" y="22912"/>
                  <a:pt x="35711" y="22912"/>
                </a:cubicBezTo>
                <a:cubicBezTo>
                  <a:pt x="35709" y="22912"/>
                  <a:pt x="35706" y="22912"/>
                  <a:pt x="35703" y="22913"/>
                </a:cubicBezTo>
                <a:cubicBezTo>
                  <a:pt x="35683" y="22913"/>
                  <a:pt x="35656" y="22915"/>
                  <a:pt x="35624" y="22917"/>
                </a:cubicBezTo>
                <a:cubicBezTo>
                  <a:pt x="35311" y="22598"/>
                  <a:pt x="35019" y="22246"/>
                  <a:pt x="34803" y="21876"/>
                </a:cubicBezTo>
                <a:lnTo>
                  <a:pt x="34803" y="21876"/>
                </a:lnTo>
                <a:cubicBezTo>
                  <a:pt x="34803" y="21877"/>
                  <a:pt x="38041" y="23607"/>
                  <a:pt x="39164" y="23607"/>
                </a:cubicBezTo>
                <a:cubicBezTo>
                  <a:pt x="39239" y="23607"/>
                  <a:pt x="39304" y="23600"/>
                  <a:pt x="39359" y="23583"/>
                </a:cubicBezTo>
                <a:cubicBezTo>
                  <a:pt x="39359" y="23583"/>
                  <a:pt x="43901" y="20543"/>
                  <a:pt x="45870" y="18679"/>
                </a:cubicBezTo>
                <a:cubicBezTo>
                  <a:pt x="45870" y="18679"/>
                  <a:pt x="44968" y="18318"/>
                  <a:pt x="44705" y="17449"/>
                </a:cubicBezTo>
                <a:lnTo>
                  <a:pt x="47102" y="17434"/>
                </a:lnTo>
                <a:cubicBezTo>
                  <a:pt x="47102" y="17434"/>
                  <a:pt x="57048" y="10618"/>
                  <a:pt x="57380" y="3653"/>
                </a:cubicBezTo>
                <a:cubicBezTo>
                  <a:pt x="57380" y="3653"/>
                  <a:pt x="55979" y="1478"/>
                  <a:pt x="51649" y="258"/>
                </a:cubicBezTo>
                <a:cubicBezTo>
                  <a:pt x="51649" y="258"/>
                  <a:pt x="50178" y="2326"/>
                  <a:pt x="48857" y="5024"/>
                </a:cubicBezTo>
                <a:cubicBezTo>
                  <a:pt x="48857" y="5024"/>
                  <a:pt x="49494" y="1900"/>
                  <a:pt x="50520" y="322"/>
                </a:cubicBezTo>
                <a:cubicBezTo>
                  <a:pt x="50520" y="322"/>
                  <a:pt x="49797" y="119"/>
                  <a:pt x="49181" y="119"/>
                </a:cubicBezTo>
                <a:cubicBezTo>
                  <a:pt x="49091" y="119"/>
                  <a:pt x="49002" y="124"/>
                  <a:pt x="48919" y="134"/>
                </a:cubicBezTo>
                <a:cubicBezTo>
                  <a:pt x="48919" y="134"/>
                  <a:pt x="46721" y="4245"/>
                  <a:pt x="46186" y="6268"/>
                </a:cubicBezTo>
                <a:cubicBezTo>
                  <a:pt x="46186" y="6268"/>
                  <a:pt x="46727" y="1393"/>
                  <a:pt x="47460" y="22"/>
                </a:cubicBezTo>
                <a:cubicBezTo>
                  <a:pt x="47460" y="22"/>
                  <a:pt x="47089" y="0"/>
                  <a:pt x="46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 rot="4500142">
            <a:off x="-295981" y="914030"/>
            <a:ext cx="1367224" cy="1332188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3460500" y="1094925"/>
            <a:ext cx="4600200" cy="13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ubTitle" idx="1"/>
          </p:nvPr>
        </p:nvSpPr>
        <p:spPr>
          <a:xfrm>
            <a:off x="4582025" y="2799175"/>
            <a:ext cx="3478800" cy="13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92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 rot="-5400000" flipH="1">
            <a:off x="5197456" y="902975"/>
            <a:ext cx="4142144" cy="5322001"/>
          </a:xfrm>
          <a:custGeom>
            <a:avLst/>
            <a:gdLst/>
            <a:ahLst/>
            <a:cxnLst/>
            <a:rect l="l" t="t" r="r" b="b"/>
            <a:pathLst>
              <a:path w="103476" h="132942" extrusionOk="0">
                <a:moveTo>
                  <a:pt x="89667" y="39872"/>
                </a:moveTo>
                <a:cubicBezTo>
                  <a:pt x="89707" y="39913"/>
                  <a:pt x="89743" y="39956"/>
                  <a:pt x="89775" y="40003"/>
                </a:cubicBezTo>
                <a:cubicBezTo>
                  <a:pt x="89938" y="40250"/>
                  <a:pt x="89952" y="40568"/>
                  <a:pt x="90084" y="40832"/>
                </a:cubicBezTo>
                <a:cubicBezTo>
                  <a:pt x="90191" y="41042"/>
                  <a:pt x="90368" y="41206"/>
                  <a:pt x="90511" y="41393"/>
                </a:cubicBezTo>
                <a:cubicBezTo>
                  <a:pt x="90538" y="41428"/>
                  <a:pt x="90567" y="41465"/>
                  <a:pt x="90597" y="41502"/>
                </a:cubicBezTo>
                <a:cubicBezTo>
                  <a:pt x="90226" y="41823"/>
                  <a:pt x="89775" y="42160"/>
                  <a:pt x="89239" y="42489"/>
                </a:cubicBezTo>
                <a:cubicBezTo>
                  <a:pt x="88777" y="41798"/>
                  <a:pt x="88332" y="41169"/>
                  <a:pt x="87927" y="40617"/>
                </a:cubicBezTo>
                <a:cubicBezTo>
                  <a:pt x="88641" y="40305"/>
                  <a:pt x="89208" y="40061"/>
                  <a:pt x="89667" y="39872"/>
                </a:cubicBezTo>
                <a:close/>
                <a:moveTo>
                  <a:pt x="86697" y="41162"/>
                </a:moveTo>
                <a:cubicBezTo>
                  <a:pt x="87002" y="41780"/>
                  <a:pt x="87351" y="42499"/>
                  <a:pt x="87730" y="43278"/>
                </a:cubicBezTo>
                <a:cubicBezTo>
                  <a:pt x="87485" y="43388"/>
                  <a:pt x="87229" y="43495"/>
                  <a:pt x="86960" y="43597"/>
                </a:cubicBezTo>
                <a:cubicBezTo>
                  <a:pt x="86550" y="42845"/>
                  <a:pt x="86143" y="42167"/>
                  <a:pt x="85744" y="41558"/>
                </a:cubicBezTo>
                <a:cubicBezTo>
                  <a:pt x="86024" y="41451"/>
                  <a:pt x="86309" y="41335"/>
                  <a:pt x="86599" y="41205"/>
                </a:cubicBezTo>
                <a:lnTo>
                  <a:pt x="86697" y="41162"/>
                </a:lnTo>
                <a:close/>
                <a:moveTo>
                  <a:pt x="83233" y="42284"/>
                </a:moveTo>
                <a:cubicBezTo>
                  <a:pt x="83639" y="42983"/>
                  <a:pt x="84041" y="43663"/>
                  <a:pt x="84440" y="44327"/>
                </a:cubicBezTo>
                <a:cubicBezTo>
                  <a:pt x="83830" y="44457"/>
                  <a:pt x="83178" y="44563"/>
                  <a:pt x="82482" y="44639"/>
                </a:cubicBezTo>
                <a:lnTo>
                  <a:pt x="82482" y="44641"/>
                </a:lnTo>
                <a:cubicBezTo>
                  <a:pt x="81586" y="43737"/>
                  <a:pt x="80552" y="42983"/>
                  <a:pt x="79419" y="42405"/>
                </a:cubicBezTo>
                <a:lnTo>
                  <a:pt x="79419" y="42405"/>
                </a:lnTo>
                <a:cubicBezTo>
                  <a:pt x="79856" y="42469"/>
                  <a:pt x="80357" y="42511"/>
                  <a:pt x="80918" y="42511"/>
                </a:cubicBezTo>
                <a:cubicBezTo>
                  <a:pt x="81604" y="42511"/>
                  <a:pt x="82379" y="42448"/>
                  <a:pt x="83233" y="42284"/>
                </a:cubicBezTo>
                <a:close/>
                <a:moveTo>
                  <a:pt x="85275" y="48902"/>
                </a:moveTo>
                <a:lnTo>
                  <a:pt x="85275" y="48902"/>
                </a:lnTo>
                <a:cubicBezTo>
                  <a:pt x="86188" y="49405"/>
                  <a:pt x="87168" y="49878"/>
                  <a:pt x="88183" y="50267"/>
                </a:cubicBezTo>
                <a:cubicBezTo>
                  <a:pt x="88579" y="50867"/>
                  <a:pt x="88947" y="51417"/>
                  <a:pt x="89281" y="51911"/>
                </a:cubicBezTo>
                <a:cubicBezTo>
                  <a:pt x="89229" y="52020"/>
                  <a:pt x="89200" y="52135"/>
                  <a:pt x="89218" y="52256"/>
                </a:cubicBezTo>
                <a:cubicBezTo>
                  <a:pt x="89238" y="52385"/>
                  <a:pt x="89312" y="52505"/>
                  <a:pt x="89306" y="52635"/>
                </a:cubicBezTo>
                <a:cubicBezTo>
                  <a:pt x="89300" y="52768"/>
                  <a:pt x="89215" y="52881"/>
                  <a:pt x="89153" y="53000"/>
                </a:cubicBezTo>
                <a:cubicBezTo>
                  <a:pt x="89081" y="53137"/>
                  <a:pt x="89044" y="53282"/>
                  <a:pt x="89023" y="53432"/>
                </a:cubicBezTo>
                <a:cubicBezTo>
                  <a:pt x="88104" y="53021"/>
                  <a:pt x="87182" y="52617"/>
                  <a:pt x="86252" y="52232"/>
                </a:cubicBezTo>
                <a:cubicBezTo>
                  <a:pt x="86015" y="50985"/>
                  <a:pt x="85679" y="49881"/>
                  <a:pt x="85275" y="48902"/>
                </a:cubicBezTo>
                <a:close/>
                <a:moveTo>
                  <a:pt x="90852" y="72461"/>
                </a:moveTo>
                <a:cubicBezTo>
                  <a:pt x="90994" y="72776"/>
                  <a:pt x="91116" y="73099"/>
                  <a:pt x="91216" y="73430"/>
                </a:cubicBezTo>
                <a:cubicBezTo>
                  <a:pt x="90966" y="73718"/>
                  <a:pt x="90716" y="74006"/>
                  <a:pt x="90466" y="74295"/>
                </a:cubicBezTo>
                <a:cubicBezTo>
                  <a:pt x="90420" y="74348"/>
                  <a:pt x="90373" y="74403"/>
                  <a:pt x="90355" y="74472"/>
                </a:cubicBezTo>
                <a:cubicBezTo>
                  <a:pt x="90330" y="74573"/>
                  <a:pt x="90376" y="74677"/>
                  <a:pt x="90418" y="74773"/>
                </a:cubicBezTo>
                <a:cubicBezTo>
                  <a:pt x="90631" y="75241"/>
                  <a:pt x="90860" y="75778"/>
                  <a:pt x="90600" y="76223"/>
                </a:cubicBezTo>
                <a:cubicBezTo>
                  <a:pt x="90657" y="76334"/>
                  <a:pt x="90711" y="76448"/>
                  <a:pt x="90767" y="76559"/>
                </a:cubicBezTo>
                <a:cubicBezTo>
                  <a:pt x="89980" y="76692"/>
                  <a:pt x="89192" y="76837"/>
                  <a:pt x="88420" y="76837"/>
                </a:cubicBezTo>
                <a:cubicBezTo>
                  <a:pt x="87931" y="76837"/>
                  <a:pt x="87448" y="76779"/>
                  <a:pt x="86975" y="76622"/>
                </a:cubicBezTo>
                <a:cubicBezTo>
                  <a:pt x="86605" y="76499"/>
                  <a:pt x="86257" y="76319"/>
                  <a:pt x="85920" y="76114"/>
                </a:cubicBezTo>
                <a:cubicBezTo>
                  <a:pt x="87337" y="75120"/>
                  <a:pt x="89056" y="73867"/>
                  <a:pt x="90852" y="72461"/>
                </a:cubicBezTo>
                <a:close/>
                <a:moveTo>
                  <a:pt x="59050" y="90389"/>
                </a:moveTo>
                <a:lnTo>
                  <a:pt x="59178" y="90444"/>
                </a:lnTo>
                <a:cubicBezTo>
                  <a:pt x="59216" y="90517"/>
                  <a:pt x="59254" y="90590"/>
                  <a:pt x="59293" y="90663"/>
                </a:cubicBezTo>
                <a:cubicBezTo>
                  <a:pt x="59293" y="90663"/>
                  <a:pt x="59199" y="90559"/>
                  <a:pt x="59050" y="90389"/>
                </a:cubicBezTo>
                <a:close/>
                <a:moveTo>
                  <a:pt x="83392" y="84364"/>
                </a:moveTo>
                <a:lnTo>
                  <a:pt x="83392" y="84364"/>
                </a:lnTo>
                <a:cubicBezTo>
                  <a:pt x="83550" y="84486"/>
                  <a:pt x="83715" y="84601"/>
                  <a:pt x="83886" y="84705"/>
                </a:cubicBezTo>
                <a:cubicBezTo>
                  <a:pt x="84893" y="85317"/>
                  <a:pt x="86075" y="85570"/>
                  <a:pt x="87130" y="86098"/>
                </a:cubicBezTo>
                <a:cubicBezTo>
                  <a:pt x="87411" y="86240"/>
                  <a:pt x="87684" y="86399"/>
                  <a:pt x="87946" y="86574"/>
                </a:cubicBezTo>
                <a:cubicBezTo>
                  <a:pt x="87891" y="86639"/>
                  <a:pt x="87836" y="86705"/>
                  <a:pt x="87781" y="86772"/>
                </a:cubicBezTo>
                <a:cubicBezTo>
                  <a:pt x="87636" y="86945"/>
                  <a:pt x="87487" y="87308"/>
                  <a:pt x="87649" y="87464"/>
                </a:cubicBezTo>
                <a:lnTo>
                  <a:pt x="87160" y="87956"/>
                </a:lnTo>
                <a:cubicBezTo>
                  <a:pt x="87158" y="87910"/>
                  <a:pt x="87158" y="87884"/>
                  <a:pt x="87158" y="87884"/>
                </a:cubicBezTo>
                <a:cubicBezTo>
                  <a:pt x="85629" y="88569"/>
                  <a:pt x="83336" y="89970"/>
                  <a:pt x="81743" y="90982"/>
                </a:cubicBezTo>
                <a:cubicBezTo>
                  <a:pt x="82705" y="88305"/>
                  <a:pt x="83209" y="85903"/>
                  <a:pt x="83352" y="85022"/>
                </a:cubicBezTo>
                <a:lnTo>
                  <a:pt x="83351" y="85022"/>
                </a:lnTo>
                <a:cubicBezTo>
                  <a:pt x="83384" y="84804"/>
                  <a:pt x="83399" y="84584"/>
                  <a:pt x="83392" y="84364"/>
                </a:cubicBezTo>
                <a:close/>
                <a:moveTo>
                  <a:pt x="81891" y="82754"/>
                </a:moveTo>
                <a:cubicBezTo>
                  <a:pt x="82183" y="83170"/>
                  <a:pt x="82502" y="83559"/>
                  <a:pt x="82862" y="83906"/>
                </a:cubicBezTo>
                <a:cubicBezTo>
                  <a:pt x="82853" y="84136"/>
                  <a:pt x="82825" y="84367"/>
                  <a:pt x="82777" y="84593"/>
                </a:cubicBezTo>
                <a:cubicBezTo>
                  <a:pt x="82757" y="84684"/>
                  <a:pt x="82734" y="84775"/>
                  <a:pt x="82707" y="84864"/>
                </a:cubicBezTo>
                <a:cubicBezTo>
                  <a:pt x="82500" y="85543"/>
                  <a:pt x="80247" y="90366"/>
                  <a:pt x="78546" y="94257"/>
                </a:cubicBezTo>
                <a:cubicBezTo>
                  <a:pt x="78445" y="93824"/>
                  <a:pt x="78401" y="93534"/>
                  <a:pt x="78401" y="93534"/>
                </a:cubicBezTo>
                <a:cubicBezTo>
                  <a:pt x="78096" y="93685"/>
                  <a:pt x="77791" y="93851"/>
                  <a:pt x="77493" y="94025"/>
                </a:cubicBezTo>
                <a:cubicBezTo>
                  <a:pt x="80868" y="88662"/>
                  <a:pt x="81772" y="84989"/>
                  <a:pt x="81891" y="82754"/>
                </a:cubicBezTo>
                <a:close/>
                <a:moveTo>
                  <a:pt x="65011" y="87596"/>
                </a:moveTo>
                <a:lnTo>
                  <a:pt x="65011" y="87596"/>
                </a:lnTo>
                <a:cubicBezTo>
                  <a:pt x="67591" y="89253"/>
                  <a:pt x="71051" y="91327"/>
                  <a:pt x="75155" y="93426"/>
                </a:cubicBezTo>
                <a:cubicBezTo>
                  <a:pt x="75305" y="94044"/>
                  <a:pt x="75448" y="94662"/>
                  <a:pt x="75588" y="95282"/>
                </a:cubicBezTo>
                <a:cubicBezTo>
                  <a:pt x="75383" y="95431"/>
                  <a:pt x="75191" y="95576"/>
                  <a:pt x="75008" y="95717"/>
                </a:cubicBezTo>
                <a:cubicBezTo>
                  <a:pt x="72329" y="93725"/>
                  <a:pt x="69146" y="92377"/>
                  <a:pt x="66232" y="91472"/>
                </a:cubicBezTo>
                <a:cubicBezTo>
                  <a:pt x="65958" y="90169"/>
                  <a:pt x="65567" y="88823"/>
                  <a:pt x="65011" y="87596"/>
                </a:cubicBezTo>
                <a:close/>
                <a:moveTo>
                  <a:pt x="79650" y="95574"/>
                </a:moveTo>
                <a:cubicBezTo>
                  <a:pt x="79695" y="96464"/>
                  <a:pt x="79765" y="97171"/>
                  <a:pt x="79765" y="97171"/>
                </a:cubicBezTo>
                <a:cubicBezTo>
                  <a:pt x="79558" y="96899"/>
                  <a:pt x="79379" y="96589"/>
                  <a:pt x="79225" y="96266"/>
                </a:cubicBezTo>
                <a:cubicBezTo>
                  <a:pt x="79371" y="96038"/>
                  <a:pt x="79513" y="95809"/>
                  <a:pt x="79650" y="95574"/>
                </a:cubicBezTo>
                <a:close/>
                <a:moveTo>
                  <a:pt x="66576" y="93470"/>
                </a:moveTo>
                <a:lnTo>
                  <a:pt x="66576" y="93470"/>
                </a:lnTo>
                <a:cubicBezTo>
                  <a:pt x="69259" y="94502"/>
                  <a:pt x="72103" y="95513"/>
                  <a:pt x="74451" y="96156"/>
                </a:cubicBezTo>
                <a:cubicBezTo>
                  <a:pt x="73818" y="96670"/>
                  <a:pt x="73424" y="97031"/>
                  <a:pt x="73424" y="97031"/>
                </a:cubicBezTo>
                <a:cubicBezTo>
                  <a:pt x="73341" y="97217"/>
                  <a:pt x="73280" y="97446"/>
                  <a:pt x="73234" y="97703"/>
                </a:cubicBezTo>
                <a:cubicBezTo>
                  <a:pt x="71339" y="96899"/>
                  <a:pt x="69073" y="96357"/>
                  <a:pt x="66821" y="95991"/>
                </a:cubicBezTo>
                <a:cubicBezTo>
                  <a:pt x="66778" y="95279"/>
                  <a:pt x="66704" y="94413"/>
                  <a:pt x="66576" y="93470"/>
                </a:cubicBezTo>
                <a:close/>
                <a:moveTo>
                  <a:pt x="66609" y="98290"/>
                </a:moveTo>
                <a:cubicBezTo>
                  <a:pt x="68727" y="98807"/>
                  <a:pt x="70967" y="99288"/>
                  <a:pt x="73131" y="99634"/>
                </a:cubicBezTo>
                <a:cubicBezTo>
                  <a:pt x="73148" y="100309"/>
                  <a:pt x="73204" y="101001"/>
                  <a:pt x="73269" y="101609"/>
                </a:cubicBezTo>
                <a:cubicBezTo>
                  <a:pt x="72334" y="101220"/>
                  <a:pt x="71393" y="100872"/>
                  <a:pt x="70463" y="100562"/>
                </a:cubicBezTo>
                <a:cubicBezTo>
                  <a:pt x="70155" y="100356"/>
                  <a:pt x="69975" y="100263"/>
                  <a:pt x="69975" y="100263"/>
                </a:cubicBezTo>
                <a:cubicBezTo>
                  <a:pt x="69941" y="100299"/>
                  <a:pt x="69908" y="100335"/>
                  <a:pt x="69875" y="100372"/>
                </a:cubicBezTo>
                <a:cubicBezTo>
                  <a:pt x="68947" y="100076"/>
                  <a:pt x="68032" y="99816"/>
                  <a:pt x="67145" y="99588"/>
                </a:cubicBezTo>
                <a:cubicBezTo>
                  <a:pt x="67136" y="99511"/>
                  <a:pt x="67127" y="99436"/>
                  <a:pt x="67118" y="99363"/>
                </a:cubicBezTo>
                <a:cubicBezTo>
                  <a:pt x="67022" y="99419"/>
                  <a:pt x="66922" y="99467"/>
                  <a:pt x="66819" y="99505"/>
                </a:cubicBezTo>
                <a:cubicBezTo>
                  <a:pt x="66509" y="99428"/>
                  <a:pt x="66204" y="99354"/>
                  <a:pt x="65903" y="99285"/>
                </a:cubicBezTo>
                <a:lnTo>
                  <a:pt x="66609" y="98290"/>
                </a:lnTo>
                <a:close/>
                <a:moveTo>
                  <a:pt x="67288" y="101948"/>
                </a:moveTo>
                <a:lnTo>
                  <a:pt x="67288" y="101948"/>
                </a:lnTo>
                <a:cubicBezTo>
                  <a:pt x="67592" y="102056"/>
                  <a:pt x="67899" y="102159"/>
                  <a:pt x="68210" y="102257"/>
                </a:cubicBezTo>
                <a:cubicBezTo>
                  <a:pt x="67925" y="102597"/>
                  <a:pt x="67650" y="102939"/>
                  <a:pt x="67383" y="103279"/>
                </a:cubicBezTo>
                <a:cubicBezTo>
                  <a:pt x="67358" y="103276"/>
                  <a:pt x="67332" y="103272"/>
                  <a:pt x="67308" y="103270"/>
                </a:cubicBezTo>
                <a:cubicBezTo>
                  <a:pt x="67306" y="102841"/>
                  <a:pt x="67300" y="102393"/>
                  <a:pt x="67288" y="101948"/>
                </a:cubicBezTo>
                <a:close/>
                <a:moveTo>
                  <a:pt x="73499" y="103442"/>
                </a:moveTo>
                <a:lnTo>
                  <a:pt x="73511" y="103443"/>
                </a:lnTo>
                <a:lnTo>
                  <a:pt x="73514" y="103459"/>
                </a:lnTo>
                <a:cubicBezTo>
                  <a:pt x="73509" y="103453"/>
                  <a:pt x="73505" y="103447"/>
                  <a:pt x="73499" y="103442"/>
                </a:cubicBezTo>
                <a:close/>
                <a:moveTo>
                  <a:pt x="53419" y="108704"/>
                </a:moveTo>
                <a:cubicBezTo>
                  <a:pt x="53522" y="108831"/>
                  <a:pt x="53613" y="108950"/>
                  <a:pt x="53690" y="109059"/>
                </a:cubicBezTo>
                <a:cubicBezTo>
                  <a:pt x="53690" y="109059"/>
                  <a:pt x="53558" y="108961"/>
                  <a:pt x="53332" y="108798"/>
                </a:cubicBezTo>
                <a:lnTo>
                  <a:pt x="53419" y="108704"/>
                </a:lnTo>
                <a:close/>
                <a:moveTo>
                  <a:pt x="32879" y="110932"/>
                </a:moveTo>
                <a:cubicBezTo>
                  <a:pt x="33094" y="110936"/>
                  <a:pt x="33276" y="110937"/>
                  <a:pt x="33409" y="110937"/>
                </a:cubicBezTo>
                <a:cubicBezTo>
                  <a:pt x="33561" y="110937"/>
                  <a:pt x="33649" y="110936"/>
                  <a:pt x="33649" y="110936"/>
                </a:cubicBezTo>
                <a:lnTo>
                  <a:pt x="33649" y="110936"/>
                </a:lnTo>
                <a:cubicBezTo>
                  <a:pt x="33388" y="111101"/>
                  <a:pt x="33096" y="111237"/>
                  <a:pt x="32794" y="111351"/>
                </a:cubicBezTo>
                <a:lnTo>
                  <a:pt x="32794" y="111351"/>
                </a:lnTo>
                <a:cubicBezTo>
                  <a:pt x="32824" y="111212"/>
                  <a:pt x="32852" y="111071"/>
                  <a:pt x="32879" y="110932"/>
                </a:cubicBezTo>
                <a:close/>
                <a:moveTo>
                  <a:pt x="25235" y="111484"/>
                </a:moveTo>
                <a:lnTo>
                  <a:pt x="25238" y="111492"/>
                </a:lnTo>
                <a:cubicBezTo>
                  <a:pt x="25237" y="111492"/>
                  <a:pt x="25237" y="111491"/>
                  <a:pt x="25236" y="111491"/>
                </a:cubicBezTo>
                <a:cubicBezTo>
                  <a:pt x="25236" y="111488"/>
                  <a:pt x="25235" y="111486"/>
                  <a:pt x="25235" y="111484"/>
                </a:cubicBezTo>
                <a:close/>
                <a:moveTo>
                  <a:pt x="28666" y="109715"/>
                </a:moveTo>
                <a:lnTo>
                  <a:pt x="28666" y="109715"/>
                </a:lnTo>
                <a:cubicBezTo>
                  <a:pt x="28884" y="110125"/>
                  <a:pt x="29021" y="110375"/>
                  <a:pt x="29021" y="110375"/>
                </a:cubicBezTo>
                <a:cubicBezTo>
                  <a:pt x="29234" y="110582"/>
                  <a:pt x="29842" y="110714"/>
                  <a:pt x="30550" y="110796"/>
                </a:cubicBezTo>
                <a:cubicBezTo>
                  <a:pt x="30573" y="111161"/>
                  <a:pt x="30597" y="111514"/>
                  <a:pt x="30625" y="111856"/>
                </a:cubicBezTo>
                <a:cubicBezTo>
                  <a:pt x="30344" y="111891"/>
                  <a:pt x="30168" y="111901"/>
                  <a:pt x="30168" y="111901"/>
                </a:cubicBezTo>
                <a:cubicBezTo>
                  <a:pt x="30334" y="112330"/>
                  <a:pt x="30530" y="112758"/>
                  <a:pt x="30738" y="113173"/>
                </a:cubicBezTo>
                <a:cubicBezTo>
                  <a:pt x="30879" y="114679"/>
                  <a:pt x="31033" y="115861"/>
                  <a:pt x="31125" y="116516"/>
                </a:cubicBezTo>
                <a:cubicBezTo>
                  <a:pt x="30997" y="116396"/>
                  <a:pt x="30869" y="116278"/>
                  <a:pt x="30741" y="116159"/>
                </a:cubicBezTo>
                <a:cubicBezTo>
                  <a:pt x="29982" y="115470"/>
                  <a:pt x="29212" y="114793"/>
                  <a:pt x="28433" y="114129"/>
                </a:cubicBezTo>
                <a:cubicBezTo>
                  <a:pt x="28720" y="112739"/>
                  <a:pt x="28773" y="111241"/>
                  <a:pt x="28666" y="109715"/>
                </a:cubicBezTo>
                <a:close/>
                <a:moveTo>
                  <a:pt x="31845" y="115120"/>
                </a:moveTo>
                <a:cubicBezTo>
                  <a:pt x="32477" y="116119"/>
                  <a:pt x="32998" y="116797"/>
                  <a:pt x="32998" y="116797"/>
                </a:cubicBezTo>
                <a:cubicBezTo>
                  <a:pt x="33179" y="116899"/>
                  <a:pt x="33410" y="116981"/>
                  <a:pt x="33673" y="117049"/>
                </a:cubicBezTo>
                <a:cubicBezTo>
                  <a:pt x="33634" y="117855"/>
                  <a:pt x="33629" y="118496"/>
                  <a:pt x="33635" y="118926"/>
                </a:cubicBezTo>
                <a:cubicBezTo>
                  <a:pt x="32885" y="118171"/>
                  <a:pt x="32114" y="117436"/>
                  <a:pt x="31337" y="116712"/>
                </a:cubicBezTo>
                <a:cubicBezTo>
                  <a:pt x="31355" y="116657"/>
                  <a:pt x="31374" y="116602"/>
                  <a:pt x="31392" y="116547"/>
                </a:cubicBezTo>
                <a:lnTo>
                  <a:pt x="31392" y="116547"/>
                </a:lnTo>
                <a:lnTo>
                  <a:pt x="31389" y="116604"/>
                </a:lnTo>
                <a:cubicBezTo>
                  <a:pt x="31391" y="116582"/>
                  <a:pt x="31393" y="116560"/>
                  <a:pt x="31395" y="116538"/>
                </a:cubicBezTo>
                <a:cubicBezTo>
                  <a:pt x="31555" y="116063"/>
                  <a:pt x="31705" y="115590"/>
                  <a:pt x="31845" y="115120"/>
                </a:cubicBezTo>
                <a:close/>
                <a:moveTo>
                  <a:pt x="35149" y="117267"/>
                </a:moveTo>
                <a:cubicBezTo>
                  <a:pt x="35677" y="117308"/>
                  <a:pt x="36227" y="117322"/>
                  <a:pt x="36739" y="117322"/>
                </a:cubicBezTo>
                <a:cubicBezTo>
                  <a:pt x="37031" y="117322"/>
                  <a:pt x="37311" y="117318"/>
                  <a:pt x="37568" y="117311"/>
                </a:cubicBezTo>
                <a:lnTo>
                  <a:pt x="37568" y="117311"/>
                </a:lnTo>
                <a:cubicBezTo>
                  <a:pt x="37344" y="117843"/>
                  <a:pt x="37148" y="118347"/>
                  <a:pt x="36979" y="118812"/>
                </a:cubicBezTo>
                <a:cubicBezTo>
                  <a:pt x="36086" y="119657"/>
                  <a:pt x="35708" y="120258"/>
                  <a:pt x="35708" y="120258"/>
                </a:cubicBezTo>
                <a:cubicBezTo>
                  <a:pt x="35906" y="120479"/>
                  <a:pt x="36104" y="120695"/>
                  <a:pt x="36303" y="120908"/>
                </a:cubicBezTo>
                <a:cubicBezTo>
                  <a:pt x="36223" y="121192"/>
                  <a:pt x="36161" y="121433"/>
                  <a:pt x="36116" y="121624"/>
                </a:cubicBezTo>
                <a:cubicBezTo>
                  <a:pt x="36142" y="121656"/>
                  <a:pt x="36170" y="121686"/>
                  <a:pt x="36195" y="121718"/>
                </a:cubicBezTo>
                <a:cubicBezTo>
                  <a:pt x="36236" y="121770"/>
                  <a:pt x="36276" y="121821"/>
                  <a:pt x="36316" y="121872"/>
                </a:cubicBezTo>
                <a:cubicBezTo>
                  <a:pt x="36476" y="121730"/>
                  <a:pt x="36634" y="121580"/>
                  <a:pt x="36793" y="121428"/>
                </a:cubicBezTo>
                <a:cubicBezTo>
                  <a:pt x="38049" y="122734"/>
                  <a:pt x="39389" y="123958"/>
                  <a:pt x="40805" y="125091"/>
                </a:cubicBezTo>
                <a:cubicBezTo>
                  <a:pt x="40633" y="125275"/>
                  <a:pt x="40447" y="125433"/>
                  <a:pt x="40228" y="125525"/>
                </a:cubicBezTo>
                <a:lnTo>
                  <a:pt x="39240" y="125943"/>
                </a:lnTo>
                <a:cubicBezTo>
                  <a:pt x="39014" y="125570"/>
                  <a:pt x="38778" y="125204"/>
                  <a:pt x="38525" y="124850"/>
                </a:cubicBezTo>
                <a:cubicBezTo>
                  <a:pt x="37856" y="123806"/>
                  <a:pt x="37078" y="122846"/>
                  <a:pt x="36316" y="121872"/>
                </a:cubicBezTo>
                <a:cubicBezTo>
                  <a:pt x="36210" y="121968"/>
                  <a:pt x="36104" y="122060"/>
                  <a:pt x="35998" y="122151"/>
                </a:cubicBezTo>
                <a:cubicBezTo>
                  <a:pt x="35998" y="122151"/>
                  <a:pt x="36033" y="121962"/>
                  <a:pt x="36116" y="121624"/>
                </a:cubicBezTo>
                <a:cubicBezTo>
                  <a:pt x="35412" y="120786"/>
                  <a:pt x="34671" y="119984"/>
                  <a:pt x="33908" y="119204"/>
                </a:cubicBezTo>
                <a:cubicBezTo>
                  <a:pt x="34347" y="118590"/>
                  <a:pt x="34760" y="117942"/>
                  <a:pt x="35149" y="117267"/>
                </a:cubicBezTo>
                <a:close/>
                <a:moveTo>
                  <a:pt x="79817" y="1"/>
                </a:moveTo>
                <a:cubicBezTo>
                  <a:pt x="78389" y="1"/>
                  <a:pt x="76959" y="646"/>
                  <a:pt x="75533" y="646"/>
                </a:cubicBezTo>
                <a:cubicBezTo>
                  <a:pt x="75169" y="646"/>
                  <a:pt x="74805" y="604"/>
                  <a:pt x="74442" y="498"/>
                </a:cubicBezTo>
                <a:lnTo>
                  <a:pt x="74442" y="498"/>
                </a:lnTo>
                <a:cubicBezTo>
                  <a:pt x="77853" y="2656"/>
                  <a:pt x="77943" y="8106"/>
                  <a:pt x="81317" y="10323"/>
                </a:cubicBezTo>
                <a:cubicBezTo>
                  <a:pt x="82197" y="10901"/>
                  <a:pt x="83225" y="11199"/>
                  <a:pt x="84172" y="11658"/>
                </a:cubicBezTo>
                <a:cubicBezTo>
                  <a:pt x="82918" y="11868"/>
                  <a:pt x="81550" y="12321"/>
                  <a:pt x="80412" y="12321"/>
                </a:cubicBezTo>
                <a:cubicBezTo>
                  <a:pt x="79758" y="12321"/>
                  <a:pt x="79181" y="12172"/>
                  <a:pt x="78745" y="11740"/>
                </a:cubicBezTo>
                <a:cubicBezTo>
                  <a:pt x="78707" y="11703"/>
                  <a:pt x="78659" y="11686"/>
                  <a:pt x="78612" y="11686"/>
                </a:cubicBezTo>
                <a:cubicBezTo>
                  <a:pt x="78549" y="11686"/>
                  <a:pt x="78486" y="11717"/>
                  <a:pt x="78450" y="11776"/>
                </a:cubicBezTo>
                <a:cubicBezTo>
                  <a:pt x="78029" y="12460"/>
                  <a:pt x="76662" y="14585"/>
                  <a:pt x="75291" y="15648"/>
                </a:cubicBezTo>
                <a:cubicBezTo>
                  <a:pt x="73643" y="16924"/>
                  <a:pt x="74046" y="19546"/>
                  <a:pt x="77482" y="20994"/>
                </a:cubicBezTo>
                <a:cubicBezTo>
                  <a:pt x="80919" y="22442"/>
                  <a:pt x="83533" y="23187"/>
                  <a:pt x="83211" y="24157"/>
                </a:cubicBezTo>
                <a:cubicBezTo>
                  <a:pt x="83149" y="24341"/>
                  <a:pt x="82869" y="24436"/>
                  <a:pt x="82431" y="24436"/>
                </a:cubicBezTo>
                <a:cubicBezTo>
                  <a:pt x="80629" y="24436"/>
                  <a:pt x="76158" y="22818"/>
                  <a:pt x="73319" y="19151"/>
                </a:cubicBezTo>
                <a:cubicBezTo>
                  <a:pt x="73278" y="19099"/>
                  <a:pt x="73220" y="19074"/>
                  <a:pt x="73164" y="19074"/>
                </a:cubicBezTo>
                <a:cubicBezTo>
                  <a:pt x="73075" y="19074"/>
                  <a:pt x="72989" y="19135"/>
                  <a:pt x="72975" y="19239"/>
                </a:cubicBezTo>
                <a:cubicBezTo>
                  <a:pt x="72863" y="20096"/>
                  <a:pt x="72590" y="21990"/>
                  <a:pt x="72150" y="23850"/>
                </a:cubicBezTo>
                <a:cubicBezTo>
                  <a:pt x="71556" y="26359"/>
                  <a:pt x="76525" y="28239"/>
                  <a:pt x="79228" y="28470"/>
                </a:cubicBezTo>
                <a:cubicBezTo>
                  <a:pt x="81933" y="28702"/>
                  <a:pt x="86331" y="28387"/>
                  <a:pt x="86266" y="29677"/>
                </a:cubicBezTo>
                <a:cubicBezTo>
                  <a:pt x="86240" y="30209"/>
                  <a:pt x="85034" y="30616"/>
                  <a:pt x="83084" y="30616"/>
                </a:cubicBezTo>
                <a:cubicBezTo>
                  <a:pt x="80389" y="30616"/>
                  <a:pt x="76275" y="29839"/>
                  <a:pt x="71891" y="27539"/>
                </a:cubicBezTo>
                <a:cubicBezTo>
                  <a:pt x="71861" y="27523"/>
                  <a:pt x="71830" y="27516"/>
                  <a:pt x="71800" y="27516"/>
                </a:cubicBezTo>
                <a:cubicBezTo>
                  <a:pt x="71678" y="27516"/>
                  <a:pt x="71575" y="27634"/>
                  <a:pt x="71618" y="27766"/>
                </a:cubicBezTo>
                <a:cubicBezTo>
                  <a:pt x="71842" y="28440"/>
                  <a:pt x="72235" y="29717"/>
                  <a:pt x="72316" y="30601"/>
                </a:cubicBezTo>
                <a:cubicBezTo>
                  <a:pt x="72418" y="31700"/>
                  <a:pt x="72883" y="33279"/>
                  <a:pt x="72995" y="33645"/>
                </a:cubicBezTo>
                <a:cubicBezTo>
                  <a:pt x="73009" y="33695"/>
                  <a:pt x="73044" y="33736"/>
                  <a:pt x="73090" y="33760"/>
                </a:cubicBezTo>
                <a:cubicBezTo>
                  <a:pt x="73614" y="34020"/>
                  <a:pt x="76893" y="35585"/>
                  <a:pt x="79926" y="35585"/>
                </a:cubicBezTo>
                <a:cubicBezTo>
                  <a:pt x="80576" y="35585"/>
                  <a:pt x="81215" y="35513"/>
                  <a:pt x="81814" y="35341"/>
                </a:cubicBezTo>
                <a:cubicBezTo>
                  <a:pt x="84129" y="34675"/>
                  <a:pt x="85738" y="34287"/>
                  <a:pt x="86738" y="34287"/>
                </a:cubicBezTo>
                <a:cubicBezTo>
                  <a:pt x="87311" y="34287"/>
                  <a:pt x="87684" y="34414"/>
                  <a:pt x="87877" y="34689"/>
                </a:cubicBezTo>
                <a:cubicBezTo>
                  <a:pt x="88200" y="35150"/>
                  <a:pt x="87196" y="36588"/>
                  <a:pt x="83611" y="36813"/>
                </a:cubicBezTo>
                <a:cubicBezTo>
                  <a:pt x="82422" y="36370"/>
                  <a:pt x="81383" y="36227"/>
                  <a:pt x="81383" y="36227"/>
                </a:cubicBezTo>
                <a:lnTo>
                  <a:pt x="81383" y="36227"/>
                </a:lnTo>
                <a:cubicBezTo>
                  <a:pt x="81383" y="36227"/>
                  <a:pt x="82077" y="36420"/>
                  <a:pt x="82932" y="36841"/>
                </a:cubicBezTo>
                <a:cubicBezTo>
                  <a:pt x="82832" y="36843"/>
                  <a:pt x="82730" y="36844"/>
                  <a:pt x="82626" y="36844"/>
                </a:cubicBezTo>
                <a:cubicBezTo>
                  <a:pt x="82189" y="36844"/>
                  <a:pt x="81720" y="36827"/>
                  <a:pt x="81219" y="36791"/>
                </a:cubicBezTo>
                <a:cubicBezTo>
                  <a:pt x="80972" y="36638"/>
                  <a:pt x="80716" y="36502"/>
                  <a:pt x="80450" y="36383"/>
                </a:cubicBezTo>
                <a:cubicBezTo>
                  <a:pt x="80109" y="36230"/>
                  <a:pt x="79917" y="36189"/>
                  <a:pt x="79916" y="36189"/>
                </a:cubicBezTo>
                <a:lnTo>
                  <a:pt x="79916" y="36189"/>
                </a:lnTo>
                <a:cubicBezTo>
                  <a:pt x="80001" y="36358"/>
                  <a:pt x="80088" y="36526"/>
                  <a:pt x="80174" y="36695"/>
                </a:cubicBezTo>
                <a:cubicBezTo>
                  <a:pt x="78394" y="36492"/>
                  <a:pt x="76252" y="36066"/>
                  <a:pt x="73690" y="35320"/>
                </a:cubicBezTo>
                <a:cubicBezTo>
                  <a:pt x="73672" y="35315"/>
                  <a:pt x="73653" y="35313"/>
                  <a:pt x="73635" y="35313"/>
                </a:cubicBezTo>
                <a:cubicBezTo>
                  <a:pt x="73505" y="35313"/>
                  <a:pt x="73403" y="35445"/>
                  <a:pt x="73458" y="35576"/>
                </a:cubicBezTo>
                <a:cubicBezTo>
                  <a:pt x="73852" y="36533"/>
                  <a:pt x="75059" y="39191"/>
                  <a:pt x="77108" y="41536"/>
                </a:cubicBezTo>
                <a:cubicBezTo>
                  <a:pt x="76893" y="41485"/>
                  <a:pt x="76771" y="41466"/>
                  <a:pt x="76771" y="41466"/>
                </a:cubicBezTo>
                <a:lnTo>
                  <a:pt x="76771" y="41466"/>
                </a:lnTo>
                <a:cubicBezTo>
                  <a:pt x="77776" y="42313"/>
                  <a:pt x="78962" y="43538"/>
                  <a:pt x="80150" y="44864"/>
                </a:cubicBezTo>
                <a:cubicBezTo>
                  <a:pt x="80003" y="44994"/>
                  <a:pt x="79976" y="45238"/>
                  <a:pt x="80153" y="45385"/>
                </a:cubicBezTo>
                <a:cubicBezTo>
                  <a:pt x="80512" y="45684"/>
                  <a:pt x="80998" y="46074"/>
                  <a:pt x="81586" y="46512"/>
                </a:cubicBezTo>
                <a:cubicBezTo>
                  <a:pt x="83670" y="48961"/>
                  <a:pt x="85523" y="51370"/>
                  <a:pt x="86095" y="52121"/>
                </a:cubicBezTo>
                <a:cubicBezTo>
                  <a:pt x="86113" y="52145"/>
                  <a:pt x="86131" y="52168"/>
                  <a:pt x="86146" y="52190"/>
                </a:cubicBezTo>
                <a:cubicBezTo>
                  <a:pt x="85398" y="51880"/>
                  <a:pt x="84647" y="51581"/>
                  <a:pt x="83890" y="51293"/>
                </a:cubicBezTo>
                <a:cubicBezTo>
                  <a:pt x="78487" y="45079"/>
                  <a:pt x="74623" y="43799"/>
                  <a:pt x="72619" y="43799"/>
                </a:cubicBezTo>
                <a:cubicBezTo>
                  <a:pt x="71566" y="43799"/>
                  <a:pt x="71026" y="44152"/>
                  <a:pt x="71047" y="44330"/>
                </a:cubicBezTo>
                <a:cubicBezTo>
                  <a:pt x="71102" y="44803"/>
                  <a:pt x="81884" y="50299"/>
                  <a:pt x="83678" y="51210"/>
                </a:cubicBezTo>
                <a:cubicBezTo>
                  <a:pt x="83549" y="51161"/>
                  <a:pt x="83421" y="51109"/>
                  <a:pt x="83292" y="51061"/>
                </a:cubicBezTo>
                <a:lnTo>
                  <a:pt x="83262" y="51143"/>
                </a:lnTo>
                <a:cubicBezTo>
                  <a:pt x="83275" y="51148"/>
                  <a:pt x="83289" y="51155"/>
                  <a:pt x="83302" y="51160"/>
                </a:cubicBezTo>
                <a:cubicBezTo>
                  <a:pt x="82274" y="50853"/>
                  <a:pt x="80386" y="50426"/>
                  <a:pt x="77819" y="50426"/>
                </a:cubicBezTo>
                <a:cubicBezTo>
                  <a:pt x="76348" y="50426"/>
                  <a:pt x="74653" y="50566"/>
                  <a:pt x="72771" y="50949"/>
                </a:cubicBezTo>
                <a:cubicBezTo>
                  <a:pt x="71530" y="51201"/>
                  <a:pt x="70321" y="51596"/>
                  <a:pt x="69194" y="52172"/>
                </a:cubicBezTo>
                <a:cubicBezTo>
                  <a:pt x="68134" y="52715"/>
                  <a:pt x="66996" y="53474"/>
                  <a:pt x="66681" y="54347"/>
                </a:cubicBezTo>
                <a:cubicBezTo>
                  <a:pt x="66681" y="54347"/>
                  <a:pt x="79141" y="51474"/>
                  <a:pt x="84006" y="51469"/>
                </a:cubicBezTo>
                <a:cubicBezTo>
                  <a:pt x="85054" y="51925"/>
                  <a:pt x="86094" y="52402"/>
                  <a:pt x="87123" y="52898"/>
                </a:cubicBezTo>
                <a:cubicBezTo>
                  <a:pt x="86927" y="52875"/>
                  <a:pt x="86690" y="52859"/>
                  <a:pt x="86408" y="52859"/>
                </a:cubicBezTo>
                <a:cubicBezTo>
                  <a:pt x="84049" y="52859"/>
                  <a:pt x="78504" y="53942"/>
                  <a:pt x="66451" y="60432"/>
                </a:cubicBezTo>
                <a:cubicBezTo>
                  <a:pt x="66451" y="60432"/>
                  <a:pt x="66581" y="60403"/>
                  <a:pt x="66818" y="60346"/>
                </a:cubicBezTo>
                <a:cubicBezTo>
                  <a:pt x="68635" y="59909"/>
                  <a:pt x="77131" y="57754"/>
                  <a:pt x="87770" y="53215"/>
                </a:cubicBezTo>
                <a:cubicBezTo>
                  <a:pt x="88181" y="53416"/>
                  <a:pt x="88591" y="53620"/>
                  <a:pt x="89001" y="53826"/>
                </a:cubicBezTo>
                <a:cubicBezTo>
                  <a:pt x="89002" y="54103"/>
                  <a:pt x="89026" y="54388"/>
                  <a:pt x="88995" y="54661"/>
                </a:cubicBezTo>
                <a:cubicBezTo>
                  <a:pt x="88972" y="54872"/>
                  <a:pt x="88917" y="55080"/>
                  <a:pt x="88925" y="55293"/>
                </a:cubicBezTo>
                <a:cubicBezTo>
                  <a:pt x="88928" y="55345"/>
                  <a:pt x="88934" y="55397"/>
                  <a:pt x="88943" y="55448"/>
                </a:cubicBezTo>
                <a:cubicBezTo>
                  <a:pt x="78598" y="58342"/>
                  <a:pt x="69870" y="67343"/>
                  <a:pt x="69870" y="67343"/>
                </a:cubicBezTo>
                <a:cubicBezTo>
                  <a:pt x="69870" y="67343"/>
                  <a:pt x="82178" y="61316"/>
                  <a:pt x="89314" y="56466"/>
                </a:cubicBezTo>
                <a:cubicBezTo>
                  <a:pt x="89604" y="57129"/>
                  <a:pt x="89927" y="57818"/>
                  <a:pt x="89840" y="58505"/>
                </a:cubicBezTo>
                <a:cubicBezTo>
                  <a:pt x="89826" y="58614"/>
                  <a:pt x="89813" y="58722"/>
                  <a:pt x="89799" y="58831"/>
                </a:cubicBezTo>
                <a:cubicBezTo>
                  <a:pt x="83072" y="62540"/>
                  <a:pt x="76109" y="70770"/>
                  <a:pt x="74532" y="72696"/>
                </a:cubicBezTo>
                <a:cubicBezTo>
                  <a:pt x="74468" y="72751"/>
                  <a:pt x="74403" y="72803"/>
                  <a:pt x="74338" y="72856"/>
                </a:cubicBezTo>
                <a:lnTo>
                  <a:pt x="74507" y="72727"/>
                </a:lnTo>
                <a:lnTo>
                  <a:pt x="74507" y="72727"/>
                </a:lnTo>
                <a:cubicBezTo>
                  <a:pt x="74307" y="72971"/>
                  <a:pt x="74200" y="73107"/>
                  <a:pt x="74200" y="73107"/>
                </a:cubicBezTo>
                <a:cubicBezTo>
                  <a:pt x="74200" y="73107"/>
                  <a:pt x="82655" y="67987"/>
                  <a:pt x="89941" y="62049"/>
                </a:cubicBezTo>
                <a:cubicBezTo>
                  <a:pt x="90144" y="62658"/>
                  <a:pt x="90157" y="63313"/>
                  <a:pt x="90195" y="63966"/>
                </a:cubicBezTo>
                <a:cubicBezTo>
                  <a:pt x="83106" y="68495"/>
                  <a:pt x="78146" y="73796"/>
                  <a:pt x="78146" y="73796"/>
                </a:cubicBezTo>
                <a:cubicBezTo>
                  <a:pt x="78146" y="73796"/>
                  <a:pt x="78314" y="73682"/>
                  <a:pt x="78631" y="73482"/>
                </a:cubicBezTo>
                <a:cubicBezTo>
                  <a:pt x="78701" y="73439"/>
                  <a:pt x="78771" y="73395"/>
                  <a:pt x="78840" y="73352"/>
                </a:cubicBezTo>
                <a:cubicBezTo>
                  <a:pt x="80124" y="72553"/>
                  <a:pt x="83100" y="70798"/>
                  <a:pt x="86999" y="69106"/>
                </a:cubicBezTo>
                <a:cubicBezTo>
                  <a:pt x="88142" y="68610"/>
                  <a:pt x="89315" y="67965"/>
                  <a:pt x="90464" y="67240"/>
                </a:cubicBezTo>
                <a:lnTo>
                  <a:pt x="90464" y="67240"/>
                </a:lnTo>
                <a:cubicBezTo>
                  <a:pt x="90422" y="67880"/>
                  <a:pt x="90439" y="68536"/>
                  <a:pt x="90604" y="69137"/>
                </a:cubicBezTo>
                <a:cubicBezTo>
                  <a:pt x="90006" y="69742"/>
                  <a:pt x="89487" y="70320"/>
                  <a:pt x="89083" y="70846"/>
                </a:cubicBezTo>
                <a:cubicBezTo>
                  <a:pt x="87828" y="72488"/>
                  <a:pt x="86352" y="74193"/>
                  <a:pt x="85102" y="75581"/>
                </a:cubicBezTo>
                <a:cubicBezTo>
                  <a:pt x="84462" y="75148"/>
                  <a:pt x="83821" y="74723"/>
                  <a:pt x="83079" y="74546"/>
                </a:cubicBezTo>
                <a:cubicBezTo>
                  <a:pt x="82778" y="74473"/>
                  <a:pt x="82479" y="74443"/>
                  <a:pt x="82181" y="74443"/>
                </a:cubicBezTo>
                <a:cubicBezTo>
                  <a:pt x="80643" y="74443"/>
                  <a:pt x="79131" y="75248"/>
                  <a:pt x="77596" y="75248"/>
                </a:cubicBezTo>
                <a:cubicBezTo>
                  <a:pt x="77286" y="75248"/>
                  <a:pt x="76976" y="75215"/>
                  <a:pt x="76664" y="75136"/>
                </a:cubicBezTo>
                <a:lnTo>
                  <a:pt x="76664" y="75136"/>
                </a:lnTo>
                <a:cubicBezTo>
                  <a:pt x="78839" y="76405"/>
                  <a:pt x="79768" y="79002"/>
                  <a:pt x="80998" y="81285"/>
                </a:cubicBezTo>
                <a:cubicBezTo>
                  <a:pt x="78768" y="86687"/>
                  <a:pt x="77154" y="92100"/>
                  <a:pt x="76428" y="94695"/>
                </a:cubicBezTo>
                <a:cubicBezTo>
                  <a:pt x="76238" y="94823"/>
                  <a:pt x="76052" y="94950"/>
                  <a:pt x="75871" y="95079"/>
                </a:cubicBezTo>
                <a:cubicBezTo>
                  <a:pt x="75592" y="94049"/>
                  <a:pt x="75298" y="93024"/>
                  <a:pt x="74982" y="92006"/>
                </a:cubicBezTo>
                <a:cubicBezTo>
                  <a:pt x="79070" y="87035"/>
                  <a:pt x="77572" y="82571"/>
                  <a:pt x="76946" y="81202"/>
                </a:cubicBezTo>
                <a:cubicBezTo>
                  <a:pt x="76945" y="81174"/>
                  <a:pt x="76944" y="81146"/>
                  <a:pt x="76943" y="81117"/>
                </a:cubicBezTo>
                <a:cubicBezTo>
                  <a:pt x="76942" y="81141"/>
                  <a:pt x="76942" y="81165"/>
                  <a:pt x="76941" y="81190"/>
                </a:cubicBezTo>
                <a:cubicBezTo>
                  <a:pt x="76817" y="80918"/>
                  <a:pt x="76728" y="80772"/>
                  <a:pt x="76728" y="80772"/>
                </a:cubicBezTo>
                <a:cubicBezTo>
                  <a:pt x="76709" y="84108"/>
                  <a:pt x="75269" y="90554"/>
                  <a:pt x="74970" y="91853"/>
                </a:cubicBezTo>
                <a:cubicBezTo>
                  <a:pt x="74965" y="91877"/>
                  <a:pt x="74959" y="91899"/>
                  <a:pt x="74955" y="91919"/>
                </a:cubicBezTo>
                <a:cubicBezTo>
                  <a:pt x="74763" y="91306"/>
                  <a:pt x="74565" y="90696"/>
                  <a:pt x="74357" y="90090"/>
                </a:cubicBezTo>
                <a:cubicBezTo>
                  <a:pt x="75844" y="80895"/>
                  <a:pt x="72804" y="78707"/>
                  <a:pt x="72174" y="78707"/>
                </a:cubicBezTo>
                <a:cubicBezTo>
                  <a:pt x="72131" y="78707"/>
                  <a:pt x="72099" y="78717"/>
                  <a:pt x="72080" y="78737"/>
                </a:cubicBezTo>
                <a:cubicBezTo>
                  <a:pt x="71821" y="79009"/>
                  <a:pt x="73944" y="88364"/>
                  <a:pt x="74299" y="89919"/>
                </a:cubicBezTo>
                <a:cubicBezTo>
                  <a:pt x="74263" y="89816"/>
                  <a:pt x="74230" y="89711"/>
                  <a:pt x="74194" y="89608"/>
                </a:cubicBezTo>
                <a:lnTo>
                  <a:pt x="74129" y="89631"/>
                </a:lnTo>
                <a:cubicBezTo>
                  <a:pt x="74132" y="89642"/>
                  <a:pt x="74135" y="89654"/>
                  <a:pt x="74138" y="89665"/>
                </a:cubicBezTo>
                <a:cubicBezTo>
                  <a:pt x="73612" y="88434"/>
                  <a:pt x="72186" y="85757"/>
                  <a:pt x="68923" y="83145"/>
                </a:cubicBezTo>
                <a:cubicBezTo>
                  <a:pt x="68141" y="82518"/>
                  <a:pt x="67287" y="81982"/>
                  <a:pt x="66365" y="81587"/>
                </a:cubicBezTo>
                <a:cubicBezTo>
                  <a:pt x="65717" y="81310"/>
                  <a:pt x="64972" y="81068"/>
                  <a:pt x="64347" y="81068"/>
                </a:cubicBezTo>
                <a:cubicBezTo>
                  <a:pt x="64137" y="81068"/>
                  <a:pt x="63940" y="81096"/>
                  <a:pt x="63765" y="81159"/>
                </a:cubicBezTo>
                <a:cubicBezTo>
                  <a:pt x="63765" y="81159"/>
                  <a:pt x="71837" y="87289"/>
                  <a:pt x="74308" y="90249"/>
                </a:cubicBezTo>
                <a:cubicBezTo>
                  <a:pt x="74561" y="91119"/>
                  <a:pt x="74798" y="91993"/>
                  <a:pt x="75019" y="92873"/>
                </a:cubicBezTo>
                <a:cubicBezTo>
                  <a:pt x="74325" y="91805"/>
                  <a:pt x="71977" y="89408"/>
                  <a:pt x="64030" y="85840"/>
                </a:cubicBezTo>
                <a:cubicBezTo>
                  <a:pt x="63597" y="85214"/>
                  <a:pt x="63100" y="84655"/>
                  <a:pt x="62524" y="84199"/>
                </a:cubicBezTo>
                <a:cubicBezTo>
                  <a:pt x="62524" y="84199"/>
                  <a:pt x="62509" y="84199"/>
                  <a:pt x="62479" y="84199"/>
                </a:cubicBezTo>
                <a:cubicBezTo>
                  <a:pt x="62321" y="84199"/>
                  <a:pt x="61751" y="84220"/>
                  <a:pt x="60894" y="84494"/>
                </a:cubicBezTo>
                <a:cubicBezTo>
                  <a:pt x="60584" y="84367"/>
                  <a:pt x="60266" y="84238"/>
                  <a:pt x="59944" y="84107"/>
                </a:cubicBezTo>
                <a:lnTo>
                  <a:pt x="59944" y="84107"/>
                </a:lnTo>
                <a:cubicBezTo>
                  <a:pt x="59944" y="84107"/>
                  <a:pt x="60027" y="84171"/>
                  <a:pt x="60182" y="84286"/>
                </a:cubicBezTo>
                <a:cubicBezTo>
                  <a:pt x="60286" y="84365"/>
                  <a:pt x="60427" y="84469"/>
                  <a:pt x="60600" y="84595"/>
                </a:cubicBezTo>
                <a:cubicBezTo>
                  <a:pt x="59744" y="84905"/>
                  <a:pt x="58649" y="85455"/>
                  <a:pt x="57417" y="86437"/>
                </a:cubicBezTo>
                <a:cubicBezTo>
                  <a:pt x="57417" y="86437"/>
                  <a:pt x="57947" y="87982"/>
                  <a:pt x="58877" y="89855"/>
                </a:cubicBezTo>
                <a:cubicBezTo>
                  <a:pt x="58768" y="89841"/>
                  <a:pt x="58664" y="89827"/>
                  <a:pt x="58567" y="89815"/>
                </a:cubicBezTo>
                <a:cubicBezTo>
                  <a:pt x="57995" y="89110"/>
                  <a:pt x="57243" y="88090"/>
                  <a:pt x="56910" y="87236"/>
                </a:cubicBezTo>
                <a:cubicBezTo>
                  <a:pt x="56910" y="87236"/>
                  <a:pt x="56265" y="87752"/>
                  <a:pt x="56001" y="88232"/>
                </a:cubicBezTo>
                <a:cubicBezTo>
                  <a:pt x="56001" y="88232"/>
                  <a:pt x="57721" y="91734"/>
                  <a:pt x="58836" y="93086"/>
                </a:cubicBezTo>
                <a:cubicBezTo>
                  <a:pt x="58836" y="93086"/>
                  <a:pt x="55785" y="90336"/>
                  <a:pt x="55212" y="89170"/>
                </a:cubicBezTo>
                <a:cubicBezTo>
                  <a:pt x="55212" y="89170"/>
                  <a:pt x="53128" y="91743"/>
                  <a:pt x="52165" y="94564"/>
                </a:cubicBezTo>
                <a:cubicBezTo>
                  <a:pt x="52165" y="94564"/>
                  <a:pt x="53503" y="95456"/>
                  <a:pt x="54297" y="96666"/>
                </a:cubicBezTo>
                <a:cubicBezTo>
                  <a:pt x="54297" y="96666"/>
                  <a:pt x="52258" y="95769"/>
                  <a:pt x="51636" y="95724"/>
                </a:cubicBezTo>
                <a:cubicBezTo>
                  <a:pt x="51636" y="95724"/>
                  <a:pt x="50276" y="98042"/>
                  <a:pt x="50047" y="99203"/>
                </a:cubicBezTo>
                <a:cubicBezTo>
                  <a:pt x="49983" y="99526"/>
                  <a:pt x="49814" y="99952"/>
                  <a:pt x="49602" y="100409"/>
                </a:cubicBezTo>
                <a:cubicBezTo>
                  <a:pt x="49456" y="100249"/>
                  <a:pt x="49322" y="100105"/>
                  <a:pt x="49203" y="99978"/>
                </a:cubicBezTo>
                <a:lnTo>
                  <a:pt x="49468" y="99399"/>
                </a:lnTo>
                <a:lnTo>
                  <a:pt x="49468" y="99399"/>
                </a:lnTo>
                <a:cubicBezTo>
                  <a:pt x="49468" y="99399"/>
                  <a:pt x="49354" y="99577"/>
                  <a:pt x="49135" y="99907"/>
                </a:cubicBezTo>
                <a:cubicBezTo>
                  <a:pt x="48846" y="99600"/>
                  <a:pt x="48661" y="99413"/>
                  <a:pt x="48661" y="99413"/>
                </a:cubicBezTo>
                <a:cubicBezTo>
                  <a:pt x="46986" y="101076"/>
                  <a:pt x="44377" y="106292"/>
                  <a:pt x="44377" y="106292"/>
                </a:cubicBezTo>
                <a:cubicBezTo>
                  <a:pt x="44710" y="104029"/>
                  <a:pt x="47151" y="97633"/>
                  <a:pt x="47151" y="97633"/>
                </a:cubicBezTo>
                <a:cubicBezTo>
                  <a:pt x="46735" y="97126"/>
                  <a:pt x="43840" y="95413"/>
                  <a:pt x="43006" y="94345"/>
                </a:cubicBezTo>
                <a:cubicBezTo>
                  <a:pt x="42653" y="93892"/>
                  <a:pt x="41986" y="93335"/>
                  <a:pt x="41334" y="92840"/>
                </a:cubicBezTo>
                <a:cubicBezTo>
                  <a:pt x="41357" y="92468"/>
                  <a:pt x="41365" y="92265"/>
                  <a:pt x="41365" y="92265"/>
                </a:cubicBezTo>
                <a:lnTo>
                  <a:pt x="41365" y="92265"/>
                </a:lnTo>
                <a:cubicBezTo>
                  <a:pt x="41319" y="92435"/>
                  <a:pt x="41272" y="92598"/>
                  <a:pt x="41225" y="92757"/>
                </a:cubicBezTo>
                <a:cubicBezTo>
                  <a:pt x="40376" y="92121"/>
                  <a:pt x="39585" y="91613"/>
                  <a:pt x="39585" y="91613"/>
                </a:cubicBezTo>
                <a:cubicBezTo>
                  <a:pt x="38974" y="91979"/>
                  <a:pt x="37353" y="93949"/>
                  <a:pt x="37353" y="93949"/>
                </a:cubicBezTo>
                <a:cubicBezTo>
                  <a:pt x="37540" y="92304"/>
                  <a:pt x="38445" y="90701"/>
                  <a:pt x="38445" y="90701"/>
                </a:cubicBezTo>
                <a:cubicBezTo>
                  <a:pt x="36004" y="88317"/>
                  <a:pt x="32546" y="86765"/>
                  <a:pt x="32546" y="86765"/>
                </a:cubicBezTo>
                <a:lnTo>
                  <a:pt x="32546" y="86765"/>
                </a:lnTo>
                <a:cubicBezTo>
                  <a:pt x="32553" y="87379"/>
                  <a:pt x="32268" y="88486"/>
                  <a:pt x="31932" y="89575"/>
                </a:cubicBezTo>
                <a:cubicBezTo>
                  <a:pt x="31841" y="89294"/>
                  <a:pt x="31787" y="89147"/>
                  <a:pt x="31787" y="89147"/>
                </a:cubicBezTo>
                <a:lnTo>
                  <a:pt x="31787" y="89147"/>
                </a:lnTo>
                <a:cubicBezTo>
                  <a:pt x="31838" y="89298"/>
                  <a:pt x="31870" y="89488"/>
                  <a:pt x="31889" y="89712"/>
                </a:cubicBezTo>
                <a:cubicBezTo>
                  <a:pt x="31419" y="91213"/>
                  <a:pt x="30868" y="92638"/>
                  <a:pt x="30868" y="92638"/>
                </a:cubicBezTo>
                <a:cubicBezTo>
                  <a:pt x="31307" y="90681"/>
                  <a:pt x="31256" y="86215"/>
                  <a:pt x="31256" y="86215"/>
                </a:cubicBezTo>
                <a:cubicBezTo>
                  <a:pt x="30739" y="85862"/>
                  <a:pt x="29812" y="85667"/>
                  <a:pt x="29811" y="85667"/>
                </a:cubicBezTo>
                <a:lnTo>
                  <a:pt x="29811" y="85667"/>
                </a:lnTo>
                <a:cubicBezTo>
                  <a:pt x="29986" y="87462"/>
                  <a:pt x="29148" y="90398"/>
                  <a:pt x="29148" y="90398"/>
                </a:cubicBezTo>
                <a:cubicBezTo>
                  <a:pt x="29217" y="87523"/>
                  <a:pt x="28881" y="85113"/>
                  <a:pt x="28881" y="85113"/>
                </a:cubicBezTo>
                <a:cubicBezTo>
                  <a:pt x="27773" y="84883"/>
                  <a:pt x="26808" y="84798"/>
                  <a:pt x="25987" y="84798"/>
                </a:cubicBezTo>
                <a:cubicBezTo>
                  <a:pt x="23679" y="84798"/>
                  <a:pt x="22508" y="85467"/>
                  <a:pt x="22508" y="85467"/>
                </a:cubicBezTo>
                <a:cubicBezTo>
                  <a:pt x="21517" y="87621"/>
                  <a:pt x="21562" y="90292"/>
                  <a:pt x="22034" y="92842"/>
                </a:cubicBezTo>
                <a:cubicBezTo>
                  <a:pt x="20948" y="92117"/>
                  <a:pt x="19925" y="91731"/>
                  <a:pt x="19925" y="91731"/>
                </a:cubicBezTo>
                <a:lnTo>
                  <a:pt x="19925" y="91731"/>
                </a:lnTo>
                <a:cubicBezTo>
                  <a:pt x="19925" y="91731"/>
                  <a:pt x="21123" y="92378"/>
                  <a:pt x="22157" y="93461"/>
                </a:cubicBezTo>
                <a:cubicBezTo>
                  <a:pt x="22837" y="96671"/>
                  <a:pt x="24125" y="99602"/>
                  <a:pt x="24768" y="100947"/>
                </a:cubicBezTo>
                <a:cubicBezTo>
                  <a:pt x="25852" y="105609"/>
                  <a:pt x="27277" y="111750"/>
                  <a:pt x="28027" y="113778"/>
                </a:cubicBezTo>
                <a:cubicBezTo>
                  <a:pt x="27164" y="113046"/>
                  <a:pt x="26290" y="112328"/>
                  <a:pt x="25404" y="111625"/>
                </a:cubicBezTo>
                <a:cubicBezTo>
                  <a:pt x="24732" y="97176"/>
                  <a:pt x="20432" y="92763"/>
                  <a:pt x="18980" y="91677"/>
                </a:cubicBezTo>
                <a:cubicBezTo>
                  <a:pt x="18680" y="91453"/>
                  <a:pt x="18502" y="91370"/>
                  <a:pt x="18502" y="91370"/>
                </a:cubicBezTo>
                <a:lnTo>
                  <a:pt x="18502" y="91370"/>
                </a:lnTo>
                <a:cubicBezTo>
                  <a:pt x="20785" y="100508"/>
                  <a:pt x="24327" y="109292"/>
                  <a:pt x="25212" y="111429"/>
                </a:cubicBezTo>
                <a:cubicBezTo>
                  <a:pt x="25216" y="111447"/>
                  <a:pt x="25220" y="111464"/>
                  <a:pt x="25226" y="111481"/>
                </a:cubicBezTo>
                <a:cubicBezTo>
                  <a:pt x="25084" y="111369"/>
                  <a:pt x="24945" y="111255"/>
                  <a:pt x="24804" y="111144"/>
                </a:cubicBezTo>
                <a:cubicBezTo>
                  <a:pt x="23596" y="110212"/>
                  <a:pt x="22370" y="109303"/>
                  <a:pt x="21126" y="108418"/>
                </a:cubicBezTo>
                <a:cubicBezTo>
                  <a:pt x="21413" y="100302"/>
                  <a:pt x="16492" y="96976"/>
                  <a:pt x="14816" y="96083"/>
                </a:cubicBezTo>
                <a:cubicBezTo>
                  <a:pt x="14794" y="96056"/>
                  <a:pt x="14771" y="96029"/>
                  <a:pt x="14748" y="96002"/>
                </a:cubicBezTo>
                <a:lnTo>
                  <a:pt x="14748" y="96002"/>
                </a:lnTo>
                <a:cubicBezTo>
                  <a:pt x="14765" y="96025"/>
                  <a:pt x="14784" y="96050"/>
                  <a:pt x="14802" y="96074"/>
                </a:cubicBezTo>
                <a:cubicBezTo>
                  <a:pt x="14470" y="95898"/>
                  <a:pt x="14269" y="95819"/>
                  <a:pt x="14269" y="95819"/>
                </a:cubicBezTo>
                <a:lnTo>
                  <a:pt x="14269" y="95819"/>
                </a:lnTo>
                <a:cubicBezTo>
                  <a:pt x="16807" y="99179"/>
                  <a:pt x="20302" y="106744"/>
                  <a:pt x="20999" y="108275"/>
                </a:cubicBezTo>
                <a:cubicBezTo>
                  <a:pt x="21011" y="108303"/>
                  <a:pt x="21023" y="108329"/>
                  <a:pt x="21034" y="108353"/>
                </a:cubicBezTo>
                <a:cubicBezTo>
                  <a:pt x="20373" y="107885"/>
                  <a:pt x="19705" y="107426"/>
                  <a:pt x="19032" y="106977"/>
                </a:cubicBezTo>
                <a:cubicBezTo>
                  <a:pt x="14514" y="98553"/>
                  <a:pt x="10546" y="97071"/>
                  <a:pt x="8882" y="97071"/>
                </a:cubicBezTo>
                <a:cubicBezTo>
                  <a:pt x="8360" y="97071"/>
                  <a:pt x="8064" y="97218"/>
                  <a:pt x="8051" y="97341"/>
                </a:cubicBezTo>
                <a:cubicBezTo>
                  <a:pt x="8000" y="97814"/>
                  <a:pt x="17296" y="105564"/>
                  <a:pt x="18843" y="106850"/>
                </a:cubicBezTo>
                <a:cubicBezTo>
                  <a:pt x="18729" y="106774"/>
                  <a:pt x="18616" y="106696"/>
                  <a:pt x="18501" y="106620"/>
                </a:cubicBezTo>
                <a:lnTo>
                  <a:pt x="18453" y="106691"/>
                </a:lnTo>
                <a:cubicBezTo>
                  <a:pt x="18465" y="106700"/>
                  <a:pt x="18476" y="106709"/>
                  <a:pt x="18489" y="106719"/>
                </a:cubicBezTo>
                <a:cubicBezTo>
                  <a:pt x="17018" y="105888"/>
                  <a:pt x="13537" y="104299"/>
                  <a:pt x="8265" y="104179"/>
                </a:cubicBezTo>
                <a:cubicBezTo>
                  <a:pt x="8141" y="104176"/>
                  <a:pt x="8016" y="104175"/>
                  <a:pt x="7892" y="104175"/>
                </a:cubicBezTo>
                <a:cubicBezTo>
                  <a:pt x="6751" y="104175"/>
                  <a:pt x="5613" y="104298"/>
                  <a:pt x="4507" y="104578"/>
                </a:cubicBezTo>
                <a:cubicBezTo>
                  <a:pt x="3354" y="104872"/>
                  <a:pt x="2074" y="105361"/>
                  <a:pt x="1573" y="106141"/>
                </a:cubicBezTo>
                <a:cubicBezTo>
                  <a:pt x="1573" y="106141"/>
                  <a:pt x="1635" y="106141"/>
                  <a:pt x="1752" y="106141"/>
                </a:cubicBezTo>
                <a:cubicBezTo>
                  <a:pt x="3316" y="106141"/>
                  <a:pt x="14692" y="106176"/>
                  <a:pt x="19106" y="107175"/>
                </a:cubicBezTo>
                <a:cubicBezTo>
                  <a:pt x="20026" y="107852"/>
                  <a:pt x="20934" y="108547"/>
                  <a:pt x="21829" y="109259"/>
                </a:cubicBezTo>
                <a:cubicBezTo>
                  <a:pt x="21174" y="109026"/>
                  <a:pt x="20020" y="108781"/>
                  <a:pt x="18055" y="108781"/>
                </a:cubicBezTo>
                <a:cubicBezTo>
                  <a:pt x="14775" y="108781"/>
                  <a:pt x="9238" y="109464"/>
                  <a:pt x="1" y="112025"/>
                </a:cubicBezTo>
                <a:cubicBezTo>
                  <a:pt x="1" y="112025"/>
                  <a:pt x="133" y="112025"/>
                  <a:pt x="377" y="112022"/>
                </a:cubicBezTo>
                <a:cubicBezTo>
                  <a:pt x="2247" y="111999"/>
                  <a:pt x="11009" y="111779"/>
                  <a:pt x="22388" y="109711"/>
                </a:cubicBezTo>
                <a:cubicBezTo>
                  <a:pt x="23110" y="110293"/>
                  <a:pt x="23825" y="110883"/>
                  <a:pt x="24533" y="111480"/>
                </a:cubicBezTo>
                <a:cubicBezTo>
                  <a:pt x="24789" y="111695"/>
                  <a:pt x="25042" y="111915"/>
                  <a:pt x="25296" y="112134"/>
                </a:cubicBezTo>
                <a:cubicBezTo>
                  <a:pt x="24979" y="112121"/>
                  <a:pt x="24661" y="112115"/>
                  <a:pt x="24342" y="112115"/>
                </a:cubicBezTo>
                <a:cubicBezTo>
                  <a:pt x="13174" y="112115"/>
                  <a:pt x="1801" y="119525"/>
                  <a:pt x="1801" y="119525"/>
                </a:cubicBezTo>
                <a:cubicBezTo>
                  <a:pt x="1801" y="119525"/>
                  <a:pt x="18004" y="115698"/>
                  <a:pt x="25449" y="112266"/>
                </a:cubicBezTo>
                <a:cubicBezTo>
                  <a:pt x="26500" y="113170"/>
                  <a:pt x="27533" y="114093"/>
                  <a:pt x="28547" y="115034"/>
                </a:cubicBezTo>
                <a:cubicBezTo>
                  <a:pt x="28163" y="114984"/>
                  <a:pt x="27765" y="114960"/>
                  <a:pt x="27357" y="114960"/>
                </a:cubicBezTo>
                <a:cubicBezTo>
                  <a:pt x="19470" y="114960"/>
                  <a:pt x="7520" y="123941"/>
                  <a:pt x="5161" y="125777"/>
                </a:cubicBezTo>
                <a:cubicBezTo>
                  <a:pt x="5086" y="125815"/>
                  <a:pt x="5010" y="125852"/>
                  <a:pt x="4937" y="125890"/>
                </a:cubicBezTo>
                <a:lnTo>
                  <a:pt x="5129" y="125801"/>
                </a:lnTo>
                <a:lnTo>
                  <a:pt x="5129" y="125801"/>
                </a:lnTo>
                <a:cubicBezTo>
                  <a:pt x="4880" y="125995"/>
                  <a:pt x="4746" y="126103"/>
                  <a:pt x="4746" y="126103"/>
                </a:cubicBezTo>
                <a:cubicBezTo>
                  <a:pt x="4746" y="126103"/>
                  <a:pt x="19754" y="121113"/>
                  <a:pt x="28844" y="115308"/>
                </a:cubicBezTo>
                <a:cubicBezTo>
                  <a:pt x="29322" y="115755"/>
                  <a:pt x="29795" y="116206"/>
                  <a:pt x="30265" y="116663"/>
                </a:cubicBezTo>
                <a:cubicBezTo>
                  <a:pt x="30820" y="117206"/>
                  <a:pt x="31362" y="117762"/>
                  <a:pt x="31897" y="118324"/>
                </a:cubicBezTo>
                <a:cubicBezTo>
                  <a:pt x="31690" y="118351"/>
                  <a:pt x="31484" y="118380"/>
                  <a:pt x="31279" y="118412"/>
                </a:cubicBezTo>
                <a:cubicBezTo>
                  <a:pt x="19442" y="120202"/>
                  <a:pt x="8440" y="127649"/>
                  <a:pt x="8440" y="127649"/>
                </a:cubicBezTo>
                <a:cubicBezTo>
                  <a:pt x="8440" y="127649"/>
                  <a:pt x="8631" y="127576"/>
                  <a:pt x="8984" y="127451"/>
                </a:cubicBezTo>
                <a:cubicBezTo>
                  <a:pt x="9061" y="127424"/>
                  <a:pt x="9139" y="127397"/>
                  <a:pt x="9217" y="127370"/>
                </a:cubicBezTo>
                <a:cubicBezTo>
                  <a:pt x="10645" y="126876"/>
                  <a:pt x="13936" y="125824"/>
                  <a:pt x="18115" y="125037"/>
                </a:cubicBezTo>
                <a:cubicBezTo>
                  <a:pt x="23473" y="124029"/>
                  <a:pt x="30032" y="120390"/>
                  <a:pt x="32104" y="118541"/>
                </a:cubicBezTo>
                <a:cubicBezTo>
                  <a:pt x="32715" y="119190"/>
                  <a:pt x="33317" y="119846"/>
                  <a:pt x="33918" y="120505"/>
                </a:cubicBezTo>
                <a:cubicBezTo>
                  <a:pt x="31220" y="120830"/>
                  <a:pt x="22993" y="124507"/>
                  <a:pt x="19761" y="127198"/>
                </a:cubicBezTo>
                <a:cubicBezTo>
                  <a:pt x="17116" y="129399"/>
                  <a:pt x="13833" y="131645"/>
                  <a:pt x="12325" y="132650"/>
                </a:cubicBezTo>
                <a:cubicBezTo>
                  <a:pt x="12135" y="132746"/>
                  <a:pt x="11945" y="132843"/>
                  <a:pt x="11755" y="132936"/>
                </a:cubicBezTo>
                <a:cubicBezTo>
                  <a:pt x="11898" y="132874"/>
                  <a:pt x="12040" y="132809"/>
                  <a:pt x="12183" y="132746"/>
                </a:cubicBezTo>
                <a:lnTo>
                  <a:pt x="12183" y="132746"/>
                </a:lnTo>
                <a:cubicBezTo>
                  <a:pt x="12073" y="132819"/>
                  <a:pt x="11974" y="132884"/>
                  <a:pt x="11888" y="132940"/>
                </a:cubicBezTo>
                <a:lnTo>
                  <a:pt x="12192" y="132940"/>
                </a:lnTo>
                <a:cubicBezTo>
                  <a:pt x="15400" y="131739"/>
                  <a:pt x="28862" y="126477"/>
                  <a:pt x="34233" y="120850"/>
                </a:cubicBezTo>
                <a:cubicBezTo>
                  <a:pt x="34668" y="121329"/>
                  <a:pt x="35104" y="121806"/>
                  <a:pt x="35540" y="122283"/>
                </a:cubicBezTo>
                <a:cubicBezTo>
                  <a:pt x="35775" y="122547"/>
                  <a:pt x="36006" y="122818"/>
                  <a:pt x="36237" y="123085"/>
                </a:cubicBezTo>
                <a:cubicBezTo>
                  <a:pt x="35035" y="123470"/>
                  <a:pt x="31406" y="124972"/>
                  <a:pt x="25799" y="130249"/>
                </a:cubicBezTo>
                <a:cubicBezTo>
                  <a:pt x="24679" y="131302"/>
                  <a:pt x="23681" y="132188"/>
                  <a:pt x="22792" y="132940"/>
                </a:cubicBezTo>
                <a:lnTo>
                  <a:pt x="26692" y="132940"/>
                </a:lnTo>
                <a:cubicBezTo>
                  <a:pt x="27123" y="132631"/>
                  <a:pt x="27563" y="132300"/>
                  <a:pt x="28015" y="131949"/>
                </a:cubicBezTo>
                <a:cubicBezTo>
                  <a:pt x="33772" y="127461"/>
                  <a:pt x="35867" y="124393"/>
                  <a:pt x="36471" y="123354"/>
                </a:cubicBezTo>
                <a:cubicBezTo>
                  <a:pt x="37256" y="124267"/>
                  <a:pt x="38026" y="125196"/>
                  <a:pt x="38778" y="126139"/>
                </a:cubicBezTo>
                <a:lnTo>
                  <a:pt x="37078" y="126858"/>
                </a:lnTo>
                <a:cubicBezTo>
                  <a:pt x="36920" y="126924"/>
                  <a:pt x="36761" y="126992"/>
                  <a:pt x="36619" y="127086"/>
                </a:cubicBezTo>
                <a:cubicBezTo>
                  <a:pt x="36431" y="127210"/>
                  <a:pt x="36277" y="127378"/>
                  <a:pt x="36108" y="127529"/>
                </a:cubicBezTo>
                <a:cubicBezTo>
                  <a:pt x="35732" y="127867"/>
                  <a:pt x="35287" y="128119"/>
                  <a:pt x="34847" y="128369"/>
                </a:cubicBezTo>
                <a:lnTo>
                  <a:pt x="37198" y="132942"/>
                </a:lnTo>
                <a:lnTo>
                  <a:pt x="103476" y="132942"/>
                </a:lnTo>
                <a:lnTo>
                  <a:pt x="103476" y="10683"/>
                </a:lnTo>
                <a:lnTo>
                  <a:pt x="100570" y="10683"/>
                </a:lnTo>
                <a:cubicBezTo>
                  <a:pt x="99640" y="9578"/>
                  <a:pt x="98929" y="8293"/>
                  <a:pt x="98097" y="7107"/>
                </a:cubicBezTo>
                <a:cubicBezTo>
                  <a:pt x="97069" y="5646"/>
                  <a:pt x="95847" y="4333"/>
                  <a:pt x="94463" y="3203"/>
                </a:cubicBezTo>
                <a:cubicBezTo>
                  <a:pt x="93148" y="2616"/>
                  <a:pt x="91741" y="2275"/>
                  <a:pt x="90306" y="2275"/>
                </a:cubicBezTo>
                <a:cubicBezTo>
                  <a:pt x="90148" y="2275"/>
                  <a:pt x="89990" y="2279"/>
                  <a:pt x="89831" y="2288"/>
                </a:cubicBezTo>
                <a:cubicBezTo>
                  <a:pt x="88682" y="2349"/>
                  <a:pt x="87504" y="2625"/>
                  <a:pt x="86366" y="2625"/>
                </a:cubicBezTo>
                <a:cubicBezTo>
                  <a:pt x="85796" y="2625"/>
                  <a:pt x="85236" y="2556"/>
                  <a:pt x="84694" y="2355"/>
                </a:cubicBezTo>
                <a:cubicBezTo>
                  <a:pt x="83311" y="1840"/>
                  <a:pt x="82297" y="534"/>
                  <a:pt x="80874" y="138"/>
                </a:cubicBezTo>
                <a:cubicBezTo>
                  <a:pt x="80522" y="40"/>
                  <a:pt x="80169" y="1"/>
                  <a:pt x="798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47375" y="622925"/>
            <a:ext cx="5748600" cy="10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847375" y="1298750"/>
            <a:ext cx="7266000" cy="3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54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/>
          <p:nvPr/>
        </p:nvSpPr>
        <p:spPr>
          <a:xfrm flipH="1">
            <a:off x="7771201" y="0"/>
            <a:ext cx="1562047" cy="4772134"/>
          </a:xfrm>
          <a:custGeom>
            <a:avLst/>
            <a:gdLst/>
            <a:ahLst/>
            <a:cxnLst/>
            <a:rect l="l" t="t" r="r" b="b"/>
            <a:pathLst>
              <a:path w="6583" h="32909" extrusionOk="0">
                <a:moveTo>
                  <a:pt x="1715" y="1"/>
                </a:moveTo>
                <a:cubicBezTo>
                  <a:pt x="2369" y="10953"/>
                  <a:pt x="1" y="22284"/>
                  <a:pt x="1741" y="32909"/>
                </a:cubicBezTo>
                <a:lnTo>
                  <a:pt x="6517" y="32909"/>
                </a:lnTo>
                <a:cubicBezTo>
                  <a:pt x="6583" y="30750"/>
                  <a:pt x="6360" y="28551"/>
                  <a:pt x="6020" y="26432"/>
                </a:cubicBezTo>
                <a:cubicBezTo>
                  <a:pt x="5444" y="22964"/>
                  <a:pt x="4528" y="19588"/>
                  <a:pt x="3992" y="16121"/>
                </a:cubicBezTo>
                <a:cubicBezTo>
                  <a:pt x="3154" y="10822"/>
                  <a:pt x="3181" y="5405"/>
                  <a:pt x="33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flipH="1">
            <a:off x="-116851" y="-2"/>
            <a:ext cx="1518387" cy="4772134"/>
          </a:xfrm>
          <a:custGeom>
            <a:avLst/>
            <a:gdLst/>
            <a:ahLst/>
            <a:cxnLst/>
            <a:rect l="l" t="t" r="r" b="b"/>
            <a:pathLst>
              <a:path w="6399" h="32909" extrusionOk="0">
                <a:moveTo>
                  <a:pt x="890" y="1"/>
                </a:moveTo>
                <a:cubicBezTo>
                  <a:pt x="419" y="7171"/>
                  <a:pt x="53" y="14394"/>
                  <a:pt x="602" y="21551"/>
                </a:cubicBezTo>
                <a:cubicBezTo>
                  <a:pt x="798" y="24090"/>
                  <a:pt x="1126" y="26654"/>
                  <a:pt x="903" y="29193"/>
                </a:cubicBezTo>
                <a:cubicBezTo>
                  <a:pt x="772" y="30488"/>
                  <a:pt x="471" y="31757"/>
                  <a:pt x="0" y="32909"/>
                </a:cubicBezTo>
                <a:lnTo>
                  <a:pt x="6294" y="32909"/>
                </a:lnTo>
                <a:cubicBezTo>
                  <a:pt x="6399" y="30252"/>
                  <a:pt x="6006" y="27570"/>
                  <a:pt x="5443" y="25005"/>
                </a:cubicBezTo>
                <a:cubicBezTo>
                  <a:pt x="4698" y="21590"/>
                  <a:pt x="3651" y="18280"/>
                  <a:pt x="3049" y="14813"/>
                </a:cubicBezTo>
                <a:cubicBezTo>
                  <a:pt x="2198" y="9971"/>
                  <a:pt x="2264" y="4973"/>
                  <a:pt x="2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 flipH="1">
            <a:off x="10" y="937"/>
            <a:ext cx="1027919" cy="4770249"/>
          </a:xfrm>
          <a:custGeom>
            <a:avLst/>
            <a:gdLst/>
            <a:ahLst/>
            <a:cxnLst/>
            <a:rect l="l" t="t" r="r" b="b"/>
            <a:pathLst>
              <a:path w="4332" h="32896" extrusionOk="0">
                <a:moveTo>
                  <a:pt x="2604" y="1"/>
                </a:moveTo>
                <a:cubicBezTo>
                  <a:pt x="3140" y="5378"/>
                  <a:pt x="2643" y="10926"/>
                  <a:pt x="1950" y="16304"/>
                </a:cubicBezTo>
                <a:cubicBezTo>
                  <a:pt x="1230" y="21813"/>
                  <a:pt x="275" y="27334"/>
                  <a:pt x="0" y="32895"/>
                </a:cubicBezTo>
                <a:lnTo>
                  <a:pt x="3428" y="32895"/>
                </a:lnTo>
                <a:cubicBezTo>
                  <a:pt x="4331" y="27321"/>
                  <a:pt x="4253" y="21538"/>
                  <a:pt x="4148" y="15833"/>
                </a:cubicBezTo>
                <a:cubicBezTo>
                  <a:pt x="4069" y="10547"/>
                  <a:pt x="3991" y="5274"/>
                  <a:pt x="39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"/>
          <p:cNvSpPr/>
          <p:nvPr/>
        </p:nvSpPr>
        <p:spPr>
          <a:xfrm rot="10800000">
            <a:off x="-23" y="-2024623"/>
            <a:ext cx="9144030" cy="3499758"/>
          </a:xfrm>
          <a:custGeom>
            <a:avLst/>
            <a:gdLst/>
            <a:ahLst/>
            <a:cxnLst/>
            <a:rect l="l" t="t" r="r" b="b"/>
            <a:pathLst>
              <a:path w="54681" h="29585" extrusionOk="0">
                <a:moveTo>
                  <a:pt x="51488" y="0"/>
                </a:moveTo>
                <a:lnTo>
                  <a:pt x="51488" y="0"/>
                </a:lnTo>
                <a:cubicBezTo>
                  <a:pt x="51370" y="341"/>
                  <a:pt x="51383" y="720"/>
                  <a:pt x="51527" y="1047"/>
                </a:cubicBezTo>
                <a:cubicBezTo>
                  <a:pt x="51426" y="1000"/>
                  <a:pt x="51312" y="970"/>
                  <a:pt x="51201" y="970"/>
                </a:cubicBezTo>
                <a:cubicBezTo>
                  <a:pt x="51096" y="970"/>
                  <a:pt x="50995" y="997"/>
                  <a:pt x="50912" y="1060"/>
                </a:cubicBezTo>
                <a:cubicBezTo>
                  <a:pt x="50585" y="1309"/>
                  <a:pt x="50559" y="1832"/>
                  <a:pt x="50729" y="2212"/>
                </a:cubicBezTo>
                <a:cubicBezTo>
                  <a:pt x="50912" y="2591"/>
                  <a:pt x="51253" y="2853"/>
                  <a:pt x="51606" y="3088"/>
                </a:cubicBezTo>
                <a:cubicBezTo>
                  <a:pt x="51548" y="3080"/>
                  <a:pt x="51491" y="3076"/>
                  <a:pt x="51434" y="3076"/>
                </a:cubicBezTo>
                <a:cubicBezTo>
                  <a:pt x="50621" y="3076"/>
                  <a:pt x="49877" y="3917"/>
                  <a:pt x="50036" y="4724"/>
                </a:cubicBezTo>
                <a:cubicBezTo>
                  <a:pt x="49784" y="4574"/>
                  <a:pt x="49499" y="4503"/>
                  <a:pt x="49215" y="4503"/>
                </a:cubicBezTo>
                <a:cubicBezTo>
                  <a:pt x="48730" y="4503"/>
                  <a:pt x="48248" y="4711"/>
                  <a:pt x="47942" y="5090"/>
                </a:cubicBezTo>
                <a:cubicBezTo>
                  <a:pt x="47981" y="4554"/>
                  <a:pt x="47759" y="3991"/>
                  <a:pt x="47327" y="3638"/>
                </a:cubicBezTo>
                <a:cubicBezTo>
                  <a:pt x="46843" y="4358"/>
                  <a:pt x="46778" y="5365"/>
                  <a:pt x="47196" y="6137"/>
                </a:cubicBezTo>
                <a:cubicBezTo>
                  <a:pt x="46926" y="5928"/>
                  <a:pt x="46580" y="5823"/>
                  <a:pt x="46236" y="5823"/>
                </a:cubicBezTo>
                <a:cubicBezTo>
                  <a:pt x="46064" y="5823"/>
                  <a:pt x="45892" y="5849"/>
                  <a:pt x="45731" y="5902"/>
                </a:cubicBezTo>
                <a:lnTo>
                  <a:pt x="45731" y="2146"/>
                </a:lnTo>
                <a:cubicBezTo>
                  <a:pt x="45535" y="2238"/>
                  <a:pt x="45351" y="2356"/>
                  <a:pt x="45168" y="2500"/>
                </a:cubicBezTo>
                <a:cubicBezTo>
                  <a:pt x="44977" y="2292"/>
                  <a:pt x="44701" y="2194"/>
                  <a:pt x="44422" y="2194"/>
                </a:cubicBezTo>
                <a:cubicBezTo>
                  <a:pt x="44033" y="2194"/>
                  <a:pt x="43637" y="2385"/>
                  <a:pt x="43454" y="2735"/>
                </a:cubicBezTo>
                <a:cubicBezTo>
                  <a:pt x="43520" y="2173"/>
                  <a:pt x="43114" y="1610"/>
                  <a:pt x="42551" y="1505"/>
                </a:cubicBezTo>
                <a:lnTo>
                  <a:pt x="42551" y="1505"/>
                </a:lnTo>
                <a:cubicBezTo>
                  <a:pt x="42447" y="1845"/>
                  <a:pt x="42460" y="2225"/>
                  <a:pt x="42591" y="2552"/>
                </a:cubicBezTo>
                <a:cubicBezTo>
                  <a:pt x="42490" y="2505"/>
                  <a:pt x="42375" y="2475"/>
                  <a:pt x="42266" y="2475"/>
                </a:cubicBezTo>
                <a:cubicBezTo>
                  <a:pt x="42163" y="2475"/>
                  <a:pt x="42065" y="2502"/>
                  <a:pt x="41989" y="2565"/>
                </a:cubicBezTo>
                <a:cubicBezTo>
                  <a:pt x="41662" y="2814"/>
                  <a:pt x="41622" y="3337"/>
                  <a:pt x="41806" y="3717"/>
                </a:cubicBezTo>
                <a:cubicBezTo>
                  <a:pt x="41989" y="4096"/>
                  <a:pt x="42329" y="4358"/>
                  <a:pt x="42669" y="4593"/>
                </a:cubicBezTo>
                <a:cubicBezTo>
                  <a:pt x="42613" y="4585"/>
                  <a:pt x="42556" y="4580"/>
                  <a:pt x="42500" y="4580"/>
                </a:cubicBezTo>
                <a:cubicBezTo>
                  <a:pt x="41697" y="4580"/>
                  <a:pt x="40952" y="5422"/>
                  <a:pt x="41099" y="6229"/>
                </a:cubicBezTo>
                <a:cubicBezTo>
                  <a:pt x="40853" y="6079"/>
                  <a:pt x="40570" y="6008"/>
                  <a:pt x="40287" y="6008"/>
                </a:cubicBezTo>
                <a:cubicBezTo>
                  <a:pt x="39804" y="6008"/>
                  <a:pt x="39319" y="6216"/>
                  <a:pt x="39005" y="6595"/>
                </a:cubicBezTo>
                <a:cubicBezTo>
                  <a:pt x="39058" y="6059"/>
                  <a:pt x="38822" y="5496"/>
                  <a:pt x="38404" y="5143"/>
                </a:cubicBezTo>
                <a:cubicBezTo>
                  <a:pt x="37906" y="5862"/>
                  <a:pt x="37867" y="6870"/>
                  <a:pt x="38273" y="7642"/>
                </a:cubicBezTo>
                <a:cubicBezTo>
                  <a:pt x="38006" y="7434"/>
                  <a:pt x="37664" y="7332"/>
                  <a:pt x="37322" y="7332"/>
                </a:cubicBezTo>
                <a:cubicBezTo>
                  <a:pt x="37060" y="7332"/>
                  <a:pt x="36799" y="7392"/>
                  <a:pt x="36572" y="7511"/>
                </a:cubicBezTo>
                <a:cubicBezTo>
                  <a:pt x="36454" y="7904"/>
                  <a:pt x="36690" y="8375"/>
                  <a:pt x="37082" y="8519"/>
                </a:cubicBezTo>
                <a:cubicBezTo>
                  <a:pt x="36703" y="8571"/>
                  <a:pt x="36192" y="8545"/>
                  <a:pt x="35970" y="8911"/>
                </a:cubicBezTo>
                <a:cubicBezTo>
                  <a:pt x="35865" y="9081"/>
                  <a:pt x="35865" y="9264"/>
                  <a:pt x="35931" y="9434"/>
                </a:cubicBezTo>
                <a:cubicBezTo>
                  <a:pt x="35944" y="9487"/>
                  <a:pt x="35970" y="9539"/>
                  <a:pt x="35983" y="9605"/>
                </a:cubicBezTo>
                <a:cubicBezTo>
                  <a:pt x="35708" y="9618"/>
                  <a:pt x="35460" y="9722"/>
                  <a:pt x="35250" y="9879"/>
                </a:cubicBezTo>
                <a:cubicBezTo>
                  <a:pt x="35211" y="9500"/>
                  <a:pt x="35276" y="8950"/>
                  <a:pt x="35067" y="8623"/>
                </a:cubicBezTo>
                <a:cubicBezTo>
                  <a:pt x="34930" y="8401"/>
                  <a:pt x="34733" y="8342"/>
                  <a:pt x="34521" y="8342"/>
                </a:cubicBezTo>
                <a:cubicBezTo>
                  <a:pt x="34308" y="8342"/>
                  <a:pt x="34079" y="8401"/>
                  <a:pt x="33876" y="8414"/>
                </a:cubicBezTo>
                <a:cubicBezTo>
                  <a:pt x="34609" y="8087"/>
                  <a:pt x="35002" y="7040"/>
                  <a:pt x="34478" y="6412"/>
                </a:cubicBezTo>
                <a:cubicBezTo>
                  <a:pt x="34310" y="6215"/>
                  <a:pt x="34062" y="6128"/>
                  <a:pt x="33808" y="6128"/>
                </a:cubicBezTo>
                <a:cubicBezTo>
                  <a:pt x="33490" y="6128"/>
                  <a:pt x="33163" y="6265"/>
                  <a:pt x="32973" y="6490"/>
                </a:cubicBezTo>
                <a:cubicBezTo>
                  <a:pt x="32908" y="6268"/>
                  <a:pt x="32725" y="6059"/>
                  <a:pt x="32476" y="6006"/>
                </a:cubicBezTo>
                <a:cubicBezTo>
                  <a:pt x="32434" y="5999"/>
                  <a:pt x="32392" y="5996"/>
                  <a:pt x="32351" y="5996"/>
                </a:cubicBezTo>
                <a:cubicBezTo>
                  <a:pt x="31937" y="5996"/>
                  <a:pt x="31548" y="6336"/>
                  <a:pt x="31429" y="6752"/>
                </a:cubicBezTo>
                <a:cubicBezTo>
                  <a:pt x="31364" y="6988"/>
                  <a:pt x="31364" y="7197"/>
                  <a:pt x="31403" y="7433"/>
                </a:cubicBezTo>
                <a:cubicBezTo>
                  <a:pt x="31291" y="7341"/>
                  <a:pt x="31155" y="7289"/>
                  <a:pt x="31014" y="7289"/>
                </a:cubicBezTo>
                <a:cubicBezTo>
                  <a:pt x="30974" y="7289"/>
                  <a:pt x="30934" y="7293"/>
                  <a:pt x="30893" y="7302"/>
                </a:cubicBezTo>
                <a:cubicBezTo>
                  <a:pt x="30461" y="7393"/>
                  <a:pt x="30200" y="7930"/>
                  <a:pt x="30226" y="8388"/>
                </a:cubicBezTo>
                <a:cubicBezTo>
                  <a:pt x="30252" y="8846"/>
                  <a:pt x="30500" y="9277"/>
                  <a:pt x="30749" y="9670"/>
                </a:cubicBezTo>
                <a:cubicBezTo>
                  <a:pt x="30669" y="9652"/>
                  <a:pt x="30589" y="9644"/>
                  <a:pt x="30510" y="9644"/>
                </a:cubicBezTo>
                <a:cubicBezTo>
                  <a:pt x="29549" y="9644"/>
                  <a:pt x="28750" y="10904"/>
                  <a:pt x="29257" y="11750"/>
                </a:cubicBezTo>
                <a:cubicBezTo>
                  <a:pt x="29138" y="11613"/>
                  <a:pt x="28980" y="11554"/>
                  <a:pt x="28816" y="11554"/>
                </a:cubicBezTo>
                <a:cubicBezTo>
                  <a:pt x="28604" y="11554"/>
                  <a:pt x="28380" y="11654"/>
                  <a:pt x="28211" y="11816"/>
                </a:cubicBezTo>
                <a:cubicBezTo>
                  <a:pt x="28132" y="11633"/>
                  <a:pt x="28014" y="11489"/>
                  <a:pt x="27870" y="11371"/>
                </a:cubicBezTo>
                <a:cubicBezTo>
                  <a:pt x="27654" y="11206"/>
                  <a:pt x="27383" y="11124"/>
                  <a:pt x="27109" y="11124"/>
                </a:cubicBezTo>
                <a:cubicBezTo>
                  <a:pt x="26820" y="11124"/>
                  <a:pt x="26529" y="11216"/>
                  <a:pt x="26300" y="11397"/>
                </a:cubicBezTo>
                <a:cubicBezTo>
                  <a:pt x="26274" y="11031"/>
                  <a:pt x="26340" y="10468"/>
                  <a:pt x="26117" y="10141"/>
                </a:cubicBezTo>
                <a:cubicBezTo>
                  <a:pt x="25982" y="9922"/>
                  <a:pt x="25789" y="9865"/>
                  <a:pt x="25580" y="9865"/>
                </a:cubicBezTo>
                <a:cubicBezTo>
                  <a:pt x="25365" y="9865"/>
                  <a:pt x="25132" y="9925"/>
                  <a:pt x="24926" y="9932"/>
                </a:cubicBezTo>
                <a:cubicBezTo>
                  <a:pt x="25659" y="9605"/>
                  <a:pt x="26052" y="8558"/>
                  <a:pt x="25528" y="7930"/>
                </a:cubicBezTo>
                <a:cubicBezTo>
                  <a:pt x="25360" y="7738"/>
                  <a:pt x="25112" y="7652"/>
                  <a:pt x="24859" y="7652"/>
                </a:cubicBezTo>
                <a:cubicBezTo>
                  <a:pt x="24540" y="7652"/>
                  <a:pt x="24213" y="7788"/>
                  <a:pt x="24024" y="8021"/>
                </a:cubicBezTo>
                <a:cubicBezTo>
                  <a:pt x="23958" y="7786"/>
                  <a:pt x="23775" y="7576"/>
                  <a:pt x="23540" y="7524"/>
                </a:cubicBezTo>
                <a:cubicBezTo>
                  <a:pt x="23499" y="7517"/>
                  <a:pt x="23458" y="7514"/>
                  <a:pt x="23417" y="7514"/>
                </a:cubicBezTo>
                <a:cubicBezTo>
                  <a:pt x="23003" y="7514"/>
                  <a:pt x="22612" y="7866"/>
                  <a:pt x="22493" y="8283"/>
                </a:cubicBezTo>
                <a:cubicBezTo>
                  <a:pt x="22427" y="8505"/>
                  <a:pt x="22427" y="8715"/>
                  <a:pt x="22453" y="8950"/>
                </a:cubicBezTo>
                <a:cubicBezTo>
                  <a:pt x="22341" y="8859"/>
                  <a:pt x="22206" y="8807"/>
                  <a:pt x="22071" y="8807"/>
                </a:cubicBezTo>
                <a:cubicBezTo>
                  <a:pt x="22032" y="8807"/>
                  <a:pt x="21994" y="8811"/>
                  <a:pt x="21956" y="8820"/>
                </a:cubicBezTo>
                <a:cubicBezTo>
                  <a:pt x="21511" y="8911"/>
                  <a:pt x="21250" y="9461"/>
                  <a:pt x="21276" y="9919"/>
                </a:cubicBezTo>
                <a:cubicBezTo>
                  <a:pt x="21315" y="10377"/>
                  <a:pt x="21551" y="10795"/>
                  <a:pt x="21799" y="11188"/>
                </a:cubicBezTo>
                <a:cubicBezTo>
                  <a:pt x="21721" y="11171"/>
                  <a:pt x="21643" y="11164"/>
                  <a:pt x="21566" y="11164"/>
                </a:cubicBezTo>
                <a:cubicBezTo>
                  <a:pt x="20911" y="11164"/>
                  <a:pt x="20329" y="11733"/>
                  <a:pt x="20177" y="12365"/>
                </a:cubicBezTo>
                <a:cubicBezTo>
                  <a:pt x="20124" y="12359"/>
                  <a:pt x="20066" y="12356"/>
                  <a:pt x="20005" y="12356"/>
                </a:cubicBezTo>
                <a:cubicBezTo>
                  <a:pt x="19945" y="12356"/>
                  <a:pt x="19882" y="12359"/>
                  <a:pt x="19823" y="12365"/>
                </a:cubicBezTo>
                <a:cubicBezTo>
                  <a:pt x="20216" y="11829"/>
                  <a:pt x="20216" y="11044"/>
                  <a:pt x="19837" y="10507"/>
                </a:cubicBezTo>
                <a:cubicBezTo>
                  <a:pt x="19530" y="10068"/>
                  <a:pt x="19015" y="9820"/>
                  <a:pt x="18499" y="9820"/>
                </a:cubicBezTo>
                <a:cubicBezTo>
                  <a:pt x="18355" y="9820"/>
                  <a:pt x="18210" y="9839"/>
                  <a:pt x="18070" y="9879"/>
                </a:cubicBezTo>
                <a:cubicBezTo>
                  <a:pt x="18616" y="9200"/>
                  <a:pt x="17936" y="8025"/>
                  <a:pt x="17103" y="8025"/>
                </a:cubicBezTo>
                <a:cubicBezTo>
                  <a:pt x="17038" y="8025"/>
                  <a:pt x="16972" y="8032"/>
                  <a:pt x="16906" y="8048"/>
                </a:cubicBezTo>
                <a:cubicBezTo>
                  <a:pt x="16840" y="7864"/>
                  <a:pt x="16814" y="7590"/>
                  <a:pt x="16696" y="7446"/>
                </a:cubicBezTo>
                <a:cubicBezTo>
                  <a:pt x="16605" y="7315"/>
                  <a:pt x="16382" y="7249"/>
                  <a:pt x="16238" y="7249"/>
                </a:cubicBezTo>
                <a:cubicBezTo>
                  <a:pt x="16081" y="7249"/>
                  <a:pt x="15924" y="7315"/>
                  <a:pt x="15793" y="7406"/>
                </a:cubicBezTo>
                <a:cubicBezTo>
                  <a:pt x="15728" y="7459"/>
                  <a:pt x="15492" y="7707"/>
                  <a:pt x="15519" y="7799"/>
                </a:cubicBezTo>
                <a:cubicBezTo>
                  <a:pt x="15341" y="7399"/>
                  <a:pt x="14909" y="7168"/>
                  <a:pt x="14486" y="7168"/>
                </a:cubicBezTo>
                <a:cubicBezTo>
                  <a:pt x="14287" y="7168"/>
                  <a:pt x="14090" y="7219"/>
                  <a:pt x="13922" y="7328"/>
                </a:cubicBezTo>
                <a:cubicBezTo>
                  <a:pt x="13399" y="7668"/>
                  <a:pt x="13294" y="8519"/>
                  <a:pt x="13739" y="8977"/>
                </a:cubicBezTo>
                <a:cubicBezTo>
                  <a:pt x="13442" y="8693"/>
                  <a:pt x="13053" y="8566"/>
                  <a:pt x="12656" y="8566"/>
                </a:cubicBezTo>
                <a:cubicBezTo>
                  <a:pt x="11899" y="8566"/>
                  <a:pt x="11109" y="9028"/>
                  <a:pt x="10861" y="9749"/>
                </a:cubicBezTo>
                <a:cubicBezTo>
                  <a:pt x="10913" y="8975"/>
                  <a:pt x="10139" y="8235"/>
                  <a:pt x="9385" y="8235"/>
                </a:cubicBezTo>
                <a:cubicBezTo>
                  <a:pt x="9195" y="8235"/>
                  <a:pt x="9006" y="8282"/>
                  <a:pt x="8832" y="8388"/>
                </a:cubicBezTo>
                <a:cubicBezTo>
                  <a:pt x="9253" y="7797"/>
                  <a:pt x="8618" y="6881"/>
                  <a:pt x="7946" y="6881"/>
                </a:cubicBezTo>
                <a:cubicBezTo>
                  <a:pt x="7844" y="6881"/>
                  <a:pt x="7742" y="6902"/>
                  <a:pt x="7642" y="6948"/>
                </a:cubicBezTo>
                <a:cubicBezTo>
                  <a:pt x="7720" y="6477"/>
                  <a:pt x="7419" y="5954"/>
                  <a:pt x="6961" y="5797"/>
                </a:cubicBezTo>
                <a:cubicBezTo>
                  <a:pt x="6857" y="5763"/>
                  <a:pt x="6747" y="5747"/>
                  <a:pt x="6638" y="5747"/>
                </a:cubicBezTo>
                <a:cubicBezTo>
                  <a:pt x="6325" y="5747"/>
                  <a:pt x="6014" y="5881"/>
                  <a:pt x="5810" y="6124"/>
                </a:cubicBezTo>
                <a:cubicBezTo>
                  <a:pt x="6281" y="5404"/>
                  <a:pt x="6425" y="4462"/>
                  <a:pt x="6202" y="3651"/>
                </a:cubicBezTo>
                <a:cubicBezTo>
                  <a:pt x="6172" y="3650"/>
                  <a:pt x="6142" y="3649"/>
                  <a:pt x="6112" y="3649"/>
                </a:cubicBezTo>
                <a:cubicBezTo>
                  <a:pt x="5343" y="3649"/>
                  <a:pt x="4567" y="4124"/>
                  <a:pt x="4227" y="4829"/>
                </a:cubicBezTo>
                <a:lnTo>
                  <a:pt x="4227" y="2617"/>
                </a:lnTo>
                <a:cubicBezTo>
                  <a:pt x="3468" y="2905"/>
                  <a:pt x="2814" y="3481"/>
                  <a:pt x="2421" y="4188"/>
                </a:cubicBezTo>
                <a:cubicBezTo>
                  <a:pt x="2486" y="3860"/>
                  <a:pt x="2225" y="3468"/>
                  <a:pt x="1885" y="3416"/>
                </a:cubicBezTo>
                <a:cubicBezTo>
                  <a:pt x="1849" y="3410"/>
                  <a:pt x="1813" y="3408"/>
                  <a:pt x="1777" y="3408"/>
                </a:cubicBezTo>
                <a:cubicBezTo>
                  <a:pt x="1374" y="3408"/>
                  <a:pt x="1008" y="3737"/>
                  <a:pt x="864" y="4122"/>
                </a:cubicBezTo>
                <a:cubicBezTo>
                  <a:pt x="746" y="4423"/>
                  <a:pt x="746" y="4750"/>
                  <a:pt x="785" y="5051"/>
                </a:cubicBezTo>
                <a:cubicBezTo>
                  <a:pt x="655" y="4763"/>
                  <a:pt x="327" y="4528"/>
                  <a:pt x="0" y="4502"/>
                </a:cubicBezTo>
                <a:lnTo>
                  <a:pt x="0" y="29585"/>
                </a:lnTo>
                <a:lnTo>
                  <a:pt x="54681" y="29585"/>
                </a:lnTo>
                <a:lnTo>
                  <a:pt x="54681" y="576"/>
                </a:lnTo>
                <a:cubicBezTo>
                  <a:pt x="54471" y="668"/>
                  <a:pt x="54288" y="786"/>
                  <a:pt x="54105" y="995"/>
                </a:cubicBezTo>
                <a:cubicBezTo>
                  <a:pt x="53914" y="787"/>
                  <a:pt x="53636" y="689"/>
                  <a:pt x="53355" y="689"/>
                </a:cubicBezTo>
                <a:cubicBezTo>
                  <a:pt x="52963" y="689"/>
                  <a:pt x="52566" y="880"/>
                  <a:pt x="52391" y="1230"/>
                </a:cubicBezTo>
                <a:cubicBezTo>
                  <a:pt x="52456" y="668"/>
                  <a:pt x="52038" y="105"/>
                  <a:pt x="514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"/>
          <p:cNvSpPr txBox="1">
            <a:spLocks noGrp="1"/>
          </p:cNvSpPr>
          <p:nvPr>
            <p:ph type="title"/>
          </p:nvPr>
        </p:nvSpPr>
        <p:spPr>
          <a:xfrm>
            <a:off x="1682699" y="2877325"/>
            <a:ext cx="5778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subTitle" idx="1"/>
          </p:nvPr>
        </p:nvSpPr>
        <p:spPr>
          <a:xfrm>
            <a:off x="1682700" y="1175975"/>
            <a:ext cx="57786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0" name="Google Shape;270;p15"/>
          <p:cNvSpPr/>
          <p:nvPr/>
        </p:nvSpPr>
        <p:spPr>
          <a:xfrm rot="-757873" flipH="1">
            <a:off x="279832" y="3555200"/>
            <a:ext cx="1234674" cy="1377712"/>
          </a:xfrm>
          <a:custGeom>
            <a:avLst/>
            <a:gdLst/>
            <a:ahLst/>
            <a:cxnLst/>
            <a:rect l="l" t="t" r="r" b="b"/>
            <a:pathLst>
              <a:path w="15297" h="13877" extrusionOk="0">
                <a:moveTo>
                  <a:pt x="6606" y="1"/>
                </a:moveTo>
                <a:cubicBezTo>
                  <a:pt x="6564" y="1"/>
                  <a:pt x="6521" y="3"/>
                  <a:pt x="6477" y="6"/>
                </a:cubicBezTo>
                <a:cubicBezTo>
                  <a:pt x="4070" y="203"/>
                  <a:pt x="5758" y="3330"/>
                  <a:pt x="6333" y="4468"/>
                </a:cubicBezTo>
                <a:cubicBezTo>
                  <a:pt x="7289" y="6405"/>
                  <a:pt x="8506" y="8184"/>
                  <a:pt x="9893" y="9833"/>
                </a:cubicBezTo>
                <a:cubicBezTo>
                  <a:pt x="8793" y="8839"/>
                  <a:pt x="7681" y="7831"/>
                  <a:pt x="6399" y="7072"/>
                </a:cubicBezTo>
                <a:cubicBezTo>
                  <a:pt x="5257" y="6408"/>
                  <a:pt x="3950" y="5952"/>
                  <a:pt x="2634" y="5952"/>
                </a:cubicBezTo>
                <a:cubicBezTo>
                  <a:pt x="2471" y="5952"/>
                  <a:pt x="2309" y="5959"/>
                  <a:pt x="2146" y="5973"/>
                </a:cubicBezTo>
                <a:cubicBezTo>
                  <a:pt x="1636" y="6025"/>
                  <a:pt x="1139" y="6143"/>
                  <a:pt x="733" y="6418"/>
                </a:cubicBezTo>
                <a:cubicBezTo>
                  <a:pt x="328" y="6693"/>
                  <a:pt x="14" y="7151"/>
                  <a:pt x="14" y="7648"/>
                </a:cubicBezTo>
                <a:cubicBezTo>
                  <a:pt x="1" y="8525"/>
                  <a:pt x="877" y="9139"/>
                  <a:pt x="1688" y="9532"/>
                </a:cubicBezTo>
                <a:cubicBezTo>
                  <a:pt x="3298" y="10330"/>
                  <a:pt x="5038" y="10906"/>
                  <a:pt x="6661" y="11717"/>
                </a:cubicBezTo>
                <a:cubicBezTo>
                  <a:pt x="7786" y="12293"/>
                  <a:pt x="8859" y="12973"/>
                  <a:pt x="9735" y="13876"/>
                </a:cubicBezTo>
                <a:lnTo>
                  <a:pt x="15231" y="10396"/>
                </a:lnTo>
                <a:cubicBezTo>
                  <a:pt x="14878" y="9022"/>
                  <a:pt x="15009" y="7530"/>
                  <a:pt x="15126" y="6091"/>
                </a:cubicBezTo>
                <a:cubicBezTo>
                  <a:pt x="15257" y="4377"/>
                  <a:pt x="15296" y="2558"/>
                  <a:pt x="14394" y="1106"/>
                </a:cubicBezTo>
                <a:cubicBezTo>
                  <a:pt x="14158" y="739"/>
                  <a:pt x="13857" y="386"/>
                  <a:pt x="13425" y="320"/>
                </a:cubicBezTo>
                <a:cubicBezTo>
                  <a:pt x="13380" y="314"/>
                  <a:pt x="13334" y="310"/>
                  <a:pt x="13288" y="310"/>
                </a:cubicBezTo>
                <a:cubicBezTo>
                  <a:pt x="12976" y="310"/>
                  <a:pt x="12659" y="460"/>
                  <a:pt x="12431" y="700"/>
                </a:cubicBezTo>
                <a:cubicBezTo>
                  <a:pt x="12182" y="962"/>
                  <a:pt x="12025" y="1302"/>
                  <a:pt x="11894" y="1642"/>
                </a:cubicBezTo>
                <a:cubicBezTo>
                  <a:pt x="11057" y="3906"/>
                  <a:pt x="11515" y="6392"/>
                  <a:pt x="12065" y="8721"/>
                </a:cubicBezTo>
                <a:cubicBezTo>
                  <a:pt x="10952" y="7085"/>
                  <a:pt x="10717" y="4992"/>
                  <a:pt x="9840" y="3212"/>
                </a:cubicBezTo>
                <a:cubicBezTo>
                  <a:pt x="9306" y="2106"/>
                  <a:pt x="8057" y="1"/>
                  <a:pt x="66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5"/>
          <p:cNvSpPr/>
          <p:nvPr/>
        </p:nvSpPr>
        <p:spPr>
          <a:xfrm flipH="1">
            <a:off x="-1843995" y="2901475"/>
            <a:ext cx="11201380" cy="4502252"/>
          </a:xfrm>
          <a:custGeom>
            <a:avLst/>
            <a:gdLst/>
            <a:ahLst/>
            <a:cxnLst/>
            <a:rect l="l" t="t" r="r" b="b"/>
            <a:pathLst>
              <a:path w="57547" h="31116" extrusionOk="0">
                <a:moveTo>
                  <a:pt x="54164" y="1115"/>
                </a:moveTo>
                <a:cubicBezTo>
                  <a:pt x="54357" y="1207"/>
                  <a:pt x="54485" y="1389"/>
                  <a:pt x="54459" y="1596"/>
                </a:cubicBezTo>
                <a:cubicBezTo>
                  <a:pt x="54332" y="1457"/>
                  <a:pt x="54229" y="1292"/>
                  <a:pt x="54164" y="1115"/>
                </a:cubicBezTo>
                <a:close/>
                <a:moveTo>
                  <a:pt x="2552" y="4396"/>
                </a:moveTo>
                <a:cubicBezTo>
                  <a:pt x="2539" y="4475"/>
                  <a:pt x="2513" y="4580"/>
                  <a:pt x="2422" y="4645"/>
                </a:cubicBezTo>
                <a:cubicBezTo>
                  <a:pt x="2461" y="4553"/>
                  <a:pt x="2513" y="4475"/>
                  <a:pt x="2552" y="4396"/>
                </a:cubicBezTo>
                <a:close/>
                <a:moveTo>
                  <a:pt x="838" y="5299"/>
                </a:moveTo>
                <a:lnTo>
                  <a:pt x="838" y="5299"/>
                </a:lnTo>
                <a:cubicBezTo>
                  <a:pt x="904" y="5430"/>
                  <a:pt x="917" y="5561"/>
                  <a:pt x="904" y="5705"/>
                </a:cubicBezTo>
                <a:cubicBezTo>
                  <a:pt x="878" y="5574"/>
                  <a:pt x="851" y="5430"/>
                  <a:pt x="838" y="5299"/>
                </a:cubicBezTo>
                <a:close/>
                <a:moveTo>
                  <a:pt x="6138" y="6425"/>
                </a:moveTo>
                <a:lnTo>
                  <a:pt x="6138" y="6425"/>
                </a:lnTo>
                <a:cubicBezTo>
                  <a:pt x="6111" y="6477"/>
                  <a:pt x="6072" y="6542"/>
                  <a:pt x="6020" y="6582"/>
                </a:cubicBezTo>
                <a:cubicBezTo>
                  <a:pt x="6059" y="6542"/>
                  <a:pt x="6085" y="6477"/>
                  <a:pt x="6138" y="6425"/>
                </a:cubicBezTo>
                <a:close/>
                <a:moveTo>
                  <a:pt x="11437" y="10245"/>
                </a:moveTo>
                <a:cubicBezTo>
                  <a:pt x="11437" y="10363"/>
                  <a:pt x="11411" y="10468"/>
                  <a:pt x="11371" y="10572"/>
                </a:cubicBezTo>
                <a:cubicBezTo>
                  <a:pt x="11384" y="10468"/>
                  <a:pt x="11411" y="10350"/>
                  <a:pt x="11437" y="10245"/>
                </a:cubicBezTo>
                <a:close/>
                <a:moveTo>
                  <a:pt x="28251" y="14406"/>
                </a:moveTo>
                <a:cubicBezTo>
                  <a:pt x="28264" y="14432"/>
                  <a:pt x="28303" y="14485"/>
                  <a:pt x="28316" y="14524"/>
                </a:cubicBezTo>
                <a:cubicBezTo>
                  <a:pt x="28290" y="14485"/>
                  <a:pt x="28264" y="14432"/>
                  <a:pt x="28251" y="14406"/>
                </a:cubicBezTo>
                <a:close/>
                <a:moveTo>
                  <a:pt x="54132" y="0"/>
                </a:moveTo>
                <a:lnTo>
                  <a:pt x="54132" y="0"/>
                </a:lnTo>
                <a:cubicBezTo>
                  <a:pt x="54003" y="348"/>
                  <a:pt x="54026" y="735"/>
                  <a:pt x="54152" y="1097"/>
                </a:cubicBezTo>
                <a:lnTo>
                  <a:pt x="54152" y="1097"/>
                </a:lnTo>
                <a:cubicBezTo>
                  <a:pt x="54064" y="1056"/>
                  <a:pt x="53966" y="1035"/>
                  <a:pt x="53870" y="1035"/>
                </a:cubicBezTo>
                <a:cubicBezTo>
                  <a:pt x="53751" y="1035"/>
                  <a:pt x="53636" y="1067"/>
                  <a:pt x="53543" y="1138"/>
                </a:cubicBezTo>
                <a:cubicBezTo>
                  <a:pt x="53177" y="1400"/>
                  <a:pt x="53150" y="1937"/>
                  <a:pt x="53347" y="2329"/>
                </a:cubicBezTo>
                <a:cubicBezTo>
                  <a:pt x="53543" y="2722"/>
                  <a:pt x="53896" y="3009"/>
                  <a:pt x="54263" y="3271"/>
                </a:cubicBezTo>
                <a:cubicBezTo>
                  <a:pt x="54195" y="3260"/>
                  <a:pt x="54128" y="3254"/>
                  <a:pt x="54061" y="3254"/>
                </a:cubicBezTo>
                <a:cubicBezTo>
                  <a:pt x="53218" y="3254"/>
                  <a:pt x="52443" y="4137"/>
                  <a:pt x="52601" y="4985"/>
                </a:cubicBezTo>
                <a:cubicBezTo>
                  <a:pt x="52348" y="4825"/>
                  <a:pt x="52052" y="4749"/>
                  <a:pt x="51753" y="4749"/>
                </a:cubicBezTo>
                <a:cubicBezTo>
                  <a:pt x="51248" y="4749"/>
                  <a:pt x="50736" y="4965"/>
                  <a:pt x="50416" y="5352"/>
                </a:cubicBezTo>
                <a:cubicBezTo>
                  <a:pt x="50468" y="4789"/>
                  <a:pt x="50219" y="4200"/>
                  <a:pt x="49788" y="3821"/>
                </a:cubicBezTo>
                <a:cubicBezTo>
                  <a:pt x="49264" y="4593"/>
                  <a:pt x="49225" y="5639"/>
                  <a:pt x="49644" y="6451"/>
                </a:cubicBezTo>
                <a:cubicBezTo>
                  <a:pt x="49353" y="6242"/>
                  <a:pt x="48994" y="6135"/>
                  <a:pt x="48635" y="6135"/>
                </a:cubicBezTo>
                <a:cubicBezTo>
                  <a:pt x="48364" y="6135"/>
                  <a:pt x="48093" y="6196"/>
                  <a:pt x="47851" y="6320"/>
                </a:cubicBezTo>
                <a:cubicBezTo>
                  <a:pt x="47720" y="6752"/>
                  <a:pt x="47956" y="7236"/>
                  <a:pt x="48388" y="7393"/>
                </a:cubicBezTo>
                <a:cubicBezTo>
                  <a:pt x="47995" y="7432"/>
                  <a:pt x="47459" y="7406"/>
                  <a:pt x="47223" y="7798"/>
                </a:cubicBezTo>
                <a:cubicBezTo>
                  <a:pt x="47105" y="7982"/>
                  <a:pt x="47105" y="8152"/>
                  <a:pt x="47197" y="8348"/>
                </a:cubicBezTo>
                <a:cubicBezTo>
                  <a:pt x="47275" y="8570"/>
                  <a:pt x="47302" y="8806"/>
                  <a:pt x="47354" y="9028"/>
                </a:cubicBezTo>
                <a:cubicBezTo>
                  <a:pt x="47226" y="8905"/>
                  <a:pt x="47056" y="8849"/>
                  <a:pt x="46884" y="8849"/>
                </a:cubicBezTo>
                <a:cubicBezTo>
                  <a:pt x="46618" y="8849"/>
                  <a:pt x="46348" y="8986"/>
                  <a:pt x="46229" y="9225"/>
                </a:cubicBezTo>
                <a:cubicBezTo>
                  <a:pt x="46035" y="9612"/>
                  <a:pt x="46300" y="10153"/>
                  <a:pt x="46735" y="10229"/>
                </a:cubicBezTo>
                <a:lnTo>
                  <a:pt x="46735" y="10229"/>
                </a:lnTo>
                <a:cubicBezTo>
                  <a:pt x="46690" y="10223"/>
                  <a:pt x="46644" y="10219"/>
                  <a:pt x="46598" y="10219"/>
                </a:cubicBezTo>
                <a:cubicBezTo>
                  <a:pt x="46185" y="10219"/>
                  <a:pt x="45766" y="10489"/>
                  <a:pt x="45627" y="10873"/>
                </a:cubicBezTo>
                <a:cubicBezTo>
                  <a:pt x="45457" y="11318"/>
                  <a:pt x="45640" y="11855"/>
                  <a:pt x="46046" y="12103"/>
                </a:cubicBezTo>
                <a:cubicBezTo>
                  <a:pt x="45905" y="12044"/>
                  <a:pt x="45755" y="12017"/>
                  <a:pt x="45606" y="12017"/>
                </a:cubicBezTo>
                <a:cubicBezTo>
                  <a:pt x="44992" y="12017"/>
                  <a:pt x="44371" y="12477"/>
                  <a:pt x="44266" y="13098"/>
                </a:cubicBezTo>
                <a:cubicBezTo>
                  <a:pt x="44244" y="12746"/>
                  <a:pt x="43892" y="12552"/>
                  <a:pt x="43550" y="12552"/>
                </a:cubicBezTo>
                <a:cubicBezTo>
                  <a:pt x="43269" y="12552"/>
                  <a:pt x="42995" y="12683"/>
                  <a:pt x="42918" y="12967"/>
                </a:cubicBezTo>
                <a:cubicBezTo>
                  <a:pt x="42597" y="12012"/>
                  <a:pt x="41583" y="11444"/>
                  <a:pt x="40591" y="11444"/>
                </a:cubicBezTo>
                <a:cubicBezTo>
                  <a:pt x="40047" y="11444"/>
                  <a:pt x="39510" y="11615"/>
                  <a:pt x="39098" y="11986"/>
                </a:cubicBezTo>
                <a:cubicBezTo>
                  <a:pt x="39359" y="11449"/>
                  <a:pt x="39189" y="10742"/>
                  <a:pt x="38718" y="10363"/>
                </a:cubicBezTo>
                <a:cubicBezTo>
                  <a:pt x="38489" y="10191"/>
                  <a:pt x="38201" y="10103"/>
                  <a:pt x="37912" y="10103"/>
                </a:cubicBezTo>
                <a:cubicBezTo>
                  <a:pt x="37608" y="10103"/>
                  <a:pt x="37305" y="10201"/>
                  <a:pt x="37070" y="10402"/>
                </a:cubicBezTo>
                <a:cubicBezTo>
                  <a:pt x="37030" y="10010"/>
                  <a:pt x="37096" y="9434"/>
                  <a:pt x="36873" y="9068"/>
                </a:cubicBezTo>
                <a:cubicBezTo>
                  <a:pt x="36736" y="8852"/>
                  <a:pt x="36530" y="8796"/>
                  <a:pt x="36304" y="8796"/>
                </a:cubicBezTo>
                <a:cubicBezTo>
                  <a:pt x="36078" y="8796"/>
                  <a:pt x="35833" y="8852"/>
                  <a:pt x="35617" y="8858"/>
                </a:cubicBezTo>
                <a:cubicBezTo>
                  <a:pt x="36402" y="8518"/>
                  <a:pt x="36808" y="7406"/>
                  <a:pt x="36245" y="6752"/>
                </a:cubicBezTo>
                <a:cubicBezTo>
                  <a:pt x="36073" y="6545"/>
                  <a:pt x="35821" y="6457"/>
                  <a:pt x="35561" y="6457"/>
                </a:cubicBezTo>
                <a:cubicBezTo>
                  <a:pt x="35227" y="6457"/>
                  <a:pt x="34881" y="6602"/>
                  <a:pt x="34675" y="6830"/>
                </a:cubicBezTo>
                <a:cubicBezTo>
                  <a:pt x="34610" y="6582"/>
                  <a:pt x="34413" y="6359"/>
                  <a:pt x="34178" y="6307"/>
                </a:cubicBezTo>
                <a:cubicBezTo>
                  <a:pt x="34130" y="6298"/>
                  <a:pt x="34082" y="6294"/>
                  <a:pt x="34035" y="6294"/>
                </a:cubicBezTo>
                <a:cubicBezTo>
                  <a:pt x="33593" y="6294"/>
                  <a:pt x="33197" y="6666"/>
                  <a:pt x="33079" y="7092"/>
                </a:cubicBezTo>
                <a:cubicBezTo>
                  <a:pt x="33013" y="7327"/>
                  <a:pt x="33013" y="7550"/>
                  <a:pt x="33039" y="7798"/>
                </a:cubicBezTo>
                <a:cubicBezTo>
                  <a:pt x="32930" y="7709"/>
                  <a:pt x="32790" y="7649"/>
                  <a:pt x="32648" y="7649"/>
                </a:cubicBezTo>
                <a:cubicBezTo>
                  <a:pt x="32604" y="7649"/>
                  <a:pt x="32560" y="7655"/>
                  <a:pt x="32516" y="7668"/>
                </a:cubicBezTo>
                <a:cubicBezTo>
                  <a:pt x="32045" y="7785"/>
                  <a:pt x="31770" y="8322"/>
                  <a:pt x="31823" y="8806"/>
                </a:cubicBezTo>
                <a:cubicBezTo>
                  <a:pt x="31849" y="9303"/>
                  <a:pt x="32110" y="9748"/>
                  <a:pt x="32372" y="10154"/>
                </a:cubicBezTo>
                <a:cubicBezTo>
                  <a:pt x="32287" y="10135"/>
                  <a:pt x="32202" y="10126"/>
                  <a:pt x="32118" y="10126"/>
                </a:cubicBezTo>
                <a:cubicBezTo>
                  <a:pt x="31109" y="10126"/>
                  <a:pt x="30259" y="11432"/>
                  <a:pt x="30815" y="12326"/>
                </a:cubicBezTo>
                <a:cubicBezTo>
                  <a:pt x="30695" y="12189"/>
                  <a:pt x="30535" y="12131"/>
                  <a:pt x="30367" y="12131"/>
                </a:cubicBezTo>
                <a:cubicBezTo>
                  <a:pt x="29859" y="12131"/>
                  <a:pt x="29277" y="12665"/>
                  <a:pt x="29494" y="13176"/>
                </a:cubicBezTo>
                <a:cubicBezTo>
                  <a:pt x="29391" y="13125"/>
                  <a:pt x="29285" y="13102"/>
                  <a:pt x="29180" y="13102"/>
                </a:cubicBezTo>
                <a:cubicBezTo>
                  <a:pt x="28583" y="13102"/>
                  <a:pt x="28006" y="13839"/>
                  <a:pt x="28250" y="14406"/>
                </a:cubicBezTo>
                <a:cubicBezTo>
                  <a:pt x="28040" y="14063"/>
                  <a:pt x="27634" y="13862"/>
                  <a:pt x="27232" y="13862"/>
                </a:cubicBezTo>
                <a:cubicBezTo>
                  <a:pt x="27035" y="13862"/>
                  <a:pt x="26839" y="13910"/>
                  <a:pt x="26667" y="14014"/>
                </a:cubicBezTo>
                <a:cubicBezTo>
                  <a:pt x="26105" y="14354"/>
                  <a:pt x="25961" y="15191"/>
                  <a:pt x="26353" y="15702"/>
                </a:cubicBezTo>
                <a:cubicBezTo>
                  <a:pt x="26027" y="15476"/>
                  <a:pt x="25634" y="15367"/>
                  <a:pt x="25239" y="15367"/>
                </a:cubicBezTo>
                <a:cubicBezTo>
                  <a:pt x="24603" y="15367"/>
                  <a:pt x="23964" y="15648"/>
                  <a:pt x="23592" y="16173"/>
                </a:cubicBezTo>
                <a:cubicBezTo>
                  <a:pt x="23540" y="15832"/>
                  <a:pt x="23514" y="15479"/>
                  <a:pt x="23148" y="15335"/>
                </a:cubicBezTo>
                <a:cubicBezTo>
                  <a:pt x="23017" y="15283"/>
                  <a:pt x="22886" y="15270"/>
                  <a:pt x="22742" y="15270"/>
                </a:cubicBezTo>
                <a:cubicBezTo>
                  <a:pt x="22678" y="15270"/>
                  <a:pt x="22393" y="15270"/>
                  <a:pt x="22352" y="15318"/>
                </a:cubicBezTo>
                <a:lnTo>
                  <a:pt x="22352" y="15318"/>
                </a:lnTo>
                <a:cubicBezTo>
                  <a:pt x="22965" y="14402"/>
                  <a:pt x="22135" y="12965"/>
                  <a:pt x="21060" y="12965"/>
                </a:cubicBezTo>
                <a:cubicBezTo>
                  <a:pt x="20997" y="12965"/>
                  <a:pt x="20934" y="12970"/>
                  <a:pt x="20871" y="12980"/>
                </a:cubicBezTo>
                <a:cubicBezTo>
                  <a:pt x="21290" y="12430"/>
                  <a:pt x="21303" y="11593"/>
                  <a:pt x="20897" y="11017"/>
                </a:cubicBezTo>
                <a:cubicBezTo>
                  <a:pt x="20569" y="10566"/>
                  <a:pt x="20032" y="10300"/>
                  <a:pt x="19488" y="10300"/>
                </a:cubicBezTo>
                <a:cubicBezTo>
                  <a:pt x="19338" y="10300"/>
                  <a:pt x="19186" y="10320"/>
                  <a:pt x="19039" y="10363"/>
                </a:cubicBezTo>
                <a:cubicBezTo>
                  <a:pt x="19621" y="9636"/>
                  <a:pt x="18901" y="8415"/>
                  <a:pt x="18032" y="8415"/>
                </a:cubicBezTo>
                <a:cubicBezTo>
                  <a:pt x="17963" y="8415"/>
                  <a:pt x="17893" y="8423"/>
                  <a:pt x="17822" y="8440"/>
                </a:cubicBezTo>
                <a:cubicBezTo>
                  <a:pt x="17757" y="8243"/>
                  <a:pt x="17704" y="7955"/>
                  <a:pt x="17587" y="7798"/>
                </a:cubicBezTo>
                <a:cubicBezTo>
                  <a:pt x="17495" y="7668"/>
                  <a:pt x="17259" y="7602"/>
                  <a:pt x="17116" y="7602"/>
                </a:cubicBezTo>
                <a:cubicBezTo>
                  <a:pt x="16932" y="7602"/>
                  <a:pt x="16775" y="7668"/>
                  <a:pt x="16644" y="7785"/>
                </a:cubicBezTo>
                <a:cubicBezTo>
                  <a:pt x="16579" y="7825"/>
                  <a:pt x="16317" y="8086"/>
                  <a:pt x="16344" y="8191"/>
                </a:cubicBezTo>
                <a:cubicBezTo>
                  <a:pt x="16164" y="7778"/>
                  <a:pt x="15702" y="7526"/>
                  <a:pt x="15247" y="7526"/>
                </a:cubicBezTo>
                <a:cubicBezTo>
                  <a:pt x="15039" y="7526"/>
                  <a:pt x="14832" y="7579"/>
                  <a:pt x="14656" y="7694"/>
                </a:cubicBezTo>
                <a:cubicBezTo>
                  <a:pt x="14106" y="8073"/>
                  <a:pt x="14001" y="8963"/>
                  <a:pt x="14459" y="9434"/>
                </a:cubicBezTo>
                <a:cubicBezTo>
                  <a:pt x="14155" y="9139"/>
                  <a:pt x="13752" y="9007"/>
                  <a:pt x="13337" y="9007"/>
                </a:cubicBezTo>
                <a:cubicBezTo>
                  <a:pt x="12538" y="9007"/>
                  <a:pt x="11695" y="9496"/>
                  <a:pt x="11437" y="10245"/>
                </a:cubicBezTo>
                <a:cubicBezTo>
                  <a:pt x="11489" y="9451"/>
                  <a:pt x="10672" y="8673"/>
                  <a:pt x="9875" y="8673"/>
                </a:cubicBezTo>
                <a:cubicBezTo>
                  <a:pt x="9674" y="8673"/>
                  <a:pt x="9475" y="8722"/>
                  <a:pt x="9291" y="8832"/>
                </a:cubicBezTo>
                <a:cubicBezTo>
                  <a:pt x="9747" y="8206"/>
                  <a:pt x="9082" y="7232"/>
                  <a:pt x="8367" y="7232"/>
                </a:cubicBezTo>
                <a:cubicBezTo>
                  <a:pt x="8260" y="7232"/>
                  <a:pt x="8153" y="7254"/>
                  <a:pt x="8048" y="7301"/>
                </a:cubicBezTo>
                <a:cubicBezTo>
                  <a:pt x="8153" y="6804"/>
                  <a:pt x="7825" y="6254"/>
                  <a:pt x="7354" y="6084"/>
                </a:cubicBezTo>
                <a:cubicBezTo>
                  <a:pt x="7240" y="6043"/>
                  <a:pt x="7120" y="6023"/>
                  <a:pt x="7001" y="6023"/>
                </a:cubicBezTo>
                <a:cubicBezTo>
                  <a:pt x="6669" y="6023"/>
                  <a:pt x="6340" y="6174"/>
                  <a:pt x="6138" y="6425"/>
                </a:cubicBezTo>
                <a:cubicBezTo>
                  <a:pt x="6635" y="5666"/>
                  <a:pt x="6792" y="4710"/>
                  <a:pt x="6543" y="3834"/>
                </a:cubicBezTo>
                <a:cubicBezTo>
                  <a:pt x="6521" y="3833"/>
                  <a:pt x="6499" y="3833"/>
                  <a:pt x="6477" y="3833"/>
                </a:cubicBezTo>
                <a:cubicBezTo>
                  <a:pt x="5649" y="3833"/>
                  <a:pt x="4832" y="4312"/>
                  <a:pt x="4450" y="5064"/>
                </a:cubicBezTo>
                <a:lnTo>
                  <a:pt x="4450" y="2748"/>
                </a:lnTo>
                <a:cubicBezTo>
                  <a:pt x="3651" y="3049"/>
                  <a:pt x="2984" y="3664"/>
                  <a:pt x="2552" y="4396"/>
                </a:cubicBezTo>
                <a:cubicBezTo>
                  <a:pt x="2618" y="4056"/>
                  <a:pt x="2356" y="3638"/>
                  <a:pt x="1990" y="3572"/>
                </a:cubicBezTo>
                <a:cubicBezTo>
                  <a:pt x="1954" y="3567"/>
                  <a:pt x="1918" y="3565"/>
                  <a:pt x="1883" y="3565"/>
                </a:cubicBezTo>
                <a:cubicBezTo>
                  <a:pt x="1464" y="3565"/>
                  <a:pt x="1074" y="3908"/>
                  <a:pt x="917" y="4318"/>
                </a:cubicBezTo>
                <a:cubicBezTo>
                  <a:pt x="812" y="4619"/>
                  <a:pt x="812" y="4972"/>
                  <a:pt x="838" y="5299"/>
                </a:cubicBezTo>
                <a:cubicBezTo>
                  <a:pt x="694" y="4985"/>
                  <a:pt x="354" y="4750"/>
                  <a:pt x="1" y="4724"/>
                </a:cubicBezTo>
                <a:lnTo>
                  <a:pt x="1" y="31115"/>
                </a:lnTo>
                <a:lnTo>
                  <a:pt x="57547" y="31115"/>
                </a:lnTo>
                <a:lnTo>
                  <a:pt x="57547" y="667"/>
                </a:lnTo>
                <a:cubicBezTo>
                  <a:pt x="57272" y="759"/>
                  <a:pt x="57076" y="890"/>
                  <a:pt x="56893" y="1047"/>
                </a:cubicBezTo>
                <a:cubicBezTo>
                  <a:pt x="56685" y="828"/>
                  <a:pt x="56390" y="726"/>
                  <a:pt x="56094" y="726"/>
                </a:cubicBezTo>
                <a:cubicBezTo>
                  <a:pt x="55681" y="726"/>
                  <a:pt x="55264" y="924"/>
                  <a:pt x="55074" y="1282"/>
                </a:cubicBezTo>
                <a:cubicBezTo>
                  <a:pt x="55139" y="694"/>
                  <a:pt x="54694" y="105"/>
                  <a:pt x="541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15"/>
          <p:cNvGrpSpPr/>
          <p:nvPr/>
        </p:nvGrpSpPr>
        <p:grpSpPr>
          <a:xfrm>
            <a:off x="2412932" y="4340847"/>
            <a:ext cx="433643" cy="414833"/>
            <a:chOff x="2412932" y="3938622"/>
            <a:chExt cx="433643" cy="414833"/>
          </a:xfrm>
        </p:grpSpPr>
        <p:sp>
          <p:nvSpPr>
            <p:cNvPr id="273" name="Google Shape;273;p15"/>
            <p:cNvSpPr/>
            <p:nvPr/>
          </p:nvSpPr>
          <p:spPr>
            <a:xfrm flipH="1">
              <a:off x="2412932" y="3938622"/>
              <a:ext cx="433643" cy="414833"/>
            </a:xfrm>
            <a:custGeom>
              <a:avLst/>
              <a:gdLst/>
              <a:ahLst/>
              <a:cxnLst/>
              <a:rect l="l" t="t" r="r" b="b"/>
              <a:pathLst>
                <a:path w="2997" h="2867" extrusionOk="0">
                  <a:moveTo>
                    <a:pt x="1244" y="0"/>
                  </a:moveTo>
                  <a:cubicBezTo>
                    <a:pt x="1244" y="0"/>
                    <a:pt x="1243" y="0"/>
                    <a:pt x="1243" y="1"/>
                  </a:cubicBezTo>
                  <a:cubicBezTo>
                    <a:pt x="1165" y="433"/>
                    <a:pt x="1099" y="891"/>
                    <a:pt x="1296" y="1283"/>
                  </a:cubicBezTo>
                  <a:cubicBezTo>
                    <a:pt x="1120" y="1139"/>
                    <a:pt x="893" y="1067"/>
                    <a:pt x="667" y="1067"/>
                  </a:cubicBezTo>
                  <a:cubicBezTo>
                    <a:pt x="422" y="1067"/>
                    <a:pt x="177" y="1152"/>
                    <a:pt x="0" y="1323"/>
                  </a:cubicBezTo>
                  <a:cubicBezTo>
                    <a:pt x="215" y="1528"/>
                    <a:pt x="509" y="1640"/>
                    <a:pt x="793" y="1640"/>
                  </a:cubicBezTo>
                  <a:cubicBezTo>
                    <a:pt x="908" y="1640"/>
                    <a:pt x="1020" y="1622"/>
                    <a:pt x="1125" y="1584"/>
                  </a:cubicBezTo>
                  <a:lnTo>
                    <a:pt x="1125" y="1584"/>
                  </a:lnTo>
                  <a:cubicBezTo>
                    <a:pt x="759" y="1885"/>
                    <a:pt x="628" y="2422"/>
                    <a:pt x="798" y="2867"/>
                  </a:cubicBezTo>
                  <a:cubicBezTo>
                    <a:pt x="1282" y="2710"/>
                    <a:pt x="1610" y="2225"/>
                    <a:pt x="1570" y="1754"/>
                  </a:cubicBezTo>
                  <a:lnTo>
                    <a:pt x="1570" y="1754"/>
                  </a:lnTo>
                  <a:cubicBezTo>
                    <a:pt x="1649" y="2016"/>
                    <a:pt x="1910" y="2199"/>
                    <a:pt x="2172" y="2265"/>
                  </a:cubicBezTo>
                  <a:cubicBezTo>
                    <a:pt x="2317" y="2294"/>
                    <a:pt x="2470" y="2302"/>
                    <a:pt x="2624" y="2302"/>
                  </a:cubicBezTo>
                  <a:cubicBezTo>
                    <a:pt x="2748" y="2302"/>
                    <a:pt x="2874" y="2297"/>
                    <a:pt x="2997" y="2291"/>
                  </a:cubicBezTo>
                  <a:cubicBezTo>
                    <a:pt x="2931" y="1820"/>
                    <a:pt x="2486" y="1427"/>
                    <a:pt x="2015" y="1427"/>
                  </a:cubicBezTo>
                  <a:cubicBezTo>
                    <a:pt x="2264" y="1388"/>
                    <a:pt x="2525" y="1309"/>
                    <a:pt x="2696" y="1126"/>
                  </a:cubicBezTo>
                  <a:cubicBezTo>
                    <a:pt x="2879" y="956"/>
                    <a:pt x="2944" y="655"/>
                    <a:pt x="2813" y="433"/>
                  </a:cubicBezTo>
                  <a:lnTo>
                    <a:pt x="2813" y="433"/>
                  </a:lnTo>
                  <a:cubicBezTo>
                    <a:pt x="2604" y="472"/>
                    <a:pt x="2316" y="498"/>
                    <a:pt x="2146" y="629"/>
                  </a:cubicBezTo>
                  <a:cubicBezTo>
                    <a:pt x="2041" y="694"/>
                    <a:pt x="1963" y="773"/>
                    <a:pt x="1884" y="851"/>
                  </a:cubicBezTo>
                  <a:cubicBezTo>
                    <a:pt x="1832" y="904"/>
                    <a:pt x="1662" y="1048"/>
                    <a:pt x="1662" y="1113"/>
                  </a:cubicBezTo>
                  <a:cubicBezTo>
                    <a:pt x="1662" y="851"/>
                    <a:pt x="1649" y="590"/>
                    <a:pt x="1557" y="367"/>
                  </a:cubicBezTo>
                  <a:cubicBezTo>
                    <a:pt x="1518" y="263"/>
                    <a:pt x="1453" y="210"/>
                    <a:pt x="1387" y="171"/>
                  </a:cubicBezTo>
                  <a:cubicBezTo>
                    <a:pt x="1387" y="121"/>
                    <a:pt x="1256" y="0"/>
                    <a:pt x="1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 flipH="1">
              <a:off x="2581350" y="4126138"/>
              <a:ext cx="96799" cy="52234"/>
            </a:xfrm>
            <a:custGeom>
              <a:avLst/>
              <a:gdLst/>
              <a:ahLst/>
              <a:cxnLst/>
              <a:rect l="l" t="t" r="r" b="b"/>
              <a:pathLst>
                <a:path w="669" h="361" extrusionOk="0">
                  <a:moveTo>
                    <a:pt x="506" y="1"/>
                  </a:moveTo>
                  <a:cubicBezTo>
                    <a:pt x="443" y="1"/>
                    <a:pt x="362" y="14"/>
                    <a:pt x="276" y="38"/>
                  </a:cubicBezTo>
                  <a:cubicBezTo>
                    <a:pt x="119" y="91"/>
                    <a:pt x="1" y="208"/>
                    <a:pt x="40" y="300"/>
                  </a:cubicBezTo>
                  <a:cubicBezTo>
                    <a:pt x="54" y="341"/>
                    <a:pt x="107" y="361"/>
                    <a:pt x="177" y="361"/>
                  </a:cubicBezTo>
                  <a:cubicBezTo>
                    <a:pt x="240" y="361"/>
                    <a:pt x="318" y="344"/>
                    <a:pt x="393" y="313"/>
                  </a:cubicBezTo>
                  <a:cubicBezTo>
                    <a:pt x="563" y="248"/>
                    <a:pt x="668" y="130"/>
                    <a:pt x="642" y="51"/>
                  </a:cubicBezTo>
                  <a:cubicBezTo>
                    <a:pt x="628" y="17"/>
                    <a:pt x="578" y="1"/>
                    <a:pt x="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15"/>
          <p:cNvSpPr/>
          <p:nvPr/>
        </p:nvSpPr>
        <p:spPr>
          <a:xfrm flipH="1">
            <a:off x="154159" y="4817050"/>
            <a:ext cx="9203226" cy="1784038"/>
          </a:xfrm>
          <a:custGeom>
            <a:avLst/>
            <a:gdLst/>
            <a:ahLst/>
            <a:cxnLst/>
            <a:rect l="l" t="t" r="r" b="b"/>
            <a:pathLst>
              <a:path w="58410" h="19251" extrusionOk="0">
                <a:moveTo>
                  <a:pt x="32002" y="0"/>
                </a:moveTo>
                <a:cubicBezTo>
                  <a:pt x="31047" y="0"/>
                  <a:pt x="30092" y="43"/>
                  <a:pt x="29140" y="147"/>
                </a:cubicBezTo>
                <a:cubicBezTo>
                  <a:pt x="24887" y="578"/>
                  <a:pt x="20648" y="1128"/>
                  <a:pt x="16356" y="1128"/>
                </a:cubicBezTo>
                <a:cubicBezTo>
                  <a:pt x="15510" y="1128"/>
                  <a:pt x="14665" y="1135"/>
                  <a:pt x="13820" y="1135"/>
                </a:cubicBezTo>
                <a:cubicBezTo>
                  <a:pt x="11649" y="1135"/>
                  <a:pt x="9485" y="1088"/>
                  <a:pt x="7328" y="749"/>
                </a:cubicBezTo>
                <a:cubicBezTo>
                  <a:pt x="6674" y="644"/>
                  <a:pt x="694" y="408"/>
                  <a:pt x="0" y="186"/>
                </a:cubicBezTo>
                <a:lnTo>
                  <a:pt x="0" y="19250"/>
                </a:lnTo>
                <a:lnTo>
                  <a:pt x="58410" y="19250"/>
                </a:lnTo>
                <a:lnTo>
                  <a:pt x="58410" y="1350"/>
                </a:lnTo>
                <a:cubicBezTo>
                  <a:pt x="57446" y="1396"/>
                  <a:pt x="55883" y="1424"/>
                  <a:pt x="54139" y="1424"/>
                </a:cubicBezTo>
                <a:cubicBezTo>
                  <a:pt x="50889" y="1424"/>
                  <a:pt x="47008" y="1327"/>
                  <a:pt x="45195" y="1063"/>
                </a:cubicBezTo>
                <a:cubicBezTo>
                  <a:pt x="42643" y="683"/>
                  <a:pt x="40039" y="618"/>
                  <a:pt x="37475" y="356"/>
                </a:cubicBezTo>
                <a:cubicBezTo>
                  <a:pt x="35661" y="158"/>
                  <a:pt x="33831" y="0"/>
                  <a:pt x="320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5"/>
          <p:cNvSpPr/>
          <p:nvPr/>
        </p:nvSpPr>
        <p:spPr>
          <a:xfrm flipH="1">
            <a:off x="15223" y="4329227"/>
            <a:ext cx="1804315" cy="1473114"/>
          </a:xfrm>
          <a:custGeom>
            <a:avLst/>
            <a:gdLst/>
            <a:ahLst/>
            <a:cxnLst/>
            <a:rect l="l" t="t" r="r" b="b"/>
            <a:pathLst>
              <a:path w="12470" h="10181" extrusionOk="0">
                <a:moveTo>
                  <a:pt x="12156" y="1"/>
                </a:moveTo>
                <a:cubicBezTo>
                  <a:pt x="11462" y="2134"/>
                  <a:pt x="11122" y="4031"/>
                  <a:pt x="11083" y="6229"/>
                </a:cubicBezTo>
                <a:cubicBezTo>
                  <a:pt x="11070" y="5470"/>
                  <a:pt x="10952" y="4567"/>
                  <a:pt x="10664" y="3913"/>
                </a:cubicBezTo>
                <a:cubicBezTo>
                  <a:pt x="10350" y="4489"/>
                  <a:pt x="10298" y="5222"/>
                  <a:pt x="10272" y="5863"/>
                </a:cubicBezTo>
                <a:cubicBezTo>
                  <a:pt x="10102" y="5431"/>
                  <a:pt x="10128" y="4907"/>
                  <a:pt x="9958" y="4450"/>
                </a:cubicBezTo>
                <a:cubicBezTo>
                  <a:pt x="9892" y="5064"/>
                  <a:pt x="9905" y="5706"/>
                  <a:pt x="9879" y="6334"/>
                </a:cubicBezTo>
                <a:cubicBezTo>
                  <a:pt x="9094" y="4790"/>
                  <a:pt x="9264" y="2618"/>
                  <a:pt x="9238" y="956"/>
                </a:cubicBezTo>
                <a:lnTo>
                  <a:pt x="9238" y="956"/>
                </a:lnTo>
                <a:cubicBezTo>
                  <a:pt x="8388" y="2892"/>
                  <a:pt x="8531" y="5104"/>
                  <a:pt x="8623" y="7184"/>
                </a:cubicBezTo>
                <a:cubicBezTo>
                  <a:pt x="8026" y="6450"/>
                  <a:pt x="6636" y="5858"/>
                  <a:pt x="5646" y="5858"/>
                </a:cubicBezTo>
                <a:cubicBezTo>
                  <a:pt x="5595" y="5858"/>
                  <a:pt x="5545" y="5859"/>
                  <a:pt x="5496" y="5863"/>
                </a:cubicBezTo>
                <a:cubicBezTo>
                  <a:pt x="6373" y="6360"/>
                  <a:pt x="6935" y="7132"/>
                  <a:pt x="7393" y="8022"/>
                </a:cubicBezTo>
                <a:cubicBezTo>
                  <a:pt x="6534" y="7828"/>
                  <a:pt x="5732" y="7737"/>
                  <a:pt x="4937" y="7737"/>
                </a:cubicBezTo>
                <a:cubicBezTo>
                  <a:pt x="4172" y="7737"/>
                  <a:pt x="3413" y="7822"/>
                  <a:pt x="2617" y="7982"/>
                </a:cubicBezTo>
                <a:cubicBezTo>
                  <a:pt x="2660" y="7980"/>
                  <a:pt x="2702" y="7979"/>
                  <a:pt x="2745" y="7979"/>
                </a:cubicBezTo>
                <a:cubicBezTo>
                  <a:pt x="4004" y="7979"/>
                  <a:pt x="5346" y="8891"/>
                  <a:pt x="6320" y="9461"/>
                </a:cubicBezTo>
                <a:cubicBezTo>
                  <a:pt x="5444" y="9225"/>
                  <a:pt x="4475" y="8964"/>
                  <a:pt x="3599" y="8885"/>
                </a:cubicBezTo>
                <a:lnTo>
                  <a:pt x="3599" y="8885"/>
                </a:lnTo>
                <a:cubicBezTo>
                  <a:pt x="3664" y="9016"/>
                  <a:pt x="3703" y="9199"/>
                  <a:pt x="3782" y="9304"/>
                </a:cubicBezTo>
                <a:cubicBezTo>
                  <a:pt x="3101" y="9042"/>
                  <a:pt x="2486" y="8519"/>
                  <a:pt x="1767" y="8414"/>
                </a:cubicBezTo>
                <a:lnTo>
                  <a:pt x="1767" y="8414"/>
                </a:lnTo>
                <a:cubicBezTo>
                  <a:pt x="1963" y="8754"/>
                  <a:pt x="2251" y="9016"/>
                  <a:pt x="2526" y="9304"/>
                </a:cubicBezTo>
                <a:cubicBezTo>
                  <a:pt x="1950" y="9945"/>
                  <a:pt x="890" y="9932"/>
                  <a:pt x="0" y="10181"/>
                </a:cubicBezTo>
                <a:lnTo>
                  <a:pt x="12418" y="10181"/>
                </a:lnTo>
                <a:lnTo>
                  <a:pt x="12470" y="10128"/>
                </a:lnTo>
                <a:lnTo>
                  <a:pt x="12470" y="6517"/>
                </a:lnTo>
                <a:cubicBezTo>
                  <a:pt x="11698" y="4450"/>
                  <a:pt x="11489" y="2094"/>
                  <a:pt x="12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5"/>
          <p:cNvGrpSpPr/>
          <p:nvPr/>
        </p:nvGrpSpPr>
        <p:grpSpPr>
          <a:xfrm>
            <a:off x="6318182" y="4408418"/>
            <a:ext cx="292406" cy="279681"/>
            <a:chOff x="2412932" y="3938622"/>
            <a:chExt cx="433643" cy="414833"/>
          </a:xfrm>
        </p:grpSpPr>
        <p:sp>
          <p:nvSpPr>
            <p:cNvPr id="278" name="Google Shape;278;p15"/>
            <p:cNvSpPr/>
            <p:nvPr/>
          </p:nvSpPr>
          <p:spPr>
            <a:xfrm flipH="1">
              <a:off x="2412932" y="3938622"/>
              <a:ext cx="433643" cy="414833"/>
            </a:xfrm>
            <a:custGeom>
              <a:avLst/>
              <a:gdLst/>
              <a:ahLst/>
              <a:cxnLst/>
              <a:rect l="l" t="t" r="r" b="b"/>
              <a:pathLst>
                <a:path w="2997" h="2867" extrusionOk="0">
                  <a:moveTo>
                    <a:pt x="1244" y="0"/>
                  </a:moveTo>
                  <a:cubicBezTo>
                    <a:pt x="1244" y="0"/>
                    <a:pt x="1243" y="0"/>
                    <a:pt x="1243" y="1"/>
                  </a:cubicBezTo>
                  <a:cubicBezTo>
                    <a:pt x="1165" y="433"/>
                    <a:pt x="1099" y="891"/>
                    <a:pt x="1296" y="1283"/>
                  </a:cubicBezTo>
                  <a:cubicBezTo>
                    <a:pt x="1120" y="1139"/>
                    <a:pt x="893" y="1067"/>
                    <a:pt x="667" y="1067"/>
                  </a:cubicBezTo>
                  <a:cubicBezTo>
                    <a:pt x="422" y="1067"/>
                    <a:pt x="177" y="1152"/>
                    <a:pt x="0" y="1323"/>
                  </a:cubicBezTo>
                  <a:cubicBezTo>
                    <a:pt x="215" y="1528"/>
                    <a:pt x="509" y="1640"/>
                    <a:pt x="793" y="1640"/>
                  </a:cubicBezTo>
                  <a:cubicBezTo>
                    <a:pt x="908" y="1640"/>
                    <a:pt x="1020" y="1622"/>
                    <a:pt x="1125" y="1584"/>
                  </a:cubicBezTo>
                  <a:lnTo>
                    <a:pt x="1125" y="1584"/>
                  </a:lnTo>
                  <a:cubicBezTo>
                    <a:pt x="759" y="1885"/>
                    <a:pt x="628" y="2422"/>
                    <a:pt x="798" y="2867"/>
                  </a:cubicBezTo>
                  <a:cubicBezTo>
                    <a:pt x="1282" y="2710"/>
                    <a:pt x="1610" y="2225"/>
                    <a:pt x="1570" y="1754"/>
                  </a:cubicBezTo>
                  <a:lnTo>
                    <a:pt x="1570" y="1754"/>
                  </a:lnTo>
                  <a:cubicBezTo>
                    <a:pt x="1649" y="2016"/>
                    <a:pt x="1910" y="2199"/>
                    <a:pt x="2172" y="2265"/>
                  </a:cubicBezTo>
                  <a:cubicBezTo>
                    <a:pt x="2317" y="2294"/>
                    <a:pt x="2470" y="2302"/>
                    <a:pt x="2624" y="2302"/>
                  </a:cubicBezTo>
                  <a:cubicBezTo>
                    <a:pt x="2748" y="2302"/>
                    <a:pt x="2874" y="2297"/>
                    <a:pt x="2997" y="2291"/>
                  </a:cubicBezTo>
                  <a:cubicBezTo>
                    <a:pt x="2931" y="1820"/>
                    <a:pt x="2486" y="1427"/>
                    <a:pt x="2015" y="1427"/>
                  </a:cubicBezTo>
                  <a:cubicBezTo>
                    <a:pt x="2264" y="1388"/>
                    <a:pt x="2525" y="1309"/>
                    <a:pt x="2696" y="1126"/>
                  </a:cubicBezTo>
                  <a:cubicBezTo>
                    <a:pt x="2879" y="956"/>
                    <a:pt x="2944" y="655"/>
                    <a:pt x="2813" y="433"/>
                  </a:cubicBezTo>
                  <a:lnTo>
                    <a:pt x="2813" y="433"/>
                  </a:lnTo>
                  <a:cubicBezTo>
                    <a:pt x="2604" y="472"/>
                    <a:pt x="2316" y="498"/>
                    <a:pt x="2146" y="629"/>
                  </a:cubicBezTo>
                  <a:cubicBezTo>
                    <a:pt x="2041" y="694"/>
                    <a:pt x="1963" y="773"/>
                    <a:pt x="1884" y="851"/>
                  </a:cubicBezTo>
                  <a:cubicBezTo>
                    <a:pt x="1832" y="904"/>
                    <a:pt x="1662" y="1048"/>
                    <a:pt x="1662" y="1113"/>
                  </a:cubicBezTo>
                  <a:cubicBezTo>
                    <a:pt x="1662" y="851"/>
                    <a:pt x="1649" y="590"/>
                    <a:pt x="1557" y="367"/>
                  </a:cubicBezTo>
                  <a:cubicBezTo>
                    <a:pt x="1518" y="263"/>
                    <a:pt x="1453" y="210"/>
                    <a:pt x="1387" y="171"/>
                  </a:cubicBezTo>
                  <a:cubicBezTo>
                    <a:pt x="1387" y="121"/>
                    <a:pt x="1256" y="0"/>
                    <a:pt x="1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flipH="1">
              <a:off x="2581350" y="4126138"/>
              <a:ext cx="96799" cy="52234"/>
            </a:xfrm>
            <a:custGeom>
              <a:avLst/>
              <a:gdLst/>
              <a:ahLst/>
              <a:cxnLst/>
              <a:rect l="l" t="t" r="r" b="b"/>
              <a:pathLst>
                <a:path w="669" h="361" extrusionOk="0">
                  <a:moveTo>
                    <a:pt x="506" y="1"/>
                  </a:moveTo>
                  <a:cubicBezTo>
                    <a:pt x="443" y="1"/>
                    <a:pt x="362" y="14"/>
                    <a:pt x="276" y="38"/>
                  </a:cubicBezTo>
                  <a:cubicBezTo>
                    <a:pt x="119" y="91"/>
                    <a:pt x="1" y="208"/>
                    <a:pt x="40" y="300"/>
                  </a:cubicBezTo>
                  <a:cubicBezTo>
                    <a:pt x="54" y="341"/>
                    <a:pt x="107" y="361"/>
                    <a:pt x="177" y="361"/>
                  </a:cubicBezTo>
                  <a:cubicBezTo>
                    <a:pt x="240" y="361"/>
                    <a:pt x="318" y="344"/>
                    <a:pt x="393" y="313"/>
                  </a:cubicBezTo>
                  <a:cubicBezTo>
                    <a:pt x="563" y="248"/>
                    <a:pt x="668" y="130"/>
                    <a:pt x="642" y="51"/>
                  </a:cubicBezTo>
                  <a:cubicBezTo>
                    <a:pt x="628" y="17"/>
                    <a:pt x="578" y="1"/>
                    <a:pt x="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15"/>
          <p:cNvGrpSpPr/>
          <p:nvPr/>
        </p:nvGrpSpPr>
        <p:grpSpPr>
          <a:xfrm>
            <a:off x="8259571" y="3948822"/>
            <a:ext cx="480520" cy="459594"/>
            <a:chOff x="2412932" y="3938622"/>
            <a:chExt cx="433643" cy="414833"/>
          </a:xfrm>
        </p:grpSpPr>
        <p:sp>
          <p:nvSpPr>
            <p:cNvPr id="281" name="Google Shape;281;p15"/>
            <p:cNvSpPr/>
            <p:nvPr/>
          </p:nvSpPr>
          <p:spPr>
            <a:xfrm flipH="1">
              <a:off x="2412932" y="3938622"/>
              <a:ext cx="433643" cy="414833"/>
            </a:xfrm>
            <a:custGeom>
              <a:avLst/>
              <a:gdLst/>
              <a:ahLst/>
              <a:cxnLst/>
              <a:rect l="l" t="t" r="r" b="b"/>
              <a:pathLst>
                <a:path w="2997" h="2867" extrusionOk="0">
                  <a:moveTo>
                    <a:pt x="1244" y="0"/>
                  </a:moveTo>
                  <a:cubicBezTo>
                    <a:pt x="1244" y="0"/>
                    <a:pt x="1243" y="0"/>
                    <a:pt x="1243" y="1"/>
                  </a:cubicBezTo>
                  <a:cubicBezTo>
                    <a:pt x="1165" y="433"/>
                    <a:pt x="1099" y="891"/>
                    <a:pt x="1296" y="1283"/>
                  </a:cubicBezTo>
                  <a:cubicBezTo>
                    <a:pt x="1120" y="1139"/>
                    <a:pt x="893" y="1067"/>
                    <a:pt x="667" y="1067"/>
                  </a:cubicBezTo>
                  <a:cubicBezTo>
                    <a:pt x="422" y="1067"/>
                    <a:pt x="177" y="1152"/>
                    <a:pt x="0" y="1323"/>
                  </a:cubicBezTo>
                  <a:cubicBezTo>
                    <a:pt x="215" y="1528"/>
                    <a:pt x="509" y="1640"/>
                    <a:pt x="793" y="1640"/>
                  </a:cubicBezTo>
                  <a:cubicBezTo>
                    <a:pt x="908" y="1640"/>
                    <a:pt x="1020" y="1622"/>
                    <a:pt x="1125" y="1584"/>
                  </a:cubicBezTo>
                  <a:lnTo>
                    <a:pt x="1125" y="1584"/>
                  </a:lnTo>
                  <a:cubicBezTo>
                    <a:pt x="759" y="1885"/>
                    <a:pt x="628" y="2422"/>
                    <a:pt x="798" y="2867"/>
                  </a:cubicBezTo>
                  <a:cubicBezTo>
                    <a:pt x="1282" y="2710"/>
                    <a:pt x="1610" y="2225"/>
                    <a:pt x="1570" y="1754"/>
                  </a:cubicBezTo>
                  <a:lnTo>
                    <a:pt x="1570" y="1754"/>
                  </a:lnTo>
                  <a:cubicBezTo>
                    <a:pt x="1649" y="2016"/>
                    <a:pt x="1910" y="2199"/>
                    <a:pt x="2172" y="2265"/>
                  </a:cubicBezTo>
                  <a:cubicBezTo>
                    <a:pt x="2317" y="2294"/>
                    <a:pt x="2470" y="2302"/>
                    <a:pt x="2624" y="2302"/>
                  </a:cubicBezTo>
                  <a:cubicBezTo>
                    <a:pt x="2748" y="2302"/>
                    <a:pt x="2874" y="2297"/>
                    <a:pt x="2997" y="2291"/>
                  </a:cubicBezTo>
                  <a:cubicBezTo>
                    <a:pt x="2931" y="1820"/>
                    <a:pt x="2486" y="1427"/>
                    <a:pt x="2015" y="1427"/>
                  </a:cubicBezTo>
                  <a:cubicBezTo>
                    <a:pt x="2264" y="1388"/>
                    <a:pt x="2525" y="1309"/>
                    <a:pt x="2696" y="1126"/>
                  </a:cubicBezTo>
                  <a:cubicBezTo>
                    <a:pt x="2879" y="956"/>
                    <a:pt x="2944" y="655"/>
                    <a:pt x="2813" y="433"/>
                  </a:cubicBezTo>
                  <a:lnTo>
                    <a:pt x="2813" y="433"/>
                  </a:lnTo>
                  <a:cubicBezTo>
                    <a:pt x="2604" y="472"/>
                    <a:pt x="2316" y="498"/>
                    <a:pt x="2146" y="629"/>
                  </a:cubicBezTo>
                  <a:cubicBezTo>
                    <a:pt x="2041" y="694"/>
                    <a:pt x="1963" y="773"/>
                    <a:pt x="1884" y="851"/>
                  </a:cubicBezTo>
                  <a:cubicBezTo>
                    <a:pt x="1832" y="904"/>
                    <a:pt x="1662" y="1048"/>
                    <a:pt x="1662" y="1113"/>
                  </a:cubicBezTo>
                  <a:cubicBezTo>
                    <a:pt x="1662" y="851"/>
                    <a:pt x="1649" y="590"/>
                    <a:pt x="1557" y="367"/>
                  </a:cubicBezTo>
                  <a:cubicBezTo>
                    <a:pt x="1518" y="263"/>
                    <a:pt x="1453" y="210"/>
                    <a:pt x="1387" y="171"/>
                  </a:cubicBezTo>
                  <a:cubicBezTo>
                    <a:pt x="1387" y="121"/>
                    <a:pt x="1256" y="0"/>
                    <a:pt x="1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flipH="1">
              <a:off x="2581350" y="4126138"/>
              <a:ext cx="96799" cy="52234"/>
            </a:xfrm>
            <a:custGeom>
              <a:avLst/>
              <a:gdLst/>
              <a:ahLst/>
              <a:cxnLst/>
              <a:rect l="l" t="t" r="r" b="b"/>
              <a:pathLst>
                <a:path w="669" h="361" extrusionOk="0">
                  <a:moveTo>
                    <a:pt x="506" y="1"/>
                  </a:moveTo>
                  <a:cubicBezTo>
                    <a:pt x="443" y="1"/>
                    <a:pt x="362" y="14"/>
                    <a:pt x="276" y="38"/>
                  </a:cubicBezTo>
                  <a:cubicBezTo>
                    <a:pt x="119" y="91"/>
                    <a:pt x="1" y="208"/>
                    <a:pt x="40" y="300"/>
                  </a:cubicBezTo>
                  <a:cubicBezTo>
                    <a:pt x="54" y="341"/>
                    <a:pt x="107" y="361"/>
                    <a:pt x="177" y="361"/>
                  </a:cubicBezTo>
                  <a:cubicBezTo>
                    <a:pt x="240" y="361"/>
                    <a:pt x="318" y="344"/>
                    <a:pt x="393" y="313"/>
                  </a:cubicBezTo>
                  <a:cubicBezTo>
                    <a:pt x="563" y="248"/>
                    <a:pt x="668" y="130"/>
                    <a:pt x="642" y="51"/>
                  </a:cubicBezTo>
                  <a:cubicBezTo>
                    <a:pt x="628" y="17"/>
                    <a:pt x="578" y="1"/>
                    <a:pt x="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15"/>
          <p:cNvSpPr/>
          <p:nvPr/>
        </p:nvSpPr>
        <p:spPr>
          <a:xfrm>
            <a:off x="-24" y="-145025"/>
            <a:ext cx="2738705" cy="1369080"/>
          </a:xfrm>
          <a:custGeom>
            <a:avLst/>
            <a:gdLst/>
            <a:ahLst/>
            <a:cxnLst/>
            <a:rect l="l" t="t" r="r" b="b"/>
            <a:pathLst>
              <a:path w="22742" h="9462" extrusionOk="0">
                <a:moveTo>
                  <a:pt x="1" y="1"/>
                </a:moveTo>
                <a:lnTo>
                  <a:pt x="1" y="9461"/>
                </a:lnTo>
                <a:cubicBezTo>
                  <a:pt x="720" y="9212"/>
                  <a:pt x="1374" y="8754"/>
                  <a:pt x="1702" y="8087"/>
                </a:cubicBezTo>
                <a:cubicBezTo>
                  <a:pt x="1957" y="8261"/>
                  <a:pt x="2275" y="8353"/>
                  <a:pt x="2599" y="8353"/>
                </a:cubicBezTo>
                <a:cubicBezTo>
                  <a:pt x="2640" y="8353"/>
                  <a:pt x="2681" y="8352"/>
                  <a:pt x="2722" y="8349"/>
                </a:cubicBezTo>
                <a:cubicBezTo>
                  <a:pt x="3246" y="8296"/>
                  <a:pt x="3690" y="7996"/>
                  <a:pt x="4018" y="7629"/>
                </a:cubicBezTo>
                <a:cubicBezTo>
                  <a:pt x="4424" y="8036"/>
                  <a:pt x="4941" y="8230"/>
                  <a:pt x="5455" y="8230"/>
                </a:cubicBezTo>
                <a:cubicBezTo>
                  <a:pt x="6066" y="8230"/>
                  <a:pt x="6674" y="7957"/>
                  <a:pt x="7092" y="7446"/>
                </a:cubicBezTo>
                <a:cubicBezTo>
                  <a:pt x="7494" y="7847"/>
                  <a:pt x="8062" y="8061"/>
                  <a:pt x="8629" y="8061"/>
                </a:cubicBezTo>
                <a:cubicBezTo>
                  <a:pt x="8987" y="8061"/>
                  <a:pt x="9343" y="7976"/>
                  <a:pt x="9657" y="7799"/>
                </a:cubicBezTo>
                <a:cubicBezTo>
                  <a:pt x="10547" y="7302"/>
                  <a:pt x="10874" y="6229"/>
                  <a:pt x="10691" y="5287"/>
                </a:cubicBezTo>
                <a:lnTo>
                  <a:pt x="10691" y="5287"/>
                </a:lnTo>
                <a:cubicBezTo>
                  <a:pt x="10795" y="5299"/>
                  <a:pt x="10898" y="5305"/>
                  <a:pt x="11001" y="5305"/>
                </a:cubicBezTo>
                <a:cubicBezTo>
                  <a:pt x="11668" y="5305"/>
                  <a:pt x="12287" y="5053"/>
                  <a:pt x="12797" y="4633"/>
                </a:cubicBezTo>
                <a:lnTo>
                  <a:pt x="12797" y="4633"/>
                </a:lnTo>
                <a:cubicBezTo>
                  <a:pt x="12784" y="5287"/>
                  <a:pt x="12627" y="5902"/>
                  <a:pt x="12261" y="6491"/>
                </a:cubicBezTo>
                <a:cubicBezTo>
                  <a:pt x="12088" y="6783"/>
                  <a:pt x="12343" y="7083"/>
                  <a:pt x="12622" y="7083"/>
                </a:cubicBezTo>
                <a:cubicBezTo>
                  <a:pt x="12681" y="7083"/>
                  <a:pt x="12740" y="7070"/>
                  <a:pt x="12797" y="7040"/>
                </a:cubicBezTo>
                <a:cubicBezTo>
                  <a:pt x="13975" y="6399"/>
                  <a:pt x="14996" y="5444"/>
                  <a:pt x="15336" y="4175"/>
                </a:cubicBezTo>
                <a:cubicBezTo>
                  <a:pt x="15611" y="4489"/>
                  <a:pt x="16003" y="4698"/>
                  <a:pt x="16487" y="4751"/>
                </a:cubicBezTo>
                <a:cubicBezTo>
                  <a:pt x="16496" y="4751"/>
                  <a:pt x="16505" y="4752"/>
                  <a:pt x="16514" y="4752"/>
                </a:cubicBezTo>
                <a:cubicBezTo>
                  <a:pt x="16837" y="4752"/>
                  <a:pt x="17004" y="4287"/>
                  <a:pt x="16762" y="4070"/>
                </a:cubicBezTo>
                <a:cubicBezTo>
                  <a:pt x="16461" y="3795"/>
                  <a:pt x="16317" y="3416"/>
                  <a:pt x="16369" y="3050"/>
                </a:cubicBezTo>
                <a:lnTo>
                  <a:pt x="16369" y="3050"/>
                </a:lnTo>
                <a:cubicBezTo>
                  <a:pt x="16621" y="3147"/>
                  <a:pt x="16886" y="3195"/>
                  <a:pt x="17149" y="3195"/>
                </a:cubicBezTo>
                <a:cubicBezTo>
                  <a:pt x="17802" y="3195"/>
                  <a:pt x="18445" y="2899"/>
                  <a:pt x="18855" y="2330"/>
                </a:cubicBezTo>
                <a:cubicBezTo>
                  <a:pt x="19072" y="2463"/>
                  <a:pt x="19308" y="2524"/>
                  <a:pt x="19540" y="2524"/>
                </a:cubicBezTo>
                <a:cubicBezTo>
                  <a:pt x="20110" y="2524"/>
                  <a:pt x="20659" y="2156"/>
                  <a:pt x="20844" y="1571"/>
                </a:cubicBezTo>
                <a:cubicBezTo>
                  <a:pt x="20974" y="1606"/>
                  <a:pt x="21106" y="1623"/>
                  <a:pt x="21239" y="1623"/>
                </a:cubicBezTo>
                <a:cubicBezTo>
                  <a:pt x="21604" y="1623"/>
                  <a:pt x="21966" y="1493"/>
                  <a:pt x="22244" y="1244"/>
                </a:cubicBezTo>
                <a:cubicBezTo>
                  <a:pt x="22611" y="917"/>
                  <a:pt x="22742" y="459"/>
                  <a:pt x="2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6555649" y="-145025"/>
            <a:ext cx="2588372" cy="1512181"/>
          </a:xfrm>
          <a:custGeom>
            <a:avLst/>
            <a:gdLst/>
            <a:ahLst/>
            <a:cxnLst/>
            <a:rect l="l" t="t" r="r" b="b"/>
            <a:pathLst>
              <a:path w="22415" h="10451" extrusionOk="0">
                <a:moveTo>
                  <a:pt x="1" y="1"/>
                </a:moveTo>
                <a:cubicBezTo>
                  <a:pt x="276" y="642"/>
                  <a:pt x="616" y="1309"/>
                  <a:pt x="1283" y="1597"/>
                </a:cubicBezTo>
                <a:cubicBezTo>
                  <a:pt x="1481" y="1685"/>
                  <a:pt x="1687" y="1728"/>
                  <a:pt x="1892" y="1728"/>
                </a:cubicBezTo>
                <a:cubicBezTo>
                  <a:pt x="2053" y="1728"/>
                  <a:pt x="2214" y="1701"/>
                  <a:pt x="2369" y="1650"/>
                </a:cubicBezTo>
                <a:cubicBezTo>
                  <a:pt x="2552" y="2160"/>
                  <a:pt x="2853" y="2631"/>
                  <a:pt x="3429" y="2709"/>
                </a:cubicBezTo>
                <a:cubicBezTo>
                  <a:pt x="3496" y="2721"/>
                  <a:pt x="3561" y="2727"/>
                  <a:pt x="3625" y="2727"/>
                </a:cubicBezTo>
                <a:cubicBezTo>
                  <a:pt x="4044" y="2727"/>
                  <a:pt x="4386" y="2478"/>
                  <a:pt x="4659" y="2160"/>
                </a:cubicBezTo>
                <a:cubicBezTo>
                  <a:pt x="4868" y="2605"/>
                  <a:pt x="5182" y="2997"/>
                  <a:pt x="5706" y="3128"/>
                </a:cubicBezTo>
                <a:cubicBezTo>
                  <a:pt x="5819" y="3155"/>
                  <a:pt x="5931" y="3170"/>
                  <a:pt x="6042" y="3170"/>
                </a:cubicBezTo>
                <a:cubicBezTo>
                  <a:pt x="6252" y="3170"/>
                  <a:pt x="6455" y="3117"/>
                  <a:pt x="6635" y="2997"/>
                </a:cubicBezTo>
                <a:cubicBezTo>
                  <a:pt x="6792" y="2879"/>
                  <a:pt x="6923" y="2736"/>
                  <a:pt x="7066" y="2579"/>
                </a:cubicBezTo>
                <a:cubicBezTo>
                  <a:pt x="7337" y="3137"/>
                  <a:pt x="7912" y="3453"/>
                  <a:pt x="8486" y="3453"/>
                </a:cubicBezTo>
                <a:cubicBezTo>
                  <a:pt x="8828" y="3453"/>
                  <a:pt x="9170" y="3341"/>
                  <a:pt x="9448" y="3102"/>
                </a:cubicBezTo>
                <a:cubicBezTo>
                  <a:pt x="9999" y="4061"/>
                  <a:pt x="10987" y="4757"/>
                  <a:pt x="12028" y="4757"/>
                </a:cubicBezTo>
                <a:cubicBezTo>
                  <a:pt x="12323" y="4757"/>
                  <a:pt x="12621" y="4702"/>
                  <a:pt x="12915" y="4580"/>
                </a:cubicBezTo>
                <a:cubicBezTo>
                  <a:pt x="12981" y="5222"/>
                  <a:pt x="13020" y="5876"/>
                  <a:pt x="13648" y="6242"/>
                </a:cubicBezTo>
                <a:cubicBezTo>
                  <a:pt x="13834" y="6344"/>
                  <a:pt x="14037" y="6407"/>
                  <a:pt x="14235" y="6407"/>
                </a:cubicBezTo>
                <a:cubicBezTo>
                  <a:pt x="14343" y="6407"/>
                  <a:pt x="14449" y="6388"/>
                  <a:pt x="14551" y="6347"/>
                </a:cubicBezTo>
                <a:cubicBezTo>
                  <a:pt x="14747" y="6268"/>
                  <a:pt x="14865" y="6098"/>
                  <a:pt x="14983" y="5954"/>
                </a:cubicBezTo>
                <a:cubicBezTo>
                  <a:pt x="15249" y="6391"/>
                  <a:pt x="15639" y="6760"/>
                  <a:pt x="16163" y="6760"/>
                </a:cubicBezTo>
                <a:cubicBezTo>
                  <a:pt x="16205" y="6760"/>
                  <a:pt x="16248" y="6757"/>
                  <a:pt x="16291" y="6753"/>
                </a:cubicBezTo>
                <a:cubicBezTo>
                  <a:pt x="16500" y="6726"/>
                  <a:pt x="16684" y="6635"/>
                  <a:pt x="16828" y="6530"/>
                </a:cubicBezTo>
                <a:cubicBezTo>
                  <a:pt x="16841" y="6556"/>
                  <a:pt x="16854" y="6582"/>
                  <a:pt x="16893" y="6609"/>
                </a:cubicBezTo>
                <a:cubicBezTo>
                  <a:pt x="17272" y="7040"/>
                  <a:pt x="17299" y="7603"/>
                  <a:pt x="17011" y="8100"/>
                </a:cubicBezTo>
                <a:cubicBezTo>
                  <a:pt x="16851" y="8377"/>
                  <a:pt x="17090" y="8689"/>
                  <a:pt x="17362" y="8689"/>
                </a:cubicBezTo>
                <a:cubicBezTo>
                  <a:pt x="17423" y="8689"/>
                  <a:pt x="17487" y="8673"/>
                  <a:pt x="17547" y="8637"/>
                </a:cubicBezTo>
                <a:cubicBezTo>
                  <a:pt x="17900" y="8440"/>
                  <a:pt x="18201" y="8192"/>
                  <a:pt x="18463" y="7904"/>
                </a:cubicBezTo>
                <a:cubicBezTo>
                  <a:pt x="19144" y="8951"/>
                  <a:pt x="20020" y="9867"/>
                  <a:pt x="21159" y="10416"/>
                </a:cubicBezTo>
                <a:cubicBezTo>
                  <a:pt x="21213" y="10440"/>
                  <a:pt x="21270" y="10451"/>
                  <a:pt x="21327" y="10451"/>
                </a:cubicBezTo>
                <a:cubicBezTo>
                  <a:pt x="21614" y="10451"/>
                  <a:pt x="21891" y="10174"/>
                  <a:pt x="21695" y="9880"/>
                </a:cubicBezTo>
                <a:cubicBezTo>
                  <a:pt x="21329" y="9304"/>
                  <a:pt x="21106" y="8676"/>
                  <a:pt x="21080" y="8022"/>
                </a:cubicBezTo>
                <a:lnTo>
                  <a:pt x="21080" y="8022"/>
                </a:lnTo>
                <a:cubicBezTo>
                  <a:pt x="21302" y="8218"/>
                  <a:pt x="21564" y="8362"/>
                  <a:pt x="21878" y="8427"/>
                </a:cubicBezTo>
                <a:cubicBezTo>
                  <a:pt x="22018" y="8467"/>
                  <a:pt x="22158" y="8484"/>
                  <a:pt x="22292" y="8484"/>
                </a:cubicBezTo>
                <a:cubicBezTo>
                  <a:pt x="22334" y="8484"/>
                  <a:pt x="22374" y="8483"/>
                  <a:pt x="22415" y="8480"/>
                </a:cubicBezTo>
                <a:lnTo>
                  <a:pt x="2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1"/>
          </p:nvPr>
        </p:nvSpPr>
        <p:spPr>
          <a:xfrm>
            <a:off x="4972555" y="2345849"/>
            <a:ext cx="2806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2"/>
          </p:nvPr>
        </p:nvSpPr>
        <p:spPr>
          <a:xfrm>
            <a:off x="1420025" y="2345849"/>
            <a:ext cx="2806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3"/>
          </p:nvPr>
        </p:nvSpPr>
        <p:spPr>
          <a:xfrm>
            <a:off x="1420025" y="1786950"/>
            <a:ext cx="2806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4"/>
          </p:nvPr>
        </p:nvSpPr>
        <p:spPr>
          <a:xfrm>
            <a:off x="4972558" y="1786950"/>
            <a:ext cx="2806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/>
          <p:nvPr/>
        </p:nvSpPr>
        <p:spPr>
          <a:xfrm>
            <a:off x="8647975" y="2"/>
            <a:ext cx="631284" cy="4418856"/>
          </a:xfrm>
          <a:custGeom>
            <a:avLst/>
            <a:gdLst/>
            <a:ahLst/>
            <a:cxnLst/>
            <a:rect l="l" t="t" r="r" b="b"/>
            <a:pathLst>
              <a:path w="4895" h="32909" extrusionOk="0">
                <a:moveTo>
                  <a:pt x="2395" y="1"/>
                </a:moveTo>
                <a:cubicBezTo>
                  <a:pt x="2526" y="5405"/>
                  <a:pt x="2539" y="10822"/>
                  <a:pt x="1937" y="16121"/>
                </a:cubicBezTo>
                <a:cubicBezTo>
                  <a:pt x="1531" y="19588"/>
                  <a:pt x="851" y="22964"/>
                  <a:pt x="432" y="26432"/>
                </a:cubicBezTo>
                <a:cubicBezTo>
                  <a:pt x="171" y="28551"/>
                  <a:pt x="0" y="30750"/>
                  <a:pt x="53" y="32909"/>
                </a:cubicBezTo>
                <a:lnTo>
                  <a:pt x="3599" y="32909"/>
                </a:lnTo>
                <a:cubicBezTo>
                  <a:pt x="4894" y="22284"/>
                  <a:pt x="3128" y="10953"/>
                  <a:pt x="3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9"/>
          <p:cNvSpPr/>
          <p:nvPr/>
        </p:nvSpPr>
        <p:spPr>
          <a:xfrm>
            <a:off x="-105250" y="0"/>
            <a:ext cx="825247" cy="4482206"/>
          </a:xfrm>
          <a:custGeom>
            <a:avLst/>
            <a:gdLst/>
            <a:ahLst/>
            <a:cxnLst/>
            <a:rect l="l" t="t" r="r" b="b"/>
            <a:pathLst>
              <a:path w="6399" h="32909" extrusionOk="0">
                <a:moveTo>
                  <a:pt x="890" y="1"/>
                </a:moveTo>
                <a:cubicBezTo>
                  <a:pt x="419" y="7171"/>
                  <a:pt x="53" y="14394"/>
                  <a:pt x="602" y="21551"/>
                </a:cubicBezTo>
                <a:cubicBezTo>
                  <a:pt x="798" y="24090"/>
                  <a:pt x="1126" y="26654"/>
                  <a:pt x="903" y="29193"/>
                </a:cubicBezTo>
                <a:cubicBezTo>
                  <a:pt x="772" y="30488"/>
                  <a:pt x="471" y="31757"/>
                  <a:pt x="0" y="32909"/>
                </a:cubicBezTo>
                <a:lnTo>
                  <a:pt x="6294" y="32909"/>
                </a:lnTo>
                <a:cubicBezTo>
                  <a:pt x="6399" y="30252"/>
                  <a:pt x="6006" y="27570"/>
                  <a:pt x="5443" y="25005"/>
                </a:cubicBezTo>
                <a:cubicBezTo>
                  <a:pt x="4698" y="21590"/>
                  <a:pt x="3651" y="18280"/>
                  <a:pt x="3049" y="14813"/>
                </a:cubicBezTo>
                <a:cubicBezTo>
                  <a:pt x="2198" y="9971"/>
                  <a:pt x="2264" y="4973"/>
                  <a:pt x="2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9"/>
          <p:cNvGrpSpPr/>
          <p:nvPr/>
        </p:nvGrpSpPr>
        <p:grpSpPr>
          <a:xfrm>
            <a:off x="7886833" y="3228114"/>
            <a:ext cx="1407395" cy="1190735"/>
            <a:chOff x="7886833" y="3042264"/>
            <a:chExt cx="1407395" cy="1190735"/>
          </a:xfrm>
        </p:grpSpPr>
        <p:sp>
          <p:nvSpPr>
            <p:cNvPr id="332" name="Google Shape;332;p19"/>
            <p:cNvSpPr/>
            <p:nvPr/>
          </p:nvSpPr>
          <p:spPr>
            <a:xfrm>
              <a:off x="7886833" y="3042266"/>
              <a:ext cx="1407395" cy="1190734"/>
            </a:xfrm>
            <a:custGeom>
              <a:avLst/>
              <a:gdLst/>
              <a:ahLst/>
              <a:cxnLst/>
              <a:rect l="l" t="t" r="r" b="b"/>
              <a:pathLst>
                <a:path w="10913" h="9233" extrusionOk="0">
                  <a:moveTo>
                    <a:pt x="4649" y="1"/>
                  </a:moveTo>
                  <a:cubicBezTo>
                    <a:pt x="4499" y="1"/>
                    <a:pt x="4328" y="47"/>
                    <a:pt x="4135" y="152"/>
                  </a:cubicBezTo>
                  <a:cubicBezTo>
                    <a:pt x="3232" y="623"/>
                    <a:pt x="3272" y="2350"/>
                    <a:pt x="3363" y="3201"/>
                  </a:cubicBezTo>
                  <a:cubicBezTo>
                    <a:pt x="3507" y="4535"/>
                    <a:pt x="4135" y="5791"/>
                    <a:pt x="4083" y="7139"/>
                  </a:cubicBezTo>
                  <a:cubicBezTo>
                    <a:pt x="3559" y="5595"/>
                    <a:pt x="2905" y="4012"/>
                    <a:pt x="1623" y="3031"/>
                  </a:cubicBezTo>
                  <a:cubicBezTo>
                    <a:pt x="1427" y="2887"/>
                    <a:pt x="1217" y="2743"/>
                    <a:pt x="969" y="2690"/>
                  </a:cubicBezTo>
                  <a:cubicBezTo>
                    <a:pt x="900" y="2676"/>
                    <a:pt x="830" y="2669"/>
                    <a:pt x="760" y="2669"/>
                  </a:cubicBezTo>
                  <a:cubicBezTo>
                    <a:pt x="576" y="2669"/>
                    <a:pt x="395" y="2721"/>
                    <a:pt x="262" y="2834"/>
                  </a:cubicBezTo>
                  <a:cubicBezTo>
                    <a:pt x="53" y="3031"/>
                    <a:pt x="0" y="3345"/>
                    <a:pt x="0" y="3633"/>
                  </a:cubicBezTo>
                  <a:cubicBezTo>
                    <a:pt x="27" y="4784"/>
                    <a:pt x="707" y="5818"/>
                    <a:pt x="1400" y="6747"/>
                  </a:cubicBezTo>
                  <a:cubicBezTo>
                    <a:pt x="1989" y="7532"/>
                    <a:pt x="2604" y="8317"/>
                    <a:pt x="2905" y="9233"/>
                  </a:cubicBezTo>
                  <a:lnTo>
                    <a:pt x="7315" y="9233"/>
                  </a:lnTo>
                  <a:cubicBezTo>
                    <a:pt x="7485" y="8395"/>
                    <a:pt x="7838" y="7610"/>
                    <a:pt x="8283" y="6891"/>
                  </a:cubicBezTo>
                  <a:cubicBezTo>
                    <a:pt x="8898" y="5844"/>
                    <a:pt x="9696" y="4876"/>
                    <a:pt x="10324" y="3855"/>
                  </a:cubicBezTo>
                  <a:cubicBezTo>
                    <a:pt x="10638" y="3345"/>
                    <a:pt x="10913" y="2677"/>
                    <a:pt x="10586" y="2167"/>
                  </a:cubicBezTo>
                  <a:cubicBezTo>
                    <a:pt x="10416" y="1892"/>
                    <a:pt x="10062" y="1735"/>
                    <a:pt x="9735" y="1722"/>
                  </a:cubicBezTo>
                  <a:cubicBezTo>
                    <a:pt x="9719" y="1722"/>
                    <a:pt x="9702" y="1721"/>
                    <a:pt x="9685" y="1721"/>
                  </a:cubicBezTo>
                  <a:cubicBezTo>
                    <a:pt x="9375" y="1721"/>
                    <a:pt x="9065" y="1835"/>
                    <a:pt x="8767" y="1984"/>
                  </a:cubicBezTo>
                  <a:cubicBezTo>
                    <a:pt x="7877" y="2442"/>
                    <a:pt x="7197" y="3266"/>
                    <a:pt x="6752" y="4143"/>
                  </a:cubicBezTo>
                  <a:cubicBezTo>
                    <a:pt x="6294" y="5046"/>
                    <a:pt x="6006" y="6014"/>
                    <a:pt x="5744" y="6995"/>
                  </a:cubicBezTo>
                  <a:cubicBezTo>
                    <a:pt x="5941" y="5543"/>
                    <a:pt x="5993" y="4090"/>
                    <a:pt x="5823" y="2638"/>
                  </a:cubicBezTo>
                  <a:cubicBezTo>
                    <a:pt x="5744" y="1892"/>
                    <a:pt x="5606" y="1"/>
                    <a:pt x="4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8305334" y="3042264"/>
              <a:ext cx="356201" cy="1190734"/>
            </a:xfrm>
            <a:custGeom>
              <a:avLst/>
              <a:gdLst/>
              <a:ahLst/>
              <a:cxnLst/>
              <a:rect l="l" t="t" r="r" b="b"/>
              <a:pathLst>
                <a:path w="2762" h="9233" extrusionOk="0">
                  <a:moveTo>
                    <a:pt x="1417" y="1"/>
                  </a:moveTo>
                  <a:cubicBezTo>
                    <a:pt x="1267" y="1"/>
                    <a:pt x="1096" y="47"/>
                    <a:pt x="903" y="152"/>
                  </a:cubicBezTo>
                  <a:cubicBezTo>
                    <a:pt x="0" y="623"/>
                    <a:pt x="40" y="2337"/>
                    <a:pt x="131" y="3188"/>
                  </a:cubicBezTo>
                  <a:cubicBezTo>
                    <a:pt x="262" y="4326"/>
                    <a:pt x="720" y="5399"/>
                    <a:pt x="825" y="6511"/>
                  </a:cubicBezTo>
                  <a:cubicBezTo>
                    <a:pt x="877" y="6747"/>
                    <a:pt x="929" y="6982"/>
                    <a:pt x="982" y="7218"/>
                  </a:cubicBezTo>
                  <a:cubicBezTo>
                    <a:pt x="1112" y="7885"/>
                    <a:pt x="1256" y="8552"/>
                    <a:pt x="1335" y="9233"/>
                  </a:cubicBezTo>
                  <a:lnTo>
                    <a:pt x="2395" y="9233"/>
                  </a:lnTo>
                  <a:cubicBezTo>
                    <a:pt x="2408" y="8461"/>
                    <a:pt x="2434" y="7676"/>
                    <a:pt x="2552" y="6891"/>
                  </a:cubicBezTo>
                  <a:lnTo>
                    <a:pt x="2552" y="6891"/>
                  </a:lnTo>
                  <a:cubicBezTo>
                    <a:pt x="2539" y="6917"/>
                    <a:pt x="2539" y="6956"/>
                    <a:pt x="2512" y="6982"/>
                  </a:cubicBezTo>
                  <a:cubicBezTo>
                    <a:pt x="2709" y="5543"/>
                    <a:pt x="2761" y="4090"/>
                    <a:pt x="2591" y="2638"/>
                  </a:cubicBezTo>
                  <a:cubicBezTo>
                    <a:pt x="2512" y="1891"/>
                    <a:pt x="2374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9"/>
          <p:cNvSpPr/>
          <p:nvPr/>
        </p:nvSpPr>
        <p:spPr>
          <a:xfrm>
            <a:off x="5692220" y="3821174"/>
            <a:ext cx="3490876" cy="938352"/>
          </a:xfrm>
          <a:custGeom>
            <a:avLst/>
            <a:gdLst/>
            <a:ahLst/>
            <a:cxnLst/>
            <a:rect l="l" t="t" r="r" b="b"/>
            <a:pathLst>
              <a:path w="26262" h="5636" extrusionOk="0">
                <a:moveTo>
                  <a:pt x="11513" y="0"/>
                </a:moveTo>
                <a:cubicBezTo>
                  <a:pt x="11070" y="0"/>
                  <a:pt x="10628" y="97"/>
                  <a:pt x="10233" y="297"/>
                </a:cubicBezTo>
                <a:cubicBezTo>
                  <a:pt x="9212" y="821"/>
                  <a:pt x="8558" y="2011"/>
                  <a:pt x="8650" y="3163"/>
                </a:cubicBezTo>
                <a:cubicBezTo>
                  <a:pt x="8182" y="2831"/>
                  <a:pt x="7610" y="2668"/>
                  <a:pt x="7036" y="2668"/>
                </a:cubicBezTo>
                <a:cubicBezTo>
                  <a:pt x="6342" y="2668"/>
                  <a:pt x="5646" y="2907"/>
                  <a:pt x="5130" y="3372"/>
                </a:cubicBezTo>
                <a:cubicBezTo>
                  <a:pt x="4764" y="3712"/>
                  <a:pt x="4463" y="4197"/>
                  <a:pt x="3992" y="4419"/>
                </a:cubicBezTo>
                <a:cubicBezTo>
                  <a:pt x="3674" y="4571"/>
                  <a:pt x="3329" y="4595"/>
                  <a:pt x="2975" y="4595"/>
                </a:cubicBezTo>
                <a:cubicBezTo>
                  <a:pt x="2810" y="4595"/>
                  <a:pt x="2642" y="4589"/>
                  <a:pt x="2474" y="4589"/>
                </a:cubicBezTo>
                <a:cubicBezTo>
                  <a:pt x="2352" y="4589"/>
                  <a:pt x="2229" y="4592"/>
                  <a:pt x="2107" y="4602"/>
                </a:cubicBezTo>
                <a:cubicBezTo>
                  <a:pt x="1309" y="4655"/>
                  <a:pt x="537" y="5047"/>
                  <a:pt x="1" y="5636"/>
                </a:cubicBezTo>
                <a:lnTo>
                  <a:pt x="26262" y="5636"/>
                </a:lnTo>
                <a:lnTo>
                  <a:pt x="26262" y="101"/>
                </a:lnTo>
                <a:cubicBezTo>
                  <a:pt x="25529" y="415"/>
                  <a:pt x="24875" y="952"/>
                  <a:pt x="24430" y="1645"/>
                </a:cubicBezTo>
                <a:cubicBezTo>
                  <a:pt x="24273" y="1985"/>
                  <a:pt x="24142" y="2312"/>
                  <a:pt x="24011" y="2574"/>
                </a:cubicBezTo>
                <a:cubicBezTo>
                  <a:pt x="23946" y="2703"/>
                  <a:pt x="23815" y="2765"/>
                  <a:pt x="23683" y="2765"/>
                </a:cubicBezTo>
                <a:cubicBezTo>
                  <a:pt x="23547" y="2765"/>
                  <a:pt x="23410" y="2700"/>
                  <a:pt x="23344" y="2574"/>
                </a:cubicBezTo>
                <a:cubicBezTo>
                  <a:pt x="23215" y="2340"/>
                  <a:pt x="23101" y="2236"/>
                  <a:pt x="22946" y="2236"/>
                </a:cubicBezTo>
                <a:cubicBezTo>
                  <a:pt x="22850" y="2236"/>
                  <a:pt x="22739" y="2276"/>
                  <a:pt x="22598" y="2352"/>
                </a:cubicBezTo>
                <a:cubicBezTo>
                  <a:pt x="22310" y="2509"/>
                  <a:pt x="22048" y="2757"/>
                  <a:pt x="21761" y="2954"/>
                </a:cubicBezTo>
                <a:cubicBezTo>
                  <a:pt x="21710" y="2993"/>
                  <a:pt x="21652" y="3009"/>
                  <a:pt x="21593" y="3009"/>
                </a:cubicBezTo>
                <a:cubicBezTo>
                  <a:pt x="21454" y="3009"/>
                  <a:pt x="21307" y="2916"/>
                  <a:pt x="21224" y="2796"/>
                </a:cubicBezTo>
                <a:cubicBezTo>
                  <a:pt x="21017" y="2508"/>
                  <a:pt x="20797" y="2382"/>
                  <a:pt x="20553" y="2382"/>
                </a:cubicBezTo>
                <a:cubicBezTo>
                  <a:pt x="20365" y="2382"/>
                  <a:pt x="20163" y="2456"/>
                  <a:pt x="19942" y="2587"/>
                </a:cubicBezTo>
                <a:cubicBezTo>
                  <a:pt x="19882" y="2625"/>
                  <a:pt x="19816" y="2643"/>
                  <a:pt x="19749" y="2643"/>
                </a:cubicBezTo>
                <a:cubicBezTo>
                  <a:pt x="19611" y="2643"/>
                  <a:pt x="19472" y="2567"/>
                  <a:pt x="19392" y="2443"/>
                </a:cubicBezTo>
                <a:cubicBezTo>
                  <a:pt x="19154" y="2046"/>
                  <a:pt x="18552" y="1684"/>
                  <a:pt x="18021" y="1684"/>
                </a:cubicBezTo>
                <a:cubicBezTo>
                  <a:pt x="17765" y="1684"/>
                  <a:pt x="17525" y="1768"/>
                  <a:pt x="17351" y="1972"/>
                </a:cubicBezTo>
                <a:cubicBezTo>
                  <a:pt x="17287" y="2052"/>
                  <a:pt x="17194" y="2089"/>
                  <a:pt x="17099" y="2089"/>
                </a:cubicBezTo>
                <a:cubicBezTo>
                  <a:pt x="16962" y="2089"/>
                  <a:pt x="16819" y="2012"/>
                  <a:pt x="16749" y="1881"/>
                </a:cubicBezTo>
                <a:cubicBezTo>
                  <a:pt x="16501" y="1449"/>
                  <a:pt x="16291" y="965"/>
                  <a:pt x="15951" y="572"/>
                </a:cubicBezTo>
                <a:cubicBezTo>
                  <a:pt x="15742" y="350"/>
                  <a:pt x="15519" y="232"/>
                  <a:pt x="15271" y="166"/>
                </a:cubicBezTo>
                <a:cubicBezTo>
                  <a:pt x="15160" y="157"/>
                  <a:pt x="15042" y="148"/>
                  <a:pt x="14932" y="148"/>
                </a:cubicBezTo>
                <a:cubicBezTo>
                  <a:pt x="14886" y="148"/>
                  <a:pt x="14842" y="150"/>
                  <a:pt x="14800" y="153"/>
                </a:cubicBezTo>
                <a:cubicBezTo>
                  <a:pt x="14734" y="153"/>
                  <a:pt x="14682" y="166"/>
                  <a:pt x="14616" y="180"/>
                </a:cubicBezTo>
                <a:cubicBezTo>
                  <a:pt x="14590" y="180"/>
                  <a:pt x="14551" y="206"/>
                  <a:pt x="14525" y="206"/>
                </a:cubicBezTo>
                <a:cubicBezTo>
                  <a:pt x="14132" y="284"/>
                  <a:pt x="13766" y="467"/>
                  <a:pt x="13478" y="729"/>
                </a:cubicBezTo>
                <a:cubicBezTo>
                  <a:pt x="12945" y="252"/>
                  <a:pt x="12227" y="0"/>
                  <a:pt x="115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"/>
          <p:cNvSpPr/>
          <p:nvPr/>
        </p:nvSpPr>
        <p:spPr>
          <a:xfrm>
            <a:off x="-5" y="4342500"/>
            <a:ext cx="9143970" cy="801003"/>
          </a:xfrm>
          <a:custGeom>
            <a:avLst/>
            <a:gdLst/>
            <a:ahLst/>
            <a:cxnLst/>
            <a:rect l="l" t="t" r="r" b="b"/>
            <a:pathLst>
              <a:path w="39595" h="8476" extrusionOk="0">
                <a:moveTo>
                  <a:pt x="6100" y="1"/>
                </a:moveTo>
                <a:cubicBezTo>
                  <a:pt x="4054" y="1"/>
                  <a:pt x="2015" y="149"/>
                  <a:pt x="1" y="507"/>
                </a:cubicBezTo>
                <a:lnTo>
                  <a:pt x="1" y="8476"/>
                </a:lnTo>
                <a:lnTo>
                  <a:pt x="39569" y="8476"/>
                </a:lnTo>
                <a:lnTo>
                  <a:pt x="39569" y="429"/>
                </a:lnTo>
                <a:lnTo>
                  <a:pt x="39595" y="429"/>
                </a:lnTo>
                <a:cubicBezTo>
                  <a:pt x="39460" y="411"/>
                  <a:pt x="39320" y="405"/>
                  <a:pt x="39177" y="405"/>
                </a:cubicBezTo>
                <a:cubicBezTo>
                  <a:pt x="38891" y="405"/>
                  <a:pt x="38592" y="429"/>
                  <a:pt x="38286" y="429"/>
                </a:cubicBezTo>
                <a:cubicBezTo>
                  <a:pt x="36742" y="442"/>
                  <a:pt x="35185" y="455"/>
                  <a:pt x="33615" y="481"/>
                </a:cubicBezTo>
                <a:cubicBezTo>
                  <a:pt x="32398" y="494"/>
                  <a:pt x="31181" y="494"/>
                  <a:pt x="29964" y="651"/>
                </a:cubicBezTo>
                <a:cubicBezTo>
                  <a:pt x="27492" y="965"/>
                  <a:pt x="25110" y="1829"/>
                  <a:pt x="22624" y="1829"/>
                </a:cubicBezTo>
                <a:cubicBezTo>
                  <a:pt x="21329" y="1829"/>
                  <a:pt x="20073" y="1606"/>
                  <a:pt x="18790" y="1371"/>
                </a:cubicBezTo>
                <a:cubicBezTo>
                  <a:pt x="14616" y="638"/>
                  <a:pt x="10340" y="1"/>
                  <a:pt x="61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6220060" y="4429823"/>
            <a:ext cx="470980" cy="423650"/>
          </a:xfrm>
          <a:custGeom>
            <a:avLst/>
            <a:gdLst/>
            <a:ahLst/>
            <a:cxnLst/>
            <a:rect l="l" t="t" r="r" b="b"/>
            <a:pathLst>
              <a:path w="3652" h="3285" extrusionOk="0">
                <a:moveTo>
                  <a:pt x="2578" y="0"/>
                </a:moveTo>
                <a:cubicBezTo>
                  <a:pt x="2155" y="256"/>
                  <a:pt x="1858" y="764"/>
                  <a:pt x="1858" y="1276"/>
                </a:cubicBezTo>
                <a:lnTo>
                  <a:pt x="1858" y="1276"/>
                </a:lnTo>
                <a:cubicBezTo>
                  <a:pt x="1845" y="764"/>
                  <a:pt x="1522" y="271"/>
                  <a:pt x="1061" y="79"/>
                </a:cubicBezTo>
                <a:lnTo>
                  <a:pt x="1061" y="79"/>
                </a:lnTo>
                <a:cubicBezTo>
                  <a:pt x="995" y="497"/>
                  <a:pt x="1074" y="916"/>
                  <a:pt x="1296" y="1256"/>
                </a:cubicBezTo>
                <a:cubicBezTo>
                  <a:pt x="1015" y="1105"/>
                  <a:pt x="687" y="1024"/>
                  <a:pt x="367" y="1024"/>
                </a:cubicBezTo>
                <a:cubicBezTo>
                  <a:pt x="270" y="1024"/>
                  <a:pt x="173" y="1032"/>
                  <a:pt x="79" y="1047"/>
                </a:cubicBezTo>
                <a:cubicBezTo>
                  <a:pt x="324" y="1426"/>
                  <a:pt x="753" y="1680"/>
                  <a:pt x="1214" y="1711"/>
                </a:cubicBezTo>
                <a:lnTo>
                  <a:pt x="1214" y="1711"/>
                </a:lnTo>
                <a:cubicBezTo>
                  <a:pt x="1207" y="1711"/>
                  <a:pt x="1200" y="1711"/>
                  <a:pt x="1194" y="1711"/>
                </a:cubicBezTo>
                <a:cubicBezTo>
                  <a:pt x="773" y="1711"/>
                  <a:pt x="348" y="1841"/>
                  <a:pt x="1" y="2080"/>
                </a:cubicBezTo>
                <a:cubicBezTo>
                  <a:pt x="230" y="2211"/>
                  <a:pt x="495" y="2277"/>
                  <a:pt x="760" y="2277"/>
                </a:cubicBezTo>
                <a:cubicBezTo>
                  <a:pt x="1025" y="2277"/>
                  <a:pt x="1290" y="2211"/>
                  <a:pt x="1519" y="2080"/>
                </a:cubicBezTo>
                <a:lnTo>
                  <a:pt x="1519" y="2080"/>
                </a:lnTo>
                <a:cubicBezTo>
                  <a:pt x="1257" y="2421"/>
                  <a:pt x="1113" y="2852"/>
                  <a:pt x="1113" y="3284"/>
                </a:cubicBezTo>
                <a:cubicBezTo>
                  <a:pt x="1558" y="3127"/>
                  <a:pt x="1859" y="2682"/>
                  <a:pt x="1885" y="2211"/>
                </a:cubicBezTo>
                <a:cubicBezTo>
                  <a:pt x="1963" y="2630"/>
                  <a:pt x="2225" y="3023"/>
                  <a:pt x="2605" y="3245"/>
                </a:cubicBezTo>
                <a:cubicBezTo>
                  <a:pt x="2709" y="3049"/>
                  <a:pt x="2683" y="2800"/>
                  <a:pt x="2578" y="2604"/>
                </a:cubicBezTo>
                <a:cubicBezTo>
                  <a:pt x="2487" y="2408"/>
                  <a:pt x="2304" y="2237"/>
                  <a:pt x="2147" y="2094"/>
                </a:cubicBezTo>
                <a:lnTo>
                  <a:pt x="2147" y="2094"/>
                </a:lnTo>
                <a:cubicBezTo>
                  <a:pt x="2545" y="2335"/>
                  <a:pt x="3043" y="2476"/>
                  <a:pt x="3529" y="2476"/>
                </a:cubicBezTo>
                <a:cubicBezTo>
                  <a:pt x="3570" y="2476"/>
                  <a:pt x="3611" y="2475"/>
                  <a:pt x="3651" y="2473"/>
                </a:cubicBezTo>
                <a:cubicBezTo>
                  <a:pt x="3437" y="2045"/>
                  <a:pt x="2975" y="1758"/>
                  <a:pt x="2510" y="1758"/>
                </a:cubicBezTo>
                <a:cubicBezTo>
                  <a:pt x="2463" y="1758"/>
                  <a:pt x="2416" y="1760"/>
                  <a:pt x="2369" y="1766"/>
                </a:cubicBezTo>
                <a:cubicBezTo>
                  <a:pt x="2801" y="1583"/>
                  <a:pt x="3206" y="1413"/>
                  <a:pt x="3625" y="1230"/>
                </a:cubicBezTo>
                <a:cubicBezTo>
                  <a:pt x="3449" y="1095"/>
                  <a:pt x="3240" y="1034"/>
                  <a:pt x="3018" y="1034"/>
                </a:cubicBezTo>
                <a:cubicBezTo>
                  <a:pt x="2959" y="1034"/>
                  <a:pt x="2900" y="1039"/>
                  <a:pt x="2840" y="1047"/>
                </a:cubicBezTo>
                <a:cubicBezTo>
                  <a:pt x="2565" y="1086"/>
                  <a:pt x="2317" y="1230"/>
                  <a:pt x="2160" y="1439"/>
                </a:cubicBezTo>
                <a:cubicBezTo>
                  <a:pt x="2317" y="1230"/>
                  <a:pt x="2500" y="1021"/>
                  <a:pt x="2605" y="772"/>
                </a:cubicBezTo>
                <a:cubicBezTo>
                  <a:pt x="2696" y="523"/>
                  <a:pt x="2709" y="236"/>
                  <a:pt x="25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9"/>
          <p:cNvSpPr/>
          <p:nvPr/>
        </p:nvSpPr>
        <p:spPr>
          <a:xfrm>
            <a:off x="8020048" y="4782273"/>
            <a:ext cx="234716" cy="221175"/>
          </a:xfrm>
          <a:custGeom>
            <a:avLst/>
            <a:gdLst/>
            <a:ahLst/>
            <a:cxnLst/>
            <a:rect l="l" t="t" r="r" b="b"/>
            <a:pathLst>
              <a:path w="1820" h="1715" extrusionOk="0">
                <a:moveTo>
                  <a:pt x="799" y="1"/>
                </a:moveTo>
                <a:cubicBezTo>
                  <a:pt x="681" y="210"/>
                  <a:pt x="681" y="511"/>
                  <a:pt x="812" y="720"/>
                </a:cubicBezTo>
                <a:cubicBezTo>
                  <a:pt x="692" y="529"/>
                  <a:pt x="485" y="403"/>
                  <a:pt x="250" y="403"/>
                </a:cubicBezTo>
                <a:cubicBezTo>
                  <a:pt x="228" y="403"/>
                  <a:pt x="206" y="404"/>
                  <a:pt x="184" y="406"/>
                </a:cubicBezTo>
                <a:cubicBezTo>
                  <a:pt x="249" y="589"/>
                  <a:pt x="393" y="759"/>
                  <a:pt x="550" y="851"/>
                </a:cubicBezTo>
                <a:cubicBezTo>
                  <a:pt x="354" y="851"/>
                  <a:pt x="157" y="930"/>
                  <a:pt x="0" y="1047"/>
                </a:cubicBezTo>
                <a:cubicBezTo>
                  <a:pt x="102" y="1098"/>
                  <a:pt x="213" y="1124"/>
                  <a:pt x="324" y="1124"/>
                </a:cubicBezTo>
                <a:cubicBezTo>
                  <a:pt x="423" y="1124"/>
                  <a:pt x="523" y="1103"/>
                  <a:pt x="617" y="1060"/>
                </a:cubicBezTo>
                <a:lnTo>
                  <a:pt x="617" y="1060"/>
                </a:lnTo>
                <a:cubicBezTo>
                  <a:pt x="444" y="1156"/>
                  <a:pt x="305" y="1313"/>
                  <a:pt x="210" y="1492"/>
                </a:cubicBezTo>
                <a:cubicBezTo>
                  <a:pt x="471" y="1492"/>
                  <a:pt x="720" y="1335"/>
                  <a:pt x="851" y="1113"/>
                </a:cubicBezTo>
                <a:lnTo>
                  <a:pt x="851" y="1113"/>
                </a:lnTo>
                <a:cubicBezTo>
                  <a:pt x="812" y="1322"/>
                  <a:pt x="864" y="1531"/>
                  <a:pt x="969" y="1715"/>
                </a:cubicBezTo>
                <a:cubicBezTo>
                  <a:pt x="1113" y="1531"/>
                  <a:pt x="1126" y="1270"/>
                  <a:pt x="1034" y="1073"/>
                </a:cubicBezTo>
                <a:lnTo>
                  <a:pt x="1034" y="1073"/>
                </a:lnTo>
                <a:cubicBezTo>
                  <a:pt x="1165" y="1244"/>
                  <a:pt x="1374" y="1322"/>
                  <a:pt x="1571" y="1322"/>
                </a:cubicBezTo>
                <a:cubicBezTo>
                  <a:pt x="1571" y="1204"/>
                  <a:pt x="1505" y="1126"/>
                  <a:pt x="1400" y="1060"/>
                </a:cubicBezTo>
                <a:cubicBezTo>
                  <a:pt x="1309" y="1008"/>
                  <a:pt x="1204" y="982"/>
                  <a:pt x="1100" y="969"/>
                </a:cubicBezTo>
                <a:cubicBezTo>
                  <a:pt x="1335" y="969"/>
                  <a:pt x="1597" y="903"/>
                  <a:pt x="1819" y="773"/>
                </a:cubicBezTo>
                <a:cubicBezTo>
                  <a:pt x="1721" y="701"/>
                  <a:pt x="1597" y="665"/>
                  <a:pt x="1474" y="665"/>
                </a:cubicBezTo>
                <a:cubicBezTo>
                  <a:pt x="1351" y="665"/>
                  <a:pt x="1230" y="701"/>
                  <a:pt x="1139" y="773"/>
                </a:cubicBezTo>
                <a:cubicBezTo>
                  <a:pt x="1270" y="589"/>
                  <a:pt x="1414" y="406"/>
                  <a:pt x="1531" y="249"/>
                </a:cubicBezTo>
                <a:cubicBezTo>
                  <a:pt x="1510" y="244"/>
                  <a:pt x="1489" y="242"/>
                  <a:pt x="1467" y="242"/>
                </a:cubicBezTo>
                <a:cubicBezTo>
                  <a:pt x="1364" y="242"/>
                  <a:pt x="1253" y="289"/>
                  <a:pt x="1178" y="354"/>
                </a:cubicBezTo>
                <a:cubicBezTo>
                  <a:pt x="1073" y="445"/>
                  <a:pt x="995" y="550"/>
                  <a:pt x="982" y="681"/>
                </a:cubicBezTo>
                <a:cubicBezTo>
                  <a:pt x="995" y="550"/>
                  <a:pt x="1008" y="419"/>
                  <a:pt x="995" y="315"/>
                </a:cubicBezTo>
                <a:cubicBezTo>
                  <a:pt x="982" y="197"/>
                  <a:pt x="916" y="66"/>
                  <a:pt x="7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8556980" y="4130306"/>
            <a:ext cx="626125" cy="1022692"/>
          </a:xfrm>
          <a:custGeom>
            <a:avLst/>
            <a:gdLst/>
            <a:ahLst/>
            <a:cxnLst/>
            <a:rect l="l" t="t" r="r" b="b"/>
            <a:pathLst>
              <a:path w="4855" h="7930" extrusionOk="0">
                <a:moveTo>
                  <a:pt x="4855" y="1"/>
                </a:moveTo>
                <a:cubicBezTo>
                  <a:pt x="4842" y="27"/>
                  <a:pt x="4842" y="66"/>
                  <a:pt x="4829" y="105"/>
                </a:cubicBezTo>
                <a:cubicBezTo>
                  <a:pt x="4541" y="1597"/>
                  <a:pt x="4449" y="3115"/>
                  <a:pt x="4528" y="4619"/>
                </a:cubicBezTo>
                <a:lnTo>
                  <a:pt x="4384" y="3638"/>
                </a:lnTo>
                <a:cubicBezTo>
                  <a:pt x="4305" y="3115"/>
                  <a:pt x="4214" y="2578"/>
                  <a:pt x="4004" y="2094"/>
                </a:cubicBezTo>
                <a:cubicBezTo>
                  <a:pt x="3782" y="1597"/>
                  <a:pt x="3402" y="1152"/>
                  <a:pt x="2879" y="1008"/>
                </a:cubicBezTo>
                <a:cubicBezTo>
                  <a:pt x="2801" y="1361"/>
                  <a:pt x="2814" y="1741"/>
                  <a:pt x="2840" y="2107"/>
                </a:cubicBezTo>
                <a:cubicBezTo>
                  <a:pt x="2892" y="2827"/>
                  <a:pt x="3010" y="3560"/>
                  <a:pt x="3167" y="4266"/>
                </a:cubicBezTo>
                <a:cubicBezTo>
                  <a:pt x="2735" y="3677"/>
                  <a:pt x="2238" y="3115"/>
                  <a:pt x="1767" y="2657"/>
                </a:cubicBezTo>
                <a:lnTo>
                  <a:pt x="1767" y="2657"/>
                </a:lnTo>
                <a:cubicBezTo>
                  <a:pt x="2120" y="3363"/>
                  <a:pt x="2486" y="4070"/>
                  <a:pt x="2866" y="4750"/>
                </a:cubicBezTo>
                <a:cubicBezTo>
                  <a:pt x="2958" y="4946"/>
                  <a:pt x="3324" y="5640"/>
                  <a:pt x="3677" y="6229"/>
                </a:cubicBezTo>
                <a:cubicBezTo>
                  <a:pt x="3625" y="6176"/>
                  <a:pt x="3586" y="6111"/>
                  <a:pt x="3520" y="6059"/>
                </a:cubicBezTo>
                <a:cubicBezTo>
                  <a:pt x="2905" y="5509"/>
                  <a:pt x="2055" y="5274"/>
                  <a:pt x="1243" y="5221"/>
                </a:cubicBezTo>
                <a:cubicBezTo>
                  <a:pt x="1212" y="5220"/>
                  <a:pt x="1179" y="5219"/>
                  <a:pt x="1146" y="5219"/>
                </a:cubicBezTo>
                <a:cubicBezTo>
                  <a:pt x="868" y="5219"/>
                  <a:pt x="562" y="5276"/>
                  <a:pt x="445" y="5522"/>
                </a:cubicBezTo>
                <a:cubicBezTo>
                  <a:pt x="1215" y="6407"/>
                  <a:pt x="2324" y="6802"/>
                  <a:pt x="3403" y="7261"/>
                </a:cubicBezTo>
                <a:lnTo>
                  <a:pt x="3403" y="7261"/>
                </a:lnTo>
                <a:cubicBezTo>
                  <a:pt x="2680" y="6957"/>
                  <a:pt x="1902" y="6792"/>
                  <a:pt x="1121" y="6792"/>
                </a:cubicBezTo>
                <a:cubicBezTo>
                  <a:pt x="746" y="6792"/>
                  <a:pt x="371" y="6830"/>
                  <a:pt x="0" y="6909"/>
                </a:cubicBezTo>
                <a:cubicBezTo>
                  <a:pt x="27" y="7145"/>
                  <a:pt x="262" y="7249"/>
                  <a:pt x="485" y="7341"/>
                </a:cubicBezTo>
                <a:cubicBezTo>
                  <a:pt x="1427" y="7681"/>
                  <a:pt x="2421" y="7877"/>
                  <a:pt x="3416" y="7930"/>
                </a:cubicBezTo>
                <a:lnTo>
                  <a:pt x="4318" y="7930"/>
                </a:lnTo>
                <a:cubicBezTo>
                  <a:pt x="4384" y="7930"/>
                  <a:pt x="4449" y="7930"/>
                  <a:pt x="4515" y="7904"/>
                </a:cubicBezTo>
                <a:lnTo>
                  <a:pt x="4515" y="7930"/>
                </a:lnTo>
                <a:lnTo>
                  <a:pt x="4541" y="7930"/>
                </a:lnTo>
                <a:lnTo>
                  <a:pt x="4541" y="7904"/>
                </a:lnTo>
                <a:lnTo>
                  <a:pt x="4580" y="7904"/>
                </a:lnTo>
                <a:cubicBezTo>
                  <a:pt x="4593" y="7904"/>
                  <a:pt x="4593" y="7930"/>
                  <a:pt x="4606" y="7930"/>
                </a:cubicBezTo>
                <a:lnTo>
                  <a:pt x="4724" y="7930"/>
                </a:lnTo>
                <a:cubicBezTo>
                  <a:pt x="4711" y="7930"/>
                  <a:pt x="4698" y="7904"/>
                  <a:pt x="4698" y="7904"/>
                </a:cubicBezTo>
                <a:lnTo>
                  <a:pt x="4698" y="7904"/>
                </a:lnTo>
                <a:cubicBezTo>
                  <a:pt x="4720" y="7912"/>
                  <a:pt x="4738" y="7915"/>
                  <a:pt x="4756" y="7915"/>
                </a:cubicBezTo>
                <a:cubicBezTo>
                  <a:pt x="4791" y="7915"/>
                  <a:pt x="4820" y="7904"/>
                  <a:pt x="4855" y="7904"/>
                </a:cubicBezTo>
                <a:lnTo>
                  <a:pt x="485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900302" y="4670965"/>
            <a:ext cx="470975" cy="443786"/>
          </a:xfrm>
          <a:custGeom>
            <a:avLst/>
            <a:gdLst/>
            <a:ahLst/>
            <a:cxnLst/>
            <a:rect l="l" t="t" r="r" b="b"/>
            <a:pathLst>
              <a:path w="1820" h="1715" extrusionOk="0">
                <a:moveTo>
                  <a:pt x="799" y="1"/>
                </a:moveTo>
                <a:cubicBezTo>
                  <a:pt x="681" y="210"/>
                  <a:pt x="681" y="511"/>
                  <a:pt x="812" y="720"/>
                </a:cubicBezTo>
                <a:cubicBezTo>
                  <a:pt x="692" y="529"/>
                  <a:pt x="485" y="403"/>
                  <a:pt x="250" y="403"/>
                </a:cubicBezTo>
                <a:cubicBezTo>
                  <a:pt x="228" y="403"/>
                  <a:pt x="206" y="404"/>
                  <a:pt x="184" y="406"/>
                </a:cubicBezTo>
                <a:cubicBezTo>
                  <a:pt x="249" y="589"/>
                  <a:pt x="393" y="759"/>
                  <a:pt x="550" y="851"/>
                </a:cubicBezTo>
                <a:cubicBezTo>
                  <a:pt x="354" y="851"/>
                  <a:pt x="157" y="930"/>
                  <a:pt x="0" y="1047"/>
                </a:cubicBezTo>
                <a:cubicBezTo>
                  <a:pt x="102" y="1098"/>
                  <a:pt x="213" y="1124"/>
                  <a:pt x="324" y="1124"/>
                </a:cubicBezTo>
                <a:cubicBezTo>
                  <a:pt x="423" y="1124"/>
                  <a:pt x="523" y="1103"/>
                  <a:pt x="617" y="1060"/>
                </a:cubicBezTo>
                <a:lnTo>
                  <a:pt x="617" y="1060"/>
                </a:lnTo>
                <a:cubicBezTo>
                  <a:pt x="444" y="1156"/>
                  <a:pt x="305" y="1313"/>
                  <a:pt x="210" y="1492"/>
                </a:cubicBezTo>
                <a:cubicBezTo>
                  <a:pt x="471" y="1492"/>
                  <a:pt x="720" y="1335"/>
                  <a:pt x="851" y="1113"/>
                </a:cubicBezTo>
                <a:lnTo>
                  <a:pt x="851" y="1113"/>
                </a:lnTo>
                <a:cubicBezTo>
                  <a:pt x="812" y="1322"/>
                  <a:pt x="864" y="1531"/>
                  <a:pt x="969" y="1715"/>
                </a:cubicBezTo>
                <a:cubicBezTo>
                  <a:pt x="1113" y="1531"/>
                  <a:pt x="1126" y="1270"/>
                  <a:pt x="1034" y="1073"/>
                </a:cubicBezTo>
                <a:lnTo>
                  <a:pt x="1034" y="1073"/>
                </a:lnTo>
                <a:cubicBezTo>
                  <a:pt x="1165" y="1244"/>
                  <a:pt x="1374" y="1322"/>
                  <a:pt x="1571" y="1322"/>
                </a:cubicBezTo>
                <a:cubicBezTo>
                  <a:pt x="1571" y="1204"/>
                  <a:pt x="1505" y="1126"/>
                  <a:pt x="1400" y="1060"/>
                </a:cubicBezTo>
                <a:cubicBezTo>
                  <a:pt x="1309" y="1008"/>
                  <a:pt x="1204" y="982"/>
                  <a:pt x="1100" y="969"/>
                </a:cubicBezTo>
                <a:cubicBezTo>
                  <a:pt x="1335" y="969"/>
                  <a:pt x="1597" y="903"/>
                  <a:pt x="1819" y="773"/>
                </a:cubicBezTo>
                <a:cubicBezTo>
                  <a:pt x="1721" y="701"/>
                  <a:pt x="1597" y="665"/>
                  <a:pt x="1474" y="665"/>
                </a:cubicBezTo>
                <a:cubicBezTo>
                  <a:pt x="1351" y="665"/>
                  <a:pt x="1230" y="701"/>
                  <a:pt x="1139" y="773"/>
                </a:cubicBezTo>
                <a:cubicBezTo>
                  <a:pt x="1270" y="589"/>
                  <a:pt x="1414" y="406"/>
                  <a:pt x="1531" y="249"/>
                </a:cubicBezTo>
                <a:cubicBezTo>
                  <a:pt x="1510" y="244"/>
                  <a:pt x="1489" y="242"/>
                  <a:pt x="1467" y="242"/>
                </a:cubicBezTo>
                <a:cubicBezTo>
                  <a:pt x="1364" y="242"/>
                  <a:pt x="1253" y="289"/>
                  <a:pt x="1178" y="354"/>
                </a:cubicBezTo>
                <a:cubicBezTo>
                  <a:pt x="1073" y="445"/>
                  <a:pt x="995" y="550"/>
                  <a:pt x="982" y="681"/>
                </a:cubicBezTo>
                <a:cubicBezTo>
                  <a:pt x="995" y="550"/>
                  <a:pt x="1008" y="419"/>
                  <a:pt x="995" y="315"/>
                </a:cubicBezTo>
                <a:cubicBezTo>
                  <a:pt x="982" y="197"/>
                  <a:pt x="916" y="66"/>
                  <a:pt x="7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9"/>
          <p:cNvSpPr/>
          <p:nvPr/>
        </p:nvSpPr>
        <p:spPr>
          <a:xfrm>
            <a:off x="2260735" y="4603998"/>
            <a:ext cx="234716" cy="221175"/>
          </a:xfrm>
          <a:custGeom>
            <a:avLst/>
            <a:gdLst/>
            <a:ahLst/>
            <a:cxnLst/>
            <a:rect l="l" t="t" r="r" b="b"/>
            <a:pathLst>
              <a:path w="1820" h="1715" extrusionOk="0">
                <a:moveTo>
                  <a:pt x="799" y="1"/>
                </a:moveTo>
                <a:cubicBezTo>
                  <a:pt x="681" y="210"/>
                  <a:pt x="681" y="511"/>
                  <a:pt x="812" y="720"/>
                </a:cubicBezTo>
                <a:cubicBezTo>
                  <a:pt x="692" y="529"/>
                  <a:pt x="485" y="403"/>
                  <a:pt x="250" y="403"/>
                </a:cubicBezTo>
                <a:cubicBezTo>
                  <a:pt x="228" y="403"/>
                  <a:pt x="206" y="404"/>
                  <a:pt x="184" y="406"/>
                </a:cubicBezTo>
                <a:cubicBezTo>
                  <a:pt x="249" y="589"/>
                  <a:pt x="393" y="759"/>
                  <a:pt x="550" y="851"/>
                </a:cubicBezTo>
                <a:cubicBezTo>
                  <a:pt x="354" y="851"/>
                  <a:pt x="157" y="930"/>
                  <a:pt x="0" y="1047"/>
                </a:cubicBezTo>
                <a:cubicBezTo>
                  <a:pt x="102" y="1098"/>
                  <a:pt x="213" y="1124"/>
                  <a:pt x="324" y="1124"/>
                </a:cubicBezTo>
                <a:cubicBezTo>
                  <a:pt x="423" y="1124"/>
                  <a:pt x="523" y="1103"/>
                  <a:pt x="617" y="1060"/>
                </a:cubicBezTo>
                <a:lnTo>
                  <a:pt x="617" y="1060"/>
                </a:lnTo>
                <a:cubicBezTo>
                  <a:pt x="444" y="1156"/>
                  <a:pt x="305" y="1313"/>
                  <a:pt x="210" y="1492"/>
                </a:cubicBezTo>
                <a:cubicBezTo>
                  <a:pt x="471" y="1492"/>
                  <a:pt x="720" y="1335"/>
                  <a:pt x="851" y="1113"/>
                </a:cubicBezTo>
                <a:lnTo>
                  <a:pt x="851" y="1113"/>
                </a:lnTo>
                <a:cubicBezTo>
                  <a:pt x="812" y="1322"/>
                  <a:pt x="864" y="1531"/>
                  <a:pt x="969" y="1715"/>
                </a:cubicBezTo>
                <a:cubicBezTo>
                  <a:pt x="1113" y="1531"/>
                  <a:pt x="1126" y="1270"/>
                  <a:pt x="1034" y="1073"/>
                </a:cubicBezTo>
                <a:lnTo>
                  <a:pt x="1034" y="1073"/>
                </a:lnTo>
                <a:cubicBezTo>
                  <a:pt x="1165" y="1244"/>
                  <a:pt x="1374" y="1322"/>
                  <a:pt x="1571" y="1322"/>
                </a:cubicBezTo>
                <a:cubicBezTo>
                  <a:pt x="1571" y="1204"/>
                  <a:pt x="1505" y="1126"/>
                  <a:pt x="1400" y="1060"/>
                </a:cubicBezTo>
                <a:cubicBezTo>
                  <a:pt x="1309" y="1008"/>
                  <a:pt x="1204" y="982"/>
                  <a:pt x="1100" y="969"/>
                </a:cubicBezTo>
                <a:cubicBezTo>
                  <a:pt x="1335" y="969"/>
                  <a:pt x="1597" y="903"/>
                  <a:pt x="1819" y="773"/>
                </a:cubicBezTo>
                <a:cubicBezTo>
                  <a:pt x="1721" y="701"/>
                  <a:pt x="1597" y="665"/>
                  <a:pt x="1474" y="665"/>
                </a:cubicBezTo>
                <a:cubicBezTo>
                  <a:pt x="1351" y="665"/>
                  <a:pt x="1230" y="701"/>
                  <a:pt x="1139" y="773"/>
                </a:cubicBezTo>
                <a:cubicBezTo>
                  <a:pt x="1270" y="589"/>
                  <a:pt x="1414" y="406"/>
                  <a:pt x="1531" y="249"/>
                </a:cubicBezTo>
                <a:cubicBezTo>
                  <a:pt x="1510" y="244"/>
                  <a:pt x="1489" y="242"/>
                  <a:pt x="1467" y="242"/>
                </a:cubicBezTo>
                <a:cubicBezTo>
                  <a:pt x="1364" y="242"/>
                  <a:pt x="1253" y="289"/>
                  <a:pt x="1178" y="354"/>
                </a:cubicBezTo>
                <a:cubicBezTo>
                  <a:pt x="1073" y="445"/>
                  <a:pt x="995" y="550"/>
                  <a:pt x="982" y="681"/>
                </a:cubicBezTo>
                <a:cubicBezTo>
                  <a:pt x="995" y="550"/>
                  <a:pt x="1008" y="419"/>
                  <a:pt x="995" y="315"/>
                </a:cubicBezTo>
                <a:cubicBezTo>
                  <a:pt x="982" y="197"/>
                  <a:pt x="916" y="66"/>
                  <a:pt x="79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9"/>
          <p:cNvSpPr/>
          <p:nvPr/>
        </p:nvSpPr>
        <p:spPr>
          <a:xfrm>
            <a:off x="7488922" y="-436123"/>
            <a:ext cx="2035322" cy="1183007"/>
          </a:xfrm>
          <a:custGeom>
            <a:avLst/>
            <a:gdLst/>
            <a:ahLst/>
            <a:cxnLst/>
            <a:rect l="l" t="t" r="r" b="b"/>
            <a:pathLst>
              <a:path w="21917" h="12739" extrusionOk="0">
                <a:moveTo>
                  <a:pt x="7987" y="1"/>
                </a:moveTo>
                <a:cubicBezTo>
                  <a:pt x="6760" y="1"/>
                  <a:pt x="5525" y="54"/>
                  <a:pt x="4318" y="242"/>
                </a:cubicBezTo>
                <a:cubicBezTo>
                  <a:pt x="4137" y="271"/>
                  <a:pt x="3951" y="281"/>
                  <a:pt x="3760" y="281"/>
                </a:cubicBezTo>
                <a:cubicBezTo>
                  <a:pt x="3265" y="281"/>
                  <a:pt x="2745" y="211"/>
                  <a:pt x="2243" y="211"/>
                </a:cubicBezTo>
                <a:cubicBezTo>
                  <a:pt x="1707" y="211"/>
                  <a:pt x="1190" y="291"/>
                  <a:pt x="746" y="622"/>
                </a:cubicBezTo>
                <a:cubicBezTo>
                  <a:pt x="288" y="962"/>
                  <a:pt x="0" y="1551"/>
                  <a:pt x="131" y="2113"/>
                </a:cubicBezTo>
                <a:cubicBezTo>
                  <a:pt x="249" y="2545"/>
                  <a:pt x="615" y="2898"/>
                  <a:pt x="1021" y="3069"/>
                </a:cubicBezTo>
                <a:cubicBezTo>
                  <a:pt x="1353" y="3219"/>
                  <a:pt x="1730" y="3272"/>
                  <a:pt x="2107" y="3272"/>
                </a:cubicBezTo>
                <a:cubicBezTo>
                  <a:pt x="2190" y="3272"/>
                  <a:pt x="2273" y="3270"/>
                  <a:pt x="2355" y="3265"/>
                </a:cubicBezTo>
                <a:lnTo>
                  <a:pt x="2355" y="3265"/>
                </a:lnTo>
                <a:cubicBezTo>
                  <a:pt x="2264" y="4102"/>
                  <a:pt x="2892" y="4259"/>
                  <a:pt x="3350" y="4730"/>
                </a:cubicBezTo>
                <a:lnTo>
                  <a:pt x="3389" y="4783"/>
                </a:lnTo>
                <a:cubicBezTo>
                  <a:pt x="3821" y="5254"/>
                  <a:pt x="3913" y="5777"/>
                  <a:pt x="4567" y="6065"/>
                </a:cubicBezTo>
                <a:cubicBezTo>
                  <a:pt x="4686" y="6328"/>
                  <a:pt x="4977" y="6475"/>
                  <a:pt x="5259" y="6475"/>
                </a:cubicBezTo>
                <a:cubicBezTo>
                  <a:pt x="5439" y="6475"/>
                  <a:pt x="5617" y="6415"/>
                  <a:pt x="5744" y="6287"/>
                </a:cubicBezTo>
                <a:lnTo>
                  <a:pt x="5744" y="6287"/>
                </a:lnTo>
                <a:cubicBezTo>
                  <a:pt x="5980" y="6758"/>
                  <a:pt x="5666" y="7413"/>
                  <a:pt x="5156" y="7530"/>
                </a:cubicBezTo>
                <a:cubicBezTo>
                  <a:pt x="5362" y="7701"/>
                  <a:pt x="5627" y="7781"/>
                  <a:pt x="5896" y="7781"/>
                </a:cubicBezTo>
                <a:cubicBezTo>
                  <a:pt x="6308" y="7781"/>
                  <a:pt x="6726" y="7591"/>
                  <a:pt x="6948" y="7243"/>
                </a:cubicBezTo>
                <a:lnTo>
                  <a:pt x="6948" y="7243"/>
                </a:lnTo>
                <a:cubicBezTo>
                  <a:pt x="6556" y="7910"/>
                  <a:pt x="7027" y="8891"/>
                  <a:pt x="7786" y="9009"/>
                </a:cubicBezTo>
                <a:cubicBezTo>
                  <a:pt x="7498" y="8407"/>
                  <a:pt x="7969" y="7583"/>
                  <a:pt x="8636" y="7557"/>
                </a:cubicBezTo>
                <a:lnTo>
                  <a:pt x="8636" y="7557"/>
                </a:lnTo>
                <a:cubicBezTo>
                  <a:pt x="8531" y="8080"/>
                  <a:pt x="8505" y="8695"/>
                  <a:pt x="8885" y="9074"/>
                </a:cubicBezTo>
                <a:cubicBezTo>
                  <a:pt x="9013" y="9203"/>
                  <a:pt x="9196" y="9261"/>
                  <a:pt x="9380" y="9261"/>
                </a:cubicBezTo>
                <a:cubicBezTo>
                  <a:pt x="9713" y="9261"/>
                  <a:pt x="10048" y="9070"/>
                  <a:pt x="10064" y="8763"/>
                </a:cubicBezTo>
                <a:lnTo>
                  <a:pt x="10064" y="8763"/>
                </a:lnTo>
                <a:cubicBezTo>
                  <a:pt x="10094" y="9156"/>
                  <a:pt x="10469" y="9475"/>
                  <a:pt x="10848" y="9475"/>
                </a:cubicBezTo>
                <a:cubicBezTo>
                  <a:pt x="10918" y="9475"/>
                  <a:pt x="10989" y="9464"/>
                  <a:pt x="11057" y="9441"/>
                </a:cubicBezTo>
                <a:lnTo>
                  <a:pt x="11057" y="9441"/>
                </a:lnTo>
                <a:cubicBezTo>
                  <a:pt x="11031" y="9866"/>
                  <a:pt x="11424" y="10292"/>
                  <a:pt x="11861" y="10292"/>
                </a:cubicBezTo>
                <a:cubicBezTo>
                  <a:pt x="11868" y="10292"/>
                  <a:pt x="11874" y="10291"/>
                  <a:pt x="11881" y="10291"/>
                </a:cubicBezTo>
                <a:cubicBezTo>
                  <a:pt x="12211" y="10282"/>
                  <a:pt x="12497" y="10020"/>
                  <a:pt x="12602" y="9710"/>
                </a:cubicBezTo>
                <a:lnTo>
                  <a:pt x="12602" y="9710"/>
                </a:lnTo>
                <a:cubicBezTo>
                  <a:pt x="12631" y="9992"/>
                  <a:pt x="12802" y="10267"/>
                  <a:pt x="13072" y="10370"/>
                </a:cubicBezTo>
                <a:cubicBezTo>
                  <a:pt x="13160" y="10403"/>
                  <a:pt x="13254" y="10419"/>
                  <a:pt x="13347" y="10419"/>
                </a:cubicBezTo>
                <a:cubicBezTo>
                  <a:pt x="13654" y="10419"/>
                  <a:pt x="13962" y="10248"/>
                  <a:pt x="14092" y="9977"/>
                </a:cubicBezTo>
                <a:lnTo>
                  <a:pt x="14092" y="9977"/>
                </a:lnTo>
                <a:cubicBezTo>
                  <a:pt x="13961" y="10357"/>
                  <a:pt x="14184" y="10815"/>
                  <a:pt x="14563" y="10919"/>
                </a:cubicBezTo>
                <a:cubicBezTo>
                  <a:pt x="14626" y="10939"/>
                  <a:pt x="14690" y="10948"/>
                  <a:pt x="14754" y="10948"/>
                </a:cubicBezTo>
                <a:cubicBezTo>
                  <a:pt x="15083" y="10948"/>
                  <a:pt x="15414" y="10711"/>
                  <a:pt x="15479" y="10383"/>
                </a:cubicBezTo>
                <a:lnTo>
                  <a:pt x="15479" y="10383"/>
                </a:lnTo>
                <a:cubicBezTo>
                  <a:pt x="15885" y="10828"/>
                  <a:pt x="15819" y="11626"/>
                  <a:pt x="15348" y="12005"/>
                </a:cubicBezTo>
                <a:lnTo>
                  <a:pt x="17010" y="11508"/>
                </a:lnTo>
                <a:lnTo>
                  <a:pt x="17010" y="11508"/>
                </a:lnTo>
                <a:cubicBezTo>
                  <a:pt x="16775" y="12037"/>
                  <a:pt x="17279" y="12713"/>
                  <a:pt x="17839" y="12713"/>
                </a:cubicBezTo>
                <a:cubicBezTo>
                  <a:pt x="17902" y="12713"/>
                  <a:pt x="17967" y="12704"/>
                  <a:pt x="18031" y="12686"/>
                </a:cubicBezTo>
                <a:cubicBezTo>
                  <a:pt x="18043" y="12489"/>
                  <a:pt x="18059" y="12293"/>
                  <a:pt x="18075" y="12098"/>
                </a:cubicBezTo>
                <a:lnTo>
                  <a:pt x="18075" y="12098"/>
                </a:lnTo>
                <a:cubicBezTo>
                  <a:pt x="18120" y="12188"/>
                  <a:pt x="18189" y="12266"/>
                  <a:pt x="18279" y="12319"/>
                </a:cubicBezTo>
                <a:cubicBezTo>
                  <a:pt x="18363" y="12367"/>
                  <a:pt x="18458" y="12389"/>
                  <a:pt x="18554" y="12389"/>
                </a:cubicBezTo>
                <a:cubicBezTo>
                  <a:pt x="18775" y="12389"/>
                  <a:pt x="18999" y="12271"/>
                  <a:pt x="19091" y="12071"/>
                </a:cubicBezTo>
                <a:cubicBezTo>
                  <a:pt x="19483" y="12293"/>
                  <a:pt x="19876" y="12516"/>
                  <a:pt x="20268" y="12738"/>
                </a:cubicBezTo>
                <a:cubicBezTo>
                  <a:pt x="21760" y="10134"/>
                  <a:pt x="21851" y="6981"/>
                  <a:pt x="21904" y="3984"/>
                </a:cubicBezTo>
                <a:cubicBezTo>
                  <a:pt x="21917" y="3369"/>
                  <a:pt x="21904" y="2702"/>
                  <a:pt x="21524" y="2205"/>
                </a:cubicBezTo>
                <a:cubicBezTo>
                  <a:pt x="21171" y="1747"/>
                  <a:pt x="20569" y="1564"/>
                  <a:pt x="19993" y="1420"/>
                </a:cubicBezTo>
                <a:cubicBezTo>
                  <a:pt x="16539" y="556"/>
                  <a:pt x="12980" y="85"/>
                  <a:pt x="9408" y="20"/>
                </a:cubicBezTo>
                <a:cubicBezTo>
                  <a:pt x="8937" y="9"/>
                  <a:pt x="8463" y="1"/>
                  <a:pt x="7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-709250" y="-679596"/>
            <a:ext cx="2347627" cy="1469496"/>
          </a:xfrm>
          <a:custGeom>
            <a:avLst/>
            <a:gdLst/>
            <a:ahLst/>
            <a:cxnLst/>
            <a:rect l="l" t="t" r="r" b="b"/>
            <a:pathLst>
              <a:path w="25280" h="15824" extrusionOk="0">
                <a:moveTo>
                  <a:pt x="10264" y="1"/>
                </a:moveTo>
                <a:cubicBezTo>
                  <a:pt x="9799" y="1"/>
                  <a:pt x="9335" y="6"/>
                  <a:pt x="8871" y="17"/>
                </a:cubicBezTo>
                <a:cubicBezTo>
                  <a:pt x="7170" y="69"/>
                  <a:pt x="5339" y="239"/>
                  <a:pt x="3965" y="1286"/>
                </a:cubicBezTo>
                <a:cubicBezTo>
                  <a:pt x="2565" y="2346"/>
                  <a:pt x="1884" y="4099"/>
                  <a:pt x="1413" y="5800"/>
                </a:cubicBezTo>
                <a:cubicBezTo>
                  <a:pt x="1034" y="7135"/>
                  <a:pt x="0" y="9856"/>
                  <a:pt x="510" y="11165"/>
                </a:cubicBezTo>
                <a:cubicBezTo>
                  <a:pt x="811" y="11963"/>
                  <a:pt x="1858" y="12827"/>
                  <a:pt x="2395" y="13481"/>
                </a:cubicBezTo>
                <a:cubicBezTo>
                  <a:pt x="3010" y="14266"/>
                  <a:pt x="3651" y="15038"/>
                  <a:pt x="4279" y="15823"/>
                </a:cubicBezTo>
                <a:lnTo>
                  <a:pt x="4292" y="15221"/>
                </a:lnTo>
                <a:cubicBezTo>
                  <a:pt x="4515" y="15421"/>
                  <a:pt x="4799" y="15511"/>
                  <a:pt x="5088" y="15511"/>
                </a:cubicBezTo>
                <a:cubicBezTo>
                  <a:pt x="5747" y="15511"/>
                  <a:pt x="6438" y="15044"/>
                  <a:pt x="6529" y="14344"/>
                </a:cubicBezTo>
                <a:cubicBezTo>
                  <a:pt x="6687" y="14429"/>
                  <a:pt x="6863" y="14468"/>
                  <a:pt x="7040" y="14468"/>
                </a:cubicBezTo>
                <a:cubicBezTo>
                  <a:pt x="7526" y="14468"/>
                  <a:pt x="8026" y="14176"/>
                  <a:pt x="8217" y="13716"/>
                </a:cubicBezTo>
                <a:cubicBezTo>
                  <a:pt x="8352" y="13818"/>
                  <a:pt x="8519" y="13870"/>
                  <a:pt x="8685" y="13870"/>
                </a:cubicBezTo>
                <a:cubicBezTo>
                  <a:pt x="8840" y="13870"/>
                  <a:pt x="8994" y="13824"/>
                  <a:pt x="9120" y="13729"/>
                </a:cubicBezTo>
                <a:cubicBezTo>
                  <a:pt x="9369" y="13533"/>
                  <a:pt x="9513" y="13167"/>
                  <a:pt x="9421" y="12840"/>
                </a:cubicBezTo>
                <a:lnTo>
                  <a:pt x="9421" y="12840"/>
                </a:lnTo>
                <a:cubicBezTo>
                  <a:pt x="9853" y="13036"/>
                  <a:pt x="10141" y="13533"/>
                  <a:pt x="10101" y="14017"/>
                </a:cubicBezTo>
                <a:cubicBezTo>
                  <a:pt x="10559" y="13834"/>
                  <a:pt x="10782" y="13219"/>
                  <a:pt x="10572" y="12761"/>
                </a:cubicBezTo>
                <a:lnTo>
                  <a:pt x="10572" y="12761"/>
                </a:lnTo>
                <a:cubicBezTo>
                  <a:pt x="10723" y="12902"/>
                  <a:pt x="10919" y="12967"/>
                  <a:pt x="11118" y="12967"/>
                </a:cubicBezTo>
                <a:cubicBezTo>
                  <a:pt x="11454" y="12967"/>
                  <a:pt x="11798" y="12781"/>
                  <a:pt x="11946" y="12460"/>
                </a:cubicBezTo>
                <a:lnTo>
                  <a:pt x="11946" y="12460"/>
                </a:lnTo>
                <a:cubicBezTo>
                  <a:pt x="11894" y="12474"/>
                  <a:pt x="11841" y="12481"/>
                  <a:pt x="11788" y="12481"/>
                </a:cubicBezTo>
                <a:cubicBezTo>
                  <a:pt x="11496" y="12481"/>
                  <a:pt x="11209" y="12279"/>
                  <a:pt x="11109" y="12002"/>
                </a:cubicBezTo>
                <a:lnTo>
                  <a:pt x="11109" y="12002"/>
                </a:lnTo>
                <a:cubicBezTo>
                  <a:pt x="11165" y="12024"/>
                  <a:pt x="11221" y="12034"/>
                  <a:pt x="11276" y="12034"/>
                </a:cubicBezTo>
                <a:cubicBezTo>
                  <a:pt x="11726" y="12034"/>
                  <a:pt x="12117" y="11378"/>
                  <a:pt x="11802" y="10982"/>
                </a:cubicBezTo>
                <a:lnTo>
                  <a:pt x="11802" y="10982"/>
                </a:lnTo>
                <a:cubicBezTo>
                  <a:pt x="11863" y="10997"/>
                  <a:pt x="11924" y="11005"/>
                  <a:pt x="11984" y="11005"/>
                </a:cubicBezTo>
                <a:cubicBezTo>
                  <a:pt x="12384" y="11005"/>
                  <a:pt x="12770" y="10684"/>
                  <a:pt x="12849" y="10275"/>
                </a:cubicBezTo>
                <a:cubicBezTo>
                  <a:pt x="13056" y="10548"/>
                  <a:pt x="13381" y="10675"/>
                  <a:pt x="13713" y="10675"/>
                </a:cubicBezTo>
                <a:cubicBezTo>
                  <a:pt x="14177" y="10675"/>
                  <a:pt x="14655" y="10425"/>
                  <a:pt x="14838" y="9974"/>
                </a:cubicBezTo>
                <a:cubicBezTo>
                  <a:pt x="14995" y="10163"/>
                  <a:pt x="15225" y="10248"/>
                  <a:pt x="15459" y="10248"/>
                </a:cubicBezTo>
                <a:cubicBezTo>
                  <a:pt x="15808" y="10248"/>
                  <a:pt x="16165" y="10055"/>
                  <a:pt x="16290" y="9726"/>
                </a:cubicBezTo>
                <a:cubicBezTo>
                  <a:pt x="16338" y="9734"/>
                  <a:pt x="16385" y="9738"/>
                  <a:pt x="16433" y="9738"/>
                </a:cubicBezTo>
                <a:cubicBezTo>
                  <a:pt x="16751" y="9738"/>
                  <a:pt x="17058" y="9552"/>
                  <a:pt x="17206" y="9268"/>
                </a:cubicBezTo>
                <a:cubicBezTo>
                  <a:pt x="17320" y="9050"/>
                  <a:pt x="17334" y="8780"/>
                  <a:pt x="17258" y="8546"/>
                </a:cubicBezTo>
                <a:lnTo>
                  <a:pt x="17258" y="8546"/>
                </a:lnTo>
                <a:cubicBezTo>
                  <a:pt x="17358" y="8679"/>
                  <a:pt x="17481" y="8788"/>
                  <a:pt x="17625" y="8849"/>
                </a:cubicBezTo>
                <a:cubicBezTo>
                  <a:pt x="17707" y="8890"/>
                  <a:pt x="17802" y="8910"/>
                  <a:pt x="17899" y="8910"/>
                </a:cubicBezTo>
                <a:cubicBezTo>
                  <a:pt x="18082" y="8910"/>
                  <a:pt x="18268" y="8837"/>
                  <a:pt x="18371" y="8692"/>
                </a:cubicBezTo>
                <a:cubicBezTo>
                  <a:pt x="18483" y="8498"/>
                  <a:pt x="18420" y="8217"/>
                  <a:pt x="18257" y="8096"/>
                </a:cubicBezTo>
                <a:lnTo>
                  <a:pt x="18257" y="8096"/>
                </a:lnTo>
                <a:cubicBezTo>
                  <a:pt x="18357" y="8124"/>
                  <a:pt x="18460" y="8137"/>
                  <a:pt x="18563" y="8137"/>
                </a:cubicBezTo>
                <a:cubicBezTo>
                  <a:pt x="18900" y="8137"/>
                  <a:pt x="19239" y="7994"/>
                  <a:pt x="19470" y="7737"/>
                </a:cubicBezTo>
                <a:cubicBezTo>
                  <a:pt x="19025" y="7711"/>
                  <a:pt x="18619" y="7436"/>
                  <a:pt x="18423" y="7043"/>
                </a:cubicBezTo>
                <a:cubicBezTo>
                  <a:pt x="18606" y="6886"/>
                  <a:pt x="18803" y="6742"/>
                  <a:pt x="18973" y="6598"/>
                </a:cubicBezTo>
                <a:cubicBezTo>
                  <a:pt x="19156" y="6742"/>
                  <a:pt x="19339" y="6912"/>
                  <a:pt x="19535" y="7056"/>
                </a:cubicBezTo>
                <a:cubicBezTo>
                  <a:pt x="19823" y="6821"/>
                  <a:pt x="19980" y="6415"/>
                  <a:pt x="19876" y="6062"/>
                </a:cubicBezTo>
                <a:lnTo>
                  <a:pt x="19876" y="6062"/>
                </a:lnTo>
                <a:cubicBezTo>
                  <a:pt x="20063" y="6110"/>
                  <a:pt x="20254" y="6133"/>
                  <a:pt x="20444" y="6133"/>
                </a:cubicBezTo>
                <a:cubicBezTo>
                  <a:pt x="20823" y="6133"/>
                  <a:pt x="21201" y="6040"/>
                  <a:pt x="21550" y="5866"/>
                </a:cubicBezTo>
                <a:cubicBezTo>
                  <a:pt x="21792" y="5908"/>
                  <a:pt x="22037" y="5929"/>
                  <a:pt x="22281" y="5929"/>
                </a:cubicBezTo>
                <a:cubicBezTo>
                  <a:pt x="23026" y="5929"/>
                  <a:pt x="23768" y="5730"/>
                  <a:pt x="24429" y="5316"/>
                </a:cubicBezTo>
                <a:cubicBezTo>
                  <a:pt x="24691" y="5159"/>
                  <a:pt x="24926" y="4963"/>
                  <a:pt x="25044" y="4662"/>
                </a:cubicBezTo>
                <a:cubicBezTo>
                  <a:pt x="25280" y="4099"/>
                  <a:pt x="24848" y="3471"/>
                  <a:pt x="24390" y="3052"/>
                </a:cubicBezTo>
                <a:cubicBezTo>
                  <a:pt x="22492" y="1299"/>
                  <a:pt x="19849" y="736"/>
                  <a:pt x="17311" y="436"/>
                </a:cubicBezTo>
                <a:cubicBezTo>
                  <a:pt x="14973" y="140"/>
                  <a:pt x="12616" y="1"/>
                  <a:pt x="102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18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393675" y="2401625"/>
            <a:ext cx="3852000" cy="4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583700" y="2883275"/>
            <a:ext cx="26619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292275" y="1657125"/>
            <a:ext cx="953400" cy="7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056313" y="3154050"/>
            <a:ext cx="2230500" cy="3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4857188" y="3154050"/>
            <a:ext cx="2230500" cy="3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720000" y="1280250"/>
            <a:ext cx="3852000" cy="12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matic SC"/>
              <a:buNone/>
              <a:defRPr sz="28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2"/>
          </p:nvPr>
        </p:nvSpPr>
        <p:spPr>
          <a:xfrm>
            <a:off x="720000" y="2571750"/>
            <a:ext cx="3374100" cy="9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subTitle" idx="1"/>
          </p:nvPr>
        </p:nvSpPr>
        <p:spPr>
          <a:xfrm>
            <a:off x="2646000" y="818000"/>
            <a:ext cx="3852000" cy="17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matic SC"/>
              <a:buNone/>
              <a:defRPr sz="54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matic SC"/>
              <a:buNone/>
              <a:defRPr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ubTitle" idx="2"/>
          </p:nvPr>
        </p:nvSpPr>
        <p:spPr>
          <a:xfrm>
            <a:off x="2646000" y="2571550"/>
            <a:ext cx="38520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1734750" y="2309225"/>
            <a:ext cx="5674500" cy="1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matic SC"/>
              <a:buNone/>
              <a:defRPr sz="8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" name="Google Shape;33;p9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4146300" y="4154175"/>
            <a:ext cx="8514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513925" y="1270950"/>
            <a:ext cx="61161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646000" y="2571550"/>
            <a:ext cx="38520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972963" y="3141588"/>
            <a:ext cx="1742700" cy="39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Amatic SC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2"/>
          </p:nvPr>
        </p:nvSpPr>
        <p:spPr>
          <a:xfrm>
            <a:off x="3633000" y="3141588"/>
            <a:ext cx="1742700" cy="39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matic SC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3"/>
          </p:nvPr>
        </p:nvSpPr>
        <p:spPr>
          <a:xfrm>
            <a:off x="6351775" y="3141588"/>
            <a:ext cx="1742700" cy="39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matic SC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matic SC"/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474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kta"/>
              <a:buChar char="●"/>
              <a:defRPr sz="1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0" r:id="rId9"/>
    <p:sldLayoutId id="2147483661" r:id="rId10"/>
    <p:sldLayoutId id="2147483663" r:id="rId11"/>
    <p:sldLayoutId id="2147483667" r:id="rId12"/>
    <p:sldLayoutId id="2147483668" r:id="rId13"/>
    <p:sldLayoutId id="2147483669" r:id="rId14"/>
    <p:sldLayoutId id="214748367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115582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58000">
              <a:schemeClr val="lt1"/>
            </a:gs>
            <a:gs pos="100000">
              <a:srgbClr val="F3EAC7"/>
            </a:gs>
          </a:gsLst>
          <a:lin ang="5400012" scaled="0"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21"/>
          <p:cNvGrpSpPr/>
          <p:nvPr/>
        </p:nvGrpSpPr>
        <p:grpSpPr>
          <a:xfrm>
            <a:off x="1016415" y="2687066"/>
            <a:ext cx="2106199" cy="2044975"/>
            <a:chOff x="784438" y="2629909"/>
            <a:chExt cx="2277711" cy="2211501"/>
          </a:xfrm>
        </p:grpSpPr>
        <p:sp>
          <p:nvSpPr>
            <p:cNvPr id="81" name="Google Shape;81;p21"/>
            <p:cNvSpPr/>
            <p:nvPr/>
          </p:nvSpPr>
          <p:spPr>
            <a:xfrm rot="-472645">
              <a:off x="908622" y="2759764"/>
              <a:ext cx="2029342" cy="1951792"/>
            </a:xfrm>
            <a:custGeom>
              <a:avLst/>
              <a:gdLst/>
              <a:ahLst/>
              <a:cxnLst/>
              <a:rect l="l" t="t" r="r" b="b"/>
              <a:pathLst>
                <a:path w="55908" h="53775" extrusionOk="0">
                  <a:moveTo>
                    <a:pt x="43289" y="1"/>
                  </a:moveTo>
                  <a:cubicBezTo>
                    <a:pt x="41999" y="1"/>
                    <a:pt x="40716" y="262"/>
                    <a:pt x="39562" y="817"/>
                  </a:cubicBezTo>
                  <a:cubicBezTo>
                    <a:pt x="36760" y="2218"/>
                    <a:pt x="35426" y="4920"/>
                    <a:pt x="35292" y="7922"/>
                  </a:cubicBezTo>
                  <a:cubicBezTo>
                    <a:pt x="32744" y="7643"/>
                    <a:pt x="30180" y="7501"/>
                    <a:pt x="27615" y="7501"/>
                  </a:cubicBezTo>
                  <a:cubicBezTo>
                    <a:pt x="24976" y="7501"/>
                    <a:pt x="22337" y="7651"/>
                    <a:pt x="19715" y="7955"/>
                  </a:cubicBezTo>
                  <a:cubicBezTo>
                    <a:pt x="18382" y="4595"/>
                    <a:pt x="15155" y="2416"/>
                    <a:pt x="11602" y="2416"/>
                  </a:cubicBezTo>
                  <a:cubicBezTo>
                    <a:pt x="11240" y="2416"/>
                    <a:pt x="10875" y="2439"/>
                    <a:pt x="10508" y="2485"/>
                  </a:cubicBezTo>
                  <a:cubicBezTo>
                    <a:pt x="2235" y="3519"/>
                    <a:pt x="0" y="14460"/>
                    <a:pt x="7172" y="18696"/>
                  </a:cubicBezTo>
                  <a:cubicBezTo>
                    <a:pt x="5137" y="24200"/>
                    <a:pt x="4070" y="30005"/>
                    <a:pt x="3503" y="35809"/>
                  </a:cubicBezTo>
                  <a:cubicBezTo>
                    <a:pt x="3103" y="39778"/>
                    <a:pt x="3703" y="44181"/>
                    <a:pt x="6672" y="47117"/>
                  </a:cubicBezTo>
                  <a:cubicBezTo>
                    <a:pt x="9974" y="50352"/>
                    <a:pt x="14344" y="52120"/>
                    <a:pt x="18814" y="52921"/>
                  </a:cubicBezTo>
                  <a:cubicBezTo>
                    <a:pt x="22222" y="53518"/>
                    <a:pt x="25609" y="53774"/>
                    <a:pt x="28994" y="53774"/>
                  </a:cubicBezTo>
                  <a:cubicBezTo>
                    <a:pt x="32797" y="53774"/>
                    <a:pt x="36599" y="53450"/>
                    <a:pt x="40429" y="52921"/>
                  </a:cubicBezTo>
                  <a:cubicBezTo>
                    <a:pt x="46267" y="52120"/>
                    <a:pt x="53772" y="46583"/>
                    <a:pt x="54639" y="40379"/>
                  </a:cubicBezTo>
                  <a:cubicBezTo>
                    <a:pt x="55907" y="31406"/>
                    <a:pt x="52405" y="23266"/>
                    <a:pt x="48935" y="15261"/>
                  </a:cubicBezTo>
                  <a:cubicBezTo>
                    <a:pt x="51537" y="14026"/>
                    <a:pt x="53038" y="10958"/>
                    <a:pt x="52771" y="8089"/>
                  </a:cubicBezTo>
                  <a:cubicBezTo>
                    <a:pt x="52471" y="5220"/>
                    <a:pt x="50570" y="2618"/>
                    <a:pt x="48035" y="1217"/>
                  </a:cubicBezTo>
                  <a:cubicBezTo>
                    <a:pt x="46610" y="430"/>
                    <a:pt x="44943" y="1"/>
                    <a:pt x="43289" y="1"/>
                  </a:cubicBezTo>
                  <a:close/>
                </a:path>
              </a:pathLst>
            </a:custGeom>
            <a:solidFill>
              <a:srgbClr val="A8D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1"/>
            <p:cNvSpPr/>
            <p:nvPr/>
          </p:nvSpPr>
          <p:spPr>
            <a:xfrm rot="-472645">
              <a:off x="1431159" y="3332626"/>
              <a:ext cx="200655" cy="128450"/>
            </a:xfrm>
            <a:custGeom>
              <a:avLst/>
              <a:gdLst/>
              <a:ahLst/>
              <a:cxnLst/>
              <a:rect l="l" t="t" r="r" b="b"/>
              <a:pathLst>
                <a:path w="5528" h="3539" extrusionOk="0">
                  <a:moveTo>
                    <a:pt x="2438" y="0"/>
                  </a:moveTo>
                  <a:cubicBezTo>
                    <a:pt x="1599" y="0"/>
                    <a:pt x="779" y="276"/>
                    <a:pt x="334" y="835"/>
                  </a:cubicBezTo>
                  <a:cubicBezTo>
                    <a:pt x="34" y="1269"/>
                    <a:pt x="0" y="1836"/>
                    <a:pt x="234" y="2303"/>
                  </a:cubicBezTo>
                  <a:cubicBezTo>
                    <a:pt x="567" y="3104"/>
                    <a:pt x="1535" y="3504"/>
                    <a:pt x="2502" y="3537"/>
                  </a:cubicBezTo>
                  <a:cubicBezTo>
                    <a:pt x="2534" y="3538"/>
                    <a:pt x="2565" y="3538"/>
                    <a:pt x="2596" y="3538"/>
                  </a:cubicBezTo>
                  <a:cubicBezTo>
                    <a:pt x="4066" y="3538"/>
                    <a:pt x="5527" y="2775"/>
                    <a:pt x="5037" y="1436"/>
                  </a:cubicBezTo>
                  <a:cubicBezTo>
                    <a:pt x="4695" y="485"/>
                    <a:pt x="3551" y="0"/>
                    <a:pt x="2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1"/>
            <p:cNvSpPr/>
            <p:nvPr/>
          </p:nvSpPr>
          <p:spPr>
            <a:xfrm rot="-472645">
              <a:off x="2088920" y="3196908"/>
              <a:ext cx="220219" cy="133822"/>
            </a:xfrm>
            <a:custGeom>
              <a:avLst/>
              <a:gdLst/>
              <a:ahLst/>
              <a:cxnLst/>
              <a:rect l="l" t="t" r="r" b="b"/>
              <a:pathLst>
                <a:path w="6067" h="3687" extrusionOk="0">
                  <a:moveTo>
                    <a:pt x="3173" y="0"/>
                  </a:moveTo>
                  <a:cubicBezTo>
                    <a:pt x="1762" y="0"/>
                    <a:pt x="0" y="688"/>
                    <a:pt x="296" y="2219"/>
                  </a:cubicBezTo>
                  <a:cubicBezTo>
                    <a:pt x="430" y="2787"/>
                    <a:pt x="863" y="3220"/>
                    <a:pt x="1430" y="3420"/>
                  </a:cubicBezTo>
                  <a:cubicBezTo>
                    <a:pt x="1842" y="3594"/>
                    <a:pt x="2331" y="3686"/>
                    <a:pt x="2829" y="3686"/>
                  </a:cubicBezTo>
                  <a:cubicBezTo>
                    <a:pt x="3864" y="3686"/>
                    <a:pt x="4938" y="3287"/>
                    <a:pt x="5433" y="2386"/>
                  </a:cubicBezTo>
                  <a:cubicBezTo>
                    <a:pt x="6067" y="1285"/>
                    <a:pt x="5166" y="452"/>
                    <a:pt x="4099" y="118"/>
                  </a:cubicBezTo>
                  <a:cubicBezTo>
                    <a:pt x="3833" y="40"/>
                    <a:pt x="3513" y="0"/>
                    <a:pt x="3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1"/>
            <p:cNvSpPr/>
            <p:nvPr/>
          </p:nvSpPr>
          <p:spPr>
            <a:xfrm rot="-472645">
              <a:off x="1681899" y="3136289"/>
              <a:ext cx="91979" cy="107036"/>
            </a:xfrm>
            <a:custGeom>
              <a:avLst/>
              <a:gdLst/>
              <a:ahLst/>
              <a:cxnLst/>
              <a:rect l="l" t="t" r="r" b="b"/>
              <a:pathLst>
                <a:path w="2534" h="2949" extrusionOk="0">
                  <a:moveTo>
                    <a:pt x="1898" y="1"/>
                  </a:moveTo>
                  <a:cubicBezTo>
                    <a:pt x="1815" y="1"/>
                    <a:pt x="1707" y="35"/>
                    <a:pt x="1568" y="112"/>
                  </a:cubicBezTo>
                  <a:cubicBezTo>
                    <a:pt x="1001" y="412"/>
                    <a:pt x="0" y="2047"/>
                    <a:pt x="467" y="2714"/>
                  </a:cubicBezTo>
                  <a:cubicBezTo>
                    <a:pt x="501" y="2781"/>
                    <a:pt x="534" y="2814"/>
                    <a:pt x="567" y="2847"/>
                  </a:cubicBezTo>
                  <a:cubicBezTo>
                    <a:pt x="639" y="2919"/>
                    <a:pt x="715" y="2949"/>
                    <a:pt x="792" y="2949"/>
                  </a:cubicBezTo>
                  <a:cubicBezTo>
                    <a:pt x="1074" y="2949"/>
                    <a:pt x="1370" y="2543"/>
                    <a:pt x="1501" y="2280"/>
                  </a:cubicBezTo>
                  <a:cubicBezTo>
                    <a:pt x="1678" y="2015"/>
                    <a:pt x="2534" y="1"/>
                    <a:pt x="1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1"/>
            <p:cNvSpPr/>
            <p:nvPr/>
          </p:nvSpPr>
          <p:spPr>
            <a:xfrm rot="-472645">
              <a:off x="1871415" y="3110148"/>
              <a:ext cx="90817" cy="107036"/>
            </a:xfrm>
            <a:custGeom>
              <a:avLst/>
              <a:gdLst/>
              <a:ahLst/>
              <a:cxnLst/>
              <a:rect l="l" t="t" r="r" b="b"/>
              <a:pathLst>
                <a:path w="2502" h="2949" extrusionOk="0">
                  <a:moveTo>
                    <a:pt x="637" y="1"/>
                  </a:moveTo>
                  <a:cubicBezTo>
                    <a:pt x="1" y="1"/>
                    <a:pt x="853" y="2015"/>
                    <a:pt x="1000" y="2280"/>
                  </a:cubicBezTo>
                  <a:cubicBezTo>
                    <a:pt x="1158" y="2543"/>
                    <a:pt x="1439" y="2949"/>
                    <a:pt x="1730" y="2949"/>
                  </a:cubicBezTo>
                  <a:cubicBezTo>
                    <a:pt x="1809" y="2949"/>
                    <a:pt x="1889" y="2919"/>
                    <a:pt x="1968" y="2847"/>
                  </a:cubicBezTo>
                  <a:cubicBezTo>
                    <a:pt x="2001" y="2814"/>
                    <a:pt x="2034" y="2781"/>
                    <a:pt x="2068" y="2714"/>
                  </a:cubicBezTo>
                  <a:cubicBezTo>
                    <a:pt x="2501" y="2047"/>
                    <a:pt x="1534" y="412"/>
                    <a:pt x="967" y="112"/>
                  </a:cubicBezTo>
                  <a:cubicBezTo>
                    <a:pt x="828" y="35"/>
                    <a:pt x="720" y="1"/>
                    <a:pt x="6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1"/>
            <p:cNvSpPr/>
            <p:nvPr/>
          </p:nvSpPr>
          <p:spPr>
            <a:xfrm>
              <a:off x="1746909" y="3329944"/>
              <a:ext cx="226623" cy="312482"/>
            </a:xfrm>
            <a:custGeom>
              <a:avLst/>
              <a:gdLst/>
              <a:ahLst/>
              <a:cxnLst/>
              <a:rect l="l" t="t" r="r" b="b"/>
              <a:pathLst>
                <a:path w="3170" h="4371" extrusionOk="0">
                  <a:moveTo>
                    <a:pt x="3003" y="1"/>
                  </a:moveTo>
                  <a:cubicBezTo>
                    <a:pt x="2936" y="1"/>
                    <a:pt x="2869" y="67"/>
                    <a:pt x="2869" y="167"/>
                  </a:cubicBezTo>
                  <a:cubicBezTo>
                    <a:pt x="2769" y="1735"/>
                    <a:pt x="2436" y="4004"/>
                    <a:pt x="1902" y="4037"/>
                  </a:cubicBezTo>
                  <a:cubicBezTo>
                    <a:pt x="1368" y="4037"/>
                    <a:pt x="634" y="2169"/>
                    <a:pt x="334" y="801"/>
                  </a:cubicBezTo>
                  <a:cubicBezTo>
                    <a:pt x="294" y="734"/>
                    <a:pt x="232" y="705"/>
                    <a:pt x="172" y="705"/>
                  </a:cubicBezTo>
                  <a:cubicBezTo>
                    <a:pt x="84" y="705"/>
                    <a:pt x="1" y="769"/>
                    <a:pt x="1" y="868"/>
                  </a:cubicBezTo>
                  <a:cubicBezTo>
                    <a:pt x="167" y="1468"/>
                    <a:pt x="901" y="4370"/>
                    <a:pt x="1902" y="4370"/>
                  </a:cubicBezTo>
                  <a:lnTo>
                    <a:pt x="1902" y="4337"/>
                  </a:lnTo>
                  <a:cubicBezTo>
                    <a:pt x="2936" y="4270"/>
                    <a:pt x="3136" y="835"/>
                    <a:pt x="3169" y="167"/>
                  </a:cubicBezTo>
                  <a:cubicBezTo>
                    <a:pt x="3169" y="67"/>
                    <a:pt x="3103" y="1"/>
                    <a:pt x="300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1"/>
            <p:cNvSpPr/>
            <p:nvPr/>
          </p:nvSpPr>
          <p:spPr>
            <a:xfrm rot="-2700000">
              <a:off x="1130799" y="3139238"/>
              <a:ext cx="236992" cy="275739"/>
            </a:xfrm>
            <a:custGeom>
              <a:avLst/>
              <a:gdLst/>
              <a:ahLst/>
              <a:cxnLst/>
              <a:rect l="l" t="t" r="r" b="b"/>
              <a:pathLst>
                <a:path w="3315" h="3857" extrusionOk="0">
                  <a:moveTo>
                    <a:pt x="1853" y="1"/>
                  </a:moveTo>
                  <a:cubicBezTo>
                    <a:pt x="1804" y="1"/>
                    <a:pt x="1756" y="24"/>
                    <a:pt x="1735" y="87"/>
                  </a:cubicBezTo>
                  <a:cubicBezTo>
                    <a:pt x="1435" y="588"/>
                    <a:pt x="0" y="3123"/>
                    <a:pt x="734" y="3723"/>
                  </a:cubicBezTo>
                  <a:cubicBezTo>
                    <a:pt x="834" y="3790"/>
                    <a:pt x="934" y="3857"/>
                    <a:pt x="1034" y="3857"/>
                  </a:cubicBezTo>
                  <a:cubicBezTo>
                    <a:pt x="1068" y="3857"/>
                    <a:pt x="1101" y="3823"/>
                    <a:pt x="1135" y="3823"/>
                  </a:cubicBezTo>
                  <a:cubicBezTo>
                    <a:pt x="1935" y="3657"/>
                    <a:pt x="3136" y="1322"/>
                    <a:pt x="3269" y="1055"/>
                  </a:cubicBezTo>
                  <a:cubicBezTo>
                    <a:pt x="3315" y="918"/>
                    <a:pt x="3205" y="812"/>
                    <a:pt x="3099" y="812"/>
                  </a:cubicBezTo>
                  <a:cubicBezTo>
                    <a:pt x="3049" y="812"/>
                    <a:pt x="3001" y="835"/>
                    <a:pt x="2969" y="888"/>
                  </a:cubicBezTo>
                  <a:cubicBezTo>
                    <a:pt x="2502" y="1855"/>
                    <a:pt x="1568" y="3423"/>
                    <a:pt x="1068" y="3523"/>
                  </a:cubicBezTo>
                  <a:cubicBezTo>
                    <a:pt x="1034" y="3523"/>
                    <a:pt x="968" y="3523"/>
                    <a:pt x="934" y="3490"/>
                  </a:cubicBezTo>
                  <a:cubicBezTo>
                    <a:pt x="567" y="3156"/>
                    <a:pt x="1301" y="1388"/>
                    <a:pt x="2002" y="254"/>
                  </a:cubicBezTo>
                  <a:cubicBezTo>
                    <a:pt x="2035" y="154"/>
                    <a:pt x="2002" y="54"/>
                    <a:pt x="1935" y="21"/>
                  </a:cubicBezTo>
                  <a:cubicBezTo>
                    <a:pt x="1911" y="8"/>
                    <a:pt x="1882" y="1"/>
                    <a:pt x="185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1"/>
            <p:cNvSpPr/>
            <p:nvPr/>
          </p:nvSpPr>
          <p:spPr>
            <a:xfrm rot="-2356914">
              <a:off x="2266628" y="2868895"/>
              <a:ext cx="236203" cy="275236"/>
            </a:xfrm>
            <a:custGeom>
              <a:avLst/>
              <a:gdLst/>
              <a:ahLst/>
              <a:cxnLst/>
              <a:rect l="l" t="t" r="r" b="b"/>
              <a:pathLst>
                <a:path w="3304" h="3850" extrusionOk="0">
                  <a:moveTo>
                    <a:pt x="1877" y="0"/>
                  </a:moveTo>
                  <a:cubicBezTo>
                    <a:pt x="1820" y="0"/>
                    <a:pt x="1760" y="31"/>
                    <a:pt x="1735" y="80"/>
                  </a:cubicBezTo>
                  <a:cubicBezTo>
                    <a:pt x="1435" y="580"/>
                    <a:pt x="1" y="3116"/>
                    <a:pt x="735" y="3749"/>
                  </a:cubicBezTo>
                  <a:cubicBezTo>
                    <a:pt x="835" y="3816"/>
                    <a:pt x="935" y="3849"/>
                    <a:pt x="1035" y="3849"/>
                  </a:cubicBezTo>
                  <a:lnTo>
                    <a:pt x="1135" y="3849"/>
                  </a:lnTo>
                  <a:cubicBezTo>
                    <a:pt x="1935" y="3683"/>
                    <a:pt x="3136" y="1314"/>
                    <a:pt x="3270" y="1047"/>
                  </a:cubicBezTo>
                  <a:cubicBezTo>
                    <a:pt x="3303" y="981"/>
                    <a:pt x="3270" y="881"/>
                    <a:pt x="3203" y="847"/>
                  </a:cubicBezTo>
                  <a:cubicBezTo>
                    <a:pt x="3179" y="824"/>
                    <a:pt x="3152" y="813"/>
                    <a:pt x="3123" y="813"/>
                  </a:cubicBezTo>
                  <a:cubicBezTo>
                    <a:pt x="3070" y="813"/>
                    <a:pt x="3013" y="849"/>
                    <a:pt x="2969" y="914"/>
                  </a:cubicBezTo>
                  <a:cubicBezTo>
                    <a:pt x="2502" y="1848"/>
                    <a:pt x="1568" y="3416"/>
                    <a:pt x="1068" y="3516"/>
                  </a:cubicBezTo>
                  <a:cubicBezTo>
                    <a:pt x="1057" y="3527"/>
                    <a:pt x="1042" y="3531"/>
                    <a:pt x="1026" y="3531"/>
                  </a:cubicBezTo>
                  <a:cubicBezTo>
                    <a:pt x="994" y="3531"/>
                    <a:pt x="957" y="3516"/>
                    <a:pt x="935" y="3516"/>
                  </a:cubicBezTo>
                  <a:cubicBezTo>
                    <a:pt x="568" y="3149"/>
                    <a:pt x="1335" y="1381"/>
                    <a:pt x="2002" y="247"/>
                  </a:cubicBezTo>
                  <a:cubicBezTo>
                    <a:pt x="2035" y="180"/>
                    <a:pt x="2002" y="80"/>
                    <a:pt x="1935" y="13"/>
                  </a:cubicBezTo>
                  <a:cubicBezTo>
                    <a:pt x="1918" y="4"/>
                    <a:pt x="1897" y="0"/>
                    <a:pt x="187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21"/>
          <p:cNvSpPr txBox="1">
            <a:spLocks noGrp="1"/>
          </p:cNvSpPr>
          <p:nvPr>
            <p:ph type="ctrTitle"/>
          </p:nvPr>
        </p:nvSpPr>
        <p:spPr>
          <a:xfrm>
            <a:off x="1262550" y="925688"/>
            <a:ext cx="6618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Big Question </a:t>
            </a:r>
            <a:endParaRPr dirty="0"/>
          </a:p>
        </p:txBody>
      </p:sp>
      <p:sp>
        <p:nvSpPr>
          <p:cNvPr id="90" name="Google Shape;90;p21"/>
          <p:cNvSpPr txBox="1">
            <a:spLocks noGrp="1"/>
          </p:cNvSpPr>
          <p:nvPr>
            <p:ph type="subTitle" idx="1"/>
          </p:nvPr>
        </p:nvSpPr>
        <p:spPr>
          <a:xfrm>
            <a:off x="2036550" y="2060125"/>
            <a:ext cx="5070900" cy="4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4"/>
                </a:solidFill>
              </a:rPr>
              <a:t>P</a:t>
            </a:r>
            <a:r>
              <a:rPr lang="en" dirty="0" smtClean="0">
                <a:solidFill>
                  <a:schemeClr val="accent4"/>
                </a:solidFill>
              </a:rPr>
              <a:t> (2+3)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1" name="Google Shape;91;p21"/>
          <p:cNvSpPr/>
          <p:nvPr/>
        </p:nvSpPr>
        <p:spPr>
          <a:xfrm>
            <a:off x="7653111" y="2078500"/>
            <a:ext cx="1094704" cy="486183"/>
          </a:xfrm>
          <a:custGeom>
            <a:avLst/>
            <a:gdLst/>
            <a:ahLst/>
            <a:cxnLst/>
            <a:rect l="l" t="t" r="r" b="b"/>
            <a:pathLst>
              <a:path w="22084" h="9808" extrusionOk="0">
                <a:moveTo>
                  <a:pt x="10775" y="2336"/>
                </a:moveTo>
                <a:cubicBezTo>
                  <a:pt x="11642" y="2969"/>
                  <a:pt x="11642" y="3303"/>
                  <a:pt x="11642" y="3370"/>
                </a:cubicBezTo>
                <a:cubicBezTo>
                  <a:pt x="11609" y="3536"/>
                  <a:pt x="11376" y="3670"/>
                  <a:pt x="10942" y="3703"/>
                </a:cubicBezTo>
                <a:cubicBezTo>
                  <a:pt x="10875" y="3703"/>
                  <a:pt x="10809" y="3670"/>
                  <a:pt x="10775" y="3603"/>
                </a:cubicBezTo>
                <a:cubicBezTo>
                  <a:pt x="10608" y="3203"/>
                  <a:pt x="10608" y="2736"/>
                  <a:pt x="10775" y="2336"/>
                </a:cubicBezTo>
                <a:close/>
                <a:moveTo>
                  <a:pt x="16112" y="2035"/>
                </a:moveTo>
                <a:lnTo>
                  <a:pt x="16112" y="2069"/>
                </a:lnTo>
                <a:cubicBezTo>
                  <a:pt x="16413" y="2636"/>
                  <a:pt x="16413" y="3303"/>
                  <a:pt x="16112" y="3870"/>
                </a:cubicBezTo>
                <a:cubicBezTo>
                  <a:pt x="15989" y="4148"/>
                  <a:pt x="15693" y="4341"/>
                  <a:pt x="15385" y="4341"/>
                </a:cubicBezTo>
                <a:cubicBezTo>
                  <a:pt x="15360" y="4341"/>
                  <a:pt x="15336" y="4340"/>
                  <a:pt x="15312" y="4337"/>
                </a:cubicBezTo>
                <a:cubicBezTo>
                  <a:pt x="14978" y="4270"/>
                  <a:pt x="14945" y="3903"/>
                  <a:pt x="14945" y="3670"/>
                </a:cubicBezTo>
                <a:cubicBezTo>
                  <a:pt x="14978" y="3069"/>
                  <a:pt x="15445" y="2202"/>
                  <a:pt x="16112" y="2035"/>
                </a:cubicBezTo>
                <a:close/>
                <a:moveTo>
                  <a:pt x="6205" y="2903"/>
                </a:moveTo>
                <a:lnTo>
                  <a:pt x="6205" y="2936"/>
                </a:lnTo>
                <a:cubicBezTo>
                  <a:pt x="6339" y="2969"/>
                  <a:pt x="6505" y="3069"/>
                  <a:pt x="6639" y="3170"/>
                </a:cubicBezTo>
                <a:cubicBezTo>
                  <a:pt x="7306" y="3670"/>
                  <a:pt x="7606" y="4170"/>
                  <a:pt x="7473" y="4604"/>
                </a:cubicBezTo>
                <a:cubicBezTo>
                  <a:pt x="7273" y="5038"/>
                  <a:pt x="6806" y="5338"/>
                  <a:pt x="6339" y="5338"/>
                </a:cubicBezTo>
                <a:cubicBezTo>
                  <a:pt x="6139" y="5338"/>
                  <a:pt x="6038" y="5271"/>
                  <a:pt x="6038" y="5138"/>
                </a:cubicBezTo>
                <a:cubicBezTo>
                  <a:pt x="5972" y="4404"/>
                  <a:pt x="6038" y="3637"/>
                  <a:pt x="6205" y="2903"/>
                </a:cubicBezTo>
                <a:close/>
                <a:moveTo>
                  <a:pt x="3270" y="4971"/>
                </a:moveTo>
                <a:lnTo>
                  <a:pt x="3270" y="5004"/>
                </a:lnTo>
                <a:cubicBezTo>
                  <a:pt x="3437" y="5104"/>
                  <a:pt x="3570" y="5238"/>
                  <a:pt x="3670" y="5405"/>
                </a:cubicBezTo>
                <a:cubicBezTo>
                  <a:pt x="3870" y="5671"/>
                  <a:pt x="3870" y="6038"/>
                  <a:pt x="3737" y="6372"/>
                </a:cubicBezTo>
                <a:cubicBezTo>
                  <a:pt x="3570" y="6605"/>
                  <a:pt x="3303" y="6772"/>
                  <a:pt x="3003" y="6772"/>
                </a:cubicBezTo>
                <a:cubicBezTo>
                  <a:pt x="2903" y="6772"/>
                  <a:pt x="2803" y="6739"/>
                  <a:pt x="2736" y="6672"/>
                </a:cubicBezTo>
                <a:cubicBezTo>
                  <a:pt x="2669" y="6539"/>
                  <a:pt x="2669" y="6339"/>
                  <a:pt x="2803" y="6072"/>
                </a:cubicBezTo>
                <a:cubicBezTo>
                  <a:pt x="2936" y="5705"/>
                  <a:pt x="3103" y="5338"/>
                  <a:pt x="3270" y="4971"/>
                </a:cubicBezTo>
                <a:close/>
                <a:moveTo>
                  <a:pt x="19348" y="5738"/>
                </a:moveTo>
                <a:lnTo>
                  <a:pt x="19348" y="5771"/>
                </a:lnTo>
                <a:cubicBezTo>
                  <a:pt x="19448" y="6038"/>
                  <a:pt x="19448" y="6372"/>
                  <a:pt x="19315" y="6639"/>
                </a:cubicBezTo>
                <a:cubicBezTo>
                  <a:pt x="19232" y="6721"/>
                  <a:pt x="19127" y="6781"/>
                  <a:pt x="19018" y="6781"/>
                </a:cubicBezTo>
                <a:cubicBezTo>
                  <a:pt x="18995" y="6781"/>
                  <a:pt x="18971" y="6778"/>
                  <a:pt x="18948" y="6772"/>
                </a:cubicBezTo>
                <a:cubicBezTo>
                  <a:pt x="18781" y="6739"/>
                  <a:pt x="18748" y="6672"/>
                  <a:pt x="18748" y="6639"/>
                </a:cubicBezTo>
                <a:cubicBezTo>
                  <a:pt x="18714" y="6439"/>
                  <a:pt x="18948" y="6038"/>
                  <a:pt x="19348" y="5738"/>
                </a:cubicBezTo>
                <a:close/>
                <a:moveTo>
                  <a:pt x="13144" y="267"/>
                </a:moveTo>
                <a:cubicBezTo>
                  <a:pt x="13477" y="301"/>
                  <a:pt x="13811" y="368"/>
                  <a:pt x="14144" y="468"/>
                </a:cubicBezTo>
                <a:cubicBezTo>
                  <a:pt x="14878" y="701"/>
                  <a:pt x="15479" y="1168"/>
                  <a:pt x="15946" y="1769"/>
                </a:cubicBezTo>
                <a:cubicBezTo>
                  <a:pt x="15178" y="2102"/>
                  <a:pt x="14645" y="2836"/>
                  <a:pt x="14611" y="3670"/>
                </a:cubicBezTo>
                <a:cubicBezTo>
                  <a:pt x="14578" y="4204"/>
                  <a:pt x="14778" y="4571"/>
                  <a:pt x="15212" y="4637"/>
                </a:cubicBezTo>
                <a:cubicBezTo>
                  <a:pt x="15278" y="4637"/>
                  <a:pt x="15312" y="4637"/>
                  <a:pt x="15378" y="4671"/>
                </a:cubicBezTo>
                <a:cubicBezTo>
                  <a:pt x="15812" y="4637"/>
                  <a:pt x="16179" y="4404"/>
                  <a:pt x="16346" y="4037"/>
                </a:cubicBezTo>
                <a:cubicBezTo>
                  <a:pt x="16679" y="3403"/>
                  <a:pt x="16713" y="2669"/>
                  <a:pt x="16446" y="2035"/>
                </a:cubicBezTo>
                <a:lnTo>
                  <a:pt x="16446" y="2035"/>
                </a:lnTo>
                <a:cubicBezTo>
                  <a:pt x="16813" y="2102"/>
                  <a:pt x="17146" y="2302"/>
                  <a:pt x="17413" y="2602"/>
                </a:cubicBezTo>
                <a:cubicBezTo>
                  <a:pt x="18214" y="3436"/>
                  <a:pt x="18814" y="4370"/>
                  <a:pt x="19215" y="5438"/>
                </a:cubicBezTo>
                <a:cubicBezTo>
                  <a:pt x="18681" y="5771"/>
                  <a:pt x="18347" y="6339"/>
                  <a:pt x="18414" y="6705"/>
                </a:cubicBezTo>
                <a:cubicBezTo>
                  <a:pt x="18481" y="6939"/>
                  <a:pt x="18681" y="7072"/>
                  <a:pt x="18914" y="7072"/>
                </a:cubicBezTo>
                <a:cubicBezTo>
                  <a:pt x="18944" y="7077"/>
                  <a:pt x="18975" y="7079"/>
                  <a:pt x="19005" y="7079"/>
                </a:cubicBezTo>
                <a:cubicBezTo>
                  <a:pt x="19207" y="7079"/>
                  <a:pt x="19403" y="6984"/>
                  <a:pt x="19548" y="6839"/>
                </a:cubicBezTo>
                <a:cubicBezTo>
                  <a:pt x="19748" y="6439"/>
                  <a:pt x="19748" y="5972"/>
                  <a:pt x="19615" y="5571"/>
                </a:cubicBezTo>
                <a:cubicBezTo>
                  <a:pt x="19805" y="5464"/>
                  <a:pt x="20016" y="5413"/>
                  <a:pt x="20228" y="5413"/>
                </a:cubicBezTo>
                <a:cubicBezTo>
                  <a:pt x="20613" y="5413"/>
                  <a:pt x="21003" y="5583"/>
                  <a:pt x="21283" y="5905"/>
                </a:cubicBezTo>
                <a:cubicBezTo>
                  <a:pt x="21650" y="6272"/>
                  <a:pt x="21783" y="6672"/>
                  <a:pt x="21650" y="7006"/>
                </a:cubicBezTo>
                <a:cubicBezTo>
                  <a:pt x="21249" y="7973"/>
                  <a:pt x="18981" y="8640"/>
                  <a:pt x="15712" y="8807"/>
                </a:cubicBezTo>
                <a:cubicBezTo>
                  <a:pt x="14678" y="8840"/>
                  <a:pt x="13377" y="8940"/>
                  <a:pt x="12009" y="9074"/>
                </a:cubicBezTo>
                <a:cubicBezTo>
                  <a:pt x="9908" y="9274"/>
                  <a:pt x="7540" y="9474"/>
                  <a:pt x="5538" y="9474"/>
                </a:cubicBezTo>
                <a:cubicBezTo>
                  <a:pt x="2436" y="9474"/>
                  <a:pt x="835" y="8974"/>
                  <a:pt x="568" y="7973"/>
                </a:cubicBezTo>
                <a:cubicBezTo>
                  <a:pt x="334" y="7172"/>
                  <a:pt x="468" y="6305"/>
                  <a:pt x="968" y="5671"/>
                </a:cubicBezTo>
                <a:cubicBezTo>
                  <a:pt x="1368" y="5138"/>
                  <a:pt x="1969" y="4804"/>
                  <a:pt x="2603" y="4804"/>
                </a:cubicBezTo>
                <a:cubicBezTo>
                  <a:pt x="2703" y="4804"/>
                  <a:pt x="2836" y="4804"/>
                  <a:pt x="2970" y="4837"/>
                </a:cubicBezTo>
                <a:cubicBezTo>
                  <a:pt x="2769" y="5204"/>
                  <a:pt x="2603" y="5571"/>
                  <a:pt x="2469" y="5972"/>
                </a:cubicBezTo>
                <a:cubicBezTo>
                  <a:pt x="2302" y="6238"/>
                  <a:pt x="2302" y="6539"/>
                  <a:pt x="2436" y="6839"/>
                </a:cubicBezTo>
                <a:cubicBezTo>
                  <a:pt x="2569" y="7006"/>
                  <a:pt x="2769" y="7106"/>
                  <a:pt x="2970" y="7106"/>
                </a:cubicBezTo>
                <a:cubicBezTo>
                  <a:pt x="3403" y="7072"/>
                  <a:pt x="3770" y="6872"/>
                  <a:pt x="3970" y="6505"/>
                </a:cubicBezTo>
                <a:cubicBezTo>
                  <a:pt x="4170" y="6105"/>
                  <a:pt x="4170" y="5605"/>
                  <a:pt x="3904" y="5238"/>
                </a:cubicBezTo>
                <a:cubicBezTo>
                  <a:pt x="3770" y="5004"/>
                  <a:pt x="3603" y="4837"/>
                  <a:pt x="3403" y="4704"/>
                </a:cubicBezTo>
                <a:cubicBezTo>
                  <a:pt x="3925" y="3784"/>
                  <a:pt x="4700" y="2779"/>
                  <a:pt x="5651" y="2779"/>
                </a:cubicBezTo>
                <a:cubicBezTo>
                  <a:pt x="5735" y="2779"/>
                  <a:pt x="5819" y="2787"/>
                  <a:pt x="5905" y="2803"/>
                </a:cubicBezTo>
                <a:cubicBezTo>
                  <a:pt x="5738" y="3570"/>
                  <a:pt x="5672" y="4370"/>
                  <a:pt x="5705" y="5171"/>
                </a:cubicBezTo>
                <a:cubicBezTo>
                  <a:pt x="5705" y="5471"/>
                  <a:pt x="5972" y="5638"/>
                  <a:pt x="6339" y="5638"/>
                </a:cubicBezTo>
                <a:cubicBezTo>
                  <a:pt x="6939" y="5638"/>
                  <a:pt x="7506" y="5271"/>
                  <a:pt x="7740" y="4704"/>
                </a:cubicBezTo>
                <a:cubicBezTo>
                  <a:pt x="7873" y="4270"/>
                  <a:pt x="7806" y="3637"/>
                  <a:pt x="6806" y="2903"/>
                </a:cubicBezTo>
                <a:cubicBezTo>
                  <a:pt x="6639" y="2769"/>
                  <a:pt x="6472" y="2669"/>
                  <a:pt x="6272" y="2602"/>
                </a:cubicBezTo>
                <a:cubicBezTo>
                  <a:pt x="6593" y="1618"/>
                  <a:pt x="7133" y="1136"/>
                  <a:pt x="7894" y="1136"/>
                </a:cubicBezTo>
                <a:cubicBezTo>
                  <a:pt x="8242" y="1136"/>
                  <a:pt x="8635" y="1236"/>
                  <a:pt x="9074" y="1435"/>
                </a:cubicBezTo>
                <a:cubicBezTo>
                  <a:pt x="9541" y="1635"/>
                  <a:pt x="10041" y="1869"/>
                  <a:pt x="10508" y="2169"/>
                </a:cubicBezTo>
                <a:cubicBezTo>
                  <a:pt x="10275" y="2836"/>
                  <a:pt x="10275" y="3470"/>
                  <a:pt x="10508" y="3803"/>
                </a:cubicBezTo>
                <a:cubicBezTo>
                  <a:pt x="10575" y="3937"/>
                  <a:pt x="10742" y="4003"/>
                  <a:pt x="10909" y="4003"/>
                </a:cubicBezTo>
                <a:lnTo>
                  <a:pt x="10975" y="4003"/>
                </a:lnTo>
                <a:cubicBezTo>
                  <a:pt x="11509" y="3970"/>
                  <a:pt x="11843" y="3737"/>
                  <a:pt x="11909" y="3436"/>
                </a:cubicBezTo>
                <a:cubicBezTo>
                  <a:pt x="12009" y="3170"/>
                  <a:pt x="11876" y="2703"/>
                  <a:pt x="10875" y="2035"/>
                </a:cubicBezTo>
                <a:cubicBezTo>
                  <a:pt x="11075" y="1502"/>
                  <a:pt x="11743" y="267"/>
                  <a:pt x="13144" y="267"/>
                </a:cubicBezTo>
                <a:close/>
                <a:moveTo>
                  <a:pt x="13177" y="1"/>
                </a:moveTo>
                <a:cubicBezTo>
                  <a:pt x="11876" y="1"/>
                  <a:pt x="11042" y="935"/>
                  <a:pt x="10608" y="1902"/>
                </a:cubicBezTo>
                <a:cubicBezTo>
                  <a:pt x="10141" y="1602"/>
                  <a:pt x="9674" y="1368"/>
                  <a:pt x="9207" y="1168"/>
                </a:cubicBezTo>
                <a:cubicBezTo>
                  <a:pt x="8734" y="946"/>
                  <a:pt x="8299" y="837"/>
                  <a:pt x="7910" y="837"/>
                </a:cubicBezTo>
                <a:cubicBezTo>
                  <a:pt x="7012" y="837"/>
                  <a:pt x="6354" y="1419"/>
                  <a:pt x="6005" y="2536"/>
                </a:cubicBezTo>
                <a:cubicBezTo>
                  <a:pt x="5872" y="2502"/>
                  <a:pt x="5738" y="2502"/>
                  <a:pt x="5638" y="2502"/>
                </a:cubicBezTo>
                <a:cubicBezTo>
                  <a:pt x="4537" y="2502"/>
                  <a:pt x="3670" y="3603"/>
                  <a:pt x="3136" y="4571"/>
                </a:cubicBezTo>
                <a:cubicBezTo>
                  <a:pt x="3014" y="4522"/>
                  <a:pt x="2874" y="4491"/>
                  <a:pt x="2743" y="4491"/>
                </a:cubicBezTo>
                <a:cubicBezTo>
                  <a:pt x="2694" y="4491"/>
                  <a:pt x="2647" y="4495"/>
                  <a:pt x="2603" y="4504"/>
                </a:cubicBezTo>
                <a:cubicBezTo>
                  <a:pt x="1835" y="4504"/>
                  <a:pt x="1168" y="4871"/>
                  <a:pt x="735" y="5471"/>
                </a:cubicBezTo>
                <a:cubicBezTo>
                  <a:pt x="168" y="6205"/>
                  <a:pt x="1" y="7172"/>
                  <a:pt x="268" y="8073"/>
                </a:cubicBezTo>
                <a:cubicBezTo>
                  <a:pt x="568" y="9241"/>
                  <a:pt x="2236" y="9808"/>
                  <a:pt x="5538" y="9808"/>
                </a:cubicBezTo>
                <a:cubicBezTo>
                  <a:pt x="7573" y="9808"/>
                  <a:pt x="9941" y="9574"/>
                  <a:pt x="12043" y="9407"/>
                </a:cubicBezTo>
                <a:cubicBezTo>
                  <a:pt x="13410" y="9274"/>
                  <a:pt x="14678" y="9174"/>
                  <a:pt x="15745" y="9141"/>
                </a:cubicBezTo>
                <a:cubicBezTo>
                  <a:pt x="19181" y="8974"/>
                  <a:pt x="21516" y="8240"/>
                  <a:pt x="21950" y="7139"/>
                </a:cubicBezTo>
                <a:cubicBezTo>
                  <a:pt x="22050" y="6839"/>
                  <a:pt x="22083" y="6305"/>
                  <a:pt x="21483" y="5705"/>
                </a:cubicBezTo>
                <a:cubicBezTo>
                  <a:pt x="21177" y="5333"/>
                  <a:pt x="20714" y="5134"/>
                  <a:pt x="20243" y="5134"/>
                </a:cubicBezTo>
                <a:cubicBezTo>
                  <a:pt x="19995" y="5134"/>
                  <a:pt x="19745" y="5189"/>
                  <a:pt x="19515" y="5304"/>
                </a:cubicBezTo>
                <a:cubicBezTo>
                  <a:pt x="19114" y="4237"/>
                  <a:pt x="18481" y="3236"/>
                  <a:pt x="17647" y="2436"/>
                </a:cubicBezTo>
                <a:cubicBezTo>
                  <a:pt x="17313" y="2002"/>
                  <a:pt x="16813" y="1769"/>
                  <a:pt x="16312" y="1735"/>
                </a:cubicBezTo>
                <a:cubicBezTo>
                  <a:pt x="15812" y="1001"/>
                  <a:pt x="15112" y="468"/>
                  <a:pt x="14278" y="201"/>
                </a:cubicBezTo>
                <a:cubicBezTo>
                  <a:pt x="13911" y="67"/>
                  <a:pt x="13544" y="1"/>
                  <a:pt x="13177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1"/>
          <p:cNvSpPr/>
          <p:nvPr/>
        </p:nvSpPr>
        <p:spPr>
          <a:xfrm>
            <a:off x="0" y="382923"/>
            <a:ext cx="1094704" cy="487818"/>
          </a:xfrm>
          <a:custGeom>
            <a:avLst/>
            <a:gdLst/>
            <a:ahLst/>
            <a:cxnLst/>
            <a:rect l="l" t="t" r="r" b="b"/>
            <a:pathLst>
              <a:path w="22084" h="9841" extrusionOk="0">
                <a:moveTo>
                  <a:pt x="10775" y="2369"/>
                </a:moveTo>
                <a:cubicBezTo>
                  <a:pt x="11642" y="2969"/>
                  <a:pt x="11642" y="3303"/>
                  <a:pt x="11642" y="3403"/>
                </a:cubicBezTo>
                <a:cubicBezTo>
                  <a:pt x="11609" y="3570"/>
                  <a:pt x="11342" y="3703"/>
                  <a:pt x="10942" y="3737"/>
                </a:cubicBezTo>
                <a:cubicBezTo>
                  <a:pt x="10875" y="3737"/>
                  <a:pt x="10808" y="3703"/>
                  <a:pt x="10775" y="3636"/>
                </a:cubicBezTo>
                <a:cubicBezTo>
                  <a:pt x="10608" y="3236"/>
                  <a:pt x="10608" y="2769"/>
                  <a:pt x="10775" y="2369"/>
                </a:cubicBezTo>
                <a:close/>
                <a:moveTo>
                  <a:pt x="16112" y="2069"/>
                </a:moveTo>
                <a:cubicBezTo>
                  <a:pt x="16412" y="2636"/>
                  <a:pt x="16412" y="3336"/>
                  <a:pt x="16112" y="3903"/>
                </a:cubicBezTo>
                <a:cubicBezTo>
                  <a:pt x="15990" y="4209"/>
                  <a:pt x="15700" y="4375"/>
                  <a:pt x="15370" y="4375"/>
                </a:cubicBezTo>
                <a:cubicBezTo>
                  <a:pt x="15340" y="4375"/>
                  <a:pt x="15309" y="4373"/>
                  <a:pt x="15278" y="4370"/>
                </a:cubicBezTo>
                <a:cubicBezTo>
                  <a:pt x="14945" y="4304"/>
                  <a:pt x="14945" y="3937"/>
                  <a:pt x="14945" y="3737"/>
                </a:cubicBezTo>
                <a:cubicBezTo>
                  <a:pt x="14978" y="3103"/>
                  <a:pt x="15412" y="2235"/>
                  <a:pt x="16112" y="2069"/>
                </a:cubicBezTo>
                <a:close/>
                <a:moveTo>
                  <a:pt x="6205" y="2936"/>
                </a:moveTo>
                <a:cubicBezTo>
                  <a:pt x="6339" y="3003"/>
                  <a:pt x="6472" y="3103"/>
                  <a:pt x="6605" y="3203"/>
                </a:cubicBezTo>
                <a:cubicBezTo>
                  <a:pt x="7306" y="3703"/>
                  <a:pt x="7573" y="4204"/>
                  <a:pt x="7439" y="4637"/>
                </a:cubicBezTo>
                <a:cubicBezTo>
                  <a:pt x="7239" y="5071"/>
                  <a:pt x="6806" y="5371"/>
                  <a:pt x="6305" y="5371"/>
                </a:cubicBezTo>
                <a:cubicBezTo>
                  <a:pt x="6138" y="5371"/>
                  <a:pt x="6005" y="5304"/>
                  <a:pt x="6005" y="5171"/>
                </a:cubicBezTo>
                <a:cubicBezTo>
                  <a:pt x="5972" y="4437"/>
                  <a:pt x="6038" y="3670"/>
                  <a:pt x="6205" y="2936"/>
                </a:cubicBezTo>
                <a:close/>
                <a:moveTo>
                  <a:pt x="3270" y="5004"/>
                </a:moveTo>
                <a:cubicBezTo>
                  <a:pt x="3437" y="5104"/>
                  <a:pt x="3570" y="5238"/>
                  <a:pt x="3670" y="5404"/>
                </a:cubicBezTo>
                <a:cubicBezTo>
                  <a:pt x="3837" y="5705"/>
                  <a:pt x="3870" y="6072"/>
                  <a:pt x="3737" y="6372"/>
                </a:cubicBezTo>
                <a:cubicBezTo>
                  <a:pt x="3570" y="6639"/>
                  <a:pt x="3303" y="6772"/>
                  <a:pt x="3003" y="6805"/>
                </a:cubicBezTo>
                <a:cubicBezTo>
                  <a:pt x="2903" y="6805"/>
                  <a:pt x="2803" y="6772"/>
                  <a:pt x="2736" y="6672"/>
                </a:cubicBezTo>
                <a:cubicBezTo>
                  <a:pt x="2669" y="6572"/>
                  <a:pt x="2669" y="6372"/>
                  <a:pt x="2803" y="6105"/>
                </a:cubicBezTo>
                <a:cubicBezTo>
                  <a:pt x="2936" y="5738"/>
                  <a:pt x="3103" y="5371"/>
                  <a:pt x="3270" y="5004"/>
                </a:cubicBezTo>
                <a:close/>
                <a:moveTo>
                  <a:pt x="19348" y="5771"/>
                </a:moveTo>
                <a:lnTo>
                  <a:pt x="19348" y="5771"/>
                </a:lnTo>
                <a:cubicBezTo>
                  <a:pt x="19448" y="6072"/>
                  <a:pt x="19415" y="6405"/>
                  <a:pt x="19315" y="6672"/>
                </a:cubicBezTo>
                <a:cubicBezTo>
                  <a:pt x="19232" y="6754"/>
                  <a:pt x="19127" y="6814"/>
                  <a:pt x="19018" y="6814"/>
                </a:cubicBezTo>
                <a:cubicBezTo>
                  <a:pt x="18995" y="6814"/>
                  <a:pt x="18971" y="6811"/>
                  <a:pt x="18948" y="6805"/>
                </a:cubicBezTo>
                <a:cubicBezTo>
                  <a:pt x="18747" y="6772"/>
                  <a:pt x="18747" y="6705"/>
                  <a:pt x="18747" y="6672"/>
                </a:cubicBezTo>
                <a:cubicBezTo>
                  <a:pt x="18714" y="6472"/>
                  <a:pt x="18948" y="6072"/>
                  <a:pt x="19348" y="5771"/>
                </a:cubicBezTo>
                <a:close/>
                <a:moveTo>
                  <a:pt x="13177" y="334"/>
                </a:moveTo>
                <a:cubicBezTo>
                  <a:pt x="13510" y="334"/>
                  <a:pt x="13844" y="401"/>
                  <a:pt x="14144" y="501"/>
                </a:cubicBezTo>
                <a:cubicBezTo>
                  <a:pt x="14878" y="734"/>
                  <a:pt x="15512" y="1201"/>
                  <a:pt x="15945" y="1802"/>
                </a:cubicBezTo>
                <a:cubicBezTo>
                  <a:pt x="15178" y="2135"/>
                  <a:pt x="14645" y="2869"/>
                  <a:pt x="14611" y="3703"/>
                </a:cubicBezTo>
                <a:cubicBezTo>
                  <a:pt x="14578" y="4237"/>
                  <a:pt x="14811" y="4604"/>
                  <a:pt x="15212" y="4671"/>
                </a:cubicBezTo>
                <a:lnTo>
                  <a:pt x="15412" y="4671"/>
                </a:lnTo>
                <a:cubicBezTo>
                  <a:pt x="15812" y="4637"/>
                  <a:pt x="16179" y="4404"/>
                  <a:pt x="16379" y="4037"/>
                </a:cubicBezTo>
                <a:cubicBezTo>
                  <a:pt x="16713" y="3436"/>
                  <a:pt x="16746" y="2702"/>
                  <a:pt x="16446" y="2069"/>
                </a:cubicBezTo>
                <a:lnTo>
                  <a:pt x="16446" y="2069"/>
                </a:lnTo>
                <a:cubicBezTo>
                  <a:pt x="16813" y="2135"/>
                  <a:pt x="17146" y="2336"/>
                  <a:pt x="17413" y="2602"/>
                </a:cubicBezTo>
                <a:cubicBezTo>
                  <a:pt x="18180" y="3436"/>
                  <a:pt x="18814" y="4370"/>
                  <a:pt x="19214" y="5438"/>
                </a:cubicBezTo>
                <a:cubicBezTo>
                  <a:pt x="18681" y="5771"/>
                  <a:pt x="18347" y="6338"/>
                  <a:pt x="18414" y="6705"/>
                </a:cubicBezTo>
                <a:cubicBezTo>
                  <a:pt x="18481" y="6939"/>
                  <a:pt x="18681" y="7072"/>
                  <a:pt x="18914" y="7072"/>
                </a:cubicBezTo>
                <a:cubicBezTo>
                  <a:pt x="18944" y="7077"/>
                  <a:pt x="18975" y="7079"/>
                  <a:pt x="19005" y="7079"/>
                </a:cubicBezTo>
                <a:cubicBezTo>
                  <a:pt x="19207" y="7079"/>
                  <a:pt x="19403" y="6984"/>
                  <a:pt x="19548" y="6839"/>
                </a:cubicBezTo>
                <a:cubicBezTo>
                  <a:pt x="19748" y="6438"/>
                  <a:pt x="19748" y="5971"/>
                  <a:pt x="19581" y="5571"/>
                </a:cubicBezTo>
                <a:cubicBezTo>
                  <a:pt x="19786" y="5463"/>
                  <a:pt x="20008" y="5411"/>
                  <a:pt x="20228" y="5411"/>
                </a:cubicBezTo>
                <a:cubicBezTo>
                  <a:pt x="20615" y="5411"/>
                  <a:pt x="20994" y="5573"/>
                  <a:pt x="21249" y="5871"/>
                </a:cubicBezTo>
                <a:cubicBezTo>
                  <a:pt x="21650" y="6272"/>
                  <a:pt x="21783" y="6672"/>
                  <a:pt x="21650" y="7006"/>
                </a:cubicBezTo>
                <a:cubicBezTo>
                  <a:pt x="21249" y="7973"/>
                  <a:pt x="18981" y="8640"/>
                  <a:pt x="15712" y="8807"/>
                </a:cubicBezTo>
                <a:cubicBezTo>
                  <a:pt x="14645" y="8840"/>
                  <a:pt x="13377" y="8940"/>
                  <a:pt x="12009" y="9074"/>
                </a:cubicBezTo>
                <a:cubicBezTo>
                  <a:pt x="9908" y="9274"/>
                  <a:pt x="7539" y="9474"/>
                  <a:pt x="5538" y="9474"/>
                </a:cubicBezTo>
                <a:cubicBezTo>
                  <a:pt x="2436" y="9474"/>
                  <a:pt x="835" y="9007"/>
                  <a:pt x="568" y="8006"/>
                </a:cubicBezTo>
                <a:cubicBezTo>
                  <a:pt x="334" y="7206"/>
                  <a:pt x="468" y="6338"/>
                  <a:pt x="968" y="5671"/>
                </a:cubicBezTo>
                <a:cubicBezTo>
                  <a:pt x="1368" y="5171"/>
                  <a:pt x="1969" y="4837"/>
                  <a:pt x="2603" y="4804"/>
                </a:cubicBezTo>
                <a:lnTo>
                  <a:pt x="2603" y="4837"/>
                </a:lnTo>
                <a:cubicBezTo>
                  <a:pt x="2736" y="4837"/>
                  <a:pt x="2869" y="4837"/>
                  <a:pt x="3003" y="4904"/>
                </a:cubicBezTo>
                <a:cubicBezTo>
                  <a:pt x="2803" y="5271"/>
                  <a:pt x="2636" y="5638"/>
                  <a:pt x="2503" y="6038"/>
                </a:cubicBezTo>
                <a:cubicBezTo>
                  <a:pt x="2336" y="6272"/>
                  <a:pt x="2336" y="6605"/>
                  <a:pt x="2469" y="6872"/>
                </a:cubicBezTo>
                <a:cubicBezTo>
                  <a:pt x="2569" y="7039"/>
                  <a:pt x="2803" y="7139"/>
                  <a:pt x="3003" y="7139"/>
                </a:cubicBezTo>
                <a:cubicBezTo>
                  <a:pt x="3403" y="7106"/>
                  <a:pt x="3770" y="6905"/>
                  <a:pt x="4004" y="6539"/>
                </a:cubicBezTo>
                <a:cubicBezTo>
                  <a:pt x="4204" y="6138"/>
                  <a:pt x="4170" y="5638"/>
                  <a:pt x="3904" y="5271"/>
                </a:cubicBezTo>
                <a:cubicBezTo>
                  <a:pt x="3803" y="5037"/>
                  <a:pt x="3637" y="4871"/>
                  <a:pt x="3403" y="4737"/>
                </a:cubicBezTo>
                <a:cubicBezTo>
                  <a:pt x="3919" y="3826"/>
                  <a:pt x="4712" y="2805"/>
                  <a:pt x="5630" y="2805"/>
                </a:cubicBezTo>
                <a:cubicBezTo>
                  <a:pt x="5720" y="2805"/>
                  <a:pt x="5812" y="2815"/>
                  <a:pt x="5905" y="2836"/>
                </a:cubicBezTo>
                <a:cubicBezTo>
                  <a:pt x="5738" y="3603"/>
                  <a:pt x="5671" y="4404"/>
                  <a:pt x="5705" y="5204"/>
                </a:cubicBezTo>
                <a:cubicBezTo>
                  <a:pt x="5738" y="5504"/>
                  <a:pt x="5972" y="5705"/>
                  <a:pt x="6339" y="5705"/>
                </a:cubicBezTo>
                <a:cubicBezTo>
                  <a:pt x="6972" y="5671"/>
                  <a:pt x="7506" y="5304"/>
                  <a:pt x="7773" y="4737"/>
                </a:cubicBezTo>
                <a:cubicBezTo>
                  <a:pt x="7906" y="4304"/>
                  <a:pt x="7840" y="3670"/>
                  <a:pt x="6839" y="2936"/>
                </a:cubicBezTo>
                <a:cubicBezTo>
                  <a:pt x="6672" y="2803"/>
                  <a:pt x="6505" y="2702"/>
                  <a:pt x="6305" y="2636"/>
                </a:cubicBezTo>
                <a:cubicBezTo>
                  <a:pt x="6603" y="1651"/>
                  <a:pt x="7137" y="1169"/>
                  <a:pt x="7895" y="1169"/>
                </a:cubicBezTo>
                <a:cubicBezTo>
                  <a:pt x="8242" y="1169"/>
                  <a:pt x="8635" y="1270"/>
                  <a:pt x="9074" y="1468"/>
                </a:cubicBezTo>
                <a:cubicBezTo>
                  <a:pt x="9574" y="1668"/>
                  <a:pt x="10041" y="1902"/>
                  <a:pt x="10508" y="2202"/>
                </a:cubicBezTo>
                <a:cubicBezTo>
                  <a:pt x="10275" y="2869"/>
                  <a:pt x="10275" y="3503"/>
                  <a:pt x="10508" y="3837"/>
                </a:cubicBezTo>
                <a:cubicBezTo>
                  <a:pt x="10608" y="3970"/>
                  <a:pt x="10775" y="4037"/>
                  <a:pt x="10942" y="4037"/>
                </a:cubicBezTo>
                <a:lnTo>
                  <a:pt x="10975" y="4037"/>
                </a:lnTo>
                <a:cubicBezTo>
                  <a:pt x="11542" y="4003"/>
                  <a:pt x="11876" y="3770"/>
                  <a:pt x="11943" y="3470"/>
                </a:cubicBezTo>
                <a:cubicBezTo>
                  <a:pt x="12009" y="3203"/>
                  <a:pt x="11876" y="2736"/>
                  <a:pt x="10875" y="2069"/>
                </a:cubicBezTo>
                <a:cubicBezTo>
                  <a:pt x="11075" y="1535"/>
                  <a:pt x="11742" y="334"/>
                  <a:pt x="13177" y="334"/>
                </a:cubicBezTo>
                <a:close/>
                <a:moveTo>
                  <a:pt x="13177" y="1"/>
                </a:moveTo>
                <a:cubicBezTo>
                  <a:pt x="11876" y="1"/>
                  <a:pt x="11042" y="968"/>
                  <a:pt x="10608" y="1902"/>
                </a:cubicBezTo>
                <a:cubicBezTo>
                  <a:pt x="10175" y="1635"/>
                  <a:pt x="9674" y="1402"/>
                  <a:pt x="9207" y="1168"/>
                </a:cubicBezTo>
                <a:cubicBezTo>
                  <a:pt x="8742" y="960"/>
                  <a:pt x="8316" y="858"/>
                  <a:pt x="7932" y="858"/>
                </a:cubicBezTo>
                <a:cubicBezTo>
                  <a:pt x="7023" y="858"/>
                  <a:pt x="6357" y="1433"/>
                  <a:pt x="6005" y="2536"/>
                </a:cubicBezTo>
                <a:cubicBezTo>
                  <a:pt x="5872" y="2536"/>
                  <a:pt x="5738" y="2502"/>
                  <a:pt x="5638" y="2502"/>
                </a:cubicBezTo>
                <a:cubicBezTo>
                  <a:pt x="4537" y="2502"/>
                  <a:pt x="3670" y="3603"/>
                  <a:pt x="3136" y="4604"/>
                </a:cubicBezTo>
                <a:cubicBezTo>
                  <a:pt x="2970" y="4537"/>
                  <a:pt x="2769" y="4504"/>
                  <a:pt x="2603" y="4504"/>
                </a:cubicBezTo>
                <a:cubicBezTo>
                  <a:pt x="1835" y="4537"/>
                  <a:pt x="1168" y="4904"/>
                  <a:pt x="735" y="5504"/>
                </a:cubicBezTo>
                <a:cubicBezTo>
                  <a:pt x="168" y="6238"/>
                  <a:pt x="1" y="7206"/>
                  <a:pt x="268" y="8073"/>
                </a:cubicBezTo>
                <a:cubicBezTo>
                  <a:pt x="568" y="9274"/>
                  <a:pt x="2236" y="9808"/>
                  <a:pt x="5505" y="9808"/>
                </a:cubicBezTo>
                <a:lnTo>
                  <a:pt x="5538" y="9841"/>
                </a:lnTo>
                <a:cubicBezTo>
                  <a:pt x="7573" y="9841"/>
                  <a:pt x="9975" y="9607"/>
                  <a:pt x="12043" y="9441"/>
                </a:cubicBezTo>
                <a:cubicBezTo>
                  <a:pt x="13410" y="9307"/>
                  <a:pt x="14678" y="9174"/>
                  <a:pt x="15745" y="9140"/>
                </a:cubicBezTo>
                <a:cubicBezTo>
                  <a:pt x="19181" y="9007"/>
                  <a:pt x="21516" y="8240"/>
                  <a:pt x="21950" y="7172"/>
                </a:cubicBezTo>
                <a:cubicBezTo>
                  <a:pt x="22083" y="6839"/>
                  <a:pt x="22083" y="6338"/>
                  <a:pt x="21516" y="5705"/>
                </a:cubicBezTo>
                <a:cubicBezTo>
                  <a:pt x="21183" y="5349"/>
                  <a:pt x="20716" y="5156"/>
                  <a:pt x="20234" y="5156"/>
                </a:cubicBezTo>
                <a:cubicBezTo>
                  <a:pt x="19993" y="5156"/>
                  <a:pt x="19748" y="5204"/>
                  <a:pt x="19515" y="5304"/>
                </a:cubicBezTo>
                <a:cubicBezTo>
                  <a:pt x="19114" y="4237"/>
                  <a:pt x="18481" y="3270"/>
                  <a:pt x="17647" y="2436"/>
                </a:cubicBezTo>
                <a:cubicBezTo>
                  <a:pt x="17313" y="2035"/>
                  <a:pt x="16813" y="1768"/>
                  <a:pt x="16312" y="1768"/>
                </a:cubicBezTo>
                <a:cubicBezTo>
                  <a:pt x="15812" y="1035"/>
                  <a:pt x="15112" y="501"/>
                  <a:pt x="14278" y="234"/>
                </a:cubicBezTo>
                <a:cubicBezTo>
                  <a:pt x="13911" y="101"/>
                  <a:pt x="13544" y="34"/>
                  <a:pt x="13177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1"/>
          <p:cNvSpPr/>
          <p:nvPr/>
        </p:nvSpPr>
        <p:spPr>
          <a:xfrm>
            <a:off x="8747815" y="310775"/>
            <a:ext cx="368595" cy="377774"/>
          </a:xfrm>
          <a:custGeom>
            <a:avLst/>
            <a:gdLst/>
            <a:ahLst/>
            <a:cxnLst/>
            <a:rect l="l" t="t" r="r" b="b"/>
            <a:pathLst>
              <a:path w="6706" h="6873" extrusionOk="0">
                <a:moveTo>
                  <a:pt x="3570" y="634"/>
                </a:moveTo>
                <a:lnTo>
                  <a:pt x="3737" y="2369"/>
                </a:lnTo>
                <a:lnTo>
                  <a:pt x="2669" y="2069"/>
                </a:lnTo>
                <a:lnTo>
                  <a:pt x="3570" y="634"/>
                </a:lnTo>
                <a:close/>
                <a:moveTo>
                  <a:pt x="601" y="1869"/>
                </a:moveTo>
                <a:lnTo>
                  <a:pt x="2169" y="2269"/>
                </a:lnTo>
                <a:lnTo>
                  <a:pt x="1635" y="3136"/>
                </a:lnTo>
                <a:lnTo>
                  <a:pt x="601" y="1869"/>
                </a:lnTo>
                <a:close/>
                <a:moveTo>
                  <a:pt x="4104" y="2769"/>
                </a:moveTo>
                <a:lnTo>
                  <a:pt x="6038" y="3303"/>
                </a:lnTo>
                <a:lnTo>
                  <a:pt x="4204" y="4037"/>
                </a:lnTo>
                <a:lnTo>
                  <a:pt x="4104" y="2769"/>
                </a:lnTo>
                <a:close/>
                <a:moveTo>
                  <a:pt x="2503" y="2369"/>
                </a:moveTo>
                <a:lnTo>
                  <a:pt x="3770" y="2703"/>
                </a:lnTo>
                <a:lnTo>
                  <a:pt x="3904" y="4137"/>
                </a:lnTo>
                <a:lnTo>
                  <a:pt x="2803" y="4571"/>
                </a:lnTo>
                <a:lnTo>
                  <a:pt x="1835" y="3403"/>
                </a:lnTo>
                <a:lnTo>
                  <a:pt x="2503" y="2369"/>
                </a:lnTo>
                <a:close/>
                <a:moveTo>
                  <a:pt x="1669" y="3703"/>
                </a:moveTo>
                <a:lnTo>
                  <a:pt x="2503" y="4704"/>
                </a:lnTo>
                <a:lnTo>
                  <a:pt x="568" y="5505"/>
                </a:lnTo>
                <a:lnTo>
                  <a:pt x="1669" y="3703"/>
                </a:lnTo>
                <a:close/>
                <a:moveTo>
                  <a:pt x="3937" y="4437"/>
                </a:moveTo>
                <a:lnTo>
                  <a:pt x="4137" y="6205"/>
                </a:lnTo>
                <a:lnTo>
                  <a:pt x="3036" y="4837"/>
                </a:lnTo>
                <a:lnTo>
                  <a:pt x="3937" y="4437"/>
                </a:lnTo>
                <a:close/>
                <a:moveTo>
                  <a:pt x="3703" y="1"/>
                </a:moveTo>
                <a:cubicBezTo>
                  <a:pt x="3637" y="1"/>
                  <a:pt x="3570" y="34"/>
                  <a:pt x="3537" y="67"/>
                </a:cubicBezTo>
                <a:lnTo>
                  <a:pt x="2369" y="2002"/>
                </a:lnTo>
                <a:lnTo>
                  <a:pt x="234" y="1435"/>
                </a:lnTo>
                <a:cubicBezTo>
                  <a:pt x="168" y="1435"/>
                  <a:pt x="101" y="1468"/>
                  <a:pt x="67" y="1535"/>
                </a:cubicBezTo>
                <a:cubicBezTo>
                  <a:pt x="1" y="1568"/>
                  <a:pt x="1" y="1635"/>
                  <a:pt x="67" y="1702"/>
                </a:cubicBezTo>
                <a:lnTo>
                  <a:pt x="1468" y="3436"/>
                </a:lnTo>
                <a:lnTo>
                  <a:pt x="67" y="5738"/>
                </a:lnTo>
                <a:cubicBezTo>
                  <a:pt x="8" y="5857"/>
                  <a:pt x="108" y="5977"/>
                  <a:pt x="226" y="5977"/>
                </a:cubicBezTo>
                <a:cubicBezTo>
                  <a:pt x="239" y="5977"/>
                  <a:pt x="254" y="5975"/>
                  <a:pt x="268" y="5972"/>
                </a:cubicBezTo>
                <a:lnTo>
                  <a:pt x="2736" y="4971"/>
                </a:lnTo>
                <a:lnTo>
                  <a:pt x="4237" y="6806"/>
                </a:lnTo>
                <a:cubicBezTo>
                  <a:pt x="4270" y="6839"/>
                  <a:pt x="4304" y="6839"/>
                  <a:pt x="4371" y="6872"/>
                </a:cubicBezTo>
                <a:cubicBezTo>
                  <a:pt x="4371" y="6872"/>
                  <a:pt x="4404" y="6839"/>
                  <a:pt x="4404" y="6839"/>
                </a:cubicBezTo>
                <a:cubicBezTo>
                  <a:pt x="4471" y="6806"/>
                  <a:pt x="4537" y="6739"/>
                  <a:pt x="4504" y="6672"/>
                </a:cubicBezTo>
                <a:lnTo>
                  <a:pt x="4270" y="4337"/>
                </a:lnTo>
                <a:lnTo>
                  <a:pt x="6605" y="3403"/>
                </a:lnTo>
                <a:cubicBezTo>
                  <a:pt x="6672" y="3370"/>
                  <a:pt x="6706" y="3303"/>
                  <a:pt x="6706" y="3236"/>
                </a:cubicBezTo>
                <a:cubicBezTo>
                  <a:pt x="6706" y="3170"/>
                  <a:pt x="6639" y="3103"/>
                  <a:pt x="6572" y="3103"/>
                </a:cubicBezTo>
                <a:lnTo>
                  <a:pt x="4070" y="2436"/>
                </a:lnTo>
                <a:lnTo>
                  <a:pt x="3837" y="134"/>
                </a:lnTo>
                <a:cubicBezTo>
                  <a:pt x="3837" y="67"/>
                  <a:pt x="3770" y="34"/>
                  <a:pt x="3703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1"/>
          <p:cNvGrpSpPr/>
          <p:nvPr/>
        </p:nvGrpSpPr>
        <p:grpSpPr>
          <a:xfrm>
            <a:off x="607700" y="1641638"/>
            <a:ext cx="240148" cy="252706"/>
            <a:chOff x="607700" y="1641638"/>
            <a:chExt cx="240148" cy="252706"/>
          </a:xfrm>
        </p:grpSpPr>
        <p:sp>
          <p:nvSpPr>
            <p:cNvPr id="95" name="Google Shape;95;p21"/>
            <p:cNvSpPr/>
            <p:nvPr/>
          </p:nvSpPr>
          <p:spPr>
            <a:xfrm>
              <a:off x="705024" y="1641638"/>
              <a:ext cx="78343" cy="252706"/>
            </a:xfrm>
            <a:custGeom>
              <a:avLst/>
              <a:gdLst/>
              <a:ahLst/>
              <a:cxnLst/>
              <a:rect l="l" t="t" r="r" b="b"/>
              <a:pathLst>
                <a:path w="1622" h="5232" extrusionOk="0">
                  <a:moveTo>
                    <a:pt x="181" y="0"/>
                  </a:moveTo>
                  <a:cubicBezTo>
                    <a:pt x="92" y="0"/>
                    <a:pt x="0" y="72"/>
                    <a:pt x="21" y="195"/>
                  </a:cubicBezTo>
                  <a:lnTo>
                    <a:pt x="1322" y="5098"/>
                  </a:lnTo>
                  <a:cubicBezTo>
                    <a:pt x="1322" y="5165"/>
                    <a:pt x="1388" y="5232"/>
                    <a:pt x="1455" y="5232"/>
                  </a:cubicBezTo>
                  <a:lnTo>
                    <a:pt x="1488" y="5198"/>
                  </a:lnTo>
                  <a:cubicBezTo>
                    <a:pt x="1588" y="5198"/>
                    <a:pt x="1622" y="5098"/>
                    <a:pt x="1622" y="5031"/>
                  </a:cubicBezTo>
                  <a:lnTo>
                    <a:pt x="321" y="95"/>
                  </a:lnTo>
                  <a:cubicBezTo>
                    <a:pt x="295" y="30"/>
                    <a:pt x="238" y="0"/>
                    <a:pt x="18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1"/>
            <p:cNvSpPr/>
            <p:nvPr/>
          </p:nvSpPr>
          <p:spPr>
            <a:xfrm>
              <a:off x="607700" y="1723505"/>
              <a:ext cx="240148" cy="80613"/>
            </a:xfrm>
            <a:custGeom>
              <a:avLst/>
              <a:gdLst/>
              <a:ahLst/>
              <a:cxnLst/>
              <a:rect l="l" t="t" r="r" b="b"/>
              <a:pathLst>
                <a:path w="4972" h="1669" extrusionOk="0">
                  <a:moveTo>
                    <a:pt x="4738" y="1"/>
                  </a:moveTo>
                  <a:lnTo>
                    <a:pt x="134" y="1335"/>
                  </a:lnTo>
                  <a:cubicBezTo>
                    <a:pt x="34" y="1368"/>
                    <a:pt x="1" y="1468"/>
                    <a:pt x="34" y="1535"/>
                  </a:cubicBezTo>
                  <a:cubicBezTo>
                    <a:pt x="34" y="1602"/>
                    <a:pt x="101" y="1669"/>
                    <a:pt x="168" y="1669"/>
                  </a:cubicBezTo>
                  <a:lnTo>
                    <a:pt x="234" y="1635"/>
                  </a:lnTo>
                  <a:lnTo>
                    <a:pt x="4838" y="301"/>
                  </a:lnTo>
                  <a:cubicBezTo>
                    <a:pt x="4904" y="301"/>
                    <a:pt x="4971" y="201"/>
                    <a:pt x="4938" y="134"/>
                  </a:cubicBezTo>
                  <a:cubicBezTo>
                    <a:pt x="4904" y="34"/>
                    <a:pt x="4838" y="1"/>
                    <a:pt x="473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1"/>
            <p:cNvSpPr/>
            <p:nvPr/>
          </p:nvSpPr>
          <p:spPr>
            <a:xfrm>
              <a:off x="639868" y="1687908"/>
              <a:ext cx="207980" cy="138766"/>
            </a:xfrm>
            <a:custGeom>
              <a:avLst/>
              <a:gdLst/>
              <a:ahLst/>
              <a:cxnLst/>
              <a:rect l="l" t="t" r="r" b="b"/>
              <a:pathLst>
                <a:path w="4306" h="2873" extrusionOk="0">
                  <a:moveTo>
                    <a:pt x="208" y="1"/>
                  </a:moveTo>
                  <a:cubicBezTo>
                    <a:pt x="83" y="1"/>
                    <a:pt x="1" y="190"/>
                    <a:pt x="135" y="271"/>
                  </a:cubicBezTo>
                  <a:lnTo>
                    <a:pt x="4038" y="2873"/>
                  </a:lnTo>
                  <a:lnTo>
                    <a:pt x="4138" y="2873"/>
                  </a:lnTo>
                  <a:cubicBezTo>
                    <a:pt x="4172" y="2873"/>
                    <a:pt x="4238" y="2873"/>
                    <a:pt x="4238" y="2806"/>
                  </a:cubicBezTo>
                  <a:cubicBezTo>
                    <a:pt x="4305" y="2739"/>
                    <a:pt x="4272" y="2639"/>
                    <a:pt x="4205" y="2606"/>
                  </a:cubicBezTo>
                  <a:lnTo>
                    <a:pt x="302" y="37"/>
                  </a:lnTo>
                  <a:cubicBezTo>
                    <a:pt x="270" y="11"/>
                    <a:pt x="238" y="1"/>
                    <a:pt x="20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1"/>
            <p:cNvSpPr/>
            <p:nvPr/>
          </p:nvSpPr>
          <p:spPr>
            <a:xfrm>
              <a:off x="677010" y="1648786"/>
              <a:ext cx="130555" cy="216577"/>
            </a:xfrm>
            <a:custGeom>
              <a:avLst/>
              <a:gdLst/>
              <a:ahLst/>
              <a:cxnLst/>
              <a:rect l="l" t="t" r="r" b="b"/>
              <a:pathLst>
                <a:path w="2703" h="4484" extrusionOk="0">
                  <a:moveTo>
                    <a:pt x="2543" y="0"/>
                  </a:moveTo>
                  <a:cubicBezTo>
                    <a:pt x="2486" y="0"/>
                    <a:pt x="2426" y="31"/>
                    <a:pt x="2402" y="80"/>
                  </a:cubicBezTo>
                  <a:lnTo>
                    <a:pt x="34" y="4250"/>
                  </a:lnTo>
                  <a:cubicBezTo>
                    <a:pt x="0" y="4316"/>
                    <a:pt x="34" y="4416"/>
                    <a:pt x="100" y="4483"/>
                  </a:cubicBezTo>
                  <a:lnTo>
                    <a:pt x="167" y="4483"/>
                  </a:lnTo>
                  <a:cubicBezTo>
                    <a:pt x="234" y="4483"/>
                    <a:pt x="267" y="4450"/>
                    <a:pt x="334" y="4416"/>
                  </a:cubicBezTo>
                  <a:lnTo>
                    <a:pt x="2669" y="247"/>
                  </a:lnTo>
                  <a:cubicBezTo>
                    <a:pt x="2702" y="180"/>
                    <a:pt x="2669" y="80"/>
                    <a:pt x="2602" y="13"/>
                  </a:cubicBezTo>
                  <a:cubicBezTo>
                    <a:pt x="2584" y="4"/>
                    <a:pt x="2564" y="0"/>
                    <a:pt x="254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21"/>
          <p:cNvSpPr/>
          <p:nvPr/>
        </p:nvSpPr>
        <p:spPr>
          <a:xfrm>
            <a:off x="394509" y="3661207"/>
            <a:ext cx="325494" cy="292408"/>
          </a:xfrm>
          <a:custGeom>
            <a:avLst/>
            <a:gdLst/>
            <a:ahLst/>
            <a:cxnLst/>
            <a:rect l="l" t="t" r="r" b="b"/>
            <a:pathLst>
              <a:path w="6739" h="6054" extrusionOk="0">
                <a:moveTo>
                  <a:pt x="4147" y="1"/>
                </a:moveTo>
                <a:cubicBezTo>
                  <a:pt x="2651" y="1"/>
                  <a:pt x="3169" y="2284"/>
                  <a:pt x="3169" y="2284"/>
                </a:cubicBezTo>
                <a:cubicBezTo>
                  <a:pt x="3169" y="2284"/>
                  <a:pt x="1962" y="1266"/>
                  <a:pt x="1084" y="1266"/>
                </a:cubicBezTo>
                <a:cubicBezTo>
                  <a:pt x="633" y="1266"/>
                  <a:pt x="268" y="1536"/>
                  <a:pt x="200" y="2351"/>
                </a:cubicBezTo>
                <a:cubicBezTo>
                  <a:pt x="0" y="4586"/>
                  <a:pt x="5004" y="6054"/>
                  <a:pt x="5004" y="6054"/>
                </a:cubicBezTo>
                <a:cubicBezTo>
                  <a:pt x="5004" y="6054"/>
                  <a:pt x="6738" y="316"/>
                  <a:pt x="4370" y="16"/>
                </a:cubicBezTo>
                <a:cubicBezTo>
                  <a:pt x="4291" y="6"/>
                  <a:pt x="4217" y="1"/>
                  <a:pt x="4147" y="1"/>
                </a:cubicBezTo>
                <a:close/>
              </a:path>
            </a:pathLst>
          </a:custGeom>
          <a:solidFill>
            <a:srgbClr val="F0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21"/>
          <p:cNvGrpSpPr/>
          <p:nvPr/>
        </p:nvGrpSpPr>
        <p:grpSpPr>
          <a:xfrm>
            <a:off x="2974197" y="149788"/>
            <a:ext cx="240148" cy="252706"/>
            <a:chOff x="6095225" y="449763"/>
            <a:chExt cx="240148" cy="252706"/>
          </a:xfrm>
        </p:grpSpPr>
        <p:sp>
          <p:nvSpPr>
            <p:cNvPr id="101" name="Google Shape;101;p21"/>
            <p:cNvSpPr/>
            <p:nvPr/>
          </p:nvSpPr>
          <p:spPr>
            <a:xfrm>
              <a:off x="6192549" y="449763"/>
              <a:ext cx="78343" cy="252706"/>
            </a:xfrm>
            <a:custGeom>
              <a:avLst/>
              <a:gdLst/>
              <a:ahLst/>
              <a:cxnLst/>
              <a:rect l="l" t="t" r="r" b="b"/>
              <a:pathLst>
                <a:path w="1622" h="5232" extrusionOk="0">
                  <a:moveTo>
                    <a:pt x="181" y="0"/>
                  </a:moveTo>
                  <a:cubicBezTo>
                    <a:pt x="92" y="0"/>
                    <a:pt x="0" y="72"/>
                    <a:pt x="21" y="195"/>
                  </a:cubicBezTo>
                  <a:lnTo>
                    <a:pt x="1322" y="5098"/>
                  </a:lnTo>
                  <a:cubicBezTo>
                    <a:pt x="1322" y="5165"/>
                    <a:pt x="1388" y="5232"/>
                    <a:pt x="1455" y="5232"/>
                  </a:cubicBezTo>
                  <a:lnTo>
                    <a:pt x="1488" y="5198"/>
                  </a:lnTo>
                  <a:cubicBezTo>
                    <a:pt x="1588" y="5198"/>
                    <a:pt x="1622" y="5098"/>
                    <a:pt x="1622" y="5031"/>
                  </a:cubicBezTo>
                  <a:lnTo>
                    <a:pt x="321" y="95"/>
                  </a:lnTo>
                  <a:cubicBezTo>
                    <a:pt x="295" y="30"/>
                    <a:pt x="238" y="0"/>
                    <a:pt x="18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1"/>
            <p:cNvSpPr/>
            <p:nvPr/>
          </p:nvSpPr>
          <p:spPr>
            <a:xfrm>
              <a:off x="6095225" y="531630"/>
              <a:ext cx="240148" cy="80613"/>
            </a:xfrm>
            <a:custGeom>
              <a:avLst/>
              <a:gdLst/>
              <a:ahLst/>
              <a:cxnLst/>
              <a:rect l="l" t="t" r="r" b="b"/>
              <a:pathLst>
                <a:path w="4972" h="1669" extrusionOk="0">
                  <a:moveTo>
                    <a:pt x="4738" y="1"/>
                  </a:moveTo>
                  <a:lnTo>
                    <a:pt x="134" y="1335"/>
                  </a:lnTo>
                  <a:cubicBezTo>
                    <a:pt x="34" y="1368"/>
                    <a:pt x="1" y="1468"/>
                    <a:pt x="34" y="1535"/>
                  </a:cubicBezTo>
                  <a:cubicBezTo>
                    <a:pt x="34" y="1602"/>
                    <a:pt x="101" y="1669"/>
                    <a:pt x="168" y="1669"/>
                  </a:cubicBezTo>
                  <a:lnTo>
                    <a:pt x="234" y="1635"/>
                  </a:lnTo>
                  <a:lnTo>
                    <a:pt x="4838" y="301"/>
                  </a:lnTo>
                  <a:cubicBezTo>
                    <a:pt x="4904" y="301"/>
                    <a:pt x="4971" y="201"/>
                    <a:pt x="4938" y="134"/>
                  </a:cubicBezTo>
                  <a:cubicBezTo>
                    <a:pt x="4904" y="34"/>
                    <a:pt x="4838" y="1"/>
                    <a:pt x="473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1"/>
            <p:cNvSpPr/>
            <p:nvPr/>
          </p:nvSpPr>
          <p:spPr>
            <a:xfrm>
              <a:off x="6127393" y="496033"/>
              <a:ext cx="207980" cy="138766"/>
            </a:xfrm>
            <a:custGeom>
              <a:avLst/>
              <a:gdLst/>
              <a:ahLst/>
              <a:cxnLst/>
              <a:rect l="l" t="t" r="r" b="b"/>
              <a:pathLst>
                <a:path w="4306" h="2873" extrusionOk="0">
                  <a:moveTo>
                    <a:pt x="208" y="1"/>
                  </a:moveTo>
                  <a:cubicBezTo>
                    <a:pt x="83" y="1"/>
                    <a:pt x="1" y="190"/>
                    <a:pt x="135" y="271"/>
                  </a:cubicBezTo>
                  <a:lnTo>
                    <a:pt x="4038" y="2873"/>
                  </a:lnTo>
                  <a:lnTo>
                    <a:pt x="4138" y="2873"/>
                  </a:lnTo>
                  <a:cubicBezTo>
                    <a:pt x="4172" y="2873"/>
                    <a:pt x="4238" y="2873"/>
                    <a:pt x="4238" y="2806"/>
                  </a:cubicBezTo>
                  <a:cubicBezTo>
                    <a:pt x="4305" y="2739"/>
                    <a:pt x="4272" y="2639"/>
                    <a:pt x="4205" y="2606"/>
                  </a:cubicBezTo>
                  <a:lnTo>
                    <a:pt x="302" y="37"/>
                  </a:lnTo>
                  <a:cubicBezTo>
                    <a:pt x="270" y="11"/>
                    <a:pt x="238" y="1"/>
                    <a:pt x="20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1"/>
            <p:cNvSpPr/>
            <p:nvPr/>
          </p:nvSpPr>
          <p:spPr>
            <a:xfrm>
              <a:off x="6164535" y="456911"/>
              <a:ext cx="130555" cy="216577"/>
            </a:xfrm>
            <a:custGeom>
              <a:avLst/>
              <a:gdLst/>
              <a:ahLst/>
              <a:cxnLst/>
              <a:rect l="l" t="t" r="r" b="b"/>
              <a:pathLst>
                <a:path w="2703" h="4484" extrusionOk="0">
                  <a:moveTo>
                    <a:pt x="2543" y="0"/>
                  </a:moveTo>
                  <a:cubicBezTo>
                    <a:pt x="2486" y="0"/>
                    <a:pt x="2426" y="31"/>
                    <a:pt x="2402" y="80"/>
                  </a:cubicBezTo>
                  <a:lnTo>
                    <a:pt x="34" y="4250"/>
                  </a:lnTo>
                  <a:cubicBezTo>
                    <a:pt x="0" y="4316"/>
                    <a:pt x="34" y="4416"/>
                    <a:pt x="100" y="4483"/>
                  </a:cubicBezTo>
                  <a:lnTo>
                    <a:pt x="167" y="4483"/>
                  </a:lnTo>
                  <a:cubicBezTo>
                    <a:pt x="234" y="4483"/>
                    <a:pt x="267" y="4450"/>
                    <a:pt x="334" y="4416"/>
                  </a:cubicBezTo>
                  <a:lnTo>
                    <a:pt x="2669" y="247"/>
                  </a:lnTo>
                  <a:cubicBezTo>
                    <a:pt x="2702" y="180"/>
                    <a:pt x="2669" y="80"/>
                    <a:pt x="2602" y="13"/>
                  </a:cubicBezTo>
                  <a:cubicBezTo>
                    <a:pt x="2584" y="4"/>
                    <a:pt x="2564" y="0"/>
                    <a:pt x="254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1"/>
          <p:cNvGrpSpPr/>
          <p:nvPr/>
        </p:nvGrpSpPr>
        <p:grpSpPr>
          <a:xfrm>
            <a:off x="3284851" y="2953004"/>
            <a:ext cx="2433263" cy="1654126"/>
            <a:chOff x="3103206" y="2916838"/>
            <a:chExt cx="2766644" cy="1880758"/>
          </a:xfrm>
        </p:grpSpPr>
        <p:sp>
          <p:nvSpPr>
            <p:cNvPr id="106" name="Google Shape;106;p21"/>
            <p:cNvSpPr/>
            <p:nvPr/>
          </p:nvSpPr>
          <p:spPr>
            <a:xfrm>
              <a:off x="5004818" y="2933030"/>
              <a:ext cx="865032" cy="1007407"/>
            </a:xfrm>
            <a:custGeom>
              <a:avLst/>
              <a:gdLst/>
              <a:ahLst/>
              <a:cxnLst/>
              <a:rect l="l" t="t" r="r" b="b"/>
              <a:pathLst>
                <a:path w="23185" h="27001" extrusionOk="0">
                  <a:moveTo>
                    <a:pt x="11613" y="0"/>
                  </a:moveTo>
                  <a:cubicBezTo>
                    <a:pt x="10539" y="0"/>
                    <a:pt x="9465" y="104"/>
                    <a:pt x="8407" y="314"/>
                  </a:cubicBezTo>
                  <a:cubicBezTo>
                    <a:pt x="5005" y="1014"/>
                    <a:pt x="2002" y="2983"/>
                    <a:pt x="1" y="5818"/>
                  </a:cubicBezTo>
                  <a:lnTo>
                    <a:pt x="9675" y="25365"/>
                  </a:lnTo>
                  <a:cubicBezTo>
                    <a:pt x="10831" y="26333"/>
                    <a:pt x="12355" y="27000"/>
                    <a:pt x="13833" y="27000"/>
                  </a:cubicBezTo>
                  <a:cubicBezTo>
                    <a:pt x="14444" y="27000"/>
                    <a:pt x="15047" y="26886"/>
                    <a:pt x="15612" y="26633"/>
                  </a:cubicBezTo>
                  <a:cubicBezTo>
                    <a:pt x="17547" y="25765"/>
                    <a:pt x="18548" y="22963"/>
                    <a:pt x="17113" y="21362"/>
                  </a:cubicBezTo>
                  <a:lnTo>
                    <a:pt x="17113" y="21362"/>
                  </a:lnTo>
                  <a:cubicBezTo>
                    <a:pt x="17378" y="21488"/>
                    <a:pt x="17656" y="21545"/>
                    <a:pt x="17936" y="21545"/>
                  </a:cubicBezTo>
                  <a:cubicBezTo>
                    <a:pt x="19067" y="21545"/>
                    <a:pt x="20208" y="20604"/>
                    <a:pt x="20449" y="19428"/>
                  </a:cubicBezTo>
                  <a:cubicBezTo>
                    <a:pt x="20782" y="17993"/>
                    <a:pt x="20015" y="16492"/>
                    <a:pt x="18981" y="15425"/>
                  </a:cubicBezTo>
                  <a:cubicBezTo>
                    <a:pt x="20249" y="15325"/>
                    <a:pt x="21683" y="15058"/>
                    <a:pt x="22450" y="14057"/>
                  </a:cubicBezTo>
                  <a:cubicBezTo>
                    <a:pt x="23117" y="13123"/>
                    <a:pt x="23184" y="11922"/>
                    <a:pt x="22717" y="10888"/>
                  </a:cubicBezTo>
                  <a:cubicBezTo>
                    <a:pt x="22217" y="9854"/>
                    <a:pt x="21483" y="8987"/>
                    <a:pt x="20582" y="8286"/>
                  </a:cubicBezTo>
                  <a:cubicBezTo>
                    <a:pt x="22017" y="7753"/>
                    <a:pt x="22484" y="5818"/>
                    <a:pt x="21850" y="4417"/>
                  </a:cubicBezTo>
                  <a:cubicBezTo>
                    <a:pt x="21216" y="3016"/>
                    <a:pt x="19815" y="2115"/>
                    <a:pt x="18447" y="1481"/>
                  </a:cubicBezTo>
                  <a:cubicBezTo>
                    <a:pt x="16297" y="498"/>
                    <a:pt x="13957" y="0"/>
                    <a:pt x="1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1"/>
            <p:cNvSpPr/>
            <p:nvPr/>
          </p:nvSpPr>
          <p:spPr>
            <a:xfrm>
              <a:off x="3103206" y="2916837"/>
              <a:ext cx="863764" cy="1007407"/>
            </a:xfrm>
            <a:custGeom>
              <a:avLst/>
              <a:gdLst/>
              <a:ahLst/>
              <a:cxnLst/>
              <a:rect l="l" t="t" r="r" b="b"/>
              <a:pathLst>
                <a:path w="23151" h="27001" extrusionOk="0">
                  <a:moveTo>
                    <a:pt x="11546" y="1"/>
                  </a:moveTo>
                  <a:cubicBezTo>
                    <a:pt x="9211" y="1"/>
                    <a:pt x="6888" y="498"/>
                    <a:pt x="4737" y="1482"/>
                  </a:cubicBezTo>
                  <a:cubicBezTo>
                    <a:pt x="3336" y="2116"/>
                    <a:pt x="1968" y="3016"/>
                    <a:pt x="1335" y="4417"/>
                  </a:cubicBezTo>
                  <a:cubicBezTo>
                    <a:pt x="701" y="5818"/>
                    <a:pt x="1134" y="7753"/>
                    <a:pt x="2569" y="8287"/>
                  </a:cubicBezTo>
                  <a:cubicBezTo>
                    <a:pt x="1668" y="8987"/>
                    <a:pt x="934" y="9854"/>
                    <a:pt x="434" y="10855"/>
                  </a:cubicBezTo>
                  <a:cubicBezTo>
                    <a:pt x="0" y="11923"/>
                    <a:pt x="0" y="13190"/>
                    <a:pt x="701" y="14057"/>
                  </a:cubicBezTo>
                  <a:cubicBezTo>
                    <a:pt x="1501" y="15092"/>
                    <a:pt x="2902" y="15325"/>
                    <a:pt x="4170" y="15425"/>
                  </a:cubicBezTo>
                  <a:cubicBezTo>
                    <a:pt x="3136" y="16493"/>
                    <a:pt x="2402" y="17994"/>
                    <a:pt x="2702" y="19428"/>
                  </a:cubicBezTo>
                  <a:cubicBezTo>
                    <a:pt x="2970" y="20605"/>
                    <a:pt x="4095" y="21546"/>
                    <a:pt x="5218" y="21546"/>
                  </a:cubicBezTo>
                  <a:cubicBezTo>
                    <a:pt x="5496" y="21546"/>
                    <a:pt x="5773" y="21488"/>
                    <a:pt x="6038" y="21363"/>
                  </a:cubicBezTo>
                  <a:lnTo>
                    <a:pt x="6038" y="21363"/>
                  </a:lnTo>
                  <a:cubicBezTo>
                    <a:pt x="4604" y="22964"/>
                    <a:pt x="5604" y="25766"/>
                    <a:pt x="7539" y="26633"/>
                  </a:cubicBezTo>
                  <a:cubicBezTo>
                    <a:pt x="8114" y="26887"/>
                    <a:pt x="8721" y="27001"/>
                    <a:pt x="9332" y="27001"/>
                  </a:cubicBezTo>
                  <a:cubicBezTo>
                    <a:pt x="10812" y="27001"/>
                    <a:pt x="12320" y="26333"/>
                    <a:pt x="13477" y="25366"/>
                  </a:cubicBezTo>
                  <a:lnTo>
                    <a:pt x="23150" y="5818"/>
                  </a:lnTo>
                  <a:cubicBezTo>
                    <a:pt x="21149" y="2983"/>
                    <a:pt x="18147" y="1015"/>
                    <a:pt x="14744" y="314"/>
                  </a:cubicBezTo>
                  <a:cubicBezTo>
                    <a:pt x="13686" y="105"/>
                    <a:pt x="12615" y="1"/>
                    <a:pt x="11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1"/>
            <p:cNvSpPr/>
            <p:nvPr/>
          </p:nvSpPr>
          <p:spPr>
            <a:xfrm>
              <a:off x="5103165" y="3129799"/>
              <a:ext cx="510289" cy="692921"/>
            </a:xfrm>
            <a:custGeom>
              <a:avLst/>
              <a:gdLst/>
              <a:ahLst/>
              <a:cxnLst/>
              <a:rect l="l" t="t" r="r" b="b"/>
              <a:pathLst>
                <a:path w="13677" h="18572" extrusionOk="0">
                  <a:moveTo>
                    <a:pt x="7653" y="1"/>
                  </a:moveTo>
                  <a:cubicBezTo>
                    <a:pt x="4739" y="1"/>
                    <a:pt x="1932" y="1279"/>
                    <a:pt x="0" y="3513"/>
                  </a:cubicBezTo>
                  <a:lnTo>
                    <a:pt x="4804" y="17689"/>
                  </a:lnTo>
                  <a:cubicBezTo>
                    <a:pt x="5622" y="18278"/>
                    <a:pt x="6597" y="18572"/>
                    <a:pt x="7594" y="18572"/>
                  </a:cubicBezTo>
                  <a:cubicBezTo>
                    <a:pt x="7897" y="18572"/>
                    <a:pt x="8203" y="18545"/>
                    <a:pt x="8506" y="18490"/>
                  </a:cubicBezTo>
                  <a:cubicBezTo>
                    <a:pt x="9307" y="18323"/>
                    <a:pt x="10107" y="17890"/>
                    <a:pt x="10374" y="17122"/>
                  </a:cubicBezTo>
                  <a:cubicBezTo>
                    <a:pt x="10674" y="16122"/>
                    <a:pt x="9941" y="15121"/>
                    <a:pt x="9273" y="14354"/>
                  </a:cubicBezTo>
                  <a:lnTo>
                    <a:pt x="9273" y="14354"/>
                  </a:lnTo>
                  <a:cubicBezTo>
                    <a:pt x="9286" y="14354"/>
                    <a:pt x="9299" y="14354"/>
                    <a:pt x="9311" y="14354"/>
                  </a:cubicBezTo>
                  <a:cubicBezTo>
                    <a:pt x="12152" y="14354"/>
                    <a:pt x="13299" y="10611"/>
                    <a:pt x="10908" y="9050"/>
                  </a:cubicBezTo>
                  <a:cubicBezTo>
                    <a:pt x="13677" y="8349"/>
                    <a:pt x="13677" y="4413"/>
                    <a:pt x="10908" y="3746"/>
                  </a:cubicBezTo>
                  <a:cubicBezTo>
                    <a:pt x="11775" y="3279"/>
                    <a:pt x="11842" y="1945"/>
                    <a:pt x="11208" y="1178"/>
                  </a:cubicBezTo>
                  <a:cubicBezTo>
                    <a:pt x="10608" y="410"/>
                    <a:pt x="9574" y="110"/>
                    <a:pt x="8573" y="44"/>
                  </a:cubicBezTo>
                  <a:cubicBezTo>
                    <a:pt x="8266" y="15"/>
                    <a:pt x="7959" y="1"/>
                    <a:pt x="7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1"/>
            <p:cNvSpPr/>
            <p:nvPr/>
          </p:nvSpPr>
          <p:spPr>
            <a:xfrm>
              <a:off x="3359558" y="3113644"/>
              <a:ext cx="510326" cy="692772"/>
            </a:xfrm>
            <a:custGeom>
              <a:avLst/>
              <a:gdLst/>
              <a:ahLst/>
              <a:cxnLst/>
              <a:rect l="l" t="t" r="r" b="b"/>
              <a:pathLst>
                <a:path w="13678" h="18568" extrusionOk="0">
                  <a:moveTo>
                    <a:pt x="5999" y="0"/>
                  </a:moveTo>
                  <a:cubicBezTo>
                    <a:pt x="5691" y="0"/>
                    <a:pt x="5382" y="14"/>
                    <a:pt x="5071" y="43"/>
                  </a:cubicBezTo>
                  <a:cubicBezTo>
                    <a:pt x="4104" y="143"/>
                    <a:pt x="3070" y="410"/>
                    <a:pt x="2436" y="1177"/>
                  </a:cubicBezTo>
                  <a:cubicBezTo>
                    <a:pt x="1802" y="1944"/>
                    <a:pt x="1869" y="3279"/>
                    <a:pt x="2736" y="3746"/>
                  </a:cubicBezTo>
                  <a:cubicBezTo>
                    <a:pt x="1" y="4413"/>
                    <a:pt x="1" y="8349"/>
                    <a:pt x="2736" y="9049"/>
                  </a:cubicBezTo>
                  <a:cubicBezTo>
                    <a:pt x="401" y="10650"/>
                    <a:pt x="1535" y="14320"/>
                    <a:pt x="4404" y="14353"/>
                  </a:cubicBezTo>
                  <a:cubicBezTo>
                    <a:pt x="3703" y="15120"/>
                    <a:pt x="2970" y="16121"/>
                    <a:pt x="3303" y="17122"/>
                  </a:cubicBezTo>
                  <a:cubicBezTo>
                    <a:pt x="3537" y="17889"/>
                    <a:pt x="4371" y="18323"/>
                    <a:pt x="5171" y="18489"/>
                  </a:cubicBezTo>
                  <a:cubicBezTo>
                    <a:pt x="5454" y="18542"/>
                    <a:pt x="5741" y="18567"/>
                    <a:pt x="6027" y="18567"/>
                  </a:cubicBezTo>
                  <a:cubicBezTo>
                    <a:pt x="7022" y="18567"/>
                    <a:pt x="8012" y="18259"/>
                    <a:pt x="8840" y="17689"/>
                  </a:cubicBezTo>
                  <a:lnTo>
                    <a:pt x="13677" y="3512"/>
                  </a:lnTo>
                  <a:cubicBezTo>
                    <a:pt x="11715" y="1278"/>
                    <a:pt x="8933" y="0"/>
                    <a:pt x="5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1"/>
            <p:cNvSpPr/>
            <p:nvPr/>
          </p:nvSpPr>
          <p:spPr>
            <a:xfrm>
              <a:off x="3540022" y="3034996"/>
              <a:ext cx="1897997" cy="1762599"/>
            </a:xfrm>
            <a:custGeom>
              <a:avLst/>
              <a:gdLst/>
              <a:ahLst/>
              <a:cxnLst/>
              <a:rect l="l" t="t" r="r" b="b"/>
              <a:pathLst>
                <a:path w="50871" h="47242" extrusionOk="0">
                  <a:moveTo>
                    <a:pt x="25084" y="0"/>
                  </a:moveTo>
                  <a:cubicBezTo>
                    <a:pt x="21203" y="0"/>
                    <a:pt x="17324" y="507"/>
                    <a:pt x="13610" y="1584"/>
                  </a:cubicBezTo>
                  <a:cubicBezTo>
                    <a:pt x="3036" y="4619"/>
                    <a:pt x="1168" y="18963"/>
                    <a:pt x="368" y="28170"/>
                  </a:cubicBezTo>
                  <a:cubicBezTo>
                    <a:pt x="1" y="32072"/>
                    <a:pt x="101" y="36275"/>
                    <a:pt x="2369" y="39478"/>
                  </a:cubicBezTo>
                  <a:cubicBezTo>
                    <a:pt x="3737" y="41379"/>
                    <a:pt x="5805" y="42546"/>
                    <a:pt x="7940" y="43447"/>
                  </a:cubicBezTo>
                  <a:cubicBezTo>
                    <a:pt x="10074" y="44314"/>
                    <a:pt x="12276" y="45449"/>
                    <a:pt x="14511" y="45849"/>
                  </a:cubicBezTo>
                  <a:cubicBezTo>
                    <a:pt x="18659" y="46568"/>
                    <a:pt x="22739" y="47241"/>
                    <a:pt x="26883" y="47241"/>
                  </a:cubicBezTo>
                  <a:cubicBezTo>
                    <a:pt x="27737" y="47241"/>
                    <a:pt x="28594" y="47212"/>
                    <a:pt x="29455" y="47150"/>
                  </a:cubicBezTo>
                  <a:cubicBezTo>
                    <a:pt x="34892" y="46716"/>
                    <a:pt x="40763" y="45916"/>
                    <a:pt x="45333" y="42747"/>
                  </a:cubicBezTo>
                  <a:cubicBezTo>
                    <a:pt x="47868" y="40979"/>
                    <a:pt x="49569" y="38844"/>
                    <a:pt x="50136" y="35808"/>
                  </a:cubicBezTo>
                  <a:cubicBezTo>
                    <a:pt x="50837" y="31939"/>
                    <a:pt x="50870" y="27969"/>
                    <a:pt x="50270" y="24100"/>
                  </a:cubicBezTo>
                  <a:cubicBezTo>
                    <a:pt x="49703" y="20264"/>
                    <a:pt x="48802" y="16528"/>
                    <a:pt x="47568" y="12859"/>
                  </a:cubicBezTo>
                  <a:cubicBezTo>
                    <a:pt x="46601" y="10023"/>
                    <a:pt x="45200" y="7154"/>
                    <a:pt x="43065" y="5020"/>
                  </a:cubicBezTo>
                  <a:cubicBezTo>
                    <a:pt x="40730" y="2618"/>
                    <a:pt x="38195" y="1784"/>
                    <a:pt x="34992" y="1083"/>
                  </a:cubicBezTo>
                  <a:cubicBezTo>
                    <a:pt x="31755" y="374"/>
                    <a:pt x="28418" y="0"/>
                    <a:pt x="25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1"/>
            <p:cNvSpPr/>
            <p:nvPr/>
          </p:nvSpPr>
          <p:spPr>
            <a:xfrm>
              <a:off x="3734877" y="4154427"/>
              <a:ext cx="270012" cy="178155"/>
            </a:xfrm>
            <a:custGeom>
              <a:avLst/>
              <a:gdLst/>
              <a:ahLst/>
              <a:cxnLst/>
              <a:rect l="l" t="t" r="r" b="b"/>
              <a:pathLst>
                <a:path w="7237" h="4775" extrusionOk="0">
                  <a:moveTo>
                    <a:pt x="3902" y="1"/>
                  </a:moveTo>
                  <a:cubicBezTo>
                    <a:pt x="3846" y="1"/>
                    <a:pt x="3791" y="1"/>
                    <a:pt x="3736" y="2"/>
                  </a:cubicBezTo>
                  <a:cubicBezTo>
                    <a:pt x="2602" y="2"/>
                    <a:pt x="1268" y="336"/>
                    <a:pt x="767" y="1370"/>
                  </a:cubicBezTo>
                  <a:cubicBezTo>
                    <a:pt x="0" y="2904"/>
                    <a:pt x="1568" y="4572"/>
                    <a:pt x="3036" y="4739"/>
                  </a:cubicBezTo>
                  <a:cubicBezTo>
                    <a:pt x="3237" y="4762"/>
                    <a:pt x="3448" y="4775"/>
                    <a:pt x="3665" y="4775"/>
                  </a:cubicBezTo>
                  <a:cubicBezTo>
                    <a:pt x="4994" y="4775"/>
                    <a:pt x="6517" y="4314"/>
                    <a:pt x="7005" y="3138"/>
                  </a:cubicBezTo>
                  <a:cubicBezTo>
                    <a:pt x="7105" y="2904"/>
                    <a:pt x="7138" y="2671"/>
                    <a:pt x="7172" y="2437"/>
                  </a:cubicBezTo>
                  <a:cubicBezTo>
                    <a:pt x="7236" y="472"/>
                    <a:pt x="5465" y="1"/>
                    <a:pt x="3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1"/>
            <p:cNvSpPr/>
            <p:nvPr/>
          </p:nvSpPr>
          <p:spPr>
            <a:xfrm>
              <a:off x="4894745" y="4154427"/>
              <a:ext cx="269975" cy="178155"/>
            </a:xfrm>
            <a:custGeom>
              <a:avLst/>
              <a:gdLst/>
              <a:ahLst/>
              <a:cxnLst/>
              <a:rect l="l" t="t" r="r" b="b"/>
              <a:pathLst>
                <a:path w="7236" h="4775" extrusionOk="0">
                  <a:moveTo>
                    <a:pt x="3903" y="1"/>
                  </a:moveTo>
                  <a:cubicBezTo>
                    <a:pt x="3847" y="1"/>
                    <a:pt x="3792" y="1"/>
                    <a:pt x="3737" y="2"/>
                  </a:cubicBezTo>
                  <a:cubicBezTo>
                    <a:pt x="2569" y="2"/>
                    <a:pt x="1268" y="336"/>
                    <a:pt x="768" y="1370"/>
                  </a:cubicBezTo>
                  <a:cubicBezTo>
                    <a:pt x="1" y="2904"/>
                    <a:pt x="1535" y="4572"/>
                    <a:pt x="3036" y="4739"/>
                  </a:cubicBezTo>
                  <a:cubicBezTo>
                    <a:pt x="3237" y="4762"/>
                    <a:pt x="3449" y="4775"/>
                    <a:pt x="3666" y="4775"/>
                  </a:cubicBezTo>
                  <a:cubicBezTo>
                    <a:pt x="4995" y="4775"/>
                    <a:pt x="6518" y="4314"/>
                    <a:pt x="7006" y="3138"/>
                  </a:cubicBezTo>
                  <a:cubicBezTo>
                    <a:pt x="7073" y="2904"/>
                    <a:pt x="7139" y="2671"/>
                    <a:pt x="7139" y="2437"/>
                  </a:cubicBezTo>
                  <a:cubicBezTo>
                    <a:pt x="7236" y="472"/>
                    <a:pt x="5466" y="1"/>
                    <a:pt x="3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1"/>
            <p:cNvSpPr/>
            <p:nvPr/>
          </p:nvSpPr>
          <p:spPr>
            <a:xfrm>
              <a:off x="4091350" y="3583114"/>
              <a:ext cx="826417" cy="1133795"/>
            </a:xfrm>
            <a:custGeom>
              <a:avLst/>
              <a:gdLst/>
              <a:ahLst/>
              <a:cxnLst/>
              <a:rect l="l" t="t" r="r" b="b"/>
              <a:pathLst>
                <a:path w="22150" h="24754" extrusionOk="0">
                  <a:moveTo>
                    <a:pt x="10746" y="0"/>
                  </a:moveTo>
                  <a:cubicBezTo>
                    <a:pt x="9824" y="0"/>
                    <a:pt x="8871" y="192"/>
                    <a:pt x="7906" y="603"/>
                  </a:cubicBezTo>
                  <a:cubicBezTo>
                    <a:pt x="3937" y="2337"/>
                    <a:pt x="1835" y="6540"/>
                    <a:pt x="935" y="10543"/>
                  </a:cubicBezTo>
                  <a:cubicBezTo>
                    <a:pt x="334" y="13145"/>
                    <a:pt x="1" y="15980"/>
                    <a:pt x="635" y="18616"/>
                  </a:cubicBezTo>
                  <a:cubicBezTo>
                    <a:pt x="1402" y="21784"/>
                    <a:pt x="3570" y="23352"/>
                    <a:pt x="6572" y="24220"/>
                  </a:cubicBezTo>
                  <a:cubicBezTo>
                    <a:pt x="8407" y="24753"/>
                    <a:pt x="10275" y="24620"/>
                    <a:pt x="12176" y="24653"/>
                  </a:cubicBezTo>
                  <a:cubicBezTo>
                    <a:pt x="12205" y="24653"/>
                    <a:pt x="12235" y="24654"/>
                    <a:pt x="12264" y="24654"/>
                  </a:cubicBezTo>
                  <a:cubicBezTo>
                    <a:pt x="16204" y="24654"/>
                    <a:pt x="20155" y="22421"/>
                    <a:pt x="21049" y="18349"/>
                  </a:cubicBezTo>
                  <a:cubicBezTo>
                    <a:pt x="22150" y="13345"/>
                    <a:pt x="19648" y="6674"/>
                    <a:pt x="16746" y="3171"/>
                  </a:cubicBezTo>
                  <a:cubicBezTo>
                    <a:pt x="15151" y="1195"/>
                    <a:pt x="13045" y="0"/>
                    <a:pt x="10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1"/>
            <p:cNvSpPr/>
            <p:nvPr/>
          </p:nvSpPr>
          <p:spPr>
            <a:xfrm>
              <a:off x="4243188" y="3627281"/>
              <a:ext cx="489134" cy="636956"/>
            </a:xfrm>
            <a:custGeom>
              <a:avLst/>
              <a:gdLst/>
              <a:ahLst/>
              <a:cxnLst/>
              <a:rect l="l" t="t" r="r" b="b"/>
              <a:pathLst>
                <a:path w="13110" h="17072" extrusionOk="0">
                  <a:moveTo>
                    <a:pt x="6923" y="0"/>
                  </a:moveTo>
                  <a:cubicBezTo>
                    <a:pt x="6573" y="0"/>
                    <a:pt x="6211" y="48"/>
                    <a:pt x="5838" y="152"/>
                  </a:cubicBezTo>
                  <a:cubicBezTo>
                    <a:pt x="3470" y="820"/>
                    <a:pt x="1768" y="3522"/>
                    <a:pt x="1201" y="5756"/>
                  </a:cubicBezTo>
                  <a:cubicBezTo>
                    <a:pt x="567" y="8258"/>
                    <a:pt x="0" y="12094"/>
                    <a:pt x="1034" y="14529"/>
                  </a:cubicBezTo>
                  <a:cubicBezTo>
                    <a:pt x="1968" y="16731"/>
                    <a:pt x="4604" y="17031"/>
                    <a:pt x="6705" y="17065"/>
                  </a:cubicBezTo>
                  <a:cubicBezTo>
                    <a:pt x="6810" y="17069"/>
                    <a:pt x="6916" y="17071"/>
                    <a:pt x="7021" y="17071"/>
                  </a:cubicBezTo>
                  <a:cubicBezTo>
                    <a:pt x="8482" y="17071"/>
                    <a:pt x="9930" y="16642"/>
                    <a:pt x="11175" y="15864"/>
                  </a:cubicBezTo>
                  <a:cubicBezTo>
                    <a:pt x="12743" y="14796"/>
                    <a:pt x="12910" y="13062"/>
                    <a:pt x="12976" y="11361"/>
                  </a:cubicBezTo>
                  <a:cubicBezTo>
                    <a:pt x="13110" y="8925"/>
                    <a:pt x="12743" y="6490"/>
                    <a:pt x="11876" y="4222"/>
                  </a:cubicBezTo>
                  <a:cubicBezTo>
                    <a:pt x="11063" y="2162"/>
                    <a:pt x="9266" y="0"/>
                    <a:pt x="69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1"/>
            <p:cNvSpPr/>
            <p:nvPr/>
          </p:nvSpPr>
          <p:spPr>
            <a:xfrm>
              <a:off x="4039833" y="3350280"/>
              <a:ext cx="11230" cy="52309"/>
            </a:xfrm>
            <a:custGeom>
              <a:avLst/>
              <a:gdLst/>
              <a:ahLst/>
              <a:cxnLst/>
              <a:rect l="l" t="t" r="r" b="b"/>
              <a:pathLst>
                <a:path w="301" h="1402" extrusionOk="0">
                  <a:moveTo>
                    <a:pt x="167" y="0"/>
                  </a:moveTo>
                  <a:cubicBezTo>
                    <a:pt x="101" y="0"/>
                    <a:pt x="1" y="300"/>
                    <a:pt x="34" y="701"/>
                  </a:cubicBezTo>
                  <a:cubicBezTo>
                    <a:pt x="67" y="1101"/>
                    <a:pt x="167" y="1401"/>
                    <a:pt x="234" y="1401"/>
                  </a:cubicBezTo>
                  <a:cubicBezTo>
                    <a:pt x="301" y="1401"/>
                    <a:pt x="301" y="1068"/>
                    <a:pt x="268" y="701"/>
                  </a:cubicBezTo>
                  <a:cubicBezTo>
                    <a:pt x="268" y="30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1"/>
            <p:cNvSpPr/>
            <p:nvPr/>
          </p:nvSpPr>
          <p:spPr>
            <a:xfrm>
              <a:off x="4339761" y="3362629"/>
              <a:ext cx="9999" cy="46190"/>
            </a:xfrm>
            <a:custGeom>
              <a:avLst/>
              <a:gdLst/>
              <a:ahLst/>
              <a:cxnLst/>
              <a:rect l="l" t="t" r="r" b="b"/>
              <a:pathLst>
                <a:path w="268" h="1238" extrusionOk="0">
                  <a:moveTo>
                    <a:pt x="46" y="0"/>
                  </a:moveTo>
                  <a:cubicBezTo>
                    <a:pt x="42" y="0"/>
                    <a:pt x="38" y="1"/>
                    <a:pt x="34" y="3"/>
                  </a:cubicBezTo>
                  <a:cubicBezTo>
                    <a:pt x="1" y="36"/>
                    <a:pt x="1" y="303"/>
                    <a:pt x="1" y="637"/>
                  </a:cubicBezTo>
                  <a:cubicBezTo>
                    <a:pt x="1" y="937"/>
                    <a:pt x="1" y="1204"/>
                    <a:pt x="67" y="1237"/>
                  </a:cubicBezTo>
                  <a:cubicBezTo>
                    <a:pt x="134" y="1237"/>
                    <a:pt x="268" y="970"/>
                    <a:pt x="268" y="603"/>
                  </a:cubicBezTo>
                  <a:cubicBezTo>
                    <a:pt x="268" y="257"/>
                    <a:pt x="119" y="0"/>
                    <a:pt x="46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1"/>
            <p:cNvSpPr/>
            <p:nvPr/>
          </p:nvSpPr>
          <p:spPr>
            <a:xfrm>
              <a:off x="4185919" y="3402717"/>
              <a:ext cx="8768" cy="58539"/>
            </a:xfrm>
            <a:custGeom>
              <a:avLst/>
              <a:gdLst/>
              <a:ahLst/>
              <a:cxnLst/>
              <a:rect l="l" t="t" r="r" b="b"/>
              <a:pathLst>
                <a:path w="235" h="1569" extrusionOk="0">
                  <a:moveTo>
                    <a:pt x="101" y="0"/>
                  </a:moveTo>
                  <a:cubicBezTo>
                    <a:pt x="34" y="0"/>
                    <a:pt x="1" y="367"/>
                    <a:pt x="1" y="801"/>
                  </a:cubicBezTo>
                  <a:cubicBezTo>
                    <a:pt x="1" y="1201"/>
                    <a:pt x="34" y="1568"/>
                    <a:pt x="101" y="1568"/>
                  </a:cubicBezTo>
                  <a:cubicBezTo>
                    <a:pt x="168" y="1568"/>
                    <a:pt x="234" y="1201"/>
                    <a:pt x="234" y="801"/>
                  </a:cubicBezTo>
                  <a:cubicBezTo>
                    <a:pt x="234" y="367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1"/>
            <p:cNvSpPr/>
            <p:nvPr/>
          </p:nvSpPr>
          <p:spPr>
            <a:xfrm>
              <a:off x="3873566" y="3400217"/>
              <a:ext cx="13730" cy="42459"/>
            </a:xfrm>
            <a:custGeom>
              <a:avLst/>
              <a:gdLst/>
              <a:ahLst/>
              <a:cxnLst/>
              <a:rect l="l" t="t" r="r" b="b"/>
              <a:pathLst>
                <a:path w="368" h="1138" extrusionOk="0">
                  <a:moveTo>
                    <a:pt x="100" y="1"/>
                  </a:moveTo>
                  <a:cubicBezTo>
                    <a:pt x="34" y="1"/>
                    <a:pt x="0" y="268"/>
                    <a:pt x="67" y="601"/>
                  </a:cubicBezTo>
                  <a:cubicBezTo>
                    <a:pt x="98" y="884"/>
                    <a:pt x="189" y="1138"/>
                    <a:pt x="255" y="1138"/>
                  </a:cubicBezTo>
                  <a:cubicBezTo>
                    <a:pt x="259" y="1138"/>
                    <a:pt x="263" y="1137"/>
                    <a:pt x="267" y="1135"/>
                  </a:cubicBezTo>
                  <a:cubicBezTo>
                    <a:pt x="334" y="1135"/>
                    <a:pt x="367" y="868"/>
                    <a:pt x="301" y="568"/>
                  </a:cubicBezTo>
                  <a:cubicBezTo>
                    <a:pt x="267" y="2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1"/>
            <p:cNvSpPr/>
            <p:nvPr/>
          </p:nvSpPr>
          <p:spPr>
            <a:xfrm>
              <a:off x="4136148" y="3547066"/>
              <a:ext cx="9999" cy="46115"/>
            </a:xfrm>
            <a:custGeom>
              <a:avLst/>
              <a:gdLst/>
              <a:ahLst/>
              <a:cxnLst/>
              <a:rect l="l" t="t" r="r" b="b"/>
              <a:pathLst>
                <a:path w="268" h="1236" extrusionOk="0">
                  <a:moveTo>
                    <a:pt x="134" y="1"/>
                  </a:moveTo>
                  <a:cubicBezTo>
                    <a:pt x="67" y="1"/>
                    <a:pt x="1" y="268"/>
                    <a:pt x="1" y="601"/>
                  </a:cubicBezTo>
                  <a:cubicBezTo>
                    <a:pt x="1" y="935"/>
                    <a:pt x="67" y="1235"/>
                    <a:pt x="134" y="1235"/>
                  </a:cubicBezTo>
                  <a:cubicBezTo>
                    <a:pt x="201" y="1235"/>
                    <a:pt x="268" y="968"/>
                    <a:pt x="268" y="601"/>
                  </a:cubicBezTo>
                  <a:cubicBezTo>
                    <a:pt x="268" y="2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1"/>
            <p:cNvSpPr/>
            <p:nvPr/>
          </p:nvSpPr>
          <p:spPr>
            <a:xfrm>
              <a:off x="3941991" y="3561915"/>
              <a:ext cx="13693" cy="48764"/>
            </a:xfrm>
            <a:custGeom>
              <a:avLst/>
              <a:gdLst/>
              <a:ahLst/>
              <a:cxnLst/>
              <a:rect l="l" t="t" r="r" b="b"/>
              <a:pathLst>
                <a:path w="367" h="1307" extrusionOk="0">
                  <a:moveTo>
                    <a:pt x="178" y="1"/>
                  </a:moveTo>
                  <a:cubicBezTo>
                    <a:pt x="175" y="1"/>
                    <a:pt x="171" y="1"/>
                    <a:pt x="168" y="3"/>
                  </a:cubicBezTo>
                  <a:cubicBezTo>
                    <a:pt x="101" y="36"/>
                    <a:pt x="134" y="303"/>
                    <a:pt x="101" y="670"/>
                  </a:cubicBezTo>
                  <a:cubicBezTo>
                    <a:pt x="68" y="1004"/>
                    <a:pt x="1" y="1304"/>
                    <a:pt x="68" y="1304"/>
                  </a:cubicBezTo>
                  <a:cubicBezTo>
                    <a:pt x="71" y="1306"/>
                    <a:pt x="76" y="1307"/>
                    <a:pt x="80" y="1307"/>
                  </a:cubicBezTo>
                  <a:cubicBezTo>
                    <a:pt x="156" y="1307"/>
                    <a:pt x="335" y="1048"/>
                    <a:pt x="335" y="670"/>
                  </a:cubicBezTo>
                  <a:cubicBezTo>
                    <a:pt x="366" y="290"/>
                    <a:pt x="248" y="1"/>
                    <a:pt x="178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1"/>
            <p:cNvSpPr/>
            <p:nvPr/>
          </p:nvSpPr>
          <p:spPr>
            <a:xfrm>
              <a:off x="3765295" y="3532143"/>
              <a:ext cx="9999" cy="54808"/>
            </a:xfrm>
            <a:custGeom>
              <a:avLst/>
              <a:gdLst/>
              <a:ahLst/>
              <a:cxnLst/>
              <a:rect l="l" t="t" r="r" b="b"/>
              <a:pathLst>
                <a:path w="268" h="1469" extrusionOk="0">
                  <a:moveTo>
                    <a:pt x="134" y="1"/>
                  </a:moveTo>
                  <a:cubicBezTo>
                    <a:pt x="67" y="1"/>
                    <a:pt x="0" y="334"/>
                    <a:pt x="0" y="734"/>
                  </a:cubicBezTo>
                  <a:cubicBezTo>
                    <a:pt x="0" y="1135"/>
                    <a:pt x="67" y="1468"/>
                    <a:pt x="134" y="1468"/>
                  </a:cubicBezTo>
                  <a:cubicBezTo>
                    <a:pt x="200" y="1468"/>
                    <a:pt x="267" y="1135"/>
                    <a:pt x="267" y="734"/>
                  </a:cubicBezTo>
                  <a:cubicBezTo>
                    <a:pt x="267" y="3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1"/>
            <p:cNvSpPr/>
            <p:nvPr/>
          </p:nvSpPr>
          <p:spPr>
            <a:xfrm>
              <a:off x="3698064" y="3878112"/>
              <a:ext cx="16230" cy="36265"/>
            </a:xfrm>
            <a:custGeom>
              <a:avLst/>
              <a:gdLst/>
              <a:ahLst/>
              <a:cxnLst/>
              <a:rect l="l" t="t" r="r" b="b"/>
              <a:pathLst>
                <a:path w="435" h="972" extrusionOk="0">
                  <a:moveTo>
                    <a:pt x="134" y="1"/>
                  </a:moveTo>
                  <a:cubicBezTo>
                    <a:pt x="68" y="1"/>
                    <a:pt x="1" y="234"/>
                    <a:pt x="101" y="535"/>
                  </a:cubicBezTo>
                  <a:cubicBezTo>
                    <a:pt x="163" y="782"/>
                    <a:pt x="311" y="972"/>
                    <a:pt x="358" y="972"/>
                  </a:cubicBezTo>
                  <a:cubicBezTo>
                    <a:pt x="362" y="972"/>
                    <a:pt x="365" y="971"/>
                    <a:pt x="368" y="968"/>
                  </a:cubicBezTo>
                  <a:cubicBezTo>
                    <a:pt x="435" y="935"/>
                    <a:pt x="368" y="735"/>
                    <a:pt x="335" y="468"/>
                  </a:cubicBezTo>
                  <a:cubicBezTo>
                    <a:pt x="268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3995530" y="3957767"/>
              <a:ext cx="11230" cy="39884"/>
            </a:xfrm>
            <a:custGeom>
              <a:avLst/>
              <a:gdLst/>
              <a:ahLst/>
              <a:cxnLst/>
              <a:rect l="l" t="t" r="r" b="b"/>
              <a:pathLst>
                <a:path w="301" h="1069" extrusionOk="0">
                  <a:moveTo>
                    <a:pt x="100" y="1"/>
                  </a:moveTo>
                  <a:cubicBezTo>
                    <a:pt x="34" y="1"/>
                    <a:pt x="0" y="234"/>
                    <a:pt x="34" y="534"/>
                  </a:cubicBezTo>
                  <a:cubicBezTo>
                    <a:pt x="67" y="835"/>
                    <a:pt x="134" y="1068"/>
                    <a:pt x="200" y="1068"/>
                  </a:cubicBezTo>
                  <a:cubicBezTo>
                    <a:pt x="267" y="1068"/>
                    <a:pt x="301" y="801"/>
                    <a:pt x="267" y="501"/>
                  </a:cubicBezTo>
                  <a:cubicBezTo>
                    <a:pt x="267" y="2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1"/>
            <p:cNvSpPr/>
            <p:nvPr/>
          </p:nvSpPr>
          <p:spPr>
            <a:xfrm>
              <a:off x="3617177" y="4073501"/>
              <a:ext cx="14999" cy="37534"/>
            </a:xfrm>
            <a:custGeom>
              <a:avLst/>
              <a:gdLst/>
              <a:ahLst/>
              <a:cxnLst/>
              <a:rect l="l" t="t" r="r" b="b"/>
              <a:pathLst>
                <a:path w="402" h="1006" extrusionOk="0">
                  <a:moveTo>
                    <a:pt x="168" y="1"/>
                  </a:moveTo>
                  <a:cubicBezTo>
                    <a:pt x="101" y="1"/>
                    <a:pt x="1" y="234"/>
                    <a:pt x="67" y="535"/>
                  </a:cubicBezTo>
                  <a:cubicBezTo>
                    <a:pt x="98" y="813"/>
                    <a:pt x="244" y="1005"/>
                    <a:pt x="318" y="1005"/>
                  </a:cubicBezTo>
                  <a:cubicBezTo>
                    <a:pt x="324" y="1005"/>
                    <a:pt x="329" y="1004"/>
                    <a:pt x="334" y="1002"/>
                  </a:cubicBezTo>
                  <a:cubicBezTo>
                    <a:pt x="401" y="968"/>
                    <a:pt x="334" y="735"/>
                    <a:pt x="301" y="501"/>
                  </a:cubicBezTo>
                  <a:cubicBezTo>
                    <a:pt x="268" y="234"/>
                    <a:pt x="234" y="34"/>
                    <a:pt x="168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1"/>
            <p:cNvSpPr/>
            <p:nvPr/>
          </p:nvSpPr>
          <p:spPr>
            <a:xfrm>
              <a:off x="3724217" y="4253966"/>
              <a:ext cx="13730" cy="43727"/>
            </a:xfrm>
            <a:custGeom>
              <a:avLst/>
              <a:gdLst/>
              <a:ahLst/>
              <a:cxnLst/>
              <a:rect l="l" t="t" r="r" b="b"/>
              <a:pathLst>
                <a:path w="368" h="1172" extrusionOk="0">
                  <a:moveTo>
                    <a:pt x="67" y="1"/>
                  </a:moveTo>
                  <a:cubicBezTo>
                    <a:pt x="34" y="1"/>
                    <a:pt x="0" y="301"/>
                    <a:pt x="67" y="601"/>
                  </a:cubicBezTo>
                  <a:cubicBezTo>
                    <a:pt x="130" y="916"/>
                    <a:pt x="223" y="1171"/>
                    <a:pt x="289" y="1171"/>
                  </a:cubicBezTo>
                  <a:cubicBezTo>
                    <a:pt x="293" y="1171"/>
                    <a:pt x="297" y="1170"/>
                    <a:pt x="301" y="1168"/>
                  </a:cubicBezTo>
                  <a:cubicBezTo>
                    <a:pt x="367" y="1168"/>
                    <a:pt x="367" y="901"/>
                    <a:pt x="301" y="568"/>
                  </a:cubicBezTo>
                  <a:cubicBezTo>
                    <a:pt x="234" y="26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1"/>
            <p:cNvSpPr/>
            <p:nvPr/>
          </p:nvSpPr>
          <p:spPr>
            <a:xfrm>
              <a:off x="4007954" y="4309855"/>
              <a:ext cx="11268" cy="30184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16" y="0"/>
                  </a:moveTo>
                  <a:cubicBezTo>
                    <a:pt x="111" y="0"/>
                    <a:pt x="106" y="1"/>
                    <a:pt x="101" y="4"/>
                  </a:cubicBezTo>
                  <a:cubicBezTo>
                    <a:pt x="34" y="37"/>
                    <a:pt x="1" y="204"/>
                    <a:pt x="34" y="437"/>
                  </a:cubicBezTo>
                  <a:cubicBezTo>
                    <a:pt x="65" y="623"/>
                    <a:pt x="125" y="808"/>
                    <a:pt x="186" y="808"/>
                  </a:cubicBezTo>
                  <a:cubicBezTo>
                    <a:pt x="191" y="808"/>
                    <a:pt x="196" y="807"/>
                    <a:pt x="201" y="804"/>
                  </a:cubicBezTo>
                  <a:cubicBezTo>
                    <a:pt x="268" y="804"/>
                    <a:pt x="301" y="638"/>
                    <a:pt x="268" y="404"/>
                  </a:cubicBezTo>
                  <a:cubicBezTo>
                    <a:pt x="268" y="188"/>
                    <a:pt x="182" y="0"/>
                    <a:pt x="116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1"/>
            <p:cNvSpPr/>
            <p:nvPr/>
          </p:nvSpPr>
          <p:spPr>
            <a:xfrm>
              <a:off x="3876066" y="4408128"/>
              <a:ext cx="11230" cy="27572"/>
            </a:xfrm>
            <a:custGeom>
              <a:avLst/>
              <a:gdLst/>
              <a:ahLst/>
              <a:cxnLst/>
              <a:rect l="l" t="t" r="r" b="b"/>
              <a:pathLst>
                <a:path w="301" h="739" extrusionOk="0">
                  <a:moveTo>
                    <a:pt x="208" y="1"/>
                  </a:moveTo>
                  <a:cubicBezTo>
                    <a:pt x="122" y="1"/>
                    <a:pt x="64" y="156"/>
                    <a:pt x="33" y="339"/>
                  </a:cubicBezTo>
                  <a:cubicBezTo>
                    <a:pt x="0" y="539"/>
                    <a:pt x="67" y="706"/>
                    <a:pt x="133" y="739"/>
                  </a:cubicBezTo>
                  <a:cubicBezTo>
                    <a:pt x="200" y="739"/>
                    <a:pt x="267" y="572"/>
                    <a:pt x="300" y="372"/>
                  </a:cubicBezTo>
                  <a:cubicBezTo>
                    <a:pt x="300" y="172"/>
                    <a:pt x="300" y="5"/>
                    <a:pt x="234" y="5"/>
                  </a:cubicBezTo>
                  <a:cubicBezTo>
                    <a:pt x="225" y="2"/>
                    <a:pt x="216" y="1"/>
                    <a:pt x="208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3757833" y="4460473"/>
              <a:ext cx="23655" cy="42571"/>
            </a:xfrm>
            <a:custGeom>
              <a:avLst/>
              <a:gdLst/>
              <a:ahLst/>
              <a:cxnLst/>
              <a:rect l="l" t="t" r="r" b="b"/>
              <a:pathLst>
                <a:path w="634" h="1141" extrusionOk="0">
                  <a:moveTo>
                    <a:pt x="79" y="0"/>
                  </a:moveTo>
                  <a:cubicBezTo>
                    <a:pt x="75" y="0"/>
                    <a:pt x="71" y="1"/>
                    <a:pt x="67" y="3"/>
                  </a:cubicBezTo>
                  <a:cubicBezTo>
                    <a:pt x="0" y="3"/>
                    <a:pt x="33" y="303"/>
                    <a:pt x="167" y="637"/>
                  </a:cubicBezTo>
                  <a:cubicBezTo>
                    <a:pt x="291" y="946"/>
                    <a:pt x="500" y="1141"/>
                    <a:pt x="583" y="1141"/>
                  </a:cubicBezTo>
                  <a:cubicBezTo>
                    <a:pt x="590" y="1141"/>
                    <a:pt x="596" y="1140"/>
                    <a:pt x="601" y="1137"/>
                  </a:cubicBezTo>
                  <a:cubicBezTo>
                    <a:pt x="634" y="1104"/>
                    <a:pt x="534" y="837"/>
                    <a:pt x="400" y="537"/>
                  </a:cubicBezTo>
                  <a:cubicBezTo>
                    <a:pt x="275" y="254"/>
                    <a:pt x="149" y="0"/>
                    <a:pt x="79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4078916" y="4532741"/>
              <a:ext cx="8731" cy="24923"/>
            </a:xfrm>
            <a:custGeom>
              <a:avLst/>
              <a:gdLst/>
              <a:ahLst/>
              <a:cxnLst/>
              <a:rect l="l" t="t" r="r" b="b"/>
              <a:pathLst>
                <a:path w="234" h="668" extrusionOk="0">
                  <a:moveTo>
                    <a:pt x="100" y="1"/>
                  </a:moveTo>
                  <a:cubicBezTo>
                    <a:pt x="34" y="1"/>
                    <a:pt x="0" y="168"/>
                    <a:pt x="0" y="334"/>
                  </a:cubicBezTo>
                  <a:cubicBezTo>
                    <a:pt x="0" y="534"/>
                    <a:pt x="34" y="668"/>
                    <a:pt x="100" y="668"/>
                  </a:cubicBezTo>
                  <a:cubicBezTo>
                    <a:pt x="167" y="668"/>
                    <a:pt x="234" y="534"/>
                    <a:pt x="234" y="334"/>
                  </a:cubicBezTo>
                  <a:cubicBezTo>
                    <a:pt x="234" y="168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1"/>
            <p:cNvSpPr/>
            <p:nvPr/>
          </p:nvSpPr>
          <p:spPr>
            <a:xfrm>
              <a:off x="4240220" y="3249470"/>
              <a:ext cx="11230" cy="39847"/>
            </a:xfrm>
            <a:custGeom>
              <a:avLst/>
              <a:gdLst/>
              <a:ahLst/>
              <a:cxnLst/>
              <a:rect l="l" t="t" r="r" b="b"/>
              <a:pathLst>
                <a:path w="301" h="1068" extrusionOk="0">
                  <a:moveTo>
                    <a:pt x="100" y="0"/>
                  </a:moveTo>
                  <a:cubicBezTo>
                    <a:pt x="34" y="0"/>
                    <a:pt x="0" y="234"/>
                    <a:pt x="34" y="534"/>
                  </a:cubicBezTo>
                  <a:cubicBezTo>
                    <a:pt x="67" y="834"/>
                    <a:pt x="134" y="1068"/>
                    <a:pt x="200" y="1068"/>
                  </a:cubicBezTo>
                  <a:cubicBezTo>
                    <a:pt x="267" y="1068"/>
                    <a:pt x="300" y="801"/>
                    <a:pt x="267" y="501"/>
                  </a:cubicBezTo>
                  <a:cubicBezTo>
                    <a:pt x="234" y="2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1"/>
            <p:cNvSpPr/>
            <p:nvPr/>
          </p:nvSpPr>
          <p:spPr>
            <a:xfrm>
              <a:off x="4438576" y="3463680"/>
              <a:ext cx="11230" cy="28691"/>
            </a:xfrm>
            <a:custGeom>
              <a:avLst/>
              <a:gdLst/>
              <a:ahLst/>
              <a:cxnLst/>
              <a:rect l="l" t="t" r="r" b="b"/>
              <a:pathLst>
                <a:path w="301" h="769" extrusionOk="0">
                  <a:moveTo>
                    <a:pt x="167" y="1"/>
                  </a:moveTo>
                  <a:cubicBezTo>
                    <a:pt x="101" y="1"/>
                    <a:pt x="0" y="168"/>
                    <a:pt x="34" y="401"/>
                  </a:cubicBezTo>
                  <a:cubicBezTo>
                    <a:pt x="67" y="635"/>
                    <a:pt x="167" y="768"/>
                    <a:pt x="234" y="768"/>
                  </a:cubicBezTo>
                  <a:cubicBezTo>
                    <a:pt x="301" y="735"/>
                    <a:pt x="301" y="568"/>
                    <a:pt x="267" y="368"/>
                  </a:cubicBezTo>
                  <a:cubicBezTo>
                    <a:pt x="267" y="201"/>
                    <a:pt x="234" y="34"/>
                    <a:pt x="167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1"/>
            <p:cNvSpPr/>
            <p:nvPr/>
          </p:nvSpPr>
          <p:spPr>
            <a:xfrm>
              <a:off x="4690729" y="3283048"/>
              <a:ext cx="11230" cy="39884"/>
            </a:xfrm>
            <a:custGeom>
              <a:avLst/>
              <a:gdLst/>
              <a:ahLst/>
              <a:cxnLst/>
              <a:rect l="l" t="t" r="r" b="b"/>
              <a:pathLst>
                <a:path w="301" h="1069" extrusionOk="0">
                  <a:moveTo>
                    <a:pt x="101" y="1"/>
                  </a:moveTo>
                  <a:cubicBezTo>
                    <a:pt x="34" y="1"/>
                    <a:pt x="0" y="234"/>
                    <a:pt x="34" y="535"/>
                  </a:cubicBezTo>
                  <a:cubicBezTo>
                    <a:pt x="67" y="835"/>
                    <a:pt x="134" y="1068"/>
                    <a:pt x="201" y="1068"/>
                  </a:cubicBezTo>
                  <a:cubicBezTo>
                    <a:pt x="267" y="1068"/>
                    <a:pt x="301" y="802"/>
                    <a:pt x="267" y="535"/>
                  </a:cubicBezTo>
                  <a:cubicBezTo>
                    <a:pt x="267" y="2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1"/>
            <p:cNvSpPr/>
            <p:nvPr/>
          </p:nvSpPr>
          <p:spPr>
            <a:xfrm>
              <a:off x="4511533" y="3224435"/>
              <a:ext cx="17461" cy="37497"/>
            </a:xfrm>
            <a:custGeom>
              <a:avLst/>
              <a:gdLst/>
              <a:ahLst/>
              <a:cxnLst/>
              <a:rect l="l" t="t" r="r" b="b"/>
              <a:pathLst>
                <a:path w="468" h="1005" extrusionOk="0">
                  <a:moveTo>
                    <a:pt x="82" y="1"/>
                  </a:moveTo>
                  <a:cubicBezTo>
                    <a:pt x="77" y="1"/>
                    <a:pt x="72" y="2"/>
                    <a:pt x="67" y="4"/>
                  </a:cubicBezTo>
                  <a:cubicBezTo>
                    <a:pt x="0" y="38"/>
                    <a:pt x="33" y="271"/>
                    <a:pt x="100" y="538"/>
                  </a:cubicBezTo>
                  <a:cubicBezTo>
                    <a:pt x="200" y="805"/>
                    <a:pt x="334" y="1005"/>
                    <a:pt x="400" y="1005"/>
                  </a:cubicBezTo>
                  <a:cubicBezTo>
                    <a:pt x="467" y="1005"/>
                    <a:pt x="434" y="738"/>
                    <a:pt x="367" y="471"/>
                  </a:cubicBezTo>
                  <a:cubicBezTo>
                    <a:pt x="274" y="193"/>
                    <a:pt x="153" y="1"/>
                    <a:pt x="82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1"/>
            <p:cNvSpPr/>
            <p:nvPr/>
          </p:nvSpPr>
          <p:spPr>
            <a:xfrm>
              <a:off x="4981964" y="3306702"/>
              <a:ext cx="11230" cy="62270"/>
            </a:xfrm>
            <a:custGeom>
              <a:avLst/>
              <a:gdLst/>
              <a:ahLst/>
              <a:cxnLst/>
              <a:rect l="l" t="t" r="r" b="b"/>
              <a:pathLst>
                <a:path w="301" h="1669" extrusionOk="0">
                  <a:moveTo>
                    <a:pt x="200" y="1"/>
                  </a:moveTo>
                  <a:cubicBezTo>
                    <a:pt x="133" y="1"/>
                    <a:pt x="33" y="334"/>
                    <a:pt x="33" y="835"/>
                  </a:cubicBezTo>
                  <a:cubicBezTo>
                    <a:pt x="0" y="1302"/>
                    <a:pt x="33" y="1669"/>
                    <a:pt x="100" y="1669"/>
                  </a:cubicBezTo>
                  <a:cubicBezTo>
                    <a:pt x="167" y="1669"/>
                    <a:pt x="234" y="1302"/>
                    <a:pt x="267" y="835"/>
                  </a:cubicBezTo>
                  <a:cubicBezTo>
                    <a:pt x="300" y="334"/>
                    <a:pt x="267" y="1"/>
                    <a:pt x="200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4629728" y="3442359"/>
              <a:ext cx="13730" cy="33766"/>
            </a:xfrm>
            <a:custGeom>
              <a:avLst/>
              <a:gdLst/>
              <a:ahLst/>
              <a:cxnLst/>
              <a:rect l="l" t="t" r="r" b="b"/>
              <a:pathLst>
                <a:path w="368" h="905" extrusionOk="0">
                  <a:moveTo>
                    <a:pt x="101" y="1"/>
                  </a:moveTo>
                  <a:cubicBezTo>
                    <a:pt x="34" y="34"/>
                    <a:pt x="1" y="234"/>
                    <a:pt x="68" y="501"/>
                  </a:cubicBezTo>
                  <a:cubicBezTo>
                    <a:pt x="99" y="717"/>
                    <a:pt x="187" y="905"/>
                    <a:pt x="253" y="905"/>
                  </a:cubicBezTo>
                  <a:cubicBezTo>
                    <a:pt x="258" y="905"/>
                    <a:pt x="263" y="904"/>
                    <a:pt x="268" y="901"/>
                  </a:cubicBezTo>
                  <a:cubicBezTo>
                    <a:pt x="335" y="901"/>
                    <a:pt x="368" y="668"/>
                    <a:pt x="301" y="434"/>
                  </a:cubicBezTo>
                  <a:cubicBezTo>
                    <a:pt x="234" y="167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1"/>
            <p:cNvSpPr/>
            <p:nvPr/>
          </p:nvSpPr>
          <p:spPr>
            <a:xfrm>
              <a:off x="4898578" y="3461051"/>
              <a:ext cx="8731" cy="48540"/>
            </a:xfrm>
            <a:custGeom>
              <a:avLst/>
              <a:gdLst/>
              <a:ahLst/>
              <a:cxnLst/>
              <a:rect l="l" t="t" r="r" b="b"/>
              <a:pathLst>
                <a:path w="234" h="1301" extrusionOk="0">
                  <a:moveTo>
                    <a:pt x="134" y="0"/>
                  </a:moveTo>
                  <a:cubicBezTo>
                    <a:pt x="33" y="0"/>
                    <a:pt x="0" y="267"/>
                    <a:pt x="0" y="634"/>
                  </a:cubicBezTo>
                  <a:cubicBezTo>
                    <a:pt x="0" y="1001"/>
                    <a:pt x="67" y="1301"/>
                    <a:pt x="134" y="1301"/>
                  </a:cubicBezTo>
                  <a:cubicBezTo>
                    <a:pt x="200" y="1301"/>
                    <a:pt x="234" y="1001"/>
                    <a:pt x="234" y="634"/>
                  </a:cubicBezTo>
                  <a:cubicBezTo>
                    <a:pt x="234" y="2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>
              <a:off x="4799505" y="3498415"/>
              <a:ext cx="12462" cy="36265"/>
            </a:xfrm>
            <a:custGeom>
              <a:avLst/>
              <a:gdLst/>
              <a:ahLst/>
              <a:cxnLst/>
              <a:rect l="l" t="t" r="r" b="b"/>
              <a:pathLst>
                <a:path w="334" h="972" extrusionOk="0">
                  <a:moveTo>
                    <a:pt x="113" y="1"/>
                  </a:moveTo>
                  <a:cubicBezTo>
                    <a:pt x="109" y="1"/>
                    <a:pt x="104" y="2"/>
                    <a:pt x="100" y="4"/>
                  </a:cubicBezTo>
                  <a:cubicBezTo>
                    <a:pt x="0" y="4"/>
                    <a:pt x="0" y="237"/>
                    <a:pt x="33" y="504"/>
                  </a:cubicBezTo>
                  <a:cubicBezTo>
                    <a:pt x="67" y="771"/>
                    <a:pt x="167" y="971"/>
                    <a:pt x="234" y="971"/>
                  </a:cubicBezTo>
                  <a:cubicBezTo>
                    <a:pt x="334" y="971"/>
                    <a:pt x="334" y="738"/>
                    <a:pt x="300" y="471"/>
                  </a:cubicBezTo>
                  <a:cubicBezTo>
                    <a:pt x="238" y="221"/>
                    <a:pt x="175" y="1"/>
                    <a:pt x="113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5108127" y="3442526"/>
              <a:ext cx="8768" cy="16230"/>
            </a:xfrm>
            <a:custGeom>
              <a:avLst/>
              <a:gdLst/>
              <a:ahLst/>
              <a:cxnLst/>
              <a:rect l="l" t="t" r="r" b="b"/>
              <a:pathLst>
                <a:path w="235" h="435" extrusionOk="0">
                  <a:moveTo>
                    <a:pt x="101" y="1"/>
                  </a:moveTo>
                  <a:cubicBezTo>
                    <a:pt x="34" y="1"/>
                    <a:pt x="1" y="101"/>
                    <a:pt x="1" y="201"/>
                  </a:cubicBezTo>
                  <a:cubicBezTo>
                    <a:pt x="1" y="334"/>
                    <a:pt x="34" y="434"/>
                    <a:pt x="101" y="434"/>
                  </a:cubicBezTo>
                  <a:cubicBezTo>
                    <a:pt x="167" y="434"/>
                    <a:pt x="234" y="334"/>
                    <a:pt x="234" y="201"/>
                  </a:cubicBezTo>
                  <a:cubicBezTo>
                    <a:pt x="234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>
              <a:off x="4993625" y="3559528"/>
              <a:ext cx="11230" cy="48652"/>
            </a:xfrm>
            <a:custGeom>
              <a:avLst/>
              <a:gdLst/>
              <a:ahLst/>
              <a:cxnLst/>
              <a:rect l="l" t="t" r="r" b="b"/>
              <a:pathLst>
                <a:path w="301" h="1304" extrusionOk="0">
                  <a:moveTo>
                    <a:pt x="134" y="0"/>
                  </a:moveTo>
                  <a:cubicBezTo>
                    <a:pt x="67" y="0"/>
                    <a:pt x="1" y="301"/>
                    <a:pt x="34" y="668"/>
                  </a:cubicBezTo>
                  <a:cubicBezTo>
                    <a:pt x="34" y="1016"/>
                    <a:pt x="154" y="1304"/>
                    <a:pt x="224" y="1304"/>
                  </a:cubicBezTo>
                  <a:cubicBezTo>
                    <a:pt x="227" y="1304"/>
                    <a:pt x="231" y="1303"/>
                    <a:pt x="234" y="1301"/>
                  </a:cubicBezTo>
                  <a:cubicBezTo>
                    <a:pt x="301" y="1301"/>
                    <a:pt x="301" y="1001"/>
                    <a:pt x="268" y="634"/>
                  </a:cubicBezTo>
                  <a:cubicBezTo>
                    <a:pt x="234" y="3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1"/>
            <p:cNvSpPr/>
            <p:nvPr/>
          </p:nvSpPr>
          <p:spPr>
            <a:xfrm>
              <a:off x="5200243" y="3595494"/>
              <a:ext cx="9962" cy="37608"/>
            </a:xfrm>
            <a:custGeom>
              <a:avLst/>
              <a:gdLst/>
              <a:ahLst/>
              <a:cxnLst/>
              <a:rect l="l" t="t" r="r" b="b"/>
              <a:pathLst>
                <a:path w="267" h="1008" extrusionOk="0">
                  <a:moveTo>
                    <a:pt x="187" y="1"/>
                  </a:moveTo>
                  <a:cubicBezTo>
                    <a:pt x="117" y="1"/>
                    <a:pt x="0" y="223"/>
                    <a:pt x="0" y="504"/>
                  </a:cubicBezTo>
                  <a:cubicBezTo>
                    <a:pt x="0" y="785"/>
                    <a:pt x="88" y="1008"/>
                    <a:pt x="181" y="1008"/>
                  </a:cubicBezTo>
                  <a:cubicBezTo>
                    <a:pt x="187" y="1008"/>
                    <a:pt x="194" y="1007"/>
                    <a:pt x="200" y="1004"/>
                  </a:cubicBezTo>
                  <a:cubicBezTo>
                    <a:pt x="267" y="971"/>
                    <a:pt x="234" y="771"/>
                    <a:pt x="234" y="504"/>
                  </a:cubicBezTo>
                  <a:cubicBezTo>
                    <a:pt x="234" y="237"/>
                    <a:pt x="267" y="37"/>
                    <a:pt x="200" y="4"/>
                  </a:cubicBezTo>
                  <a:cubicBezTo>
                    <a:pt x="196" y="2"/>
                    <a:pt x="191" y="1"/>
                    <a:pt x="187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4020415" y="4637282"/>
              <a:ext cx="11230" cy="16230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101" y="1"/>
                  </a:moveTo>
                  <a:cubicBezTo>
                    <a:pt x="34" y="34"/>
                    <a:pt x="0" y="134"/>
                    <a:pt x="34" y="234"/>
                  </a:cubicBezTo>
                  <a:cubicBezTo>
                    <a:pt x="67" y="368"/>
                    <a:pt x="134" y="434"/>
                    <a:pt x="201" y="434"/>
                  </a:cubicBezTo>
                  <a:cubicBezTo>
                    <a:pt x="267" y="434"/>
                    <a:pt x="301" y="301"/>
                    <a:pt x="267" y="201"/>
                  </a:cubicBezTo>
                  <a:cubicBezTo>
                    <a:pt x="234" y="67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4926431" y="4377199"/>
              <a:ext cx="9999" cy="31154"/>
            </a:xfrm>
            <a:custGeom>
              <a:avLst/>
              <a:gdLst/>
              <a:ahLst/>
              <a:cxnLst/>
              <a:rect l="l" t="t" r="r" b="b"/>
              <a:pathLst>
                <a:path w="268" h="835" extrusionOk="0">
                  <a:moveTo>
                    <a:pt x="134" y="0"/>
                  </a:moveTo>
                  <a:cubicBezTo>
                    <a:pt x="67" y="0"/>
                    <a:pt x="0" y="167"/>
                    <a:pt x="0" y="400"/>
                  </a:cubicBezTo>
                  <a:cubicBezTo>
                    <a:pt x="0" y="634"/>
                    <a:pt x="67" y="834"/>
                    <a:pt x="134" y="834"/>
                  </a:cubicBezTo>
                  <a:cubicBezTo>
                    <a:pt x="201" y="834"/>
                    <a:pt x="267" y="634"/>
                    <a:pt x="267" y="400"/>
                  </a:cubicBezTo>
                  <a:cubicBezTo>
                    <a:pt x="267" y="1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5141742" y="4370968"/>
              <a:ext cx="8731" cy="39847"/>
            </a:xfrm>
            <a:custGeom>
              <a:avLst/>
              <a:gdLst/>
              <a:ahLst/>
              <a:cxnLst/>
              <a:rect l="l" t="t" r="r" b="b"/>
              <a:pathLst>
                <a:path w="234" h="1068" extrusionOk="0">
                  <a:moveTo>
                    <a:pt x="100" y="0"/>
                  </a:moveTo>
                  <a:cubicBezTo>
                    <a:pt x="34" y="0"/>
                    <a:pt x="0" y="234"/>
                    <a:pt x="0" y="534"/>
                  </a:cubicBezTo>
                  <a:cubicBezTo>
                    <a:pt x="0" y="834"/>
                    <a:pt x="34" y="1068"/>
                    <a:pt x="100" y="1068"/>
                  </a:cubicBezTo>
                  <a:cubicBezTo>
                    <a:pt x="167" y="1068"/>
                    <a:pt x="234" y="834"/>
                    <a:pt x="234" y="534"/>
                  </a:cubicBezTo>
                  <a:cubicBezTo>
                    <a:pt x="234" y="2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5012317" y="4490432"/>
              <a:ext cx="9962" cy="52309"/>
            </a:xfrm>
            <a:custGeom>
              <a:avLst/>
              <a:gdLst/>
              <a:ahLst/>
              <a:cxnLst/>
              <a:rect l="l" t="t" r="r" b="b"/>
              <a:pathLst>
                <a:path w="267" h="1402" extrusionOk="0">
                  <a:moveTo>
                    <a:pt x="134" y="1"/>
                  </a:moveTo>
                  <a:cubicBezTo>
                    <a:pt x="67" y="1"/>
                    <a:pt x="0" y="301"/>
                    <a:pt x="0" y="701"/>
                  </a:cubicBezTo>
                  <a:cubicBezTo>
                    <a:pt x="0" y="1101"/>
                    <a:pt x="67" y="1402"/>
                    <a:pt x="134" y="1402"/>
                  </a:cubicBezTo>
                  <a:cubicBezTo>
                    <a:pt x="200" y="1402"/>
                    <a:pt x="267" y="1101"/>
                    <a:pt x="267" y="701"/>
                  </a:cubicBezTo>
                  <a:cubicBezTo>
                    <a:pt x="267" y="30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4890353" y="4601204"/>
              <a:ext cx="11230" cy="52309"/>
            </a:xfrm>
            <a:custGeom>
              <a:avLst/>
              <a:gdLst/>
              <a:ahLst/>
              <a:cxnLst/>
              <a:rect l="l" t="t" r="r" b="b"/>
              <a:pathLst>
                <a:path w="301" h="1402" extrusionOk="0">
                  <a:moveTo>
                    <a:pt x="100" y="0"/>
                  </a:moveTo>
                  <a:cubicBezTo>
                    <a:pt x="33" y="0"/>
                    <a:pt x="0" y="301"/>
                    <a:pt x="33" y="701"/>
                  </a:cubicBezTo>
                  <a:cubicBezTo>
                    <a:pt x="33" y="1068"/>
                    <a:pt x="134" y="1401"/>
                    <a:pt x="200" y="1401"/>
                  </a:cubicBezTo>
                  <a:cubicBezTo>
                    <a:pt x="267" y="1401"/>
                    <a:pt x="300" y="1068"/>
                    <a:pt x="267" y="668"/>
                  </a:cubicBezTo>
                  <a:cubicBezTo>
                    <a:pt x="234" y="301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5208936" y="4517817"/>
              <a:ext cx="11230" cy="24923"/>
            </a:xfrm>
            <a:custGeom>
              <a:avLst/>
              <a:gdLst/>
              <a:ahLst/>
              <a:cxnLst/>
              <a:rect l="l" t="t" r="r" b="b"/>
              <a:pathLst>
                <a:path w="301" h="668" extrusionOk="0">
                  <a:moveTo>
                    <a:pt x="101" y="0"/>
                  </a:moveTo>
                  <a:cubicBezTo>
                    <a:pt x="34" y="34"/>
                    <a:pt x="1" y="167"/>
                    <a:pt x="34" y="367"/>
                  </a:cubicBezTo>
                  <a:cubicBezTo>
                    <a:pt x="67" y="534"/>
                    <a:pt x="134" y="668"/>
                    <a:pt x="201" y="668"/>
                  </a:cubicBezTo>
                  <a:cubicBezTo>
                    <a:pt x="267" y="668"/>
                    <a:pt x="301" y="501"/>
                    <a:pt x="267" y="334"/>
                  </a:cubicBezTo>
                  <a:cubicBezTo>
                    <a:pt x="267" y="134"/>
                    <a:pt x="167" y="0"/>
                    <a:pt x="101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5318439" y="3941612"/>
              <a:ext cx="17461" cy="58614"/>
            </a:xfrm>
            <a:custGeom>
              <a:avLst/>
              <a:gdLst/>
              <a:ahLst/>
              <a:cxnLst/>
              <a:rect l="l" t="t" r="r" b="b"/>
              <a:pathLst>
                <a:path w="468" h="1571" extrusionOk="0">
                  <a:moveTo>
                    <a:pt x="134" y="0"/>
                  </a:moveTo>
                  <a:cubicBezTo>
                    <a:pt x="68" y="0"/>
                    <a:pt x="1" y="367"/>
                    <a:pt x="68" y="834"/>
                  </a:cubicBezTo>
                  <a:cubicBezTo>
                    <a:pt x="131" y="1277"/>
                    <a:pt x="315" y="1570"/>
                    <a:pt x="390" y="1570"/>
                  </a:cubicBezTo>
                  <a:cubicBezTo>
                    <a:pt x="394" y="1570"/>
                    <a:pt x="398" y="1570"/>
                    <a:pt x="401" y="1568"/>
                  </a:cubicBezTo>
                  <a:cubicBezTo>
                    <a:pt x="468" y="1535"/>
                    <a:pt x="401" y="1201"/>
                    <a:pt x="301" y="801"/>
                  </a:cubicBezTo>
                  <a:cubicBezTo>
                    <a:pt x="201" y="367"/>
                    <a:pt x="201" y="33"/>
                    <a:pt x="134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5379514" y="4190391"/>
              <a:ext cx="11156" cy="36377"/>
            </a:xfrm>
            <a:custGeom>
              <a:avLst/>
              <a:gdLst/>
              <a:ahLst/>
              <a:cxnLst/>
              <a:rect l="l" t="t" r="r" b="b"/>
              <a:pathLst>
                <a:path w="299" h="975" extrusionOk="0">
                  <a:moveTo>
                    <a:pt x="219" y="0"/>
                  </a:moveTo>
                  <a:cubicBezTo>
                    <a:pt x="153" y="0"/>
                    <a:pt x="63" y="221"/>
                    <a:pt x="32" y="471"/>
                  </a:cubicBezTo>
                  <a:cubicBezTo>
                    <a:pt x="1" y="752"/>
                    <a:pt x="57" y="974"/>
                    <a:pt x="119" y="974"/>
                  </a:cubicBezTo>
                  <a:cubicBezTo>
                    <a:pt x="123" y="974"/>
                    <a:pt x="128" y="973"/>
                    <a:pt x="132" y="971"/>
                  </a:cubicBezTo>
                  <a:cubicBezTo>
                    <a:pt x="232" y="971"/>
                    <a:pt x="265" y="771"/>
                    <a:pt x="265" y="504"/>
                  </a:cubicBezTo>
                  <a:cubicBezTo>
                    <a:pt x="299" y="237"/>
                    <a:pt x="299" y="37"/>
                    <a:pt x="232" y="4"/>
                  </a:cubicBezTo>
                  <a:cubicBezTo>
                    <a:pt x="228" y="1"/>
                    <a:pt x="223" y="0"/>
                    <a:pt x="219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5267437" y="4238856"/>
              <a:ext cx="12462" cy="28841"/>
            </a:xfrm>
            <a:custGeom>
              <a:avLst/>
              <a:gdLst/>
              <a:ahLst/>
              <a:cxnLst/>
              <a:rect l="l" t="t" r="r" b="b"/>
              <a:pathLst>
                <a:path w="334" h="773" extrusionOk="0">
                  <a:moveTo>
                    <a:pt x="122" y="0"/>
                  </a:moveTo>
                  <a:cubicBezTo>
                    <a:pt x="114" y="0"/>
                    <a:pt x="107" y="2"/>
                    <a:pt x="100" y="5"/>
                  </a:cubicBezTo>
                  <a:cubicBezTo>
                    <a:pt x="34" y="5"/>
                    <a:pt x="0" y="172"/>
                    <a:pt x="67" y="372"/>
                  </a:cubicBezTo>
                  <a:cubicBezTo>
                    <a:pt x="100" y="606"/>
                    <a:pt x="167" y="773"/>
                    <a:pt x="234" y="773"/>
                  </a:cubicBezTo>
                  <a:cubicBezTo>
                    <a:pt x="301" y="773"/>
                    <a:pt x="334" y="573"/>
                    <a:pt x="301" y="339"/>
                  </a:cubicBezTo>
                  <a:cubicBezTo>
                    <a:pt x="271" y="129"/>
                    <a:pt x="187" y="0"/>
                    <a:pt x="122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4999856" y="3945343"/>
              <a:ext cx="9999" cy="39959"/>
            </a:xfrm>
            <a:custGeom>
              <a:avLst/>
              <a:gdLst/>
              <a:ahLst/>
              <a:cxnLst/>
              <a:rect l="l" t="t" r="r" b="b"/>
              <a:pathLst>
                <a:path w="268" h="1071" extrusionOk="0">
                  <a:moveTo>
                    <a:pt x="134" y="0"/>
                  </a:moveTo>
                  <a:cubicBezTo>
                    <a:pt x="67" y="0"/>
                    <a:pt x="1" y="234"/>
                    <a:pt x="1" y="534"/>
                  </a:cubicBezTo>
                  <a:cubicBezTo>
                    <a:pt x="32" y="846"/>
                    <a:pt x="121" y="1071"/>
                    <a:pt x="188" y="1071"/>
                  </a:cubicBezTo>
                  <a:cubicBezTo>
                    <a:pt x="192" y="1071"/>
                    <a:pt x="196" y="1070"/>
                    <a:pt x="201" y="1068"/>
                  </a:cubicBezTo>
                  <a:cubicBezTo>
                    <a:pt x="267" y="1068"/>
                    <a:pt x="267" y="801"/>
                    <a:pt x="267" y="534"/>
                  </a:cubicBezTo>
                  <a:cubicBezTo>
                    <a:pt x="234" y="234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4869199" y="3635452"/>
              <a:ext cx="9962" cy="39959"/>
            </a:xfrm>
            <a:custGeom>
              <a:avLst/>
              <a:gdLst/>
              <a:ahLst/>
              <a:cxnLst/>
              <a:rect l="l" t="t" r="r" b="b"/>
              <a:pathLst>
                <a:path w="267" h="1071" extrusionOk="0">
                  <a:moveTo>
                    <a:pt x="200" y="0"/>
                  </a:moveTo>
                  <a:cubicBezTo>
                    <a:pt x="133" y="0"/>
                    <a:pt x="0" y="234"/>
                    <a:pt x="0" y="534"/>
                  </a:cubicBezTo>
                  <a:cubicBezTo>
                    <a:pt x="0" y="846"/>
                    <a:pt x="117" y="1071"/>
                    <a:pt x="187" y="1071"/>
                  </a:cubicBezTo>
                  <a:cubicBezTo>
                    <a:pt x="191" y="1071"/>
                    <a:pt x="196" y="1070"/>
                    <a:pt x="200" y="1068"/>
                  </a:cubicBezTo>
                  <a:cubicBezTo>
                    <a:pt x="267" y="1068"/>
                    <a:pt x="234" y="834"/>
                    <a:pt x="234" y="534"/>
                  </a:cubicBezTo>
                  <a:cubicBezTo>
                    <a:pt x="234" y="267"/>
                    <a:pt x="267" y="34"/>
                    <a:pt x="200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4504034" y="3344049"/>
              <a:ext cx="11268" cy="52309"/>
            </a:xfrm>
            <a:custGeom>
              <a:avLst/>
              <a:gdLst/>
              <a:ahLst/>
              <a:cxnLst/>
              <a:rect l="l" t="t" r="r" b="b"/>
              <a:pathLst>
                <a:path w="302" h="1402" extrusionOk="0">
                  <a:moveTo>
                    <a:pt x="101" y="0"/>
                  </a:moveTo>
                  <a:cubicBezTo>
                    <a:pt x="34" y="0"/>
                    <a:pt x="1" y="334"/>
                    <a:pt x="34" y="701"/>
                  </a:cubicBezTo>
                  <a:cubicBezTo>
                    <a:pt x="34" y="1101"/>
                    <a:pt x="134" y="1401"/>
                    <a:pt x="201" y="1401"/>
                  </a:cubicBezTo>
                  <a:cubicBezTo>
                    <a:pt x="268" y="1401"/>
                    <a:pt x="301" y="1068"/>
                    <a:pt x="268" y="701"/>
                  </a:cubicBezTo>
                  <a:cubicBezTo>
                    <a:pt x="234" y="301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B9C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 rot="633246">
              <a:off x="3841265" y="3769915"/>
              <a:ext cx="236510" cy="318714"/>
            </a:xfrm>
            <a:custGeom>
              <a:avLst/>
              <a:gdLst/>
              <a:ahLst/>
              <a:cxnLst/>
              <a:rect l="l" t="t" r="r" b="b"/>
              <a:pathLst>
                <a:path w="2903" h="3912" extrusionOk="0">
                  <a:moveTo>
                    <a:pt x="1920" y="0"/>
                  </a:moveTo>
                  <a:cubicBezTo>
                    <a:pt x="1904" y="0"/>
                    <a:pt x="1887" y="3"/>
                    <a:pt x="1869" y="9"/>
                  </a:cubicBezTo>
                  <a:cubicBezTo>
                    <a:pt x="1802" y="42"/>
                    <a:pt x="1769" y="143"/>
                    <a:pt x="1769" y="209"/>
                  </a:cubicBezTo>
                  <a:cubicBezTo>
                    <a:pt x="2002" y="910"/>
                    <a:pt x="2502" y="2844"/>
                    <a:pt x="2135" y="3445"/>
                  </a:cubicBezTo>
                  <a:cubicBezTo>
                    <a:pt x="2069" y="3545"/>
                    <a:pt x="2002" y="3578"/>
                    <a:pt x="1902" y="3612"/>
                  </a:cubicBezTo>
                  <a:cubicBezTo>
                    <a:pt x="1890" y="3613"/>
                    <a:pt x="1877" y="3613"/>
                    <a:pt x="1865" y="3613"/>
                  </a:cubicBezTo>
                  <a:cubicBezTo>
                    <a:pt x="1179" y="3613"/>
                    <a:pt x="564" y="1822"/>
                    <a:pt x="334" y="643"/>
                  </a:cubicBezTo>
                  <a:cubicBezTo>
                    <a:pt x="301" y="543"/>
                    <a:pt x="234" y="509"/>
                    <a:pt x="134" y="509"/>
                  </a:cubicBezTo>
                  <a:cubicBezTo>
                    <a:pt x="67" y="543"/>
                    <a:pt x="1" y="610"/>
                    <a:pt x="34" y="710"/>
                  </a:cubicBezTo>
                  <a:cubicBezTo>
                    <a:pt x="101" y="1043"/>
                    <a:pt x="701" y="3912"/>
                    <a:pt x="1869" y="3912"/>
                  </a:cubicBezTo>
                  <a:lnTo>
                    <a:pt x="1969" y="3912"/>
                  </a:lnTo>
                  <a:cubicBezTo>
                    <a:pt x="2135" y="3879"/>
                    <a:pt x="2302" y="3778"/>
                    <a:pt x="2402" y="3612"/>
                  </a:cubicBezTo>
                  <a:cubicBezTo>
                    <a:pt x="2903" y="2811"/>
                    <a:pt x="2169" y="376"/>
                    <a:pt x="2069" y="109"/>
                  </a:cubicBezTo>
                  <a:cubicBezTo>
                    <a:pt x="2042" y="55"/>
                    <a:pt x="1992" y="0"/>
                    <a:pt x="192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4949538" y="3773100"/>
              <a:ext cx="195772" cy="309830"/>
            </a:xfrm>
            <a:custGeom>
              <a:avLst/>
              <a:gdLst/>
              <a:ahLst/>
              <a:cxnLst/>
              <a:rect l="l" t="t" r="r" b="b"/>
              <a:pathLst>
                <a:path w="2403" h="3803" extrusionOk="0">
                  <a:moveTo>
                    <a:pt x="2069" y="0"/>
                  </a:moveTo>
                  <a:cubicBezTo>
                    <a:pt x="1969" y="0"/>
                    <a:pt x="1902" y="100"/>
                    <a:pt x="1902" y="167"/>
                  </a:cubicBezTo>
                  <a:cubicBezTo>
                    <a:pt x="1969" y="901"/>
                    <a:pt x="2002" y="2936"/>
                    <a:pt x="1502" y="3403"/>
                  </a:cubicBezTo>
                  <a:cubicBezTo>
                    <a:pt x="1435" y="3469"/>
                    <a:pt x="1335" y="3503"/>
                    <a:pt x="1235" y="3503"/>
                  </a:cubicBezTo>
                  <a:cubicBezTo>
                    <a:pt x="534" y="3403"/>
                    <a:pt x="368" y="1468"/>
                    <a:pt x="401" y="234"/>
                  </a:cubicBezTo>
                  <a:cubicBezTo>
                    <a:pt x="401" y="167"/>
                    <a:pt x="334" y="100"/>
                    <a:pt x="268" y="100"/>
                  </a:cubicBezTo>
                  <a:cubicBezTo>
                    <a:pt x="250" y="94"/>
                    <a:pt x="233" y="92"/>
                    <a:pt x="218" y="92"/>
                  </a:cubicBezTo>
                  <a:cubicBezTo>
                    <a:pt x="146" y="92"/>
                    <a:pt x="101" y="151"/>
                    <a:pt x="101" y="234"/>
                  </a:cubicBezTo>
                  <a:cubicBezTo>
                    <a:pt x="101" y="601"/>
                    <a:pt x="1" y="3670"/>
                    <a:pt x="1202" y="3803"/>
                  </a:cubicBezTo>
                  <a:lnTo>
                    <a:pt x="1302" y="3803"/>
                  </a:lnTo>
                  <a:cubicBezTo>
                    <a:pt x="1435" y="3803"/>
                    <a:pt x="1602" y="3736"/>
                    <a:pt x="1702" y="3636"/>
                  </a:cubicBezTo>
                  <a:cubicBezTo>
                    <a:pt x="2402" y="2969"/>
                    <a:pt x="2236" y="434"/>
                    <a:pt x="2236" y="167"/>
                  </a:cubicBezTo>
                  <a:cubicBezTo>
                    <a:pt x="2236" y="67"/>
                    <a:pt x="2136" y="0"/>
                    <a:pt x="206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1"/>
            <p:cNvSpPr/>
            <p:nvPr/>
          </p:nvSpPr>
          <p:spPr>
            <a:xfrm rot="-439598">
              <a:off x="4411792" y="4290904"/>
              <a:ext cx="207975" cy="203746"/>
            </a:xfrm>
            <a:custGeom>
              <a:avLst/>
              <a:gdLst/>
              <a:ahLst/>
              <a:cxnLst/>
              <a:rect l="l" t="t" r="r" b="b"/>
              <a:pathLst>
                <a:path w="2508" h="2457" extrusionOk="0">
                  <a:moveTo>
                    <a:pt x="191" y="1"/>
                  </a:moveTo>
                  <a:cubicBezTo>
                    <a:pt x="96" y="1"/>
                    <a:pt x="0" y="72"/>
                    <a:pt x="39" y="188"/>
                  </a:cubicBezTo>
                  <a:cubicBezTo>
                    <a:pt x="106" y="555"/>
                    <a:pt x="506" y="2390"/>
                    <a:pt x="1273" y="2457"/>
                  </a:cubicBezTo>
                  <a:lnTo>
                    <a:pt x="1306" y="2457"/>
                  </a:lnTo>
                  <a:cubicBezTo>
                    <a:pt x="1740" y="2457"/>
                    <a:pt x="2107" y="1923"/>
                    <a:pt x="2474" y="822"/>
                  </a:cubicBezTo>
                  <a:cubicBezTo>
                    <a:pt x="2507" y="755"/>
                    <a:pt x="2474" y="655"/>
                    <a:pt x="2374" y="622"/>
                  </a:cubicBezTo>
                  <a:cubicBezTo>
                    <a:pt x="2362" y="616"/>
                    <a:pt x="2348" y="613"/>
                    <a:pt x="2334" y="613"/>
                  </a:cubicBezTo>
                  <a:cubicBezTo>
                    <a:pt x="2273" y="613"/>
                    <a:pt x="2201" y="668"/>
                    <a:pt x="2174" y="722"/>
                  </a:cubicBezTo>
                  <a:cubicBezTo>
                    <a:pt x="1740" y="2023"/>
                    <a:pt x="1406" y="2123"/>
                    <a:pt x="1273" y="2123"/>
                  </a:cubicBezTo>
                  <a:cubicBezTo>
                    <a:pt x="906" y="2090"/>
                    <a:pt x="506" y="956"/>
                    <a:pt x="339" y="122"/>
                  </a:cubicBezTo>
                  <a:cubicBezTo>
                    <a:pt x="325" y="38"/>
                    <a:pt x="258" y="1"/>
                    <a:pt x="19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21"/>
          <p:cNvGrpSpPr/>
          <p:nvPr/>
        </p:nvGrpSpPr>
        <p:grpSpPr>
          <a:xfrm>
            <a:off x="5880347" y="2583183"/>
            <a:ext cx="2271938" cy="2105498"/>
            <a:chOff x="5897915" y="2511725"/>
            <a:chExt cx="2583215" cy="2393972"/>
          </a:xfrm>
        </p:grpSpPr>
        <p:sp>
          <p:nvSpPr>
            <p:cNvPr id="157" name="Google Shape;157;p21"/>
            <p:cNvSpPr/>
            <p:nvPr/>
          </p:nvSpPr>
          <p:spPr>
            <a:xfrm rot="356600">
              <a:off x="6003365" y="2628740"/>
              <a:ext cx="2372316" cy="2159941"/>
            </a:xfrm>
            <a:custGeom>
              <a:avLst/>
              <a:gdLst/>
              <a:ahLst/>
              <a:cxnLst/>
              <a:rect l="l" t="t" r="r" b="b"/>
              <a:pathLst>
                <a:path w="65548" h="59680" extrusionOk="0">
                  <a:moveTo>
                    <a:pt x="32199" y="0"/>
                  </a:moveTo>
                  <a:cubicBezTo>
                    <a:pt x="30043" y="0"/>
                    <a:pt x="27895" y="98"/>
                    <a:pt x="25786" y="243"/>
                  </a:cubicBezTo>
                  <a:cubicBezTo>
                    <a:pt x="22316" y="510"/>
                    <a:pt x="18981" y="844"/>
                    <a:pt x="15812" y="2245"/>
                  </a:cubicBezTo>
                  <a:cubicBezTo>
                    <a:pt x="12876" y="3546"/>
                    <a:pt x="10241" y="5447"/>
                    <a:pt x="8073" y="7849"/>
                  </a:cubicBezTo>
                  <a:cubicBezTo>
                    <a:pt x="4437" y="11885"/>
                    <a:pt x="2336" y="17156"/>
                    <a:pt x="1268" y="22493"/>
                  </a:cubicBezTo>
                  <a:cubicBezTo>
                    <a:pt x="1" y="28764"/>
                    <a:pt x="101" y="35435"/>
                    <a:pt x="2302" y="41473"/>
                  </a:cubicBezTo>
                  <a:cubicBezTo>
                    <a:pt x="4504" y="47511"/>
                    <a:pt x="9140" y="52314"/>
                    <a:pt x="14678" y="55550"/>
                  </a:cubicBezTo>
                  <a:cubicBezTo>
                    <a:pt x="19314" y="58218"/>
                    <a:pt x="24785" y="58986"/>
                    <a:pt x="30022" y="59453"/>
                  </a:cubicBezTo>
                  <a:cubicBezTo>
                    <a:pt x="31738" y="59596"/>
                    <a:pt x="33485" y="59680"/>
                    <a:pt x="35240" y="59680"/>
                  </a:cubicBezTo>
                  <a:cubicBezTo>
                    <a:pt x="41227" y="59680"/>
                    <a:pt x="47301" y="58706"/>
                    <a:pt x="52538" y="55817"/>
                  </a:cubicBezTo>
                  <a:cubicBezTo>
                    <a:pt x="57875" y="52848"/>
                    <a:pt x="61444" y="47711"/>
                    <a:pt x="63312" y="41973"/>
                  </a:cubicBezTo>
                  <a:cubicBezTo>
                    <a:pt x="65547" y="35168"/>
                    <a:pt x="64280" y="27630"/>
                    <a:pt x="62145" y="20925"/>
                  </a:cubicBezTo>
                  <a:cubicBezTo>
                    <a:pt x="59510" y="12686"/>
                    <a:pt x="56041" y="5714"/>
                    <a:pt x="47568" y="2445"/>
                  </a:cubicBezTo>
                  <a:cubicBezTo>
                    <a:pt x="42722" y="578"/>
                    <a:pt x="37441" y="0"/>
                    <a:pt x="32199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 rot="356600">
              <a:off x="6845556" y="2727414"/>
              <a:ext cx="206476" cy="665246"/>
            </a:xfrm>
            <a:custGeom>
              <a:avLst/>
              <a:gdLst/>
              <a:ahLst/>
              <a:cxnLst/>
              <a:rect l="l" t="t" r="r" b="b"/>
              <a:pathLst>
                <a:path w="5705" h="18381" extrusionOk="0">
                  <a:moveTo>
                    <a:pt x="13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0" y="34"/>
                    <a:pt x="1134" y="4170"/>
                    <a:pt x="2635" y="9274"/>
                  </a:cubicBezTo>
                  <a:cubicBezTo>
                    <a:pt x="4130" y="14323"/>
                    <a:pt x="5427" y="18381"/>
                    <a:pt x="5569" y="18381"/>
                  </a:cubicBezTo>
                  <a:cubicBezTo>
                    <a:pt x="5570" y="18381"/>
                    <a:pt x="5570" y="18380"/>
                    <a:pt x="5571" y="18380"/>
                  </a:cubicBezTo>
                  <a:cubicBezTo>
                    <a:pt x="5704" y="18347"/>
                    <a:pt x="4570" y="14211"/>
                    <a:pt x="3069" y="9140"/>
                  </a:cubicBezTo>
                  <a:cubicBezTo>
                    <a:pt x="1574" y="4057"/>
                    <a:pt x="245" y="0"/>
                    <a:pt x="135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 rot="356600">
              <a:off x="6610258" y="2819099"/>
              <a:ext cx="318743" cy="624204"/>
            </a:xfrm>
            <a:custGeom>
              <a:avLst/>
              <a:gdLst/>
              <a:ahLst/>
              <a:cxnLst/>
              <a:rect l="l" t="t" r="r" b="b"/>
              <a:pathLst>
                <a:path w="8807" h="17247" extrusionOk="0">
                  <a:moveTo>
                    <a:pt x="38" y="0"/>
                  </a:moveTo>
                  <a:cubicBezTo>
                    <a:pt x="36" y="0"/>
                    <a:pt x="35" y="0"/>
                    <a:pt x="33" y="1"/>
                  </a:cubicBezTo>
                  <a:cubicBezTo>
                    <a:pt x="0" y="34"/>
                    <a:pt x="467" y="1002"/>
                    <a:pt x="1301" y="2536"/>
                  </a:cubicBezTo>
                  <a:cubicBezTo>
                    <a:pt x="2102" y="4071"/>
                    <a:pt x="3236" y="6205"/>
                    <a:pt x="4437" y="8574"/>
                  </a:cubicBezTo>
                  <a:cubicBezTo>
                    <a:pt x="5637" y="10976"/>
                    <a:pt x="6671" y="13110"/>
                    <a:pt x="7439" y="14712"/>
                  </a:cubicBezTo>
                  <a:cubicBezTo>
                    <a:pt x="8206" y="16279"/>
                    <a:pt x="8706" y="17247"/>
                    <a:pt x="8773" y="17247"/>
                  </a:cubicBezTo>
                  <a:cubicBezTo>
                    <a:pt x="8806" y="17213"/>
                    <a:pt x="8439" y="16179"/>
                    <a:pt x="7772" y="14578"/>
                  </a:cubicBezTo>
                  <a:cubicBezTo>
                    <a:pt x="7072" y="12977"/>
                    <a:pt x="6071" y="10775"/>
                    <a:pt x="4870" y="8374"/>
                  </a:cubicBezTo>
                  <a:cubicBezTo>
                    <a:pt x="3669" y="6005"/>
                    <a:pt x="2468" y="3904"/>
                    <a:pt x="1601" y="2369"/>
                  </a:cubicBezTo>
                  <a:cubicBezTo>
                    <a:pt x="717" y="863"/>
                    <a:pt x="123" y="0"/>
                    <a:pt x="38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 rot="356600">
              <a:off x="6303916" y="2990461"/>
              <a:ext cx="481716" cy="438611"/>
            </a:xfrm>
            <a:custGeom>
              <a:avLst/>
              <a:gdLst/>
              <a:ahLst/>
              <a:cxnLst/>
              <a:rect l="l" t="t" r="r" b="b"/>
              <a:pathLst>
                <a:path w="13310" h="12119" extrusionOk="0">
                  <a:moveTo>
                    <a:pt x="46" y="0"/>
                  </a:moveTo>
                  <a:cubicBezTo>
                    <a:pt x="39" y="0"/>
                    <a:pt x="35" y="2"/>
                    <a:pt x="34" y="6"/>
                  </a:cubicBezTo>
                  <a:cubicBezTo>
                    <a:pt x="0" y="39"/>
                    <a:pt x="767" y="706"/>
                    <a:pt x="1968" y="1773"/>
                  </a:cubicBezTo>
                  <a:cubicBezTo>
                    <a:pt x="3202" y="2841"/>
                    <a:pt x="4904" y="4342"/>
                    <a:pt x="6705" y="6010"/>
                  </a:cubicBezTo>
                  <a:cubicBezTo>
                    <a:pt x="8506" y="7678"/>
                    <a:pt x="10141" y="9212"/>
                    <a:pt x="11275" y="10346"/>
                  </a:cubicBezTo>
                  <a:cubicBezTo>
                    <a:pt x="12391" y="11431"/>
                    <a:pt x="13141" y="12119"/>
                    <a:pt x="13234" y="12119"/>
                  </a:cubicBezTo>
                  <a:cubicBezTo>
                    <a:pt x="13239" y="12119"/>
                    <a:pt x="13242" y="12117"/>
                    <a:pt x="13243" y="12114"/>
                  </a:cubicBezTo>
                  <a:cubicBezTo>
                    <a:pt x="13310" y="12081"/>
                    <a:pt x="12643" y="11280"/>
                    <a:pt x="11542" y="10113"/>
                  </a:cubicBezTo>
                  <a:cubicBezTo>
                    <a:pt x="10441" y="8945"/>
                    <a:pt x="8840" y="7344"/>
                    <a:pt x="7005" y="5676"/>
                  </a:cubicBezTo>
                  <a:cubicBezTo>
                    <a:pt x="5204" y="3975"/>
                    <a:pt x="3469" y="2541"/>
                    <a:pt x="2168" y="1540"/>
                  </a:cubicBezTo>
                  <a:cubicBezTo>
                    <a:pt x="968" y="561"/>
                    <a:pt x="157" y="0"/>
                    <a:pt x="46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 rot="356600">
              <a:off x="6227515" y="3263159"/>
              <a:ext cx="411721" cy="191456"/>
            </a:xfrm>
            <a:custGeom>
              <a:avLst/>
              <a:gdLst/>
              <a:ahLst/>
              <a:cxnLst/>
              <a:rect l="l" t="t" r="r" b="b"/>
              <a:pathLst>
                <a:path w="11376" h="5290" extrusionOk="0">
                  <a:moveTo>
                    <a:pt x="110" y="1"/>
                  </a:moveTo>
                  <a:cubicBezTo>
                    <a:pt x="86" y="1"/>
                    <a:pt x="71" y="5"/>
                    <a:pt x="67" y="13"/>
                  </a:cubicBezTo>
                  <a:cubicBezTo>
                    <a:pt x="0" y="147"/>
                    <a:pt x="2569" y="1214"/>
                    <a:pt x="5671" y="2682"/>
                  </a:cubicBezTo>
                  <a:cubicBezTo>
                    <a:pt x="8690" y="4063"/>
                    <a:pt x="11090" y="5289"/>
                    <a:pt x="11324" y="5289"/>
                  </a:cubicBezTo>
                  <a:cubicBezTo>
                    <a:pt x="11333" y="5289"/>
                    <a:pt x="11339" y="5288"/>
                    <a:pt x="11342" y="5284"/>
                  </a:cubicBezTo>
                  <a:cubicBezTo>
                    <a:pt x="11375" y="5217"/>
                    <a:pt x="10775" y="4817"/>
                    <a:pt x="9807" y="4283"/>
                  </a:cubicBezTo>
                  <a:cubicBezTo>
                    <a:pt x="8807" y="3716"/>
                    <a:pt x="7439" y="2982"/>
                    <a:pt x="5871" y="2248"/>
                  </a:cubicBezTo>
                  <a:cubicBezTo>
                    <a:pt x="4337" y="1515"/>
                    <a:pt x="2869" y="914"/>
                    <a:pt x="1802" y="547"/>
                  </a:cubicBezTo>
                  <a:cubicBezTo>
                    <a:pt x="899" y="198"/>
                    <a:pt x="276" y="1"/>
                    <a:pt x="110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1"/>
            <p:cNvSpPr/>
            <p:nvPr/>
          </p:nvSpPr>
          <p:spPr>
            <a:xfrm rot="356600">
              <a:off x="6103031" y="3477307"/>
              <a:ext cx="643531" cy="184217"/>
            </a:xfrm>
            <a:custGeom>
              <a:avLst/>
              <a:gdLst/>
              <a:ahLst/>
              <a:cxnLst/>
              <a:rect l="l" t="t" r="r" b="b"/>
              <a:pathLst>
                <a:path w="17781" h="5090" extrusionOk="0">
                  <a:moveTo>
                    <a:pt x="62" y="1"/>
                  </a:moveTo>
                  <a:cubicBezTo>
                    <a:pt x="45" y="1"/>
                    <a:pt x="36" y="3"/>
                    <a:pt x="34" y="8"/>
                  </a:cubicBezTo>
                  <a:cubicBezTo>
                    <a:pt x="1" y="141"/>
                    <a:pt x="3937" y="1375"/>
                    <a:pt x="8807" y="2776"/>
                  </a:cubicBezTo>
                  <a:cubicBezTo>
                    <a:pt x="13425" y="4096"/>
                    <a:pt x="17244" y="5090"/>
                    <a:pt x="17701" y="5090"/>
                  </a:cubicBezTo>
                  <a:cubicBezTo>
                    <a:pt x="17730" y="5090"/>
                    <a:pt x="17745" y="5086"/>
                    <a:pt x="17747" y="5078"/>
                  </a:cubicBezTo>
                  <a:cubicBezTo>
                    <a:pt x="17780" y="4945"/>
                    <a:pt x="13844" y="3710"/>
                    <a:pt x="8941" y="2343"/>
                  </a:cubicBezTo>
                  <a:cubicBezTo>
                    <a:pt x="4257" y="1004"/>
                    <a:pt x="425" y="1"/>
                    <a:pt x="62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 rot="356600">
              <a:off x="6127841" y="3757916"/>
              <a:ext cx="532457" cy="27216"/>
            </a:xfrm>
            <a:custGeom>
              <a:avLst/>
              <a:gdLst/>
              <a:ahLst/>
              <a:cxnLst/>
              <a:rect l="l" t="t" r="r" b="b"/>
              <a:pathLst>
                <a:path w="14712" h="752" extrusionOk="0">
                  <a:moveTo>
                    <a:pt x="13004" y="1"/>
                  </a:moveTo>
                  <a:cubicBezTo>
                    <a:pt x="11655" y="1"/>
                    <a:pt x="9614" y="42"/>
                    <a:pt x="7339" y="136"/>
                  </a:cubicBezTo>
                  <a:cubicBezTo>
                    <a:pt x="3270" y="302"/>
                    <a:pt x="1" y="536"/>
                    <a:pt x="1" y="669"/>
                  </a:cubicBezTo>
                  <a:cubicBezTo>
                    <a:pt x="14" y="725"/>
                    <a:pt x="592" y="752"/>
                    <a:pt x="1554" y="752"/>
                  </a:cubicBezTo>
                  <a:cubicBezTo>
                    <a:pt x="2897" y="752"/>
                    <a:pt x="4988" y="700"/>
                    <a:pt x="7339" y="603"/>
                  </a:cubicBezTo>
                  <a:cubicBezTo>
                    <a:pt x="11409" y="469"/>
                    <a:pt x="14711" y="202"/>
                    <a:pt x="14678" y="69"/>
                  </a:cubicBezTo>
                  <a:cubicBezTo>
                    <a:pt x="14678" y="25"/>
                    <a:pt x="14048" y="1"/>
                    <a:pt x="13004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 rot="356600">
              <a:off x="6179239" y="3892610"/>
              <a:ext cx="567455" cy="194930"/>
            </a:xfrm>
            <a:custGeom>
              <a:avLst/>
              <a:gdLst/>
              <a:ahLst/>
              <a:cxnLst/>
              <a:rect l="l" t="t" r="r" b="b"/>
              <a:pathLst>
                <a:path w="15679" h="5386" extrusionOk="0">
                  <a:moveTo>
                    <a:pt x="15601" y="0"/>
                  </a:moveTo>
                  <a:cubicBezTo>
                    <a:pt x="15405" y="0"/>
                    <a:pt x="14556" y="193"/>
                    <a:pt x="13276" y="513"/>
                  </a:cubicBezTo>
                  <a:cubicBezTo>
                    <a:pt x="11842" y="913"/>
                    <a:pt x="9841" y="1480"/>
                    <a:pt x="7706" y="2248"/>
                  </a:cubicBezTo>
                  <a:cubicBezTo>
                    <a:pt x="5538" y="2982"/>
                    <a:pt x="3603" y="3715"/>
                    <a:pt x="2235" y="4316"/>
                  </a:cubicBezTo>
                  <a:cubicBezTo>
                    <a:pt x="834" y="4916"/>
                    <a:pt x="0" y="5317"/>
                    <a:pt x="34" y="5383"/>
                  </a:cubicBezTo>
                  <a:cubicBezTo>
                    <a:pt x="35" y="5385"/>
                    <a:pt x="39" y="5386"/>
                    <a:pt x="45" y="5386"/>
                  </a:cubicBezTo>
                  <a:cubicBezTo>
                    <a:pt x="156" y="5386"/>
                    <a:pt x="1005" y="5091"/>
                    <a:pt x="2335" y="4616"/>
                  </a:cubicBezTo>
                  <a:cubicBezTo>
                    <a:pt x="3736" y="4116"/>
                    <a:pt x="5671" y="3415"/>
                    <a:pt x="7839" y="2681"/>
                  </a:cubicBezTo>
                  <a:cubicBezTo>
                    <a:pt x="10007" y="1947"/>
                    <a:pt x="11942" y="1314"/>
                    <a:pt x="13377" y="847"/>
                  </a:cubicBezTo>
                  <a:cubicBezTo>
                    <a:pt x="14778" y="380"/>
                    <a:pt x="15678" y="79"/>
                    <a:pt x="15645" y="13"/>
                  </a:cubicBezTo>
                  <a:cubicBezTo>
                    <a:pt x="15645" y="4"/>
                    <a:pt x="15630" y="0"/>
                    <a:pt x="15601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 rot="356600">
              <a:off x="6290153" y="4097826"/>
              <a:ext cx="363440" cy="278063"/>
            </a:xfrm>
            <a:custGeom>
              <a:avLst/>
              <a:gdLst/>
              <a:ahLst/>
              <a:cxnLst/>
              <a:rect l="l" t="t" r="r" b="b"/>
              <a:pathLst>
                <a:path w="10042" h="7683" extrusionOk="0">
                  <a:moveTo>
                    <a:pt x="9922" y="1"/>
                  </a:moveTo>
                  <a:cubicBezTo>
                    <a:pt x="9684" y="1"/>
                    <a:pt x="7429" y="1496"/>
                    <a:pt x="4804" y="3545"/>
                  </a:cubicBezTo>
                  <a:cubicBezTo>
                    <a:pt x="2069" y="5680"/>
                    <a:pt x="1" y="7581"/>
                    <a:pt x="101" y="7681"/>
                  </a:cubicBezTo>
                  <a:cubicBezTo>
                    <a:pt x="102" y="7682"/>
                    <a:pt x="104" y="7683"/>
                    <a:pt x="107" y="7683"/>
                  </a:cubicBezTo>
                  <a:cubicBezTo>
                    <a:pt x="250" y="7683"/>
                    <a:pt x="2420" y="5974"/>
                    <a:pt x="5104" y="3912"/>
                  </a:cubicBezTo>
                  <a:cubicBezTo>
                    <a:pt x="7840" y="1810"/>
                    <a:pt x="10041" y="109"/>
                    <a:pt x="9941" y="9"/>
                  </a:cubicBezTo>
                  <a:cubicBezTo>
                    <a:pt x="9938" y="3"/>
                    <a:pt x="9932" y="1"/>
                    <a:pt x="9922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 rot="356600">
              <a:off x="7165673" y="2667787"/>
              <a:ext cx="25371" cy="758223"/>
            </a:xfrm>
            <a:custGeom>
              <a:avLst/>
              <a:gdLst/>
              <a:ahLst/>
              <a:cxnLst/>
              <a:rect l="l" t="t" r="r" b="b"/>
              <a:pathLst>
                <a:path w="701" h="20950" extrusionOk="0">
                  <a:moveTo>
                    <a:pt x="631" y="0"/>
                  </a:moveTo>
                  <a:cubicBezTo>
                    <a:pt x="564" y="0"/>
                    <a:pt x="432" y="1194"/>
                    <a:pt x="334" y="3036"/>
                  </a:cubicBezTo>
                  <a:cubicBezTo>
                    <a:pt x="200" y="4938"/>
                    <a:pt x="67" y="7573"/>
                    <a:pt x="33" y="10475"/>
                  </a:cubicBezTo>
                  <a:cubicBezTo>
                    <a:pt x="0" y="13377"/>
                    <a:pt x="33" y="15979"/>
                    <a:pt x="100" y="17880"/>
                  </a:cubicBezTo>
                  <a:cubicBezTo>
                    <a:pt x="200" y="19782"/>
                    <a:pt x="300" y="20949"/>
                    <a:pt x="334" y="20949"/>
                  </a:cubicBezTo>
                  <a:cubicBezTo>
                    <a:pt x="400" y="20949"/>
                    <a:pt x="434" y="19782"/>
                    <a:pt x="434" y="17880"/>
                  </a:cubicBezTo>
                  <a:cubicBezTo>
                    <a:pt x="467" y="15979"/>
                    <a:pt x="434" y="13377"/>
                    <a:pt x="500" y="10475"/>
                  </a:cubicBezTo>
                  <a:cubicBezTo>
                    <a:pt x="534" y="7573"/>
                    <a:pt x="601" y="4971"/>
                    <a:pt x="634" y="3070"/>
                  </a:cubicBezTo>
                  <a:cubicBezTo>
                    <a:pt x="667" y="1168"/>
                    <a:pt x="701" y="1"/>
                    <a:pt x="634" y="1"/>
                  </a:cubicBezTo>
                  <a:cubicBezTo>
                    <a:pt x="633" y="0"/>
                    <a:pt x="632" y="0"/>
                    <a:pt x="631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 rot="356600">
              <a:off x="7334115" y="2881410"/>
              <a:ext cx="73687" cy="525219"/>
            </a:xfrm>
            <a:custGeom>
              <a:avLst/>
              <a:gdLst/>
              <a:ahLst/>
              <a:cxnLst/>
              <a:rect l="l" t="t" r="r" b="b"/>
              <a:pathLst>
                <a:path w="2036" h="14512" extrusionOk="0">
                  <a:moveTo>
                    <a:pt x="1933" y="1"/>
                  </a:moveTo>
                  <a:cubicBezTo>
                    <a:pt x="1797" y="1"/>
                    <a:pt x="1299" y="3224"/>
                    <a:pt x="801" y="7240"/>
                  </a:cubicBezTo>
                  <a:cubicBezTo>
                    <a:pt x="301" y="11242"/>
                    <a:pt x="1" y="14511"/>
                    <a:pt x="134" y="14511"/>
                  </a:cubicBezTo>
                  <a:cubicBezTo>
                    <a:pt x="234" y="14511"/>
                    <a:pt x="768" y="11309"/>
                    <a:pt x="1268" y="7273"/>
                  </a:cubicBezTo>
                  <a:cubicBezTo>
                    <a:pt x="1735" y="3270"/>
                    <a:pt x="2035" y="1"/>
                    <a:pt x="1935" y="1"/>
                  </a:cubicBezTo>
                  <a:cubicBezTo>
                    <a:pt x="1935" y="1"/>
                    <a:pt x="1934" y="1"/>
                    <a:pt x="1933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 rot="356600">
              <a:off x="7398343" y="2859218"/>
              <a:ext cx="278896" cy="699049"/>
            </a:xfrm>
            <a:custGeom>
              <a:avLst/>
              <a:gdLst/>
              <a:ahLst/>
              <a:cxnLst/>
              <a:rect l="l" t="t" r="r" b="b"/>
              <a:pathLst>
                <a:path w="7706" h="19315" extrusionOk="0">
                  <a:moveTo>
                    <a:pt x="7639" y="0"/>
                  </a:moveTo>
                  <a:lnTo>
                    <a:pt x="7639" y="0"/>
                  </a:lnTo>
                  <a:cubicBezTo>
                    <a:pt x="7439" y="200"/>
                    <a:pt x="7306" y="434"/>
                    <a:pt x="7205" y="667"/>
                  </a:cubicBezTo>
                  <a:cubicBezTo>
                    <a:pt x="6939" y="1134"/>
                    <a:pt x="6572" y="1802"/>
                    <a:pt x="6138" y="2669"/>
                  </a:cubicBezTo>
                  <a:cubicBezTo>
                    <a:pt x="5304" y="4337"/>
                    <a:pt x="4203" y="6705"/>
                    <a:pt x="3136" y="9374"/>
                  </a:cubicBezTo>
                  <a:cubicBezTo>
                    <a:pt x="2068" y="12076"/>
                    <a:pt x="1268" y="14544"/>
                    <a:pt x="734" y="16345"/>
                  </a:cubicBezTo>
                  <a:cubicBezTo>
                    <a:pt x="467" y="17246"/>
                    <a:pt x="267" y="18013"/>
                    <a:pt x="134" y="18513"/>
                  </a:cubicBezTo>
                  <a:cubicBezTo>
                    <a:pt x="67" y="18780"/>
                    <a:pt x="0" y="19047"/>
                    <a:pt x="0" y="19314"/>
                  </a:cubicBezTo>
                  <a:cubicBezTo>
                    <a:pt x="1" y="19315"/>
                    <a:pt x="2" y="19315"/>
                    <a:pt x="3" y="19315"/>
                  </a:cubicBezTo>
                  <a:cubicBezTo>
                    <a:pt x="78" y="19315"/>
                    <a:pt x="443" y="18220"/>
                    <a:pt x="1034" y="16445"/>
                  </a:cubicBezTo>
                  <a:cubicBezTo>
                    <a:pt x="1668" y="14677"/>
                    <a:pt x="2502" y="12209"/>
                    <a:pt x="3570" y="9574"/>
                  </a:cubicBezTo>
                  <a:cubicBezTo>
                    <a:pt x="4637" y="6905"/>
                    <a:pt x="5671" y="4503"/>
                    <a:pt x="6438" y="2802"/>
                  </a:cubicBezTo>
                  <a:cubicBezTo>
                    <a:pt x="7239" y="1068"/>
                    <a:pt x="7706" y="34"/>
                    <a:pt x="7639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 rot="356600">
              <a:off x="7514329" y="3032365"/>
              <a:ext cx="417729" cy="603756"/>
            </a:xfrm>
            <a:custGeom>
              <a:avLst/>
              <a:gdLst/>
              <a:ahLst/>
              <a:cxnLst/>
              <a:rect l="l" t="t" r="r" b="b"/>
              <a:pathLst>
                <a:path w="11542" h="16682" extrusionOk="0">
                  <a:moveTo>
                    <a:pt x="11504" y="1"/>
                  </a:moveTo>
                  <a:cubicBezTo>
                    <a:pt x="11416" y="1"/>
                    <a:pt x="10721" y="863"/>
                    <a:pt x="9640" y="2303"/>
                  </a:cubicBezTo>
                  <a:cubicBezTo>
                    <a:pt x="8540" y="3771"/>
                    <a:pt x="7039" y="5806"/>
                    <a:pt x="5471" y="8107"/>
                  </a:cubicBezTo>
                  <a:cubicBezTo>
                    <a:pt x="3870" y="10409"/>
                    <a:pt x="2502" y="12544"/>
                    <a:pt x="1535" y="14112"/>
                  </a:cubicBezTo>
                  <a:cubicBezTo>
                    <a:pt x="567" y="15646"/>
                    <a:pt x="0" y="16647"/>
                    <a:pt x="34" y="16680"/>
                  </a:cubicBezTo>
                  <a:cubicBezTo>
                    <a:pt x="35" y="16681"/>
                    <a:pt x="36" y="16681"/>
                    <a:pt x="38" y="16681"/>
                  </a:cubicBezTo>
                  <a:cubicBezTo>
                    <a:pt x="123" y="16681"/>
                    <a:pt x="785" y="15754"/>
                    <a:pt x="1801" y="14278"/>
                  </a:cubicBezTo>
                  <a:lnTo>
                    <a:pt x="5838" y="8408"/>
                  </a:lnTo>
                  <a:cubicBezTo>
                    <a:pt x="7272" y="6373"/>
                    <a:pt x="8573" y="4471"/>
                    <a:pt x="9907" y="2537"/>
                  </a:cubicBezTo>
                  <a:cubicBezTo>
                    <a:pt x="10941" y="1002"/>
                    <a:pt x="11542" y="35"/>
                    <a:pt x="11508" y="2"/>
                  </a:cubicBezTo>
                  <a:cubicBezTo>
                    <a:pt x="11507" y="1"/>
                    <a:pt x="11506" y="1"/>
                    <a:pt x="11504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 rot="356600">
              <a:off x="7532246" y="3347947"/>
              <a:ext cx="584357" cy="360075"/>
            </a:xfrm>
            <a:custGeom>
              <a:avLst/>
              <a:gdLst/>
              <a:ahLst/>
              <a:cxnLst/>
              <a:rect l="l" t="t" r="r" b="b"/>
              <a:pathLst>
                <a:path w="16146" h="9949" extrusionOk="0">
                  <a:moveTo>
                    <a:pt x="16094" y="0"/>
                  </a:moveTo>
                  <a:cubicBezTo>
                    <a:pt x="15954" y="0"/>
                    <a:pt x="15016" y="458"/>
                    <a:pt x="13610" y="1207"/>
                  </a:cubicBezTo>
                  <a:cubicBezTo>
                    <a:pt x="12109" y="2008"/>
                    <a:pt x="10041" y="3176"/>
                    <a:pt x="7806" y="4543"/>
                  </a:cubicBezTo>
                  <a:cubicBezTo>
                    <a:pt x="5571" y="5911"/>
                    <a:pt x="3636" y="7245"/>
                    <a:pt x="2235" y="8246"/>
                  </a:cubicBezTo>
                  <a:cubicBezTo>
                    <a:pt x="834" y="9247"/>
                    <a:pt x="0" y="9914"/>
                    <a:pt x="34" y="9947"/>
                  </a:cubicBezTo>
                  <a:cubicBezTo>
                    <a:pt x="35" y="9948"/>
                    <a:pt x="36" y="9949"/>
                    <a:pt x="39" y="9949"/>
                  </a:cubicBezTo>
                  <a:cubicBezTo>
                    <a:pt x="121" y="9949"/>
                    <a:pt x="1010" y="9419"/>
                    <a:pt x="2402" y="8513"/>
                  </a:cubicBezTo>
                  <a:cubicBezTo>
                    <a:pt x="3870" y="7579"/>
                    <a:pt x="5838" y="6311"/>
                    <a:pt x="8039" y="4943"/>
                  </a:cubicBezTo>
                  <a:cubicBezTo>
                    <a:pt x="10274" y="3576"/>
                    <a:pt x="12309" y="2342"/>
                    <a:pt x="13777" y="1474"/>
                  </a:cubicBezTo>
                  <a:cubicBezTo>
                    <a:pt x="15244" y="607"/>
                    <a:pt x="16145" y="40"/>
                    <a:pt x="16112" y="7"/>
                  </a:cubicBezTo>
                  <a:cubicBezTo>
                    <a:pt x="16110" y="2"/>
                    <a:pt x="16104" y="0"/>
                    <a:pt x="16094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 rot="356600">
              <a:off x="7559655" y="3627352"/>
              <a:ext cx="567455" cy="159715"/>
            </a:xfrm>
            <a:custGeom>
              <a:avLst/>
              <a:gdLst/>
              <a:ahLst/>
              <a:cxnLst/>
              <a:rect l="l" t="t" r="r" b="b"/>
              <a:pathLst>
                <a:path w="15679" h="4413" extrusionOk="0">
                  <a:moveTo>
                    <a:pt x="15606" y="0"/>
                  </a:moveTo>
                  <a:cubicBezTo>
                    <a:pt x="15419" y="0"/>
                    <a:pt x="14571" y="110"/>
                    <a:pt x="13310" y="373"/>
                  </a:cubicBezTo>
                  <a:cubicBezTo>
                    <a:pt x="11843" y="674"/>
                    <a:pt x="9875" y="1107"/>
                    <a:pt x="7706" y="1741"/>
                  </a:cubicBezTo>
                  <a:cubicBezTo>
                    <a:pt x="5538" y="2341"/>
                    <a:pt x="3603" y="2975"/>
                    <a:pt x="2236" y="3476"/>
                  </a:cubicBezTo>
                  <a:cubicBezTo>
                    <a:pt x="868" y="3976"/>
                    <a:pt x="1" y="4343"/>
                    <a:pt x="34" y="4410"/>
                  </a:cubicBezTo>
                  <a:cubicBezTo>
                    <a:pt x="36" y="4412"/>
                    <a:pt x="42" y="4413"/>
                    <a:pt x="50" y="4413"/>
                  </a:cubicBezTo>
                  <a:cubicBezTo>
                    <a:pt x="179" y="4413"/>
                    <a:pt x="1023" y="4182"/>
                    <a:pt x="2336" y="3776"/>
                  </a:cubicBezTo>
                  <a:cubicBezTo>
                    <a:pt x="3737" y="3342"/>
                    <a:pt x="5672" y="2775"/>
                    <a:pt x="7840" y="2175"/>
                  </a:cubicBezTo>
                  <a:cubicBezTo>
                    <a:pt x="10008" y="1574"/>
                    <a:pt x="11943" y="1074"/>
                    <a:pt x="13377" y="707"/>
                  </a:cubicBezTo>
                  <a:cubicBezTo>
                    <a:pt x="14778" y="307"/>
                    <a:pt x="15679" y="73"/>
                    <a:pt x="15645" y="6"/>
                  </a:cubicBezTo>
                  <a:cubicBezTo>
                    <a:pt x="15645" y="2"/>
                    <a:pt x="15632" y="0"/>
                    <a:pt x="15606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1"/>
            <p:cNvSpPr/>
            <p:nvPr/>
          </p:nvSpPr>
          <p:spPr>
            <a:xfrm rot="356600">
              <a:off x="7455969" y="3831561"/>
              <a:ext cx="764231" cy="51320"/>
            </a:xfrm>
            <a:custGeom>
              <a:avLst/>
              <a:gdLst/>
              <a:ahLst/>
              <a:cxnLst/>
              <a:rect l="l" t="t" r="r" b="b"/>
              <a:pathLst>
                <a:path w="21116" h="1418" extrusionOk="0">
                  <a:moveTo>
                    <a:pt x="20483" y="1"/>
                  </a:moveTo>
                  <a:cubicBezTo>
                    <a:pt x="19035" y="1"/>
                    <a:pt x="15120" y="186"/>
                    <a:pt x="10542" y="476"/>
                  </a:cubicBezTo>
                  <a:cubicBezTo>
                    <a:pt x="4704" y="843"/>
                    <a:pt x="1" y="1243"/>
                    <a:pt x="1" y="1376"/>
                  </a:cubicBezTo>
                  <a:cubicBezTo>
                    <a:pt x="1" y="1405"/>
                    <a:pt x="212" y="1418"/>
                    <a:pt x="600" y="1418"/>
                  </a:cubicBezTo>
                  <a:cubicBezTo>
                    <a:pt x="2050" y="1418"/>
                    <a:pt x="5970" y="1232"/>
                    <a:pt x="10575" y="943"/>
                  </a:cubicBezTo>
                  <a:cubicBezTo>
                    <a:pt x="16379" y="576"/>
                    <a:pt x="21116" y="176"/>
                    <a:pt x="21082" y="42"/>
                  </a:cubicBezTo>
                  <a:cubicBezTo>
                    <a:pt x="21082" y="14"/>
                    <a:pt x="20871" y="1"/>
                    <a:pt x="20483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 rot="356600">
              <a:off x="7591389" y="4012264"/>
              <a:ext cx="487760" cy="106006"/>
            </a:xfrm>
            <a:custGeom>
              <a:avLst/>
              <a:gdLst/>
              <a:ahLst/>
              <a:cxnLst/>
              <a:rect l="l" t="t" r="r" b="b"/>
              <a:pathLst>
                <a:path w="13477" h="2929" extrusionOk="0">
                  <a:moveTo>
                    <a:pt x="93" y="1"/>
                  </a:moveTo>
                  <a:cubicBezTo>
                    <a:pt x="54" y="1"/>
                    <a:pt x="34" y="4"/>
                    <a:pt x="34" y="9"/>
                  </a:cubicBezTo>
                  <a:cubicBezTo>
                    <a:pt x="0" y="76"/>
                    <a:pt x="767" y="276"/>
                    <a:pt x="1968" y="543"/>
                  </a:cubicBezTo>
                  <a:lnTo>
                    <a:pt x="6738" y="1577"/>
                  </a:lnTo>
                  <a:lnTo>
                    <a:pt x="11475" y="2611"/>
                  </a:lnTo>
                  <a:cubicBezTo>
                    <a:pt x="12494" y="2804"/>
                    <a:pt x="13195" y="2928"/>
                    <a:pt x="13408" y="2928"/>
                  </a:cubicBezTo>
                  <a:cubicBezTo>
                    <a:pt x="13453" y="2928"/>
                    <a:pt x="13476" y="2923"/>
                    <a:pt x="13476" y="2911"/>
                  </a:cubicBezTo>
                  <a:cubicBezTo>
                    <a:pt x="13476" y="2844"/>
                    <a:pt x="12776" y="2611"/>
                    <a:pt x="11575" y="2277"/>
                  </a:cubicBezTo>
                  <a:cubicBezTo>
                    <a:pt x="10374" y="1944"/>
                    <a:pt x="8706" y="1543"/>
                    <a:pt x="6838" y="1143"/>
                  </a:cubicBezTo>
                  <a:cubicBezTo>
                    <a:pt x="4970" y="743"/>
                    <a:pt x="3269" y="409"/>
                    <a:pt x="2035" y="242"/>
                  </a:cubicBezTo>
                  <a:cubicBezTo>
                    <a:pt x="1001" y="75"/>
                    <a:pt x="295" y="1"/>
                    <a:pt x="93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 rot="356600">
              <a:off x="7597782" y="4217282"/>
              <a:ext cx="510706" cy="227395"/>
            </a:xfrm>
            <a:custGeom>
              <a:avLst/>
              <a:gdLst/>
              <a:ahLst/>
              <a:cxnLst/>
              <a:rect l="l" t="t" r="r" b="b"/>
              <a:pathLst>
                <a:path w="14111" h="6283" extrusionOk="0">
                  <a:moveTo>
                    <a:pt x="83" y="0"/>
                  </a:moveTo>
                  <a:cubicBezTo>
                    <a:pt x="73" y="0"/>
                    <a:pt x="68" y="2"/>
                    <a:pt x="67" y="6"/>
                  </a:cubicBezTo>
                  <a:cubicBezTo>
                    <a:pt x="0" y="139"/>
                    <a:pt x="3102" y="1640"/>
                    <a:pt x="6972" y="3341"/>
                  </a:cubicBezTo>
                  <a:cubicBezTo>
                    <a:pt x="10701" y="5013"/>
                    <a:pt x="13780" y="6282"/>
                    <a:pt x="14028" y="6282"/>
                  </a:cubicBezTo>
                  <a:cubicBezTo>
                    <a:pt x="14037" y="6282"/>
                    <a:pt x="14042" y="6280"/>
                    <a:pt x="14044" y="6277"/>
                  </a:cubicBezTo>
                  <a:cubicBezTo>
                    <a:pt x="14110" y="6143"/>
                    <a:pt x="11008" y="4642"/>
                    <a:pt x="7139" y="2941"/>
                  </a:cubicBezTo>
                  <a:cubicBezTo>
                    <a:pt x="3409" y="1269"/>
                    <a:pt x="330" y="0"/>
                    <a:pt x="83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 rot="356600">
              <a:off x="6634829" y="4122668"/>
              <a:ext cx="136444" cy="474586"/>
            </a:xfrm>
            <a:custGeom>
              <a:avLst/>
              <a:gdLst/>
              <a:ahLst/>
              <a:cxnLst/>
              <a:rect l="l" t="t" r="r" b="b"/>
              <a:pathLst>
                <a:path w="3770" h="13113" extrusionOk="0">
                  <a:moveTo>
                    <a:pt x="3698" y="1"/>
                  </a:moveTo>
                  <a:cubicBezTo>
                    <a:pt x="3622" y="1"/>
                    <a:pt x="3326" y="696"/>
                    <a:pt x="2902" y="1836"/>
                  </a:cubicBezTo>
                  <a:cubicBezTo>
                    <a:pt x="2468" y="3004"/>
                    <a:pt x="1935" y="4638"/>
                    <a:pt x="1434" y="6440"/>
                  </a:cubicBezTo>
                  <a:cubicBezTo>
                    <a:pt x="934" y="8241"/>
                    <a:pt x="534" y="9909"/>
                    <a:pt x="334" y="11143"/>
                  </a:cubicBezTo>
                  <a:cubicBezTo>
                    <a:pt x="100" y="12344"/>
                    <a:pt x="0" y="13111"/>
                    <a:pt x="67" y="13111"/>
                  </a:cubicBezTo>
                  <a:cubicBezTo>
                    <a:pt x="68" y="13112"/>
                    <a:pt x="70" y="13112"/>
                    <a:pt x="71" y="13112"/>
                  </a:cubicBezTo>
                  <a:cubicBezTo>
                    <a:pt x="142" y="13112"/>
                    <a:pt x="340" y="12384"/>
                    <a:pt x="634" y="11210"/>
                  </a:cubicBezTo>
                  <a:cubicBezTo>
                    <a:pt x="934" y="10009"/>
                    <a:pt x="1368" y="8374"/>
                    <a:pt x="1901" y="6540"/>
                  </a:cubicBezTo>
                  <a:cubicBezTo>
                    <a:pt x="2402" y="4739"/>
                    <a:pt x="2869" y="3104"/>
                    <a:pt x="3236" y="1937"/>
                  </a:cubicBezTo>
                  <a:cubicBezTo>
                    <a:pt x="3569" y="736"/>
                    <a:pt x="3769" y="35"/>
                    <a:pt x="3703" y="2"/>
                  </a:cubicBezTo>
                  <a:cubicBezTo>
                    <a:pt x="3701" y="1"/>
                    <a:pt x="3700" y="1"/>
                    <a:pt x="3698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 rot="356600">
              <a:off x="6948072" y="4121116"/>
              <a:ext cx="57980" cy="565066"/>
            </a:xfrm>
            <a:custGeom>
              <a:avLst/>
              <a:gdLst/>
              <a:ahLst/>
              <a:cxnLst/>
              <a:rect l="l" t="t" r="r" b="b"/>
              <a:pathLst>
                <a:path w="1602" h="15613" extrusionOk="0">
                  <a:moveTo>
                    <a:pt x="1535" y="1"/>
                  </a:moveTo>
                  <a:cubicBezTo>
                    <a:pt x="1468" y="1"/>
                    <a:pt x="1302" y="835"/>
                    <a:pt x="1068" y="2269"/>
                  </a:cubicBezTo>
                  <a:cubicBezTo>
                    <a:pt x="835" y="3670"/>
                    <a:pt x="568" y="5605"/>
                    <a:pt x="368" y="7773"/>
                  </a:cubicBezTo>
                  <a:cubicBezTo>
                    <a:pt x="134" y="9941"/>
                    <a:pt x="67" y="11909"/>
                    <a:pt x="34" y="13310"/>
                  </a:cubicBezTo>
                  <a:cubicBezTo>
                    <a:pt x="1" y="14745"/>
                    <a:pt x="34" y="15612"/>
                    <a:pt x="101" y="15612"/>
                  </a:cubicBezTo>
                  <a:cubicBezTo>
                    <a:pt x="167" y="15612"/>
                    <a:pt x="234" y="14745"/>
                    <a:pt x="368" y="13344"/>
                  </a:cubicBezTo>
                  <a:cubicBezTo>
                    <a:pt x="468" y="11909"/>
                    <a:pt x="601" y="9975"/>
                    <a:pt x="801" y="7806"/>
                  </a:cubicBezTo>
                  <a:cubicBezTo>
                    <a:pt x="1001" y="5672"/>
                    <a:pt x="1235" y="3704"/>
                    <a:pt x="1368" y="2303"/>
                  </a:cubicBezTo>
                  <a:cubicBezTo>
                    <a:pt x="1502" y="902"/>
                    <a:pt x="1602" y="34"/>
                    <a:pt x="1535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 rot="356600">
              <a:off x="7187860" y="4173119"/>
              <a:ext cx="90552" cy="520405"/>
            </a:xfrm>
            <a:custGeom>
              <a:avLst/>
              <a:gdLst/>
              <a:ahLst/>
              <a:cxnLst/>
              <a:rect l="l" t="t" r="r" b="b"/>
              <a:pathLst>
                <a:path w="2502" h="14379" extrusionOk="0">
                  <a:moveTo>
                    <a:pt x="71" y="0"/>
                  </a:moveTo>
                  <a:cubicBezTo>
                    <a:pt x="70" y="0"/>
                    <a:pt x="68" y="1"/>
                    <a:pt x="67" y="1"/>
                  </a:cubicBezTo>
                  <a:cubicBezTo>
                    <a:pt x="0" y="1"/>
                    <a:pt x="133" y="835"/>
                    <a:pt x="367" y="2103"/>
                  </a:cubicBezTo>
                  <a:cubicBezTo>
                    <a:pt x="701" y="4004"/>
                    <a:pt x="967" y="5572"/>
                    <a:pt x="1234" y="7173"/>
                  </a:cubicBezTo>
                  <a:cubicBezTo>
                    <a:pt x="1501" y="8808"/>
                    <a:pt x="1735" y="10375"/>
                    <a:pt x="2035" y="12277"/>
                  </a:cubicBezTo>
                  <a:cubicBezTo>
                    <a:pt x="2235" y="13611"/>
                    <a:pt x="2402" y="14378"/>
                    <a:pt x="2435" y="14378"/>
                  </a:cubicBezTo>
                  <a:cubicBezTo>
                    <a:pt x="2502" y="14378"/>
                    <a:pt x="2502" y="13544"/>
                    <a:pt x="2368" y="12243"/>
                  </a:cubicBezTo>
                  <a:cubicBezTo>
                    <a:pt x="2235" y="10943"/>
                    <a:pt x="2035" y="9108"/>
                    <a:pt x="1701" y="7106"/>
                  </a:cubicBezTo>
                  <a:cubicBezTo>
                    <a:pt x="1368" y="5105"/>
                    <a:pt x="1001" y="3337"/>
                    <a:pt x="701" y="2036"/>
                  </a:cubicBezTo>
                  <a:cubicBezTo>
                    <a:pt x="374" y="794"/>
                    <a:pt x="143" y="0"/>
                    <a:pt x="71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 rot="356600">
              <a:off x="7387035" y="4147967"/>
              <a:ext cx="351352" cy="534955"/>
            </a:xfrm>
            <a:custGeom>
              <a:avLst/>
              <a:gdLst/>
              <a:ahLst/>
              <a:cxnLst/>
              <a:rect l="l" t="t" r="r" b="b"/>
              <a:pathLst>
                <a:path w="9708" h="14781" extrusionOk="0">
                  <a:moveTo>
                    <a:pt x="105" y="1"/>
                  </a:moveTo>
                  <a:cubicBezTo>
                    <a:pt x="103" y="1"/>
                    <a:pt x="102" y="1"/>
                    <a:pt x="101" y="2"/>
                  </a:cubicBezTo>
                  <a:cubicBezTo>
                    <a:pt x="1" y="69"/>
                    <a:pt x="2036" y="3438"/>
                    <a:pt x="4671" y="7507"/>
                  </a:cubicBezTo>
                  <a:cubicBezTo>
                    <a:pt x="7247" y="11536"/>
                    <a:pt x="9463" y="14780"/>
                    <a:pt x="9604" y="14780"/>
                  </a:cubicBezTo>
                  <a:cubicBezTo>
                    <a:pt x="9606" y="14780"/>
                    <a:pt x="9607" y="14780"/>
                    <a:pt x="9608" y="14779"/>
                  </a:cubicBezTo>
                  <a:cubicBezTo>
                    <a:pt x="9708" y="14712"/>
                    <a:pt x="7673" y="11343"/>
                    <a:pt x="5038" y="7274"/>
                  </a:cubicBezTo>
                  <a:cubicBezTo>
                    <a:pt x="2462" y="3212"/>
                    <a:pt x="246" y="1"/>
                    <a:pt x="105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 rot="356600">
              <a:off x="6395257" y="3060868"/>
              <a:ext cx="1487384" cy="1463570"/>
            </a:xfrm>
            <a:custGeom>
              <a:avLst/>
              <a:gdLst/>
              <a:ahLst/>
              <a:cxnLst/>
              <a:rect l="l" t="t" r="r" b="b"/>
              <a:pathLst>
                <a:path w="41097" h="40439" extrusionOk="0">
                  <a:moveTo>
                    <a:pt x="34247" y="1"/>
                  </a:moveTo>
                  <a:cubicBezTo>
                    <a:pt x="33332" y="1"/>
                    <a:pt x="32416" y="270"/>
                    <a:pt x="31623" y="814"/>
                  </a:cubicBezTo>
                  <a:cubicBezTo>
                    <a:pt x="29821" y="2115"/>
                    <a:pt x="29288" y="4583"/>
                    <a:pt x="29088" y="6651"/>
                  </a:cubicBezTo>
                  <a:cubicBezTo>
                    <a:pt x="26019" y="6385"/>
                    <a:pt x="22983" y="5918"/>
                    <a:pt x="19881" y="5817"/>
                  </a:cubicBezTo>
                  <a:cubicBezTo>
                    <a:pt x="19844" y="5816"/>
                    <a:pt x="19789" y="5815"/>
                    <a:pt x="19718" y="5815"/>
                  </a:cubicBezTo>
                  <a:cubicBezTo>
                    <a:pt x="18287" y="5815"/>
                    <a:pt x="10395" y="6128"/>
                    <a:pt x="10407" y="6382"/>
                  </a:cubicBezTo>
                  <a:lnTo>
                    <a:pt x="10407" y="6382"/>
                  </a:lnTo>
                  <a:cubicBezTo>
                    <a:pt x="10207" y="5015"/>
                    <a:pt x="9673" y="3715"/>
                    <a:pt x="8806" y="2649"/>
                  </a:cubicBezTo>
                  <a:cubicBezTo>
                    <a:pt x="8023" y="1654"/>
                    <a:pt x="6803" y="1095"/>
                    <a:pt x="5566" y="1095"/>
                  </a:cubicBezTo>
                  <a:cubicBezTo>
                    <a:pt x="5434" y="1095"/>
                    <a:pt x="5302" y="1101"/>
                    <a:pt x="5170" y="1114"/>
                  </a:cubicBezTo>
                  <a:cubicBezTo>
                    <a:pt x="1201" y="1715"/>
                    <a:pt x="0" y="6952"/>
                    <a:pt x="2936" y="9520"/>
                  </a:cubicBezTo>
                  <a:cubicBezTo>
                    <a:pt x="3036" y="9587"/>
                    <a:pt x="3069" y="9654"/>
                    <a:pt x="3136" y="9720"/>
                  </a:cubicBezTo>
                  <a:cubicBezTo>
                    <a:pt x="3169" y="9820"/>
                    <a:pt x="3169" y="9920"/>
                    <a:pt x="3136" y="10054"/>
                  </a:cubicBezTo>
                  <a:cubicBezTo>
                    <a:pt x="2569" y="13890"/>
                    <a:pt x="1735" y="17659"/>
                    <a:pt x="1401" y="21562"/>
                  </a:cubicBezTo>
                  <a:cubicBezTo>
                    <a:pt x="1101" y="24964"/>
                    <a:pt x="434" y="28801"/>
                    <a:pt x="1701" y="32070"/>
                  </a:cubicBezTo>
                  <a:cubicBezTo>
                    <a:pt x="4203" y="38574"/>
                    <a:pt x="11875" y="40175"/>
                    <a:pt x="18113" y="40309"/>
                  </a:cubicBezTo>
                  <a:cubicBezTo>
                    <a:pt x="19743" y="40360"/>
                    <a:pt x="21356" y="40438"/>
                    <a:pt x="22969" y="40438"/>
                  </a:cubicBezTo>
                  <a:cubicBezTo>
                    <a:pt x="24491" y="40438"/>
                    <a:pt x="26014" y="40369"/>
                    <a:pt x="27553" y="40142"/>
                  </a:cubicBezTo>
                  <a:cubicBezTo>
                    <a:pt x="28621" y="39975"/>
                    <a:pt x="29788" y="39942"/>
                    <a:pt x="30822" y="39675"/>
                  </a:cubicBezTo>
                  <a:cubicBezTo>
                    <a:pt x="31589" y="39442"/>
                    <a:pt x="32357" y="39141"/>
                    <a:pt x="33090" y="38808"/>
                  </a:cubicBezTo>
                  <a:cubicBezTo>
                    <a:pt x="34925" y="38107"/>
                    <a:pt x="36626" y="37073"/>
                    <a:pt x="38094" y="35706"/>
                  </a:cubicBezTo>
                  <a:cubicBezTo>
                    <a:pt x="41096" y="32737"/>
                    <a:pt x="41096" y="27466"/>
                    <a:pt x="40496" y="23530"/>
                  </a:cubicBezTo>
                  <a:cubicBezTo>
                    <a:pt x="40095" y="20495"/>
                    <a:pt x="39428" y="17459"/>
                    <a:pt x="38528" y="14524"/>
                  </a:cubicBezTo>
                  <a:cubicBezTo>
                    <a:pt x="38227" y="13623"/>
                    <a:pt x="37927" y="12722"/>
                    <a:pt x="37594" y="11822"/>
                  </a:cubicBezTo>
                  <a:cubicBezTo>
                    <a:pt x="37494" y="11522"/>
                    <a:pt x="36526" y="9353"/>
                    <a:pt x="36626" y="9220"/>
                  </a:cubicBezTo>
                  <a:cubicBezTo>
                    <a:pt x="38694" y="7152"/>
                    <a:pt x="39662" y="3216"/>
                    <a:pt x="37193" y="1047"/>
                  </a:cubicBezTo>
                  <a:cubicBezTo>
                    <a:pt x="36339" y="353"/>
                    <a:pt x="35294" y="1"/>
                    <a:pt x="34247" y="1"/>
                  </a:cubicBezTo>
                  <a:close/>
                </a:path>
              </a:pathLst>
            </a:custGeom>
            <a:solidFill>
              <a:srgbClr val="FFC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 rot="356600">
              <a:off x="6958836" y="3388180"/>
              <a:ext cx="405677" cy="605782"/>
            </a:xfrm>
            <a:custGeom>
              <a:avLst/>
              <a:gdLst/>
              <a:ahLst/>
              <a:cxnLst/>
              <a:rect l="l" t="t" r="r" b="b"/>
              <a:pathLst>
                <a:path w="11209" h="16738" extrusionOk="0">
                  <a:moveTo>
                    <a:pt x="5602" y="1"/>
                  </a:moveTo>
                  <a:cubicBezTo>
                    <a:pt x="4271" y="1"/>
                    <a:pt x="3286" y="2535"/>
                    <a:pt x="2869" y="3628"/>
                  </a:cubicBezTo>
                  <a:cubicBezTo>
                    <a:pt x="2336" y="5196"/>
                    <a:pt x="1869" y="6797"/>
                    <a:pt x="1502" y="8432"/>
                  </a:cubicBezTo>
                  <a:cubicBezTo>
                    <a:pt x="801" y="11134"/>
                    <a:pt x="301" y="13902"/>
                    <a:pt x="1" y="16704"/>
                  </a:cubicBezTo>
                  <a:lnTo>
                    <a:pt x="11209" y="16738"/>
                  </a:lnTo>
                  <a:cubicBezTo>
                    <a:pt x="11109" y="15737"/>
                    <a:pt x="10942" y="14770"/>
                    <a:pt x="10842" y="14002"/>
                  </a:cubicBezTo>
                  <a:cubicBezTo>
                    <a:pt x="10575" y="11968"/>
                    <a:pt x="10175" y="9966"/>
                    <a:pt x="9608" y="7998"/>
                  </a:cubicBezTo>
                  <a:cubicBezTo>
                    <a:pt x="9507" y="7631"/>
                    <a:pt x="9407" y="7231"/>
                    <a:pt x="9307" y="6864"/>
                  </a:cubicBezTo>
                  <a:cubicBezTo>
                    <a:pt x="8707" y="4829"/>
                    <a:pt x="8207" y="2361"/>
                    <a:pt x="6806" y="693"/>
                  </a:cubicBezTo>
                  <a:cubicBezTo>
                    <a:pt x="6380" y="202"/>
                    <a:pt x="5978" y="1"/>
                    <a:pt x="5602" y="1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 rot="356600">
              <a:off x="6884768" y="3951607"/>
              <a:ext cx="482947" cy="253272"/>
            </a:xfrm>
            <a:custGeom>
              <a:avLst/>
              <a:gdLst/>
              <a:ahLst/>
              <a:cxnLst/>
              <a:rect l="l" t="t" r="r" b="b"/>
              <a:pathLst>
                <a:path w="13344" h="6998" extrusionOk="0">
                  <a:moveTo>
                    <a:pt x="6878" y="0"/>
                  </a:moveTo>
                  <a:cubicBezTo>
                    <a:pt x="5902" y="0"/>
                    <a:pt x="4933" y="44"/>
                    <a:pt x="4004" y="93"/>
                  </a:cubicBezTo>
                  <a:cubicBezTo>
                    <a:pt x="2869" y="159"/>
                    <a:pt x="1" y="359"/>
                    <a:pt x="768" y="2194"/>
                  </a:cubicBezTo>
                  <a:cubicBezTo>
                    <a:pt x="1735" y="4563"/>
                    <a:pt x="3436" y="5563"/>
                    <a:pt x="5571" y="6697"/>
                  </a:cubicBezTo>
                  <a:cubicBezTo>
                    <a:pt x="5952" y="6907"/>
                    <a:pt x="6334" y="6997"/>
                    <a:pt x="6713" y="6997"/>
                  </a:cubicBezTo>
                  <a:cubicBezTo>
                    <a:pt x="8256" y="6997"/>
                    <a:pt x="9737" y="5500"/>
                    <a:pt x="10808" y="4563"/>
                  </a:cubicBezTo>
                  <a:cubicBezTo>
                    <a:pt x="11409" y="4029"/>
                    <a:pt x="13344" y="1060"/>
                    <a:pt x="11909" y="626"/>
                  </a:cubicBezTo>
                  <a:cubicBezTo>
                    <a:pt x="10334" y="137"/>
                    <a:pt x="8597" y="0"/>
                    <a:pt x="6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 rot="356600">
              <a:off x="6587071" y="3152060"/>
              <a:ext cx="164239" cy="185484"/>
            </a:xfrm>
            <a:custGeom>
              <a:avLst/>
              <a:gdLst/>
              <a:ahLst/>
              <a:cxnLst/>
              <a:rect l="l" t="t" r="r" b="b"/>
              <a:pathLst>
                <a:path w="4538" h="5125" extrusionOk="0">
                  <a:moveTo>
                    <a:pt x="1556" y="0"/>
                  </a:moveTo>
                  <a:cubicBezTo>
                    <a:pt x="1275" y="0"/>
                    <a:pt x="988" y="68"/>
                    <a:pt x="735" y="205"/>
                  </a:cubicBezTo>
                  <a:cubicBezTo>
                    <a:pt x="268" y="505"/>
                    <a:pt x="1" y="1072"/>
                    <a:pt x="34" y="1639"/>
                  </a:cubicBezTo>
                  <a:cubicBezTo>
                    <a:pt x="68" y="2206"/>
                    <a:pt x="234" y="2740"/>
                    <a:pt x="568" y="3207"/>
                  </a:cubicBezTo>
                  <a:cubicBezTo>
                    <a:pt x="968" y="3941"/>
                    <a:pt x="1535" y="4541"/>
                    <a:pt x="2236" y="5041"/>
                  </a:cubicBezTo>
                  <a:cubicBezTo>
                    <a:pt x="2333" y="5100"/>
                    <a:pt x="2425" y="5124"/>
                    <a:pt x="2514" y="5124"/>
                  </a:cubicBezTo>
                  <a:cubicBezTo>
                    <a:pt x="2729" y="5124"/>
                    <a:pt x="2924" y="4983"/>
                    <a:pt x="3136" y="4841"/>
                  </a:cubicBezTo>
                  <a:cubicBezTo>
                    <a:pt x="3503" y="4574"/>
                    <a:pt x="3904" y="4374"/>
                    <a:pt x="4337" y="4241"/>
                  </a:cubicBezTo>
                  <a:cubicBezTo>
                    <a:pt x="4537" y="4174"/>
                    <a:pt x="4404" y="3207"/>
                    <a:pt x="4337" y="3040"/>
                  </a:cubicBezTo>
                  <a:cubicBezTo>
                    <a:pt x="4271" y="2606"/>
                    <a:pt x="4137" y="2206"/>
                    <a:pt x="3937" y="1806"/>
                  </a:cubicBezTo>
                  <a:lnTo>
                    <a:pt x="3904" y="1739"/>
                  </a:lnTo>
                  <a:cubicBezTo>
                    <a:pt x="3570" y="1005"/>
                    <a:pt x="2936" y="405"/>
                    <a:pt x="2136" y="105"/>
                  </a:cubicBezTo>
                  <a:cubicBezTo>
                    <a:pt x="1955" y="35"/>
                    <a:pt x="1757" y="0"/>
                    <a:pt x="1556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 rot="356600">
              <a:off x="7559766" y="3253290"/>
              <a:ext cx="164203" cy="185484"/>
            </a:xfrm>
            <a:custGeom>
              <a:avLst/>
              <a:gdLst/>
              <a:ahLst/>
              <a:cxnLst/>
              <a:rect l="l" t="t" r="r" b="b"/>
              <a:pathLst>
                <a:path w="4537" h="5125" extrusionOk="0">
                  <a:moveTo>
                    <a:pt x="2982" y="0"/>
                  </a:moveTo>
                  <a:cubicBezTo>
                    <a:pt x="2781" y="0"/>
                    <a:pt x="2583" y="35"/>
                    <a:pt x="2402" y="105"/>
                  </a:cubicBezTo>
                  <a:cubicBezTo>
                    <a:pt x="1601" y="405"/>
                    <a:pt x="967" y="1005"/>
                    <a:pt x="634" y="1739"/>
                  </a:cubicBezTo>
                  <a:lnTo>
                    <a:pt x="601" y="1806"/>
                  </a:lnTo>
                  <a:cubicBezTo>
                    <a:pt x="400" y="2206"/>
                    <a:pt x="267" y="2606"/>
                    <a:pt x="200" y="3040"/>
                  </a:cubicBezTo>
                  <a:cubicBezTo>
                    <a:pt x="167" y="3207"/>
                    <a:pt x="0" y="4174"/>
                    <a:pt x="200" y="4241"/>
                  </a:cubicBezTo>
                  <a:cubicBezTo>
                    <a:pt x="634" y="4374"/>
                    <a:pt x="1034" y="4574"/>
                    <a:pt x="1401" y="4841"/>
                  </a:cubicBezTo>
                  <a:cubicBezTo>
                    <a:pt x="1613" y="4983"/>
                    <a:pt x="1809" y="5124"/>
                    <a:pt x="2023" y="5124"/>
                  </a:cubicBezTo>
                  <a:cubicBezTo>
                    <a:pt x="2112" y="5124"/>
                    <a:pt x="2204" y="5100"/>
                    <a:pt x="2302" y="5041"/>
                  </a:cubicBezTo>
                  <a:cubicBezTo>
                    <a:pt x="3002" y="4574"/>
                    <a:pt x="3569" y="3941"/>
                    <a:pt x="3970" y="3207"/>
                  </a:cubicBezTo>
                  <a:cubicBezTo>
                    <a:pt x="4303" y="2740"/>
                    <a:pt x="4470" y="2206"/>
                    <a:pt x="4503" y="1639"/>
                  </a:cubicBezTo>
                  <a:cubicBezTo>
                    <a:pt x="4537" y="1072"/>
                    <a:pt x="4270" y="505"/>
                    <a:pt x="3803" y="205"/>
                  </a:cubicBezTo>
                  <a:cubicBezTo>
                    <a:pt x="3550" y="68"/>
                    <a:pt x="3263" y="0"/>
                    <a:pt x="2982" y="0"/>
                  </a:cubicBezTo>
                  <a:close/>
                </a:path>
              </a:pathLst>
            </a:custGeom>
            <a:solidFill>
              <a:srgbClr val="E99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 rot="356600">
              <a:off x="6600506" y="4006189"/>
              <a:ext cx="270318" cy="160910"/>
            </a:xfrm>
            <a:custGeom>
              <a:avLst/>
              <a:gdLst/>
              <a:ahLst/>
              <a:cxnLst/>
              <a:rect l="l" t="t" r="r" b="b"/>
              <a:pathLst>
                <a:path w="7469" h="4446" extrusionOk="0">
                  <a:moveTo>
                    <a:pt x="3033" y="0"/>
                  </a:moveTo>
                  <a:cubicBezTo>
                    <a:pt x="2294" y="0"/>
                    <a:pt x="1588" y="204"/>
                    <a:pt x="968" y="638"/>
                  </a:cubicBezTo>
                  <a:cubicBezTo>
                    <a:pt x="301" y="1105"/>
                    <a:pt x="0" y="1905"/>
                    <a:pt x="167" y="2706"/>
                  </a:cubicBezTo>
                  <a:cubicBezTo>
                    <a:pt x="434" y="3406"/>
                    <a:pt x="1001" y="3907"/>
                    <a:pt x="1702" y="4140"/>
                  </a:cubicBezTo>
                  <a:cubicBezTo>
                    <a:pt x="2204" y="4341"/>
                    <a:pt x="2730" y="4445"/>
                    <a:pt x="3252" y="4445"/>
                  </a:cubicBezTo>
                  <a:cubicBezTo>
                    <a:pt x="3596" y="4445"/>
                    <a:pt x="3939" y="4400"/>
                    <a:pt x="4270" y="4307"/>
                  </a:cubicBezTo>
                  <a:cubicBezTo>
                    <a:pt x="6242" y="3781"/>
                    <a:pt x="7469" y="1119"/>
                    <a:pt x="5018" y="338"/>
                  </a:cubicBezTo>
                  <a:lnTo>
                    <a:pt x="5018" y="338"/>
                  </a:lnTo>
                  <a:cubicBezTo>
                    <a:pt x="4443" y="128"/>
                    <a:pt x="3838" y="36"/>
                    <a:pt x="3203" y="4"/>
                  </a:cubicBezTo>
                  <a:cubicBezTo>
                    <a:pt x="3146" y="1"/>
                    <a:pt x="3089" y="0"/>
                    <a:pt x="30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 rot="356600">
              <a:off x="7375133" y="4086809"/>
              <a:ext cx="270355" cy="160910"/>
            </a:xfrm>
            <a:custGeom>
              <a:avLst/>
              <a:gdLst/>
              <a:ahLst/>
              <a:cxnLst/>
              <a:rect l="l" t="t" r="r" b="b"/>
              <a:pathLst>
                <a:path w="7470" h="4446" extrusionOk="0">
                  <a:moveTo>
                    <a:pt x="4438" y="0"/>
                  </a:moveTo>
                  <a:cubicBezTo>
                    <a:pt x="4381" y="0"/>
                    <a:pt x="4324" y="1"/>
                    <a:pt x="4268" y="4"/>
                  </a:cubicBezTo>
                  <a:cubicBezTo>
                    <a:pt x="3665" y="36"/>
                    <a:pt x="3031" y="128"/>
                    <a:pt x="2454" y="338"/>
                  </a:cubicBezTo>
                  <a:lnTo>
                    <a:pt x="2454" y="338"/>
                  </a:lnTo>
                  <a:cubicBezTo>
                    <a:pt x="1" y="1118"/>
                    <a:pt x="1228" y="3781"/>
                    <a:pt x="3200" y="4307"/>
                  </a:cubicBezTo>
                  <a:cubicBezTo>
                    <a:pt x="3545" y="4400"/>
                    <a:pt x="3895" y="4445"/>
                    <a:pt x="4242" y="4445"/>
                  </a:cubicBezTo>
                  <a:cubicBezTo>
                    <a:pt x="4768" y="4445"/>
                    <a:pt x="5286" y="4341"/>
                    <a:pt x="5769" y="4140"/>
                  </a:cubicBezTo>
                  <a:cubicBezTo>
                    <a:pt x="6469" y="3907"/>
                    <a:pt x="7036" y="3406"/>
                    <a:pt x="7303" y="2706"/>
                  </a:cubicBezTo>
                  <a:cubicBezTo>
                    <a:pt x="7470" y="1905"/>
                    <a:pt x="7170" y="1105"/>
                    <a:pt x="6502" y="638"/>
                  </a:cubicBezTo>
                  <a:cubicBezTo>
                    <a:pt x="5914" y="204"/>
                    <a:pt x="5181" y="0"/>
                    <a:pt x="4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1"/>
            <p:cNvSpPr/>
            <p:nvPr/>
          </p:nvSpPr>
          <p:spPr>
            <a:xfrm rot="274103">
              <a:off x="6685325" y="3630674"/>
              <a:ext cx="161281" cy="240623"/>
            </a:xfrm>
            <a:custGeom>
              <a:avLst/>
              <a:gdLst/>
              <a:ahLst/>
              <a:cxnLst/>
              <a:rect l="l" t="t" r="r" b="b"/>
              <a:pathLst>
                <a:path w="2236" h="3336" extrusionOk="0">
                  <a:moveTo>
                    <a:pt x="134" y="0"/>
                  </a:moveTo>
                  <a:cubicBezTo>
                    <a:pt x="67" y="0"/>
                    <a:pt x="0" y="67"/>
                    <a:pt x="0" y="167"/>
                  </a:cubicBezTo>
                  <a:cubicBezTo>
                    <a:pt x="67" y="834"/>
                    <a:pt x="301" y="3102"/>
                    <a:pt x="934" y="3302"/>
                  </a:cubicBezTo>
                  <a:cubicBezTo>
                    <a:pt x="968" y="3336"/>
                    <a:pt x="1034" y="3336"/>
                    <a:pt x="1068" y="3336"/>
                  </a:cubicBezTo>
                  <a:cubicBezTo>
                    <a:pt x="1201" y="3302"/>
                    <a:pt x="1301" y="3236"/>
                    <a:pt x="1401" y="3136"/>
                  </a:cubicBezTo>
                  <a:cubicBezTo>
                    <a:pt x="2235" y="2235"/>
                    <a:pt x="1902" y="200"/>
                    <a:pt x="1902" y="133"/>
                  </a:cubicBezTo>
                  <a:cubicBezTo>
                    <a:pt x="1873" y="47"/>
                    <a:pt x="1812" y="10"/>
                    <a:pt x="1753" y="10"/>
                  </a:cubicBezTo>
                  <a:cubicBezTo>
                    <a:pt x="1676" y="10"/>
                    <a:pt x="1602" y="72"/>
                    <a:pt x="1602" y="167"/>
                  </a:cubicBezTo>
                  <a:cubicBezTo>
                    <a:pt x="1602" y="200"/>
                    <a:pt x="1935" y="2135"/>
                    <a:pt x="1168" y="2935"/>
                  </a:cubicBezTo>
                  <a:cubicBezTo>
                    <a:pt x="1135" y="2969"/>
                    <a:pt x="1101" y="3002"/>
                    <a:pt x="1034" y="3002"/>
                  </a:cubicBezTo>
                  <a:cubicBezTo>
                    <a:pt x="734" y="2902"/>
                    <a:pt x="434" y="1434"/>
                    <a:pt x="301" y="133"/>
                  </a:cubicBezTo>
                  <a:cubicBezTo>
                    <a:pt x="301" y="33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1"/>
            <p:cNvSpPr/>
            <p:nvPr/>
          </p:nvSpPr>
          <p:spPr>
            <a:xfrm rot="527034">
              <a:off x="7466153" y="3686459"/>
              <a:ext cx="163737" cy="241278"/>
            </a:xfrm>
            <a:custGeom>
              <a:avLst/>
              <a:gdLst/>
              <a:ahLst/>
              <a:cxnLst/>
              <a:rect l="l" t="t" r="r" b="b"/>
              <a:pathLst>
                <a:path w="2270" h="3345" extrusionOk="0">
                  <a:moveTo>
                    <a:pt x="1807" y="0"/>
                  </a:moveTo>
                  <a:cubicBezTo>
                    <a:pt x="1794" y="0"/>
                    <a:pt x="1781" y="3"/>
                    <a:pt x="1769" y="9"/>
                  </a:cubicBezTo>
                  <a:cubicBezTo>
                    <a:pt x="1669" y="9"/>
                    <a:pt x="1602" y="109"/>
                    <a:pt x="1635" y="176"/>
                  </a:cubicBezTo>
                  <a:cubicBezTo>
                    <a:pt x="1635" y="209"/>
                    <a:pt x="1969" y="2144"/>
                    <a:pt x="1202" y="2944"/>
                  </a:cubicBezTo>
                  <a:cubicBezTo>
                    <a:pt x="1168" y="2978"/>
                    <a:pt x="1102" y="3011"/>
                    <a:pt x="1068" y="3011"/>
                  </a:cubicBezTo>
                  <a:cubicBezTo>
                    <a:pt x="768" y="2911"/>
                    <a:pt x="468" y="1443"/>
                    <a:pt x="335" y="142"/>
                  </a:cubicBezTo>
                  <a:cubicBezTo>
                    <a:pt x="335" y="42"/>
                    <a:pt x="268" y="9"/>
                    <a:pt x="168" y="9"/>
                  </a:cubicBezTo>
                  <a:cubicBezTo>
                    <a:pt x="68" y="9"/>
                    <a:pt x="1" y="76"/>
                    <a:pt x="34" y="176"/>
                  </a:cubicBezTo>
                  <a:cubicBezTo>
                    <a:pt x="101" y="843"/>
                    <a:pt x="335" y="3111"/>
                    <a:pt x="968" y="3311"/>
                  </a:cubicBezTo>
                  <a:cubicBezTo>
                    <a:pt x="1002" y="3345"/>
                    <a:pt x="1035" y="3345"/>
                    <a:pt x="1102" y="3345"/>
                  </a:cubicBezTo>
                  <a:cubicBezTo>
                    <a:pt x="1235" y="3311"/>
                    <a:pt x="1335" y="3245"/>
                    <a:pt x="1435" y="3145"/>
                  </a:cubicBezTo>
                  <a:cubicBezTo>
                    <a:pt x="2269" y="2244"/>
                    <a:pt x="1936" y="209"/>
                    <a:pt x="1936" y="142"/>
                  </a:cubicBezTo>
                  <a:cubicBezTo>
                    <a:pt x="1936" y="60"/>
                    <a:pt x="1868" y="0"/>
                    <a:pt x="180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 rot="389727">
              <a:off x="7084642" y="4033774"/>
              <a:ext cx="24092" cy="397092"/>
            </a:xfrm>
            <a:custGeom>
              <a:avLst/>
              <a:gdLst/>
              <a:ahLst/>
              <a:cxnLst/>
              <a:rect l="l" t="t" r="r" b="b"/>
              <a:pathLst>
                <a:path w="334" h="5505" extrusionOk="0">
                  <a:moveTo>
                    <a:pt x="167" y="1"/>
                  </a:moveTo>
                  <a:cubicBezTo>
                    <a:pt x="100" y="1"/>
                    <a:pt x="0" y="68"/>
                    <a:pt x="33" y="168"/>
                  </a:cubicBezTo>
                  <a:lnTo>
                    <a:pt x="33" y="5338"/>
                  </a:lnTo>
                  <a:cubicBezTo>
                    <a:pt x="0" y="5438"/>
                    <a:pt x="100" y="5505"/>
                    <a:pt x="167" y="5505"/>
                  </a:cubicBezTo>
                  <a:cubicBezTo>
                    <a:pt x="267" y="5505"/>
                    <a:pt x="334" y="5438"/>
                    <a:pt x="334" y="5371"/>
                  </a:cubicBezTo>
                  <a:lnTo>
                    <a:pt x="334" y="168"/>
                  </a:lnTo>
                  <a:cubicBezTo>
                    <a:pt x="334" y="68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1"/>
            <p:cNvSpPr/>
            <p:nvPr/>
          </p:nvSpPr>
          <p:spPr>
            <a:xfrm rot="203375">
              <a:off x="6939395" y="4196098"/>
              <a:ext cx="304395" cy="244086"/>
            </a:xfrm>
            <a:custGeom>
              <a:avLst/>
              <a:gdLst/>
              <a:ahLst/>
              <a:cxnLst/>
              <a:rect l="l" t="t" r="r" b="b"/>
              <a:pathLst>
                <a:path w="4838" h="3879" extrusionOk="0">
                  <a:moveTo>
                    <a:pt x="4653" y="0"/>
                  </a:moveTo>
                  <a:cubicBezTo>
                    <a:pt x="4581" y="0"/>
                    <a:pt x="4531" y="55"/>
                    <a:pt x="4504" y="109"/>
                  </a:cubicBezTo>
                  <a:cubicBezTo>
                    <a:pt x="4504" y="142"/>
                    <a:pt x="3791" y="3581"/>
                    <a:pt x="2332" y="3581"/>
                  </a:cubicBezTo>
                  <a:cubicBezTo>
                    <a:pt x="2311" y="3581"/>
                    <a:pt x="2290" y="3580"/>
                    <a:pt x="2269" y="3579"/>
                  </a:cubicBezTo>
                  <a:cubicBezTo>
                    <a:pt x="735" y="3445"/>
                    <a:pt x="301" y="777"/>
                    <a:pt x="301" y="743"/>
                  </a:cubicBezTo>
                  <a:cubicBezTo>
                    <a:pt x="301" y="661"/>
                    <a:pt x="256" y="601"/>
                    <a:pt x="184" y="601"/>
                  </a:cubicBezTo>
                  <a:cubicBezTo>
                    <a:pt x="169" y="601"/>
                    <a:pt x="152" y="604"/>
                    <a:pt x="134" y="610"/>
                  </a:cubicBezTo>
                  <a:cubicBezTo>
                    <a:pt x="68" y="610"/>
                    <a:pt x="1" y="710"/>
                    <a:pt x="1" y="777"/>
                  </a:cubicBezTo>
                  <a:cubicBezTo>
                    <a:pt x="34" y="910"/>
                    <a:pt x="435" y="3745"/>
                    <a:pt x="2236" y="3879"/>
                  </a:cubicBezTo>
                  <a:lnTo>
                    <a:pt x="2336" y="3879"/>
                  </a:lnTo>
                  <a:cubicBezTo>
                    <a:pt x="4070" y="3879"/>
                    <a:pt x="4771" y="343"/>
                    <a:pt x="4804" y="176"/>
                  </a:cubicBezTo>
                  <a:cubicBezTo>
                    <a:pt x="4838" y="109"/>
                    <a:pt x="4771" y="9"/>
                    <a:pt x="4704" y="9"/>
                  </a:cubicBezTo>
                  <a:cubicBezTo>
                    <a:pt x="4686" y="3"/>
                    <a:pt x="4669" y="0"/>
                    <a:pt x="465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1"/>
          <p:cNvGrpSpPr/>
          <p:nvPr/>
        </p:nvGrpSpPr>
        <p:grpSpPr>
          <a:xfrm>
            <a:off x="8424000" y="4278738"/>
            <a:ext cx="240148" cy="252706"/>
            <a:chOff x="607700" y="1641638"/>
            <a:chExt cx="240148" cy="252706"/>
          </a:xfrm>
        </p:grpSpPr>
        <p:sp>
          <p:nvSpPr>
            <p:cNvPr id="191" name="Google Shape;191;p21"/>
            <p:cNvSpPr/>
            <p:nvPr/>
          </p:nvSpPr>
          <p:spPr>
            <a:xfrm>
              <a:off x="705024" y="1641638"/>
              <a:ext cx="78343" cy="252706"/>
            </a:xfrm>
            <a:custGeom>
              <a:avLst/>
              <a:gdLst/>
              <a:ahLst/>
              <a:cxnLst/>
              <a:rect l="l" t="t" r="r" b="b"/>
              <a:pathLst>
                <a:path w="1622" h="5232" extrusionOk="0">
                  <a:moveTo>
                    <a:pt x="181" y="0"/>
                  </a:moveTo>
                  <a:cubicBezTo>
                    <a:pt x="92" y="0"/>
                    <a:pt x="0" y="72"/>
                    <a:pt x="21" y="195"/>
                  </a:cubicBezTo>
                  <a:lnTo>
                    <a:pt x="1322" y="5098"/>
                  </a:lnTo>
                  <a:cubicBezTo>
                    <a:pt x="1322" y="5165"/>
                    <a:pt x="1388" y="5232"/>
                    <a:pt x="1455" y="5232"/>
                  </a:cubicBezTo>
                  <a:lnTo>
                    <a:pt x="1488" y="5198"/>
                  </a:lnTo>
                  <a:cubicBezTo>
                    <a:pt x="1588" y="5198"/>
                    <a:pt x="1622" y="5098"/>
                    <a:pt x="1622" y="5031"/>
                  </a:cubicBezTo>
                  <a:lnTo>
                    <a:pt x="321" y="95"/>
                  </a:lnTo>
                  <a:cubicBezTo>
                    <a:pt x="295" y="30"/>
                    <a:pt x="238" y="0"/>
                    <a:pt x="18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607700" y="1723505"/>
              <a:ext cx="240148" cy="80613"/>
            </a:xfrm>
            <a:custGeom>
              <a:avLst/>
              <a:gdLst/>
              <a:ahLst/>
              <a:cxnLst/>
              <a:rect l="l" t="t" r="r" b="b"/>
              <a:pathLst>
                <a:path w="4972" h="1669" extrusionOk="0">
                  <a:moveTo>
                    <a:pt x="4738" y="1"/>
                  </a:moveTo>
                  <a:lnTo>
                    <a:pt x="134" y="1335"/>
                  </a:lnTo>
                  <a:cubicBezTo>
                    <a:pt x="34" y="1368"/>
                    <a:pt x="1" y="1468"/>
                    <a:pt x="34" y="1535"/>
                  </a:cubicBezTo>
                  <a:cubicBezTo>
                    <a:pt x="34" y="1602"/>
                    <a:pt x="101" y="1669"/>
                    <a:pt x="168" y="1669"/>
                  </a:cubicBezTo>
                  <a:lnTo>
                    <a:pt x="234" y="1635"/>
                  </a:lnTo>
                  <a:lnTo>
                    <a:pt x="4838" y="301"/>
                  </a:lnTo>
                  <a:cubicBezTo>
                    <a:pt x="4904" y="301"/>
                    <a:pt x="4971" y="201"/>
                    <a:pt x="4938" y="134"/>
                  </a:cubicBezTo>
                  <a:cubicBezTo>
                    <a:pt x="4904" y="34"/>
                    <a:pt x="4838" y="1"/>
                    <a:pt x="473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39868" y="1687908"/>
              <a:ext cx="207980" cy="138766"/>
            </a:xfrm>
            <a:custGeom>
              <a:avLst/>
              <a:gdLst/>
              <a:ahLst/>
              <a:cxnLst/>
              <a:rect l="l" t="t" r="r" b="b"/>
              <a:pathLst>
                <a:path w="4306" h="2873" extrusionOk="0">
                  <a:moveTo>
                    <a:pt x="208" y="1"/>
                  </a:moveTo>
                  <a:cubicBezTo>
                    <a:pt x="83" y="1"/>
                    <a:pt x="1" y="190"/>
                    <a:pt x="135" y="271"/>
                  </a:cubicBezTo>
                  <a:lnTo>
                    <a:pt x="4038" y="2873"/>
                  </a:lnTo>
                  <a:lnTo>
                    <a:pt x="4138" y="2873"/>
                  </a:lnTo>
                  <a:cubicBezTo>
                    <a:pt x="4172" y="2873"/>
                    <a:pt x="4238" y="2873"/>
                    <a:pt x="4238" y="2806"/>
                  </a:cubicBezTo>
                  <a:cubicBezTo>
                    <a:pt x="4305" y="2739"/>
                    <a:pt x="4272" y="2639"/>
                    <a:pt x="4205" y="2606"/>
                  </a:cubicBezTo>
                  <a:lnTo>
                    <a:pt x="302" y="37"/>
                  </a:lnTo>
                  <a:cubicBezTo>
                    <a:pt x="270" y="11"/>
                    <a:pt x="238" y="1"/>
                    <a:pt x="20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77010" y="1648786"/>
              <a:ext cx="130555" cy="216577"/>
            </a:xfrm>
            <a:custGeom>
              <a:avLst/>
              <a:gdLst/>
              <a:ahLst/>
              <a:cxnLst/>
              <a:rect l="l" t="t" r="r" b="b"/>
              <a:pathLst>
                <a:path w="2703" h="4484" extrusionOk="0">
                  <a:moveTo>
                    <a:pt x="2543" y="0"/>
                  </a:moveTo>
                  <a:cubicBezTo>
                    <a:pt x="2486" y="0"/>
                    <a:pt x="2426" y="31"/>
                    <a:pt x="2402" y="80"/>
                  </a:cubicBezTo>
                  <a:lnTo>
                    <a:pt x="34" y="4250"/>
                  </a:lnTo>
                  <a:cubicBezTo>
                    <a:pt x="0" y="4316"/>
                    <a:pt x="34" y="4416"/>
                    <a:pt x="100" y="4483"/>
                  </a:cubicBezTo>
                  <a:lnTo>
                    <a:pt x="167" y="4483"/>
                  </a:lnTo>
                  <a:cubicBezTo>
                    <a:pt x="234" y="4483"/>
                    <a:pt x="267" y="4450"/>
                    <a:pt x="334" y="4416"/>
                  </a:cubicBezTo>
                  <a:lnTo>
                    <a:pt x="2669" y="247"/>
                  </a:lnTo>
                  <a:cubicBezTo>
                    <a:pt x="2702" y="180"/>
                    <a:pt x="2669" y="80"/>
                    <a:pt x="2602" y="13"/>
                  </a:cubicBezTo>
                  <a:cubicBezTo>
                    <a:pt x="2584" y="4"/>
                    <a:pt x="2564" y="0"/>
                    <a:pt x="254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54" y="765544"/>
            <a:ext cx="7634176" cy="935665"/>
          </a:xfrm>
        </p:spPr>
        <p:txBody>
          <a:bodyPr/>
          <a:lstStyle/>
          <a:p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Rally coach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sz="2400" b="0" dirty="0" smtClean="0">
                <a:latin typeface="Comic Sans MS" panose="030F0702030302020204" pitchFamily="66" charset="0"/>
              </a:rPr>
              <a:t>1-There are a few of Kemp’s </a:t>
            </a:r>
            <a:r>
              <a:rPr lang="en-US" sz="2400" b="0" dirty="0" err="1" smtClean="0">
                <a:latin typeface="Comic Sans MS" panose="030F0702030302020204" pitchFamily="66" charset="0"/>
              </a:rPr>
              <a:t>ridely</a:t>
            </a:r>
            <a:r>
              <a:rPr lang="en-US" sz="2400" b="0" dirty="0" smtClean="0">
                <a:latin typeface="Comic Sans MS" panose="030F0702030302020204" pitchFamily="66" charset="0"/>
              </a:rPr>
              <a:t> turtles in the </a:t>
            </a:r>
            <a:r>
              <a:rPr lang="en-US" sz="2400" b="0" dirty="0" err="1" smtClean="0">
                <a:latin typeface="Comic Sans MS" panose="030F0702030302020204" pitchFamily="66" charset="0"/>
              </a:rPr>
              <a:t>wild,so</a:t>
            </a:r>
            <a:r>
              <a:rPr lang="en-US" sz="2400" b="0" dirty="0" smtClean="0">
                <a:latin typeface="Comic Sans MS" panose="030F0702030302020204" pitchFamily="66" charset="0"/>
              </a:rPr>
              <a:t> they are :</a:t>
            </a:r>
            <a:br>
              <a:rPr lang="en-US" sz="2400" b="0" dirty="0" smtClean="0">
                <a:latin typeface="Comic Sans MS" panose="030F0702030302020204" pitchFamily="66" charset="0"/>
              </a:rPr>
            </a:br>
            <a:r>
              <a:rPr lang="en-US" sz="2400" b="0" dirty="0" smtClean="0">
                <a:latin typeface="Comic Sans MS" panose="030F0702030302020204" pitchFamily="66" charset="0"/>
              </a:rPr>
              <a:t/>
            </a:r>
            <a:br>
              <a:rPr lang="en-US" sz="2400" b="0" dirty="0" smtClean="0">
                <a:latin typeface="Comic Sans MS" panose="030F0702030302020204" pitchFamily="66" charset="0"/>
              </a:rPr>
            </a:br>
            <a:r>
              <a:rPr lang="en-US" sz="2400" b="0" dirty="0" smtClean="0">
                <a:latin typeface="Comic Sans MS" panose="030F0702030302020204" pitchFamily="66" charset="0"/>
              </a:rPr>
              <a:t>a-endangered                           b-extinct </a:t>
            </a:r>
            <a:br>
              <a:rPr lang="en-US" sz="2400" b="0" dirty="0" smtClean="0">
                <a:latin typeface="Comic Sans MS" panose="030F0702030302020204" pitchFamily="66" charset="0"/>
              </a:rPr>
            </a:br>
            <a:r>
              <a:rPr lang="en-US" sz="2400" b="0" dirty="0" smtClean="0">
                <a:latin typeface="Comic Sans MS" panose="030F0702030302020204" pitchFamily="66" charset="0"/>
              </a:rPr>
              <a:t/>
            </a:r>
            <a:br>
              <a:rPr lang="en-US" sz="2400" b="0" dirty="0" smtClean="0">
                <a:latin typeface="Comic Sans MS" panose="030F0702030302020204" pitchFamily="66" charset="0"/>
              </a:rPr>
            </a:br>
            <a:r>
              <a:rPr lang="en-US" sz="2400" b="0" dirty="0" smtClean="0">
                <a:latin typeface="Comic Sans MS" panose="030F0702030302020204" pitchFamily="66" charset="0"/>
              </a:rPr>
              <a:t>2-Why did most of the turtles die in the last 50 years?</a:t>
            </a:r>
            <a:br>
              <a:rPr lang="en-US" sz="2400" b="0" dirty="0" smtClean="0">
                <a:latin typeface="Comic Sans MS" panose="030F0702030302020204" pitchFamily="66" charset="0"/>
              </a:rPr>
            </a:br>
            <a:r>
              <a:rPr lang="en-US" sz="2400" b="0" dirty="0" smtClean="0">
                <a:latin typeface="Comic Sans MS" panose="030F0702030302020204" pitchFamily="66" charset="0"/>
              </a:rPr>
              <a:t>________________________________</a:t>
            </a:r>
            <a:endParaRPr lang="en-US" sz="2400" b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0061"/>
            <a:ext cx="4130400" cy="377700"/>
          </a:xfrm>
        </p:spPr>
        <p:txBody>
          <a:bodyPr/>
          <a:lstStyle/>
          <a:p>
            <a:r>
              <a:rPr lang="en-US" dirty="0" smtClean="0"/>
              <a:t>P (2)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073" t="23354" r="34976" b="7717"/>
          <a:stretch/>
        </p:blipFill>
        <p:spPr>
          <a:xfrm>
            <a:off x="4963886" y="15990"/>
            <a:ext cx="4180114" cy="51275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4143" y="326571"/>
            <a:ext cx="3929743" cy="576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omic Sans MS" panose="030F0702030302020204" pitchFamily="66" charset="0"/>
              </a:rPr>
              <a:t>Real Life Application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279" y="1435395"/>
            <a:ext cx="2424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 you have a pet?</a:t>
            </a:r>
          </a:p>
          <a:p>
            <a:r>
              <a:rPr lang="en-US" sz="1600" b="1" dirty="0" smtClean="0"/>
              <a:t>How do you take care of it?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75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27E91-7C3D-891D-F5B5-CD9935B45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2;p58">
            <a:extLst>
              <a:ext uri="{FF2B5EF4-FFF2-40B4-BE49-F238E27FC236}">
                <a16:creationId xmlns:a16="http://schemas.microsoft.com/office/drawing/2014/main" id="{6D34239D-0100-8A48-F2E7-3CEF10CC3C7E}"/>
              </a:ext>
            </a:extLst>
          </p:cNvPr>
          <p:cNvSpPr/>
          <p:nvPr/>
        </p:nvSpPr>
        <p:spPr>
          <a:xfrm>
            <a:off x="219688" y="-6209"/>
            <a:ext cx="1012200" cy="1012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2528;p104">
            <a:extLst>
              <a:ext uri="{FF2B5EF4-FFF2-40B4-BE49-F238E27FC236}">
                <a16:creationId xmlns:a16="http://schemas.microsoft.com/office/drawing/2014/main" id="{076C68FE-889F-44D0-74D8-FA8F44576665}"/>
              </a:ext>
            </a:extLst>
          </p:cNvPr>
          <p:cNvGrpSpPr/>
          <p:nvPr/>
        </p:nvGrpSpPr>
        <p:grpSpPr>
          <a:xfrm>
            <a:off x="300426" y="60143"/>
            <a:ext cx="850721" cy="851862"/>
            <a:chOff x="300426" y="60143"/>
            <a:chExt cx="1357796" cy="1716366"/>
          </a:xfrm>
        </p:grpSpPr>
        <p:sp>
          <p:nvSpPr>
            <p:cNvPr id="9" name="Google Shape;2529;p104">
              <a:extLst>
                <a:ext uri="{FF2B5EF4-FFF2-40B4-BE49-F238E27FC236}">
                  <a16:creationId xmlns:a16="http://schemas.microsoft.com/office/drawing/2014/main" id="{22655DA8-CA2F-6D96-E90B-FFFD1F153D1A}"/>
                </a:ext>
              </a:extLst>
            </p:cNvPr>
            <p:cNvSpPr/>
            <p:nvPr/>
          </p:nvSpPr>
          <p:spPr>
            <a:xfrm>
              <a:off x="714940" y="1666406"/>
              <a:ext cx="192155" cy="110103"/>
            </a:xfrm>
            <a:custGeom>
              <a:avLst/>
              <a:gdLst/>
              <a:ahLst/>
              <a:cxnLst/>
              <a:rect l="l" t="t" r="r" b="b"/>
              <a:pathLst>
                <a:path w="10974" h="6288" extrusionOk="0">
                  <a:moveTo>
                    <a:pt x="4011" y="1"/>
                  </a:moveTo>
                  <a:cubicBezTo>
                    <a:pt x="4011" y="1"/>
                    <a:pt x="1" y="3330"/>
                    <a:pt x="908" y="3936"/>
                  </a:cubicBezTo>
                  <a:cubicBezTo>
                    <a:pt x="1087" y="4055"/>
                    <a:pt x="1340" y="4103"/>
                    <a:pt x="1630" y="4103"/>
                  </a:cubicBezTo>
                  <a:cubicBezTo>
                    <a:pt x="2812" y="4103"/>
                    <a:pt x="4616" y="3309"/>
                    <a:pt x="4617" y="3309"/>
                  </a:cubicBezTo>
                  <a:lnTo>
                    <a:pt x="4617" y="3309"/>
                  </a:lnTo>
                  <a:cubicBezTo>
                    <a:pt x="4617" y="3309"/>
                    <a:pt x="3936" y="5373"/>
                    <a:pt x="5222" y="5449"/>
                  </a:cubicBezTo>
                  <a:cubicBezTo>
                    <a:pt x="5249" y="5451"/>
                    <a:pt x="5275" y="5452"/>
                    <a:pt x="5301" y="5452"/>
                  </a:cubicBezTo>
                  <a:cubicBezTo>
                    <a:pt x="6540" y="5452"/>
                    <a:pt x="7265" y="3708"/>
                    <a:pt x="7265" y="3708"/>
                  </a:cubicBezTo>
                  <a:cubicBezTo>
                    <a:pt x="7265" y="3708"/>
                    <a:pt x="8483" y="6287"/>
                    <a:pt x="9664" y="6287"/>
                  </a:cubicBezTo>
                  <a:cubicBezTo>
                    <a:pt x="9697" y="6287"/>
                    <a:pt x="9730" y="6285"/>
                    <a:pt x="9763" y="6281"/>
                  </a:cubicBezTo>
                  <a:cubicBezTo>
                    <a:pt x="10973" y="6130"/>
                    <a:pt x="9763" y="1211"/>
                    <a:pt x="9763" y="1211"/>
                  </a:cubicBezTo>
                  <a:lnTo>
                    <a:pt x="40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30;p104">
              <a:extLst>
                <a:ext uri="{FF2B5EF4-FFF2-40B4-BE49-F238E27FC236}">
                  <a16:creationId xmlns:a16="http://schemas.microsoft.com/office/drawing/2014/main" id="{EBEBD54D-690C-D0F0-351A-99B226125EF7}"/>
                </a:ext>
              </a:extLst>
            </p:cNvPr>
            <p:cNvSpPr/>
            <p:nvPr/>
          </p:nvSpPr>
          <p:spPr>
            <a:xfrm>
              <a:off x="1038665" y="1666406"/>
              <a:ext cx="192172" cy="110103"/>
            </a:xfrm>
            <a:custGeom>
              <a:avLst/>
              <a:gdLst/>
              <a:ahLst/>
              <a:cxnLst/>
              <a:rect l="l" t="t" r="r" b="b"/>
              <a:pathLst>
                <a:path w="10975" h="6288" extrusionOk="0">
                  <a:moveTo>
                    <a:pt x="6963" y="1"/>
                  </a:moveTo>
                  <a:lnTo>
                    <a:pt x="1211" y="1211"/>
                  </a:lnTo>
                  <a:cubicBezTo>
                    <a:pt x="1211" y="1211"/>
                    <a:pt x="1" y="6130"/>
                    <a:pt x="1211" y="6281"/>
                  </a:cubicBezTo>
                  <a:cubicBezTo>
                    <a:pt x="1244" y="6285"/>
                    <a:pt x="1277" y="6287"/>
                    <a:pt x="1310" y="6287"/>
                  </a:cubicBezTo>
                  <a:cubicBezTo>
                    <a:pt x="2491" y="6287"/>
                    <a:pt x="3709" y="3708"/>
                    <a:pt x="3709" y="3708"/>
                  </a:cubicBezTo>
                  <a:cubicBezTo>
                    <a:pt x="3709" y="3708"/>
                    <a:pt x="4435" y="5452"/>
                    <a:pt x="5675" y="5452"/>
                  </a:cubicBezTo>
                  <a:cubicBezTo>
                    <a:pt x="5701" y="5452"/>
                    <a:pt x="5727" y="5451"/>
                    <a:pt x="5753" y="5449"/>
                  </a:cubicBezTo>
                  <a:cubicBezTo>
                    <a:pt x="7039" y="5373"/>
                    <a:pt x="6359" y="3309"/>
                    <a:pt x="6359" y="3309"/>
                  </a:cubicBezTo>
                  <a:lnTo>
                    <a:pt x="6359" y="3309"/>
                  </a:lnTo>
                  <a:cubicBezTo>
                    <a:pt x="6359" y="3309"/>
                    <a:pt x="8162" y="4103"/>
                    <a:pt x="9344" y="4103"/>
                  </a:cubicBezTo>
                  <a:cubicBezTo>
                    <a:pt x="9634" y="4103"/>
                    <a:pt x="9887" y="4055"/>
                    <a:pt x="10066" y="3936"/>
                  </a:cubicBezTo>
                  <a:cubicBezTo>
                    <a:pt x="10974" y="3330"/>
                    <a:pt x="6963" y="1"/>
                    <a:pt x="6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31;p104">
              <a:extLst>
                <a:ext uri="{FF2B5EF4-FFF2-40B4-BE49-F238E27FC236}">
                  <a16:creationId xmlns:a16="http://schemas.microsoft.com/office/drawing/2014/main" id="{5E90EE65-583B-35B2-B843-8EE3BE2E42F7}"/>
                </a:ext>
              </a:extLst>
            </p:cNvPr>
            <p:cNvSpPr/>
            <p:nvPr/>
          </p:nvSpPr>
          <p:spPr>
            <a:xfrm>
              <a:off x="302107" y="60143"/>
              <a:ext cx="1341564" cy="1644854"/>
            </a:xfrm>
            <a:custGeom>
              <a:avLst/>
              <a:gdLst/>
              <a:ahLst/>
              <a:cxnLst/>
              <a:rect l="l" t="t" r="r" b="b"/>
              <a:pathLst>
                <a:path w="76617" h="93938" extrusionOk="0">
                  <a:moveTo>
                    <a:pt x="38057" y="0"/>
                  </a:moveTo>
                  <a:cubicBezTo>
                    <a:pt x="35871" y="0"/>
                    <a:pt x="20009" y="682"/>
                    <a:pt x="13906" y="20208"/>
                  </a:cubicBezTo>
                  <a:cubicBezTo>
                    <a:pt x="7347" y="41199"/>
                    <a:pt x="1" y="93937"/>
                    <a:pt x="38309" y="93937"/>
                  </a:cubicBezTo>
                  <a:cubicBezTo>
                    <a:pt x="76617" y="93937"/>
                    <a:pt x="69270" y="41199"/>
                    <a:pt x="62710" y="20208"/>
                  </a:cubicBezTo>
                  <a:cubicBezTo>
                    <a:pt x="56608" y="682"/>
                    <a:pt x="40745" y="0"/>
                    <a:pt x="38559" y="0"/>
                  </a:cubicBezTo>
                  <a:cubicBezTo>
                    <a:pt x="38395" y="0"/>
                    <a:pt x="38308" y="4"/>
                    <a:pt x="38308" y="4"/>
                  </a:cubicBezTo>
                  <a:cubicBezTo>
                    <a:pt x="38308" y="4"/>
                    <a:pt x="38221" y="0"/>
                    <a:pt x="38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32;p104">
              <a:extLst>
                <a:ext uri="{FF2B5EF4-FFF2-40B4-BE49-F238E27FC236}">
                  <a16:creationId xmlns:a16="http://schemas.microsoft.com/office/drawing/2014/main" id="{0D39FA27-F9BF-B2A9-6AC2-CB0F04BAD8FD}"/>
                </a:ext>
              </a:extLst>
            </p:cNvPr>
            <p:cNvSpPr/>
            <p:nvPr/>
          </p:nvSpPr>
          <p:spPr>
            <a:xfrm>
              <a:off x="363304" y="60143"/>
              <a:ext cx="1219134" cy="1504967"/>
            </a:xfrm>
            <a:custGeom>
              <a:avLst/>
              <a:gdLst/>
              <a:ahLst/>
              <a:cxnLst/>
              <a:rect l="l" t="t" r="r" b="b"/>
              <a:pathLst>
                <a:path w="69625" h="85949" extrusionOk="0">
                  <a:moveTo>
                    <a:pt x="35065" y="0"/>
                  </a:moveTo>
                  <a:cubicBezTo>
                    <a:pt x="34901" y="0"/>
                    <a:pt x="34814" y="4"/>
                    <a:pt x="34814" y="4"/>
                  </a:cubicBezTo>
                  <a:cubicBezTo>
                    <a:pt x="34814" y="4"/>
                    <a:pt x="34727" y="0"/>
                    <a:pt x="34563" y="0"/>
                  </a:cubicBezTo>
                  <a:cubicBezTo>
                    <a:pt x="32377" y="0"/>
                    <a:pt x="16514" y="682"/>
                    <a:pt x="10411" y="20208"/>
                  </a:cubicBezTo>
                  <a:cubicBezTo>
                    <a:pt x="5429" y="36148"/>
                    <a:pt x="0" y="70389"/>
                    <a:pt x="14449" y="85948"/>
                  </a:cubicBezTo>
                  <a:cubicBezTo>
                    <a:pt x="2746" y="66153"/>
                    <a:pt x="12079" y="15818"/>
                    <a:pt x="21431" y="11024"/>
                  </a:cubicBezTo>
                  <a:cubicBezTo>
                    <a:pt x="23600" y="9913"/>
                    <a:pt x="25482" y="9486"/>
                    <a:pt x="27095" y="9486"/>
                  </a:cubicBezTo>
                  <a:cubicBezTo>
                    <a:pt x="32421" y="9486"/>
                    <a:pt x="34799" y="14146"/>
                    <a:pt x="34812" y="14171"/>
                  </a:cubicBezTo>
                  <a:lnTo>
                    <a:pt x="34812" y="14173"/>
                  </a:lnTo>
                  <a:lnTo>
                    <a:pt x="34813" y="14173"/>
                  </a:lnTo>
                  <a:lnTo>
                    <a:pt x="34813" y="14170"/>
                  </a:lnTo>
                  <a:cubicBezTo>
                    <a:pt x="34826" y="14145"/>
                    <a:pt x="37204" y="9485"/>
                    <a:pt x="42530" y="9485"/>
                  </a:cubicBezTo>
                  <a:cubicBezTo>
                    <a:pt x="44142" y="9485"/>
                    <a:pt x="46025" y="9912"/>
                    <a:pt x="48193" y="11024"/>
                  </a:cubicBezTo>
                  <a:cubicBezTo>
                    <a:pt x="57546" y="15818"/>
                    <a:pt x="66880" y="66153"/>
                    <a:pt x="55174" y="85948"/>
                  </a:cubicBezTo>
                  <a:lnTo>
                    <a:pt x="55176" y="85948"/>
                  </a:lnTo>
                  <a:cubicBezTo>
                    <a:pt x="69624" y="70391"/>
                    <a:pt x="64197" y="36146"/>
                    <a:pt x="59215" y="20207"/>
                  </a:cubicBezTo>
                  <a:cubicBezTo>
                    <a:pt x="53113" y="682"/>
                    <a:pt x="37251" y="0"/>
                    <a:pt x="35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33;p104">
              <a:extLst>
                <a:ext uri="{FF2B5EF4-FFF2-40B4-BE49-F238E27FC236}">
                  <a16:creationId xmlns:a16="http://schemas.microsoft.com/office/drawing/2014/main" id="{62C1B732-1DF6-9710-D8A3-923D687D69A2}"/>
                </a:ext>
              </a:extLst>
            </p:cNvPr>
            <p:cNvSpPr/>
            <p:nvPr/>
          </p:nvSpPr>
          <p:spPr>
            <a:xfrm>
              <a:off x="780270" y="378143"/>
              <a:ext cx="60374" cy="78130"/>
            </a:xfrm>
            <a:custGeom>
              <a:avLst/>
              <a:gdLst/>
              <a:ahLst/>
              <a:cxnLst/>
              <a:rect l="l" t="t" r="r" b="b"/>
              <a:pathLst>
                <a:path w="3448" h="4462" extrusionOk="0">
                  <a:moveTo>
                    <a:pt x="1724" y="1"/>
                  </a:moveTo>
                  <a:cubicBezTo>
                    <a:pt x="772" y="1"/>
                    <a:pt x="0" y="999"/>
                    <a:pt x="0" y="2231"/>
                  </a:cubicBezTo>
                  <a:cubicBezTo>
                    <a:pt x="0" y="3463"/>
                    <a:pt x="771" y="4461"/>
                    <a:pt x="1724" y="4461"/>
                  </a:cubicBezTo>
                  <a:cubicBezTo>
                    <a:pt x="2676" y="4461"/>
                    <a:pt x="3447" y="3463"/>
                    <a:pt x="3447" y="2231"/>
                  </a:cubicBezTo>
                  <a:cubicBezTo>
                    <a:pt x="3447" y="999"/>
                    <a:pt x="2674" y="1"/>
                    <a:pt x="1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34;p104">
              <a:extLst>
                <a:ext uri="{FF2B5EF4-FFF2-40B4-BE49-F238E27FC236}">
                  <a16:creationId xmlns:a16="http://schemas.microsoft.com/office/drawing/2014/main" id="{6BCCDB45-0114-BBC3-B3F8-3509B0A08219}"/>
                </a:ext>
              </a:extLst>
            </p:cNvPr>
            <p:cNvSpPr/>
            <p:nvPr/>
          </p:nvSpPr>
          <p:spPr>
            <a:xfrm>
              <a:off x="1104608" y="378143"/>
              <a:ext cx="60374" cy="78130"/>
            </a:xfrm>
            <a:custGeom>
              <a:avLst/>
              <a:gdLst/>
              <a:ahLst/>
              <a:cxnLst/>
              <a:rect l="l" t="t" r="r" b="b"/>
              <a:pathLst>
                <a:path w="3448" h="4462" extrusionOk="0">
                  <a:moveTo>
                    <a:pt x="1723" y="1"/>
                  </a:moveTo>
                  <a:cubicBezTo>
                    <a:pt x="771" y="1"/>
                    <a:pt x="1" y="999"/>
                    <a:pt x="1" y="2231"/>
                  </a:cubicBezTo>
                  <a:cubicBezTo>
                    <a:pt x="1" y="3463"/>
                    <a:pt x="770" y="4461"/>
                    <a:pt x="1723" y="4461"/>
                  </a:cubicBezTo>
                  <a:cubicBezTo>
                    <a:pt x="2677" y="4461"/>
                    <a:pt x="3447" y="3463"/>
                    <a:pt x="3447" y="2231"/>
                  </a:cubicBezTo>
                  <a:cubicBezTo>
                    <a:pt x="3447" y="999"/>
                    <a:pt x="2674" y="1"/>
                    <a:pt x="1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35;p104">
              <a:extLst>
                <a:ext uri="{FF2B5EF4-FFF2-40B4-BE49-F238E27FC236}">
                  <a16:creationId xmlns:a16="http://schemas.microsoft.com/office/drawing/2014/main" id="{427E6E71-F23F-334E-20E0-9B7E7DC3050B}"/>
                </a:ext>
              </a:extLst>
            </p:cNvPr>
            <p:cNvSpPr/>
            <p:nvPr/>
          </p:nvSpPr>
          <p:spPr>
            <a:xfrm>
              <a:off x="880252" y="467531"/>
              <a:ext cx="183032" cy="106846"/>
            </a:xfrm>
            <a:custGeom>
              <a:avLst/>
              <a:gdLst/>
              <a:ahLst/>
              <a:cxnLst/>
              <a:rect l="l" t="t" r="r" b="b"/>
              <a:pathLst>
                <a:path w="10453" h="6102" extrusionOk="0">
                  <a:moveTo>
                    <a:pt x="5865" y="0"/>
                  </a:moveTo>
                  <a:cubicBezTo>
                    <a:pt x="5865" y="0"/>
                    <a:pt x="847" y="334"/>
                    <a:pt x="424" y="927"/>
                  </a:cubicBezTo>
                  <a:cubicBezTo>
                    <a:pt x="0" y="1519"/>
                    <a:pt x="4721" y="5669"/>
                    <a:pt x="5659" y="6078"/>
                  </a:cubicBezTo>
                  <a:cubicBezTo>
                    <a:pt x="5696" y="6094"/>
                    <a:pt x="5736" y="6102"/>
                    <a:pt x="5781" y="6102"/>
                  </a:cubicBezTo>
                  <a:cubicBezTo>
                    <a:pt x="6873" y="6102"/>
                    <a:pt x="10208" y="1433"/>
                    <a:pt x="10328" y="757"/>
                  </a:cubicBezTo>
                  <a:cubicBezTo>
                    <a:pt x="10452" y="53"/>
                    <a:pt x="5865" y="0"/>
                    <a:pt x="5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36;p104">
              <a:extLst>
                <a:ext uri="{FF2B5EF4-FFF2-40B4-BE49-F238E27FC236}">
                  <a16:creationId xmlns:a16="http://schemas.microsoft.com/office/drawing/2014/main" id="{795FA4A8-BAB5-4298-14BC-201A239A8C5E}"/>
                </a:ext>
              </a:extLst>
            </p:cNvPr>
            <p:cNvSpPr/>
            <p:nvPr/>
          </p:nvSpPr>
          <p:spPr>
            <a:xfrm>
              <a:off x="300426" y="543472"/>
              <a:ext cx="408386" cy="657343"/>
            </a:xfrm>
            <a:custGeom>
              <a:avLst/>
              <a:gdLst/>
              <a:ahLst/>
              <a:cxnLst/>
              <a:rect l="l" t="t" r="r" b="b"/>
              <a:pathLst>
                <a:path w="23323" h="37541" extrusionOk="0">
                  <a:moveTo>
                    <a:pt x="12828" y="0"/>
                  </a:moveTo>
                  <a:cubicBezTo>
                    <a:pt x="3498" y="8162"/>
                    <a:pt x="0" y="35373"/>
                    <a:pt x="3110" y="37317"/>
                  </a:cubicBezTo>
                  <a:cubicBezTo>
                    <a:pt x="3354" y="37469"/>
                    <a:pt x="3650" y="37540"/>
                    <a:pt x="3990" y="37540"/>
                  </a:cubicBezTo>
                  <a:cubicBezTo>
                    <a:pt x="7993" y="37540"/>
                    <a:pt x="18095" y="27714"/>
                    <a:pt x="20602" y="24489"/>
                  </a:cubicBezTo>
                  <a:cubicBezTo>
                    <a:pt x="23322" y="20992"/>
                    <a:pt x="12828" y="0"/>
                    <a:pt x="12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37;p104">
              <a:extLst>
                <a:ext uri="{FF2B5EF4-FFF2-40B4-BE49-F238E27FC236}">
                  <a16:creationId xmlns:a16="http://schemas.microsoft.com/office/drawing/2014/main" id="{0868C074-D1DC-A79C-C06D-807C18640C0E}"/>
                </a:ext>
              </a:extLst>
            </p:cNvPr>
            <p:cNvSpPr/>
            <p:nvPr/>
          </p:nvSpPr>
          <p:spPr>
            <a:xfrm>
              <a:off x="1249836" y="543472"/>
              <a:ext cx="408386" cy="657343"/>
            </a:xfrm>
            <a:custGeom>
              <a:avLst/>
              <a:gdLst/>
              <a:ahLst/>
              <a:cxnLst/>
              <a:rect l="l" t="t" r="r" b="b"/>
              <a:pathLst>
                <a:path w="23323" h="37541" extrusionOk="0">
                  <a:moveTo>
                    <a:pt x="10495" y="0"/>
                  </a:moveTo>
                  <a:cubicBezTo>
                    <a:pt x="10495" y="0"/>
                    <a:pt x="0" y="20991"/>
                    <a:pt x="2721" y="24489"/>
                  </a:cubicBezTo>
                  <a:cubicBezTo>
                    <a:pt x="5228" y="27713"/>
                    <a:pt x="15331" y="37540"/>
                    <a:pt x="19333" y="37540"/>
                  </a:cubicBezTo>
                  <a:cubicBezTo>
                    <a:pt x="19673" y="37540"/>
                    <a:pt x="19969" y="37469"/>
                    <a:pt x="20213" y="37317"/>
                  </a:cubicBezTo>
                  <a:cubicBezTo>
                    <a:pt x="23322" y="35373"/>
                    <a:pt x="19825" y="8162"/>
                    <a:pt x="10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38;p104">
              <a:extLst>
                <a:ext uri="{FF2B5EF4-FFF2-40B4-BE49-F238E27FC236}">
                  <a16:creationId xmlns:a16="http://schemas.microsoft.com/office/drawing/2014/main" id="{45D9A222-673E-4AC1-D09E-C051EC0E0021}"/>
                </a:ext>
              </a:extLst>
            </p:cNvPr>
            <p:cNvSpPr/>
            <p:nvPr/>
          </p:nvSpPr>
          <p:spPr>
            <a:xfrm>
              <a:off x="1086799" y="467529"/>
              <a:ext cx="161180" cy="161180"/>
            </a:xfrm>
            <a:custGeom>
              <a:avLst/>
              <a:gdLst/>
              <a:ahLst/>
              <a:cxnLst/>
              <a:rect l="l" t="t" r="r" b="b"/>
              <a:pathLst>
                <a:path w="9205" h="9205" extrusionOk="0">
                  <a:moveTo>
                    <a:pt x="4602" y="0"/>
                  </a:moveTo>
                  <a:cubicBezTo>
                    <a:pt x="2061" y="0"/>
                    <a:pt x="0" y="2060"/>
                    <a:pt x="0" y="4601"/>
                  </a:cubicBezTo>
                  <a:cubicBezTo>
                    <a:pt x="0" y="7143"/>
                    <a:pt x="2061" y="9204"/>
                    <a:pt x="4602" y="9204"/>
                  </a:cubicBezTo>
                  <a:cubicBezTo>
                    <a:pt x="7143" y="9204"/>
                    <a:pt x="9204" y="7143"/>
                    <a:pt x="9204" y="4601"/>
                  </a:cubicBezTo>
                  <a:cubicBezTo>
                    <a:pt x="9204" y="2060"/>
                    <a:pt x="7144" y="0"/>
                    <a:pt x="4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39;p104">
              <a:extLst>
                <a:ext uri="{FF2B5EF4-FFF2-40B4-BE49-F238E27FC236}">
                  <a16:creationId xmlns:a16="http://schemas.microsoft.com/office/drawing/2014/main" id="{37FB3801-7515-C63E-03D9-8926BE0ABE43}"/>
                </a:ext>
              </a:extLst>
            </p:cNvPr>
            <p:cNvSpPr/>
            <p:nvPr/>
          </p:nvSpPr>
          <p:spPr>
            <a:xfrm>
              <a:off x="710687" y="467529"/>
              <a:ext cx="161180" cy="161180"/>
            </a:xfrm>
            <a:custGeom>
              <a:avLst/>
              <a:gdLst/>
              <a:ahLst/>
              <a:cxnLst/>
              <a:rect l="l" t="t" r="r" b="b"/>
              <a:pathLst>
                <a:path w="9205" h="9205" extrusionOk="0">
                  <a:moveTo>
                    <a:pt x="4602" y="0"/>
                  </a:moveTo>
                  <a:cubicBezTo>
                    <a:pt x="2061" y="0"/>
                    <a:pt x="0" y="2060"/>
                    <a:pt x="0" y="4601"/>
                  </a:cubicBezTo>
                  <a:cubicBezTo>
                    <a:pt x="0" y="7143"/>
                    <a:pt x="2061" y="9204"/>
                    <a:pt x="4602" y="9204"/>
                  </a:cubicBezTo>
                  <a:cubicBezTo>
                    <a:pt x="7143" y="9204"/>
                    <a:pt x="9204" y="7143"/>
                    <a:pt x="9204" y="4601"/>
                  </a:cubicBezTo>
                  <a:cubicBezTo>
                    <a:pt x="9204" y="2060"/>
                    <a:pt x="7144" y="0"/>
                    <a:pt x="4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BCB3F8E-D6C2-4D00-B9E0-7927E5521419}"/>
              </a:ext>
            </a:extLst>
          </p:cNvPr>
          <p:cNvSpPr>
            <a:spLocks noGrp="1"/>
          </p:cNvSpPr>
          <p:nvPr/>
        </p:nvSpPr>
        <p:spPr>
          <a:xfrm>
            <a:off x="1844984" y="1582027"/>
            <a:ext cx="545640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US" sz="2800" b="1" dirty="0" smtClean="0">
                <a:latin typeface="Mali"/>
                <a:cs typeface="Mali"/>
              </a:rPr>
              <a:t>How would you protect endangered animals?</a:t>
            </a:r>
            <a:endParaRPr lang="en-US" sz="2800" b="1" dirty="0">
              <a:latin typeface="Mali"/>
              <a:cs typeface="Mali"/>
            </a:endParaRPr>
          </a:p>
          <a:p>
            <a:pPr marL="127000" indent="0">
              <a:buFont typeface="Catamaran"/>
              <a:buNone/>
            </a:pPr>
            <a:endParaRPr lang="en-US" sz="2800" b="1" dirty="0">
              <a:latin typeface="Mali"/>
              <a:cs typeface="Ma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CABAD-4F18-7446-AAA4-F2D94A4B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01" y="2105885"/>
            <a:ext cx="4327214" cy="247740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CF8BA2A-CC36-A9B3-330E-94F781249D46}"/>
              </a:ext>
            </a:extLst>
          </p:cNvPr>
          <p:cNvSpPr>
            <a:spLocks noGrp="1"/>
          </p:cNvSpPr>
          <p:nvPr/>
        </p:nvSpPr>
        <p:spPr bwMode="black">
          <a:xfrm>
            <a:off x="1691988" y="295451"/>
            <a:ext cx="5767217" cy="9946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400" b="1" dirty="0">
                <a:latin typeface="Mali"/>
                <a:ea typeface="Calibri"/>
                <a:cs typeface="Mali"/>
              </a:rPr>
              <a:t>Critical Thinking - 30 seconds </a:t>
            </a:r>
            <a:endParaRPr lang="en-US" sz="2400" b="1">
              <a:cs typeface="Arial"/>
            </a:endParaRPr>
          </a:p>
          <a:p>
            <a:pPr algn="ctr"/>
            <a:r>
              <a:rPr lang="en-US" sz="2400" b="1" dirty="0">
                <a:latin typeface="Mali"/>
                <a:ea typeface="Calibri"/>
                <a:cs typeface="Mali"/>
              </a:rPr>
              <a:t> Buzz in</a:t>
            </a:r>
            <a:endParaRPr lang="en-US" sz="2400" b="1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0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"/>
          <p:cNvSpPr txBox="1">
            <a:spLocks noGrp="1"/>
          </p:cNvSpPr>
          <p:nvPr>
            <p:ph type="title"/>
          </p:nvPr>
        </p:nvSpPr>
        <p:spPr>
          <a:xfrm>
            <a:off x="437248" y="44376"/>
            <a:ext cx="4600200" cy="13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Rememeber:</a:t>
            </a:r>
            <a:endParaRPr sz="4000" dirty="0"/>
          </a:p>
        </p:txBody>
      </p:sp>
      <p:sp>
        <p:nvSpPr>
          <p:cNvPr id="335" name="Google Shape;335;p42"/>
          <p:cNvSpPr txBox="1">
            <a:spLocks noGrp="1"/>
          </p:cNvSpPr>
          <p:nvPr>
            <p:ph type="subTitle" idx="1"/>
          </p:nvPr>
        </p:nvSpPr>
        <p:spPr>
          <a:xfrm>
            <a:off x="2010954" y="1415493"/>
            <a:ext cx="3026494" cy="13179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b="1" dirty="0">
                <a:latin typeface="Comic Sans MS" panose="030F0702030302020204" pitchFamily="66" charset="0"/>
              </a:rPr>
              <a:t>that informational text</a:t>
            </a:r>
          </a:p>
          <a:p>
            <a:pPr marL="0" lvl="0" indent="0" algn="l"/>
            <a:r>
              <a:rPr lang="en-US" b="1" dirty="0">
                <a:latin typeface="Comic Sans MS" panose="030F0702030302020204" pitchFamily="66" charset="0"/>
              </a:rPr>
              <a:t> is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nonfiction</a:t>
            </a:r>
            <a:r>
              <a:rPr lang="en-US" b="1" dirty="0">
                <a:latin typeface="Comic Sans MS" panose="030F0702030302020204" pitchFamily="66" charset="0"/>
              </a:rPr>
              <a:t> because it </a:t>
            </a:r>
          </a:p>
          <a:p>
            <a:pPr marL="0" lvl="0" indent="0" algn="l"/>
            <a:r>
              <a:rPr lang="en-US" b="1" dirty="0">
                <a:latin typeface="Comic Sans MS" panose="030F0702030302020204" pitchFamily="66" charset="0"/>
              </a:rPr>
              <a:t>tells about true events.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336" name="Google Shape;336;p42"/>
          <p:cNvGrpSpPr/>
          <p:nvPr/>
        </p:nvGrpSpPr>
        <p:grpSpPr>
          <a:xfrm>
            <a:off x="351495" y="1569369"/>
            <a:ext cx="1567868" cy="2991526"/>
            <a:chOff x="-10425700" y="-1732650"/>
            <a:chExt cx="2252684" cy="4298169"/>
          </a:xfrm>
        </p:grpSpPr>
        <p:sp>
          <p:nvSpPr>
            <p:cNvPr id="337" name="Google Shape;337;p42"/>
            <p:cNvSpPr/>
            <p:nvPr/>
          </p:nvSpPr>
          <p:spPr>
            <a:xfrm>
              <a:off x="-9560162" y="665431"/>
              <a:ext cx="404581" cy="1900088"/>
            </a:xfrm>
            <a:custGeom>
              <a:avLst/>
              <a:gdLst/>
              <a:ahLst/>
              <a:cxnLst/>
              <a:rect l="l" t="t" r="r" b="b"/>
              <a:pathLst>
                <a:path w="9708" h="45593" extrusionOk="0">
                  <a:moveTo>
                    <a:pt x="1" y="0"/>
                  </a:moveTo>
                  <a:lnTo>
                    <a:pt x="240" y="20216"/>
                  </a:lnTo>
                  <a:lnTo>
                    <a:pt x="241" y="20305"/>
                  </a:lnTo>
                  <a:lnTo>
                    <a:pt x="2184" y="41562"/>
                  </a:lnTo>
                  <a:lnTo>
                    <a:pt x="7599" y="45592"/>
                  </a:lnTo>
                  <a:lnTo>
                    <a:pt x="7851" y="45250"/>
                  </a:lnTo>
                  <a:lnTo>
                    <a:pt x="3355" y="41935"/>
                  </a:lnTo>
                  <a:lnTo>
                    <a:pt x="3355" y="41935"/>
                  </a:lnTo>
                  <a:lnTo>
                    <a:pt x="9707" y="42598"/>
                  </a:lnTo>
                  <a:lnTo>
                    <a:pt x="9707" y="42103"/>
                  </a:lnTo>
                  <a:lnTo>
                    <a:pt x="2752" y="41312"/>
                  </a:lnTo>
                  <a:lnTo>
                    <a:pt x="2485" y="20277"/>
                  </a:lnTo>
                  <a:lnTo>
                    <a:pt x="3830" y="1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-10113224" y="612087"/>
              <a:ext cx="1180736" cy="1442413"/>
            </a:xfrm>
            <a:custGeom>
              <a:avLst/>
              <a:gdLst/>
              <a:ahLst/>
              <a:cxnLst/>
              <a:rect l="l" t="t" r="r" b="b"/>
              <a:pathLst>
                <a:path w="28332" h="34611" extrusionOk="0">
                  <a:moveTo>
                    <a:pt x="4763" y="1"/>
                  </a:moveTo>
                  <a:lnTo>
                    <a:pt x="249" y="19567"/>
                  </a:lnTo>
                  <a:lnTo>
                    <a:pt x="0" y="20644"/>
                  </a:lnTo>
                  <a:lnTo>
                    <a:pt x="971" y="20947"/>
                  </a:lnTo>
                  <a:lnTo>
                    <a:pt x="22159" y="27573"/>
                  </a:lnTo>
                  <a:lnTo>
                    <a:pt x="24393" y="34610"/>
                  </a:lnTo>
                  <a:lnTo>
                    <a:pt x="24869" y="34528"/>
                  </a:lnTo>
                  <a:lnTo>
                    <a:pt x="22919" y="28112"/>
                  </a:lnTo>
                  <a:lnTo>
                    <a:pt x="22919" y="28112"/>
                  </a:lnTo>
                  <a:lnTo>
                    <a:pt x="28046" y="32750"/>
                  </a:lnTo>
                  <a:lnTo>
                    <a:pt x="28332" y="32434"/>
                  </a:lnTo>
                  <a:lnTo>
                    <a:pt x="22680" y="27320"/>
                  </a:lnTo>
                  <a:lnTo>
                    <a:pt x="2765" y="19197"/>
                  </a:lnTo>
                  <a:lnTo>
                    <a:pt x="8459" y="1004"/>
                  </a:lnTo>
                  <a:lnTo>
                    <a:pt x="47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-10307719" y="-196358"/>
              <a:ext cx="1344894" cy="951690"/>
            </a:xfrm>
            <a:custGeom>
              <a:avLst/>
              <a:gdLst/>
              <a:ahLst/>
              <a:cxnLst/>
              <a:rect l="l" t="t" r="r" b="b"/>
              <a:pathLst>
                <a:path w="32271" h="22836" extrusionOk="0">
                  <a:moveTo>
                    <a:pt x="16135" y="1"/>
                  </a:moveTo>
                  <a:cubicBezTo>
                    <a:pt x="11856" y="1"/>
                    <a:pt x="7752" y="1204"/>
                    <a:pt x="4726" y="3346"/>
                  </a:cubicBezTo>
                  <a:cubicBezTo>
                    <a:pt x="1701" y="5486"/>
                    <a:pt x="0" y="8391"/>
                    <a:pt x="0" y="11419"/>
                  </a:cubicBezTo>
                  <a:cubicBezTo>
                    <a:pt x="0" y="14447"/>
                    <a:pt x="1701" y="17350"/>
                    <a:pt x="4726" y="19492"/>
                  </a:cubicBezTo>
                  <a:cubicBezTo>
                    <a:pt x="7752" y="21632"/>
                    <a:pt x="11856" y="22836"/>
                    <a:pt x="16135" y="22836"/>
                  </a:cubicBezTo>
                  <a:cubicBezTo>
                    <a:pt x="20414" y="22836"/>
                    <a:pt x="24518" y="21632"/>
                    <a:pt x="27544" y="19492"/>
                  </a:cubicBezTo>
                  <a:cubicBezTo>
                    <a:pt x="30570" y="17350"/>
                    <a:pt x="32270" y="14447"/>
                    <a:pt x="32270" y="11419"/>
                  </a:cubicBezTo>
                  <a:cubicBezTo>
                    <a:pt x="32270" y="8391"/>
                    <a:pt x="30570" y="5486"/>
                    <a:pt x="27544" y="3346"/>
                  </a:cubicBezTo>
                  <a:cubicBezTo>
                    <a:pt x="24518" y="1204"/>
                    <a:pt x="20414" y="1"/>
                    <a:pt x="16135" y="1"/>
                  </a:cubicBezTo>
                  <a:close/>
                </a:path>
              </a:pathLst>
            </a:custGeom>
            <a:solidFill>
              <a:srgbClr val="E39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-10425700" y="-196358"/>
              <a:ext cx="1462876" cy="669759"/>
            </a:xfrm>
            <a:custGeom>
              <a:avLst/>
              <a:gdLst/>
              <a:ahLst/>
              <a:cxnLst/>
              <a:rect l="l" t="t" r="r" b="b"/>
              <a:pathLst>
                <a:path w="35102" h="16071" extrusionOk="0">
                  <a:moveTo>
                    <a:pt x="18966" y="1"/>
                  </a:moveTo>
                  <a:cubicBezTo>
                    <a:pt x="10055" y="1"/>
                    <a:pt x="5075" y="3514"/>
                    <a:pt x="2454" y="9247"/>
                  </a:cubicBezTo>
                  <a:cubicBezTo>
                    <a:pt x="944" y="12550"/>
                    <a:pt x="1" y="15287"/>
                    <a:pt x="1" y="15287"/>
                  </a:cubicBezTo>
                  <a:cubicBezTo>
                    <a:pt x="1" y="15287"/>
                    <a:pt x="1128" y="15830"/>
                    <a:pt x="3480" y="15830"/>
                  </a:cubicBezTo>
                  <a:cubicBezTo>
                    <a:pt x="4165" y="15830"/>
                    <a:pt x="4955" y="15784"/>
                    <a:pt x="5851" y="15665"/>
                  </a:cubicBezTo>
                  <a:cubicBezTo>
                    <a:pt x="8464" y="15316"/>
                    <a:pt x="10008" y="14281"/>
                    <a:pt x="10758" y="13615"/>
                  </a:cubicBezTo>
                  <a:lnTo>
                    <a:pt x="10758" y="13615"/>
                  </a:lnTo>
                  <a:cubicBezTo>
                    <a:pt x="10099" y="14417"/>
                    <a:pt x="9392" y="15779"/>
                    <a:pt x="11890" y="16042"/>
                  </a:cubicBezTo>
                  <a:cubicBezTo>
                    <a:pt x="12079" y="16061"/>
                    <a:pt x="12271" y="16071"/>
                    <a:pt x="12465" y="16071"/>
                  </a:cubicBezTo>
                  <a:cubicBezTo>
                    <a:pt x="15959" y="16071"/>
                    <a:pt x="20192" y="13023"/>
                    <a:pt x="20192" y="13022"/>
                  </a:cubicBezTo>
                  <a:lnTo>
                    <a:pt x="20192" y="13022"/>
                  </a:lnTo>
                  <a:lnTo>
                    <a:pt x="18116" y="15665"/>
                  </a:lnTo>
                  <a:cubicBezTo>
                    <a:pt x="18116" y="15665"/>
                    <a:pt x="18629" y="15755"/>
                    <a:pt x="19557" y="15755"/>
                  </a:cubicBezTo>
                  <a:cubicBezTo>
                    <a:pt x="20952" y="15755"/>
                    <a:pt x="23286" y="15551"/>
                    <a:pt x="26231" y="14532"/>
                  </a:cubicBezTo>
                  <a:cubicBezTo>
                    <a:pt x="30511" y="13051"/>
                    <a:pt x="35101" y="11419"/>
                    <a:pt x="35101" y="11419"/>
                  </a:cubicBezTo>
                  <a:cubicBezTo>
                    <a:pt x="35101" y="5113"/>
                    <a:pt x="27877" y="1"/>
                    <a:pt x="18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-9353164" y="-1689392"/>
              <a:ext cx="861839" cy="2253867"/>
            </a:xfrm>
            <a:custGeom>
              <a:avLst/>
              <a:gdLst/>
              <a:ahLst/>
              <a:cxnLst/>
              <a:rect l="l" t="t" r="r" b="b"/>
              <a:pathLst>
                <a:path w="20680" h="54082" extrusionOk="0">
                  <a:moveTo>
                    <a:pt x="9932" y="1"/>
                  </a:moveTo>
                  <a:cubicBezTo>
                    <a:pt x="7027" y="1"/>
                    <a:pt x="4421" y="1815"/>
                    <a:pt x="2781" y="4977"/>
                  </a:cubicBezTo>
                  <a:cubicBezTo>
                    <a:pt x="207" y="9938"/>
                    <a:pt x="0" y="18367"/>
                    <a:pt x="4587" y="24878"/>
                  </a:cubicBezTo>
                  <a:cubicBezTo>
                    <a:pt x="6068" y="26980"/>
                    <a:pt x="7633" y="28848"/>
                    <a:pt x="9146" y="30655"/>
                  </a:cubicBezTo>
                  <a:cubicBezTo>
                    <a:pt x="11825" y="33853"/>
                    <a:pt x="14138" y="36616"/>
                    <a:pt x="14745" y="39245"/>
                  </a:cubicBezTo>
                  <a:cubicBezTo>
                    <a:pt x="15249" y="41427"/>
                    <a:pt x="14998" y="43198"/>
                    <a:pt x="13980" y="44661"/>
                  </a:cubicBezTo>
                  <a:cubicBezTo>
                    <a:pt x="11610" y="48066"/>
                    <a:pt x="5881" y="48890"/>
                    <a:pt x="5824" y="48898"/>
                  </a:cubicBezTo>
                  <a:lnTo>
                    <a:pt x="6490" y="54082"/>
                  </a:lnTo>
                  <a:cubicBezTo>
                    <a:pt x="6818" y="54040"/>
                    <a:pt x="14552" y="52989"/>
                    <a:pt x="18269" y="47648"/>
                  </a:cubicBezTo>
                  <a:cubicBezTo>
                    <a:pt x="20152" y="44943"/>
                    <a:pt x="20680" y="41721"/>
                    <a:pt x="19838" y="38071"/>
                  </a:cubicBezTo>
                  <a:cubicBezTo>
                    <a:pt x="18949" y="34221"/>
                    <a:pt x="16133" y="30859"/>
                    <a:pt x="13153" y="27300"/>
                  </a:cubicBezTo>
                  <a:cubicBezTo>
                    <a:pt x="11708" y="25574"/>
                    <a:pt x="10215" y="23791"/>
                    <a:pt x="8859" y="21868"/>
                  </a:cubicBezTo>
                  <a:cubicBezTo>
                    <a:pt x="5510" y="17113"/>
                    <a:pt x="5619" y="10856"/>
                    <a:pt x="7420" y="7383"/>
                  </a:cubicBezTo>
                  <a:cubicBezTo>
                    <a:pt x="7837" y="6578"/>
                    <a:pt x="8719" y="5226"/>
                    <a:pt x="9932" y="5226"/>
                  </a:cubicBezTo>
                  <a:lnTo>
                    <a:pt x="9932" y="1"/>
                  </a:lnTo>
                  <a:close/>
                </a:path>
              </a:pathLst>
            </a:custGeom>
            <a:solidFill>
              <a:srgbClr val="E39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-9320992" y="-1732650"/>
              <a:ext cx="763778" cy="687012"/>
            </a:xfrm>
            <a:custGeom>
              <a:avLst/>
              <a:gdLst/>
              <a:ahLst/>
              <a:cxnLst/>
              <a:rect l="l" t="t" r="r" b="b"/>
              <a:pathLst>
                <a:path w="18327" h="16485" extrusionOk="0">
                  <a:moveTo>
                    <a:pt x="9164" y="0"/>
                  </a:moveTo>
                  <a:cubicBezTo>
                    <a:pt x="6733" y="0"/>
                    <a:pt x="4403" y="869"/>
                    <a:pt x="2684" y="2415"/>
                  </a:cubicBezTo>
                  <a:cubicBezTo>
                    <a:pt x="966" y="3960"/>
                    <a:pt x="0" y="6057"/>
                    <a:pt x="0" y="8243"/>
                  </a:cubicBezTo>
                  <a:cubicBezTo>
                    <a:pt x="0" y="10429"/>
                    <a:pt x="966" y="12525"/>
                    <a:pt x="2684" y="14071"/>
                  </a:cubicBezTo>
                  <a:cubicBezTo>
                    <a:pt x="4403" y="15617"/>
                    <a:pt x="6733" y="16485"/>
                    <a:pt x="9164" y="16485"/>
                  </a:cubicBezTo>
                  <a:cubicBezTo>
                    <a:pt x="11594" y="16485"/>
                    <a:pt x="13925" y="15617"/>
                    <a:pt x="15644" y="14071"/>
                  </a:cubicBezTo>
                  <a:cubicBezTo>
                    <a:pt x="17362" y="12525"/>
                    <a:pt x="18327" y="10429"/>
                    <a:pt x="18327" y="8243"/>
                  </a:cubicBezTo>
                  <a:cubicBezTo>
                    <a:pt x="18327" y="6057"/>
                    <a:pt x="17362" y="3960"/>
                    <a:pt x="15644" y="2415"/>
                  </a:cubicBezTo>
                  <a:cubicBezTo>
                    <a:pt x="13925" y="869"/>
                    <a:pt x="11594" y="0"/>
                    <a:pt x="9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-8956089" y="-1410922"/>
              <a:ext cx="783073" cy="718977"/>
            </a:xfrm>
            <a:custGeom>
              <a:avLst/>
              <a:gdLst/>
              <a:ahLst/>
              <a:cxnLst/>
              <a:rect l="l" t="t" r="r" b="b"/>
              <a:pathLst>
                <a:path w="18790" h="17252" extrusionOk="0">
                  <a:moveTo>
                    <a:pt x="6273" y="1"/>
                  </a:moveTo>
                  <a:cubicBezTo>
                    <a:pt x="1421" y="1"/>
                    <a:pt x="0" y="7450"/>
                    <a:pt x="3797" y="8211"/>
                  </a:cubicBezTo>
                  <a:cubicBezTo>
                    <a:pt x="10609" y="9576"/>
                    <a:pt x="17768" y="17251"/>
                    <a:pt x="17768" y="17251"/>
                  </a:cubicBezTo>
                  <a:cubicBezTo>
                    <a:pt x="17768" y="17251"/>
                    <a:pt x="18789" y="10709"/>
                    <a:pt x="15039" y="6506"/>
                  </a:cubicBezTo>
                  <a:cubicBezTo>
                    <a:pt x="12001" y="3100"/>
                    <a:pt x="9492" y="234"/>
                    <a:pt x="6648" y="15"/>
                  </a:cubicBezTo>
                  <a:cubicBezTo>
                    <a:pt x="6521" y="6"/>
                    <a:pt x="6396" y="1"/>
                    <a:pt x="6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-8985095" y="-1509858"/>
              <a:ext cx="215876" cy="215835"/>
            </a:xfrm>
            <a:custGeom>
              <a:avLst/>
              <a:gdLst/>
              <a:ahLst/>
              <a:cxnLst/>
              <a:rect l="l" t="t" r="r" b="b"/>
              <a:pathLst>
                <a:path w="5180" h="5179" extrusionOk="0">
                  <a:moveTo>
                    <a:pt x="2590" y="0"/>
                  </a:moveTo>
                  <a:cubicBezTo>
                    <a:pt x="1160" y="0"/>
                    <a:pt x="1" y="1159"/>
                    <a:pt x="1" y="2589"/>
                  </a:cubicBezTo>
                  <a:cubicBezTo>
                    <a:pt x="1" y="4019"/>
                    <a:pt x="1160" y="5178"/>
                    <a:pt x="2590" y="5178"/>
                  </a:cubicBezTo>
                  <a:cubicBezTo>
                    <a:pt x="4020" y="5178"/>
                    <a:pt x="5180" y="4019"/>
                    <a:pt x="5180" y="2589"/>
                  </a:cubicBezTo>
                  <a:cubicBezTo>
                    <a:pt x="5180" y="1159"/>
                    <a:pt x="4020" y="0"/>
                    <a:pt x="25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-8685872" y="-1211426"/>
              <a:ext cx="427877" cy="408915"/>
            </a:xfrm>
            <a:custGeom>
              <a:avLst/>
              <a:gdLst/>
              <a:ahLst/>
              <a:cxnLst/>
              <a:rect l="l" t="t" r="r" b="b"/>
              <a:pathLst>
                <a:path w="10267" h="9812" extrusionOk="0">
                  <a:moveTo>
                    <a:pt x="327" y="1"/>
                  </a:moveTo>
                  <a:lnTo>
                    <a:pt x="1" y="273"/>
                  </a:lnTo>
                  <a:cubicBezTo>
                    <a:pt x="4659" y="5871"/>
                    <a:pt x="9963" y="9773"/>
                    <a:pt x="10016" y="9812"/>
                  </a:cubicBezTo>
                  <a:lnTo>
                    <a:pt x="10267" y="9468"/>
                  </a:lnTo>
                  <a:cubicBezTo>
                    <a:pt x="10214" y="9429"/>
                    <a:pt x="4950" y="5557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-8941253" y="-1484936"/>
              <a:ext cx="128192" cy="165908"/>
            </a:xfrm>
            <a:custGeom>
              <a:avLst/>
              <a:gdLst/>
              <a:ahLst/>
              <a:cxnLst/>
              <a:rect l="l" t="t" r="r" b="b"/>
              <a:pathLst>
                <a:path w="3076" h="3981" extrusionOk="0">
                  <a:moveTo>
                    <a:pt x="1539" y="0"/>
                  </a:moveTo>
                  <a:cubicBezTo>
                    <a:pt x="689" y="0"/>
                    <a:pt x="1" y="891"/>
                    <a:pt x="1" y="1991"/>
                  </a:cubicBezTo>
                  <a:cubicBezTo>
                    <a:pt x="1" y="3090"/>
                    <a:pt x="689" y="3981"/>
                    <a:pt x="1539" y="3981"/>
                  </a:cubicBezTo>
                  <a:cubicBezTo>
                    <a:pt x="2388" y="3981"/>
                    <a:pt x="3076" y="3090"/>
                    <a:pt x="3076" y="1991"/>
                  </a:cubicBezTo>
                  <a:cubicBezTo>
                    <a:pt x="3076" y="892"/>
                    <a:pt x="2388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42"/>
          <p:cNvSpPr/>
          <p:nvPr/>
        </p:nvSpPr>
        <p:spPr>
          <a:xfrm rot="-899946">
            <a:off x="2364325" y="4354087"/>
            <a:ext cx="1474388" cy="782185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42"/>
          <p:cNvSpPr/>
          <p:nvPr/>
        </p:nvSpPr>
        <p:spPr>
          <a:xfrm rot="-4500054">
            <a:off x="1621765" y="4169803"/>
            <a:ext cx="1474388" cy="782185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1.bp.blogspot.com/-t11mX6GQI3U/XiZdNeE8IHI/AAAAAAAAOzI/IyICGABy0As2Q4myT_acbjpD1mhDI70sgCLcBGAsYHQ/s640/IMG_07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82" y="95312"/>
            <a:ext cx="3737362" cy="50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>
          <a:extLst>
            <a:ext uri="{FF2B5EF4-FFF2-40B4-BE49-F238E27FC236}">
              <a16:creationId xmlns:a16="http://schemas.microsoft.com/office/drawing/2014/main" id="{323357FE-2C90-D859-49DC-8936EAB1A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8382FDF-82B3-D98C-97E5-01FFF5C0BA6A}"/>
              </a:ext>
            </a:extLst>
          </p:cNvPr>
          <p:cNvSpPr>
            <a:spLocks noGrp="1"/>
          </p:cNvSpPr>
          <p:nvPr/>
        </p:nvSpPr>
        <p:spPr>
          <a:xfrm>
            <a:off x="872790" y="1076193"/>
            <a:ext cx="3629666" cy="13562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Mali"/>
                <a:cs typeface="Mali"/>
              </a:rPr>
              <a:t>Students 1: </a:t>
            </a:r>
            <a:r>
              <a:rPr lang="en-US" b="1" dirty="0" smtClean="0">
                <a:latin typeface="Mali"/>
                <a:ea typeface="Calibri"/>
                <a:cs typeface="Mali"/>
              </a:rPr>
              <a:t>Mention 2 types of nonfiction genre ?</a:t>
            </a:r>
            <a:endParaRPr lang="en-US" sz="2400" dirty="0">
              <a:solidFill>
                <a:schemeClr val="tx1"/>
              </a:solidFill>
              <a:latin typeface="Mali"/>
              <a:ea typeface="Calibri"/>
              <a:cs typeface="Mali"/>
            </a:endParaRPr>
          </a:p>
          <a:p>
            <a:pPr marL="0" indent="0" fontAlgn="base">
              <a:spcBef>
                <a:spcPts val="0"/>
              </a:spcBef>
              <a:spcAft>
                <a:spcPts val="1000"/>
              </a:spcAft>
              <a:buNone/>
            </a:pPr>
            <a:endParaRPr lang="en-US" dirty="0">
              <a:solidFill>
                <a:schemeClr val="tx1"/>
              </a:solidFill>
              <a:latin typeface="Mali"/>
              <a:ea typeface="Calibri"/>
              <a:cs typeface="Mali"/>
            </a:endParaRPr>
          </a:p>
          <a:p>
            <a:pPr>
              <a:buAutoNum type="arabicPeriod"/>
            </a:pPr>
            <a:endParaRPr lang="en-US" dirty="0">
              <a:solidFill>
                <a:srgbClr val="262626"/>
              </a:solidFill>
              <a:latin typeface="Mali"/>
              <a:ea typeface="Calibri"/>
              <a:cs typeface="Mali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CFA1605-4D1C-8855-8BEA-979D198392B3}"/>
              </a:ext>
            </a:extLst>
          </p:cNvPr>
          <p:cNvSpPr txBox="1">
            <a:spLocks/>
          </p:cNvSpPr>
          <p:nvPr/>
        </p:nvSpPr>
        <p:spPr>
          <a:xfrm>
            <a:off x="871092" y="2754749"/>
            <a:ext cx="3644042" cy="15913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>
                <a:latin typeface="Mali"/>
                <a:cs typeface="Mali"/>
              </a:rPr>
              <a:t>Students 2: </a:t>
            </a:r>
            <a:r>
              <a:rPr lang="en-US" sz="2400" b="1" dirty="0" smtClean="0">
                <a:latin typeface="Mali"/>
                <a:cs typeface="Mali"/>
              </a:rPr>
              <a:t>Are fables fiction? </a:t>
            </a:r>
            <a:r>
              <a:rPr lang="en-US" sz="2400" b="1" dirty="0" smtClean="0">
                <a:latin typeface="Mali"/>
                <a:cs typeface="Mali"/>
              </a:rPr>
              <a:t>Explain</a:t>
            </a:r>
            <a:r>
              <a:rPr lang="en-US" sz="2800" dirty="0" smtClean="0">
                <a:latin typeface="Mali"/>
                <a:ea typeface="Calibri"/>
              </a:rPr>
              <a:t>?</a:t>
            </a:r>
            <a:endParaRPr lang="en-US" sz="2800" dirty="0">
              <a:latin typeface="Mali"/>
              <a:ea typeface="Calibri"/>
            </a:endParaRPr>
          </a:p>
          <a:p>
            <a:pPr marL="0" indent="0">
              <a:buNone/>
            </a:pPr>
            <a:endParaRPr lang="en-US" sz="2800" dirty="0">
              <a:latin typeface="Mali"/>
              <a:ea typeface="Calibri"/>
              <a:cs typeface="Mali"/>
            </a:endParaRPr>
          </a:p>
          <a:p>
            <a:endParaRPr lang="en-US" dirty="0">
              <a:latin typeface="Mali"/>
              <a:cs typeface="Mali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ABB0581-B0CF-BFE5-D8C5-6F76DA932399}"/>
              </a:ext>
            </a:extLst>
          </p:cNvPr>
          <p:cNvSpPr>
            <a:spLocks noGrp="1"/>
          </p:cNvSpPr>
          <p:nvPr/>
        </p:nvSpPr>
        <p:spPr>
          <a:xfrm>
            <a:off x="4774300" y="1076191"/>
            <a:ext cx="3615823" cy="13562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Mali"/>
                <a:cs typeface="Mali"/>
              </a:rPr>
              <a:t>Students 3: </a:t>
            </a:r>
            <a:endParaRPr lang="en-US" sz="2400" b="1" dirty="0">
              <a:latin typeface="Mali"/>
              <a:ea typeface="Calibri"/>
              <a:cs typeface="Mali"/>
            </a:endParaRPr>
          </a:p>
          <a:p>
            <a:pPr marL="0" indent="0">
              <a:buNone/>
            </a:pPr>
            <a:r>
              <a:rPr lang="en-US" sz="2800" dirty="0" smtClean="0">
                <a:latin typeface="Mali"/>
                <a:cs typeface="Mali"/>
              </a:rPr>
              <a:t>What is your favorite genre?</a:t>
            </a:r>
            <a:endParaRPr lang="en-US" dirty="0">
              <a:latin typeface="Mali"/>
              <a:cs typeface="Mali"/>
            </a:endParaRPr>
          </a:p>
          <a:p>
            <a:pPr>
              <a:buAutoNum type="arabicPeriod"/>
            </a:pPr>
            <a:endParaRPr lang="en-US" dirty="0">
              <a:solidFill>
                <a:srgbClr val="262626"/>
              </a:solidFill>
              <a:latin typeface="Mali"/>
              <a:ea typeface="Calibri"/>
              <a:cs typeface="Mali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307A41D-5F19-C05A-7798-FDB68D80EB28}"/>
              </a:ext>
            </a:extLst>
          </p:cNvPr>
          <p:cNvSpPr txBox="1">
            <a:spLocks/>
          </p:cNvSpPr>
          <p:nvPr/>
        </p:nvSpPr>
        <p:spPr>
          <a:xfrm>
            <a:off x="4758225" y="2754749"/>
            <a:ext cx="3597851" cy="159134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>
                <a:latin typeface="Mali"/>
                <a:cs typeface="Mali"/>
              </a:rPr>
              <a:t>Students 4:</a:t>
            </a:r>
            <a:r>
              <a:rPr lang="en-US" sz="2800" b="1" dirty="0">
                <a:latin typeface="Mali"/>
                <a:cs typeface="Mali"/>
              </a:rPr>
              <a:t> </a:t>
            </a:r>
            <a:endParaRPr lang="en-US" dirty="0">
              <a:latin typeface="Mali"/>
              <a:cs typeface="Mali"/>
            </a:endParaRPr>
          </a:p>
          <a:p>
            <a:r>
              <a:rPr lang="en-US" sz="2800" dirty="0" smtClean="0">
                <a:latin typeface="Mali"/>
                <a:ea typeface="Calibri"/>
                <a:cs typeface="Mali"/>
              </a:rPr>
              <a:t>Short story is fiction</a:t>
            </a:r>
            <a:r>
              <a:rPr lang="en-US" sz="2800" dirty="0" smtClean="0">
                <a:latin typeface="Mali"/>
                <a:ea typeface="Calibri"/>
                <a:cs typeface="Mali"/>
              </a:rPr>
              <a:t>. </a:t>
            </a:r>
            <a:r>
              <a:rPr lang="en-US" sz="2800" dirty="0">
                <a:latin typeface="Mali"/>
                <a:ea typeface="Calibri"/>
                <a:cs typeface="Mali"/>
              </a:rPr>
              <a:t>T/F</a:t>
            </a:r>
            <a:endParaRPr lang="en-US" dirty="0">
              <a:latin typeface="Mali"/>
              <a:cs typeface="Mali"/>
            </a:endParaRPr>
          </a:p>
          <a:p>
            <a:endParaRPr lang="en-US" sz="2800" dirty="0">
              <a:latin typeface="Mali"/>
              <a:ea typeface="Calibri"/>
              <a:cs typeface="Mali"/>
            </a:endParaRPr>
          </a:p>
          <a:p>
            <a:pPr marL="0" indent="0">
              <a:buFontTx/>
              <a:buNone/>
            </a:pPr>
            <a:endParaRPr lang="en-US" sz="2800" b="1" dirty="0">
              <a:latin typeface="Mali"/>
              <a:ea typeface="Calibri"/>
              <a:cs typeface="Mal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latin typeface="Mali"/>
              <a:ea typeface="Calibri"/>
              <a:cs typeface="Mali"/>
            </a:endParaRPr>
          </a:p>
          <a:p>
            <a:endParaRPr lang="en-US" sz="2800" dirty="0">
              <a:latin typeface="Mali"/>
              <a:ea typeface="Calibri"/>
              <a:cs typeface="Mali"/>
            </a:endParaRPr>
          </a:p>
          <a:p>
            <a:endParaRPr lang="en-US" dirty="0">
              <a:latin typeface="Mali"/>
              <a:ea typeface="Calibri"/>
              <a:cs typeface="Mali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88C31A8-585F-6C67-BF53-8B722CD1F56D}"/>
              </a:ext>
            </a:extLst>
          </p:cNvPr>
          <p:cNvSpPr>
            <a:spLocks noGrp="1"/>
          </p:cNvSpPr>
          <p:nvPr/>
        </p:nvSpPr>
        <p:spPr bwMode="black">
          <a:xfrm>
            <a:off x="1886082" y="256606"/>
            <a:ext cx="5379029" cy="55252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500" b="1" dirty="0">
                <a:latin typeface="Mali"/>
                <a:ea typeface="Calibri"/>
                <a:cs typeface="Mali"/>
              </a:rPr>
              <a:t>Differentiation</a:t>
            </a:r>
            <a:r>
              <a:rPr lang="en-US" sz="2800" b="1" dirty="0">
                <a:latin typeface="Mali"/>
                <a:ea typeface="Calibri"/>
                <a:cs typeface="Mali"/>
              </a:rPr>
              <a:t> - 2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ction and Non-Fiction _ English For Kids _ Mind Bloom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7245" y="183413"/>
            <a:ext cx="8652538" cy="48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7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35"/>
          <p:cNvGrpSpPr/>
          <p:nvPr/>
        </p:nvGrpSpPr>
        <p:grpSpPr>
          <a:xfrm>
            <a:off x="4271278" y="4420093"/>
            <a:ext cx="212143" cy="222098"/>
            <a:chOff x="4271278" y="4420093"/>
            <a:chExt cx="212143" cy="222098"/>
          </a:xfrm>
        </p:grpSpPr>
        <p:sp>
          <p:nvSpPr>
            <p:cNvPr id="1486" name="Google Shape;1486;p35"/>
            <p:cNvSpPr/>
            <p:nvPr/>
          </p:nvSpPr>
          <p:spPr>
            <a:xfrm>
              <a:off x="4356135" y="4420093"/>
              <a:ext cx="69319" cy="222098"/>
            </a:xfrm>
            <a:custGeom>
              <a:avLst/>
              <a:gdLst/>
              <a:ahLst/>
              <a:cxnLst/>
              <a:rect l="l" t="t" r="r" b="b"/>
              <a:pathLst>
                <a:path w="1490" h="4774" extrusionOk="0">
                  <a:moveTo>
                    <a:pt x="122" y="1"/>
                  </a:moveTo>
                  <a:cubicBezTo>
                    <a:pt x="61" y="31"/>
                    <a:pt x="0" y="123"/>
                    <a:pt x="31" y="183"/>
                  </a:cubicBezTo>
                  <a:lnTo>
                    <a:pt x="1216" y="4682"/>
                  </a:lnTo>
                  <a:cubicBezTo>
                    <a:pt x="1216" y="4743"/>
                    <a:pt x="1277" y="4773"/>
                    <a:pt x="1338" y="4773"/>
                  </a:cubicBezTo>
                  <a:lnTo>
                    <a:pt x="1368" y="4773"/>
                  </a:lnTo>
                  <a:cubicBezTo>
                    <a:pt x="1459" y="4743"/>
                    <a:pt x="1490" y="4682"/>
                    <a:pt x="1490" y="4591"/>
                  </a:cubicBezTo>
                  <a:lnTo>
                    <a:pt x="304" y="123"/>
                  </a:lnTo>
                  <a:cubicBezTo>
                    <a:pt x="274" y="31"/>
                    <a:pt x="213" y="1"/>
                    <a:pt x="12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4271278" y="4493273"/>
              <a:ext cx="211538" cy="69691"/>
            </a:xfrm>
            <a:custGeom>
              <a:avLst/>
              <a:gdLst/>
              <a:ahLst/>
              <a:cxnLst/>
              <a:rect l="l" t="t" r="r" b="b"/>
              <a:pathLst>
                <a:path w="4547" h="1498" extrusionOk="0">
                  <a:moveTo>
                    <a:pt x="4356" y="0"/>
                  </a:moveTo>
                  <a:cubicBezTo>
                    <a:pt x="4344" y="0"/>
                    <a:pt x="4330" y="3"/>
                    <a:pt x="4317" y="9"/>
                  </a:cubicBezTo>
                  <a:lnTo>
                    <a:pt x="122" y="1224"/>
                  </a:lnTo>
                  <a:cubicBezTo>
                    <a:pt x="31" y="1255"/>
                    <a:pt x="0" y="1316"/>
                    <a:pt x="31" y="1407"/>
                  </a:cubicBezTo>
                  <a:cubicBezTo>
                    <a:pt x="31" y="1467"/>
                    <a:pt x="92" y="1498"/>
                    <a:pt x="152" y="1498"/>
                  </a:cubicBezTo>
                  <a:lnTo>
                    <a:pt x="213" y="1498"/>
                  </a:lnTo>
                  <a:lnTo>
                    <a:pt x="4408" y="282"/>
                  </a:lnTo>
                  <a:cubicBezTo>
                    <a:pt x="4546" y="254"/>
                    <a:pt x="4483" y="0"/>
                    <a:pt x="435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4300960" y="4460987"/>
              <a:ext cx="182461" cy="123192"/>
            </a:xfrm>
            <a:custGeom>
              <a:avLst/>
              <a:gdLst/>
              <a:ahLst/>
              <a:cxnLst/>
              <a:rect l="l" t="t" r="r" b="b"/>
              <a:pathLst>
                <a:path w="3922" h="2648" extrusionOk="0">
                  <a:moveTo>
                    <a:pt x="166" y="1"/>
                  </a:moveTo>
                  <a:cubicBezTo>
                    <a:pt x="122" y="1"/>
                    <a:pt x="80" y="27"/>
                    <a:pt x="62" y="64"/>
                  </a:cubicBezTo>
                  <a:cubicBezTo>
                    <a:pt x="1" y="125"/>
                    <a:pt x="31" y="216"/>
                    <a:pt x="92" y="277"/>
                  </a:cubicBezTo>
                  <a:lnTo>
                    <a:pt x="3648" y="2617"/>
                  </a:lnTo>
                  <a:cubicBezTo>
                    <a:pt x="3679" y="2648"/>
                    <a:pt x="3709" y="2648"/>
                    <a:pt x="3739" y="2648"/>
                  </a:cubicBezTo>
                  <a:cubicBezTo>
                    <a:pt x="3861" y="2648"/>
                    <a:pt x="3922" y="2465"/>
                    <a:pt x="3800" y="2374"/>
                  </a:cubicBezTo>
                  <a:lnTo>
                    <a:pt x="244" y="34"/>
                  </a:lnTo>
                  <a:cubicBezTo>
                    <a:pt x="221" y="11"/>
                    <a:pt x="193" y="1"/>
                    <a:pt x="166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4332083" y="4426606"/>
              <a:ext cx="114585" cy="190091"/>
            </a:xfrm>
            <a:custGeom>
              <a:avLst/>
              <a:gdLst/>
              <a:ahLst/>
              <a:cxnLst/>
              <a:rect l="l" t="t" r="r" b="b"/>
              <a:pathLst>
                <a:path w="2463" h="4086" extrusionOk="0">
                  <a:moveTo>
                    <a:pt x="2317" y="1"/>
                  </a:moveTo>
                  <a:cubicBezTo>
                    <a:pt x="2264" y="1"/>
                    <a:pt x="2203" y="29"/>
                    <a:pt x="2159" y="74"/>
                  </a:cubicBezTo>
                  <a:lnTo>
                    <a:pt x="31" y="3873"/>
                  </a:lnTo>
                  <a:cubicBezTo>
                    <a:pt x="0" y="3934"/>
                    <a:pt x="0" y="4025"/>
                    <a:pt x="92" y="4056"/>
                  </a:cubicBezTo>
                  <a:cubicBezTo>
                    <a:pt x="92" y="4086"/>
                    <a:pt x="122" y="4086"/>
                    <a:pt x="152" y="4086"/>
                  </a:cubicBezTo>
                  <a:cubicBezTo>
                    <a:pt x="213" y="4086"/>
                    <a:pt x="244" y="4056"/>
                    <a:pt x="274" y="4025"/>
                  </a:cubicBezTo>
                  <a:lnTo>
                    <a:pt x="2432" y="226"/>
                  </a:lnTo>
                  <a:cubicBezTo>
                    <a:pt x="2463" y="134"/>
                    <a:pt x="2432" y="74"/>
                    <a:pt x="2371" y="13"/>
                  </a:cubicBezTo>
                  <a:cubicBezTo>
                    <a:pt x="2355" y="5"/>
                    <a:pt x="2337" y="1"/>
                    <a:pt x="231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4332083" y="4426606"/>
              <a:ext cx="114585" cy="190091"/>
            </a:xfrm>
            <a:custGeom>
              <a:avLst/>
              <a:gdLst/>
              <a:ahLst/>
              <a:cxnLst/>
              <a:rect l="l" t="t" r="r" b="b"/>
              <a:pathLst>
                <a:path w="2463" h="4086" extrusionOk="0">
                  <a:moveTo>
                    <a:pt x="2317" y="1"/>
                  </a:moveTo>
                  <a:cubicBezTo>
                    <a:pt x="2264" y="1"/>
                    <a:pt x="2203" y="29"/>
                    <a:pt x="2159" y="74"/>
                  </a:cubicBezTo>
                  <a:lnTo>
                    <a:pt x="31" y="3873"/>
                  </a:lnTo>
                  <a:cubicBezTo>
                    <a:pt x="0" y="3934"/>
                    <a:pt x="0" y="4025"/>
                    <a:pt x="92" y="4056"/>
                  </a:cubicBezTo>
                  <a:cubicBezTo>
                    <a:pt x="92" y="4086"/>
                    <a:pt x="122" y="4086"/>
                    <a:pt x="152" y="4086"/>
                  </a:cubicBezTo>
                  <a:cubicBezTo>
                    <a:pt x="213" y="4086"/>
                    <a:pt x="244" y="4056"/>
                    <a:pt x="274" y="4025"/>
                  </a:cubicBezTo>
                  <a:lnTo>
                    <a:pt x="2432" y="226"/>
                  </a:lnTo>
                  <a:cubicBezTo>
                    <a:pt x="2463" y="134"/>
                    <a:pt x="2432" y="74"/>
                    <a:pt x="2371" y="13"/>
                  </a:cubicBezTo>
                  <a:cubicBezTo>
                    <a:pt x="2355" y="5"/>
                    <a:pt x="2337" y="1"/>
                    <a:pt x="231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7" name="Google Shape;1497;p35"/>
          <p:cNvGrpSpPr/>
          <p:nvPr/>
        </p:nvGrpSpPr>
        <p:grpSpPr>
          <a:xfrm>
            <a:off x="1238314" y="4616689"/>
            <a:ext cx="169714" cy="145522"/>
            <a:chOff x="8593052" y="2636614"/>
            <a:chExt cx="169714" cy="145522"/>
          </a:xfrm>
        </p:grpSpPr>
        <p:sp>
          <p:nvSpPr>
            <p:cNvPr id="1498" name="Google Shape;1498;p35"/>
            <p:cNvSpPr/>
            <p:nvPr/>
          </p:nvSpPr>
          <p:spPr>
            <a:xfrm>
              <a:off x="8593052" y="2636614"/>
              <a:ext cx="169714" cy="145522"/>
            </a:xfrm>
            <a:custGeom>
              <a:avLst/>
              <a:gdLst/>
              <a:ahLst/>
              <a:cxnLst/>
              <a:rect l="l" t="t" r="r" b="b"/>
              <a:pathLst>
                <a:path w="3648" h="3128" extrusionOk="0">
                  <a:moveTo>
                    <a:pt x="2097" y="301"/>
                  </a:moveTo>
                  <a:cubicBezTo>
                    <a:pt x="2796" y="301"/>
                    <a:pt x="3374" y="848"/>
                    <a:pt x="3374" y="1577"/>
                  </a:cubicBezTo>
                  <a:cubicBezTo>
                    <a:pt x="3374" y="2336"/>
                    <a:pt x="2752" y="2845"/>
                    <a:pt x="2096" y="2845"/>
                  </a:cubicBezTo>
                  <a:cubicBezTo>
                    <a:pt x="1778" y="2845"/>
                    <a:pt x="1453" y="2726"/>
                    <a:pt x="1185" y="2459"/>
                  </a:cubicBezTo>
                  <a:cubicBezTo>
                    <a:pt x="395" y="1669"/>
                    <a:pt x="942" y="301"/>
                    <a:pt x="2097" y="301"/>
                  </a:cubicBezTo>
                  <a:close/>
                  <a:moveTo>
                    <a:pt x="2077" y="1"/>
                  </a:moveTo>
                  <a:cubicBezTo>
                    <a:pt x="1699" y="1"/>
                    <a:pt x="1315" y="141"/>
                    <a:pt x="1003" y="453"/>
                  </a:cubicBezTo>
                  <a:cubicBezTo>
                    <a:pt x="0" y="1456"/>
                    <a:pt x="699" y="3128"/>
                    <a:pt x="2097" y="3128"/>
                  </a:cubicBezTo>
                  <a:cubicBezTo>
                    <a:pt x="2948" y="3128"/>
                    <a:pt x="3647" y="2428"/>
                    <a:pt x="3647" y="1577"/>
                  </a:cubicBezTo>
                  <a:cubicBezTo>
                    <a:pt x="3647" y="628"/>
                    <a:pt x="2876" y="1"/>
                    <a:pt x="207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8671908" y="2670343"/>
              <a:ext cx="59735" cy="45313"/>
            </a:xfrm>
            <a:custGeom>
              <a:avLst/>
              <a:gdLst/>
              <a:ahLst/>
              <a:cxnLst/>
              <a:rect l="l" t="t" r="r" b="b"/>
              <a:pathLst>
                <a:path w="1284" h="974" extrusionOk="0">
                  <a:moveTo>
                    <a:pt x="504" y="0"/>
                  </a:moveTo>
                  <a:cubicBezTo>
                    <a:pt x="377" y="0"/>
                    <a:pt x="247" y="34"/>
                    <a:pt x="129" y="92"/>
                  </a:cubicBezTo>
                  <a:cubicBezTo>
                    <a:pt x="0" y="170"/>
                    <a:pt x="89" y="356"/>
                    <a:pt x="212" y="356"/>
                  </a:cubicBezTo>
                  <a:cubicBezTo>
                    <a:pt x="234" y="356"/>
                    <a:pt x="257" y="350"/>
                    <a:pt x="281" y="336"/>
                  </a:cubicBezTo>
                  <a:cubicBezTo>
                    <a:pt x="334" y="300"/>
                    <a:pt x="398" y="285"/>
                    <a:pt x="466" y="285"/>
                  </a:cubicBezTo>
                  <a:cubicBezTo>
                    <a:pt x="514" y="285"/>
                    <a:pt x="565" y="293"/>
                    <a:pt x="615" y="305"/>
                  </a:cubicBezTo>
                  <a:cubicBezTo>
                    <a:pt x="767" y="366"/>
                    <a:pt x="919" y="579"/>
                    <a:pt x="1010" y="883"/>
                  </a:cubicBezTo>
                  <a:cubicBezTo>
                    <a:pt x="1010" y="913"/>
                    <a:pt x="1071" y="974"/>
                    <a:pt x="1132" y="974"/>
                  </a:cubicBezTo>
                  <a:lnTo>
                    <a:pt x="1162" y="974"/>
                  </a:lnTo>
                  <a:cubicBezTo>
                    <a:pt x="1253" y="944"/>
                    <a:pt x="1284" y="883"/>
                    <a:pt x="1284" y="792"/>
                  </a:cubicBezTo>
                  <a:cubicBezTo>
                    <a:pt x="1223" y="488"/>
                    <a:pt x="1010" y="184"/>
                    <a:pt x="706" y="32"/>
                  </a:cubicBezTo>
                  <a:cubicBezTo>
                    <a:pt x="642" y="10"/>
                    <a:pt x="573" y="0"/>
                    <a:pt x="50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5" name="Google Shape;1505;p35">
            <a:hlinkClick r:id="" action="ppaction://noaction"/>
          </p:cNvPr>
          <p:cNvSpPr/>
          <p:nvPr/>
        </p:nvSpPr>
        <p:spPr>
          <a:xfrm flipH="1">
            <a:off x="8682700" y="2389900"/>
            <a:ext cx="261325" cy="445450"/>
          </a:xfrm>
          <a:custGeom>
            <a:avLst/>
            <a:gdLst/>
            <a:ahLst/>
            <a:cxnLst/>
            <a:rect l="l" t="t" r="r" b="b"/>
            <a:pathLst>
              <a:path w="10453" h="17818" extrusionOk="0">
                <a:moveTo>
                  <a:pt x="10453" y="0"/>
                </a:moveTo>
                <a:lnTo>
                  <a:pt x="0" y="9028"/>
                </a:lnTo>
                <a:lnTo>
                  <a:pt x="10453" y="17818"/>
                </a:lnTo>
              </a:path>
            </a:pathLst>
          </a:cu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06" name="Google Shape;1506;p35"/>
          <p:cNvGrpSpPr/>
          <p:nvPr/>
        </p:nvGrpSpPr>
        <p:grpSpPr>
          <a:xfrm>
            <a:off x="5138083" y="407625"/>
            <a:ext cx="3917040" cy="4410000"/>
            <a:chOff x="5138083" y="407625"/>
            <a:chExt cx="3917040" cy="4410000"/>
          </a:xfrm>
        </p:grpSpPr>
        <p:sp>
          <p:nvSpPr>
            <p:cNvPr id="1507" name="Google Shape;1507;p35"/>
            <p:cNvSpPr/>
            <p:nvPr/>
          </p:nvSpPr>
          <p:spPr>
            <a:xfrm>
              <a:off x="5138083" y="407625"/>
              <a:ext cx="3276300" cy="4410000"/>
            </a:xfrm>
            <a:prstGeom prst="roundRect">
              <a:avLst>
                <a:gd name="adj" fmla="val 669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8" name="Google Shape;1508;p35"/>
            <p:cNvGrpSpPr/>
            <p:nvPr/>
          </p:nvGrpSpPr>
          <p:grpSpPr>
            <a:xfrm>
              <a:off x="5310067" y="936205"/>
              <a:ext cx="3745056" cy="3592813"/>
              <a:chOff x="5585080" y="1125534"/>
              <a:chExt cx="3583100" cy="3437441"/>
            </a:xfrm>
          </p:grpSpPr>
          <p:sp>
            <p:nvSpPr>
              <p:cNvPr id="1509" name="Google Shape;1509;p35"/>
              <p:cNvSpPr/>
              <p:nvPr/>
            </p:nvSpPr>
            <p:spPr>
              <a:xfrm>
                <a:off x="5613294" y="3016946"/>
                <a:ext cx="261131" cy="287736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905" extrusionOk="0">
                    <a:moveTo>
                      <a:pt x="3344" y="0"/>
                    </a:moveTo>
                    <a:cubicBezTo>
                      <a:pt x="3344" y="0"/>
                      <a:pt x="1" y="547"/>
                      <a:pt x="1338" y="4681"/>
                    </a:cubicBezTo>
                    <a:cubicBezTo>
                      <a:pt x="1620" y="5553"/>
                      <a:pt x="1986" y="5904"/>
                      <a:pt x="2364" y="5904"/>
                    </a:cubicBezTo>
                    <a:cubicBezTo>
                      <a:pt x="3777" y="5904"/>
                      <a:pt x="5359" y="984"/>
                      <a:pt x="33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6022071" y="3964845"/>
                <a:ext cx="665082" cy="484205"/>
              </a:xfrm>
              <a:custGeom>
                <a:avLst/>
                <a:gdLst/>
                <a:ahLst/>
                <a:cxnLst/>
                <a:rect l="l" t="t" r="r" b="b"/>
                <a:pathLst>
                  <a:path w="13649" h="9937" extrusionOk="0">
                    <a:moveTo>
                      <a:pt x="10214" y="0"/>
                    </a:moveTo>
                    <a:cubicBezTo>
                      <a:pt x="10214" y="0"/>
                      <a:pt x="1" y="6444"/>
                      <a:pt x="1" y="8602"/>
                    </a:cubicBezTo>
                    <a:cubicBezTo>
                      <a:pt x="1" y="9393"/>
                      <a:pt x="913" y="9936"/>
                      <a:pt x="2421" y="9936"/>
                    </a:cubicBezTo>
                    <a:cubicBezTo>
                      <a:pt x="4969" y="9936"/>
                      <a:pt x="9219" y="8386"/>
                      <a:pt x="13649" y="3861"/>
                    </a:cubicBezTo>
                    <a:cubicBezTo>
                      <a:pt x="13649" y="3861"/>
                      <a:pt x="12737" y="152"/>
                      <a:pt x="10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5585080" y="1514381"/>
                <a:ext cx="2449873" cy="2832042"/>
              </a:xfrm>
              <a:custGeom>
                <a:avLst/>
                <a:gdLst/>
                <a:ahLst/>
                <a:cxnLst/>
                <a:rect l="l" t="t" r="r" b="b"/>
                <a:pathLst>
                  <a:path w="50277" h="58120" extrusionOk="0">
                    <a:moveTo>
                      <a:pt x="25743" y="1"/>
                    </a:moveTo>
                    <a:cubicBezTo>
                      <a:pt x="16633" y="1"/>
                      <a:pt x="0" y="12919"/>
                      <a:pt x="1735" y="16185"/>
                    </a:cubicBezTo>
                    <a:cubicBezTo>
                      <a:pt x="2319" y="17304"/>
                      <a:pt x="4688" y="17681"/>
                      <a:pt x="7619" y="17681"/>
                    </a:cubicBezTo>
                    <a:cubicBezTo>
                      <a:pt x="13687" y="17681"/>
                      <a:pt x="22160" y="16064"/>
                      <a:pt x="22161" y="16064"/>
                    </a:cubicBezTo>
                    <a:lnTo>
                      <a:pt x="22161" y="16064"/>
                    </a:lnTo>
                    <a:cubicBezTo>
                      <a:pt x="22160" y="16064"/>
                      <a:pt x="7766" y="58119"/>
                      <a:pt x="28101" y="58119"/>
                    </a:cubicBezTo>
                    <a:cubicBezTo>
                      <a:pt x="28345" y="58119"/>
                      <a:pt x="28594" y="58113"/>
                      <a:pt x="28848" y="58101"/>
                    </a:cubicBezTo>
                    <a:cubicBezTo>
                      <a:pt x="50277" y="57037"/>
                      <a:pt x="37146" y="12264"/>
                      <a:pt x="37146" y="12264"/>
                    </a:cubicBezTo>
                    <a:cubicBezTo>
                      <a:pt x="37146" y="12264"/>
                      <a:pt x="35808" y="1596"/>
                      <a:pt x="27085" y="106"/>
                    </a:cubicBezTo>
                    <a:cubicBezTo>
                      <a:pt x="26660" y="35"/>
                      <a:pt x="26211" y="1"/>
                      <a:pt x="25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7047012" y="1189221"/>
                <a:ext cx="530301" cy="694708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4257" extrusionOk="0">
                    <a:moveTo>
                      <a:pt x="4013" y="1"/>
                    </a:moveTo>
                    <a:lnTo>
                      <a:pt x="1" y="11035"/>
                    </a:lnTo>
                    <a:lnTo>
                      <a:pt x="3891" y="14257"/>
                    </a:lnTo>
                    <a:cubicBezTo>
                      <a:pt x="3891" y="14257"/>
                      <a:pt x="10882" y="4925"/>
                      <a:pt x="4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6602663" y="1125534"/>
                <a:ext cx="396983" cy="653241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3406" extrusionOk="0">
                    <a:moveTo>
                      <a:pt x="8147" y="1"/>
                    </a:moveTo>
                    <a:lnTo>
                      <a:pt x="8147" y="1"/>
                    </a:lnTo>
                    <a:cubicBezTo>
                      <a:pt x="1" y="2220"/>
                      <a:pt x="3284" y="13405"/>
                      <a:pt x="3284" y="13405"/>
                    </a:cubicBezTo>
                    <a:lnTo>
                      <a:pt x="8056" y="11703"/>
                    </a:lnTo>
                    <a:lnTo>
                      <a:pt x="81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 rot="861596">
                <a:off x="7402193" y="2120287"/>
                <a:ext cx="1507674" cy="2272987"/>
              </a:xfrm>
              <a:custGeom>
                <a:avLst/>
                <a:gdLst/>
                <a:ahLst/>
                <a:cxnLst/>
                <a:rect l="l" t="t" r="r" b="b"/>
                <a:pathLst>
                  <a:path w="30941" h="46647" extrusionOk="0">
                    <a:moveTo>
                      <a:pt x="23982" y="0"/>
                    </a:moveTo>
                    <a:lnTo>
                      <a:pt x="23982" y="0"/>
                    </a:lnTo>
                    <a:cubicBezTo>
                      <a:pt x="8268" y="5714"/>
                      <a:pt x="14408" y="19088"/>
                      <a:pt x="14195" y="28481"/>
                    </a:cubicBezTo>
                    <a:cubicBezTo>
                      <a:pt x="13982" y="37873"/>
                      <a:pt x="3860" y="39636"/>
                      <a:pt x="3860" y="39636"/>
                    </a:cubicBezTo>
                    <a:lnTo>
                      <a:pt x="0" y="42706"/>
                    </a:lnTo>
                    <a:cubicBezTo>
                      <a:pt x="5637" y="45478"/>
                      <a:pt x="10122" y="46647"/>
                      <a:pt x="13671" y="46647"/>
                    </a:cubicBezTo>
                    <a:cubicBezTo>
                      <a:pt x="30940" y="46647"/>
                      <a:pt x="26045" y="18963"/>
                      <a:pt x="23952" y="13617"/>
                    </a:cubicBezTo>
                    <a:cubicBezTo>
                      <a:pt x="21399" y="7204"/>
                      <a:pt x="23982" y="0"/>
                      <a:pt x="239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5669574" y="2131809"/>
                <a:ext cx="1538961" cy="2209305"/>
              </a:xfrm>
              <a:custGeom>
                <a:avLst/>
                <a:gdLst/>
                <a:ahLst/>
                <a:cxnLst/>
                <a:rect l="l" t="t" r="r" b="b"/>
                <a:pathLst>
                  <a:path w="31583" h="45340" extrusionOk="0">
                    <a:moveTo>
                      <a:pt x="18082" y="1"/>
                    </a:moveTo>
                    <a:cubicBezTo>
                      <a:pt x="11093" y="1"/>
                      <a:pt x="1" y="3514"/>
                      <a:pt x="1" y="3514"/>
                    </a:cubicBezTo>
                    <a:cubicBezTo>
                      <a:pt x="987" y="5048"/>
                      <a:pt x="3519" y="5564"/>
                      <a:pt x="6480" y="5564"/>
                    </a:cubicBezTo>
                    <a:cubicBezTo>
                      <a:pt x="12553" y="5564"/>
                      <a:pt x="20426" y="3393"/>
                      <a:pt x="20427" y="3393"/>
                    </a:cubicBezTo>
                    <a:lnTo>
                      <a:pt x="20427" y="3393"/>
                    </a:lnTo>
                    <a:cubicBezTo>
                      <a:pt x="20426" y="3393"/>
                      <a:pt x="18755" y="6615"/>
                      <a:pt x="16384" y="16433"/>
                    </a:cubicBezTo>
                    <a:cubicBezTo>
                      <a:pt x="10882" y="39199"/>
                      <a:pt x="21612" y="45339"/>
                      <a:pt x="21612" y="45339"/>
                    </a:cubicBezTo>
                    <a:cubicBezTo>
                      <a:pt x="21642" y="45339"/>
                      <a:pt x="21672" y="45340"/>
                      <a:pt x="21702" y="45340"/>
                    </a:cubicBezTo>
                    <a:cubicBezTo>
                      <a:pt x="31582" y="45340"/>
                      <a:pt x="26617" y="5478"/>
                      <a:pt x="23101" y="1387"/>
                    </a:cubicBezTo>
                    <a:cubicBezTo>
                      <a:pt x="22230" y="380"/>
                      <a:pt x="20377" y="1"/>
                      <a:pt x="18082" y="1"/>
                    </a:cubicBezTo>
                    <a:close/>
                  </a:path>
                </a:pathLst>
              </a:custGeom>
              <a:solidFill>
                <a:srgbClr val="F3EA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7138864" y="1308799"/>
                <a:ext cx="257768" cy="412186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8459" extrusionOk="0">
                    <a:moveTo>
                      <a:pt x="2962" y="1"/>
                    </a:moveTo>
                    <a:cubicBezTo>
                      <a:pt x="2897" y="1"/>
                      <a:pt x="2852" y="51"/>
                      <a:pt x="2827" y="100"/>
                    </a:cubicBezTo>
                    <a:lnTo>
                      <a:pt x="61" y="6362"/>
                    </a:lnTo>
                    <a:cubicBezTo>
                      <a:pt x="0" y="6453"/>
                      <a:pt x="61" y="6574"/>
                      <a:pt x="152" y="6605"/>
                    </a:cubicBezTo>
                    <a:cubicBezTo>
                      <a:pt x="178" y="6622"/>
                      <a:pt x="205" y="6629"/>
                      <a:pt x="233" y="6629"/>
                    </a:cubicBezTo>
                    <a:cubicBezTo>
                      <a:pt x="304" y="6629"/>
                      <a:pt x="373" y="6579"/>
                      <a:pt x="395" y="6514"/>
                    </a:cubicBezTo>
                    <a:lnTo>
                      <a:pt x="2979" y="708"/>
                    </a:lnTo>
                    <a:lnTo>
                      <a:pt x="2979" y="708"/>
                    </a:lnTo>
                    <a:cubicBezTo>
                      <a:pt x="3405" y="2015"/>
                      <a:pt x="4408" y="5936"/>
                      <a:pt x="2310" y="8125"/>
                    </a:cubicBezTo>
                    <a:cubicBezTo>
                      <a:pt x="2219" y="8216"/>
                      <a:pt x="2219" y="8337"/>
                      <a:pt x="2310" y="8398"/>
                    </a:cubicBezTo>
                    <a:cubicBezTo>
                      <a:pt x="2341" y="8429"/>
                      <a:pt x="2371" y="8459"/>
                      <a:pt x="2432" y="8459"/>
                    </a:cubicBezTo>
                    <a:cubicBezTo>
                      <a:pt x="2493" y="8459"/>
                      <a:pt x="2523" y="8429"/>
                      <a:pt x="2584" y="8398"/>
                    </a:cubicBezTo>
                    <a:cubicBezTo>
                      <a:pt x="5289" y="5541"/>
                      <a:pt x="3253" y="343"/>
                      <a:pt x="3161" y="131"/>
                    </a:cubicBezTo>
                    <a:cubicBezTo>
                      <a:pt x="3131" y="39"/>
                      <a:pt x="3070" y="9"/>
                      <a:pt x="3009" y="9"/>
                    </a:cubicBezTo>
                    <a:cubicBezTo>
                      <a:pt x="2993" y="3"/>
                      <a:pt x="2977" y="1"/>
                      <a:pt x="296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5613294" y="2203779"/>
                <a:ext cx="166940" cy="193692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975" extrusionOk="0">
                    <a:moveTo>
                      <a:pt x="1490" y="1"/>
                    </a:moveTo>
                    <a:cubicBezTo>
                      <a:pt x="1" y="1673"/>
                      <a:pt x="244" y="3344"/>
                      <a:pt x="244" y="3344"/>
                    </a:cubicBezTo>
                    <a:cubicBezTo>
                      <a:pt x="970" y="3791"/>
                      <a:pt x="1478" y="3975"/>
                      <a:pt x="1823" y="3975"/>
                    </a:cubicBezTo>
                    <a:cubicBezTo>
                      <a:pt x="3425" y="3975"/>
                      <a:pt x="1490" y="1"/>
                      <a:pt x="149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5842850" y="2262740"/>
                <a:ext cx="108175" cy="124742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560" extrusionOk="0">
                    <a:moveTo>
                      <a:pt x="1800" y="1"/>
                    </a:moveTo>
                    <a:cubicBezTo>
                      <a:pt x="1788" y="1"/>
                      <a:pt x="1776" y="3"/>
                      <a:pt x="1764" y="7"/>
                    </a:cubicBezTo>
                    <a:cubicBezTo>
                      <a:pt x="1642" y="7"/>
                      <a:pt x="1582" y="98"/>
                      <a:pt x="1582" y="220"/>
                    </a:cubicBezTo>
                    <a:cubicBezTo>
                      <a:pt x="1825" y="2013"/>
                      <a:pt x="1582" y="2195"/>
                      <a:pt x="1582" y="2195"/>
                    </a:cubicBezTo>
                    <a:cubicBezTo>
                      <a:pt x="1399" y="2195"/>
                      <a:pt x="822" y="1375"/>
                      <a:pt x="396" y="493"/>
                    </a:cubicBezTo>
                    <a:cubicBezTo>
                      <a:pt x="351" y="425"/>
                      <a:pt x="288" y="391"/>
                      <a:pt x="221" y="391"/>
                    </a:cubicBezTo>
                    <a:cubicBezTo>
                      <a:pt x="199" y="391"/>
                      <a:pt x="176" y="394"/>
                      <a:pt x="153" y="402"/>
                    </a:cubicBezTo>
                    <a:cubicBezTo>
                      <a:pt x="31" y="463"/>
                      <a:pt x="1" y="584"/>
                      <a:pt x="62" y="675"/>
                    </a:cubicBezTo>
                    <a:cubicBezTo>
                      <a:pt x="427" y="1405"/>
                      <a:pt x="1095" y="2560"/>
                      <a:pt x="1612" y="2560"/>
                    </a:cubicBezTo>
                    <a:lnTo>
                      <a:pt x="1703" y="2560"/>
                    </a:lnTo>
                    <a:cubicBezTo>
                      <a:pt x="1977" y="2469"/>
                      <a:pt x="2220" y="2104"/>
                      <a:pt x="1977" y="159"/>
                    </a:cubicBezTo>
                    <a:cubicBezTo>
                      <a:pt x="1950" y="80"/>
                      <a:pt x="1878" y="1"/>
                      <a:pt x="180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6426414" y="1798073"/>
                <a:ext cx="131223" cy="18214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738" extrusionOk="0">
                    <a:moveTo>
                      <a:pt x="2475" y="1"/>
                    </a:moveTo>
                    <a:cubicBezTo>
                      <a:pt x="2384" y="1"/>
                      <a:pt x="2294" y="56"/>
                      <a:pt x="2281" y="181"/>
                    </a:cubicBezTo>
                    <a:cubicBezTo>
                      <a:pt x="2101" y="1704"/>
                      <a:pt x="1600" y="3344"/>
                      <a:pt x="1179" y="3344"/>
                    </a:cubicBezTo>
                    <a:cubicBezTo>
                      <a:pt x="1171" y="3344"/>
                      <a:pt x="1163" y="3343"/>
                      <a:pt x="1156" y="3342"/>
                    </a:cubicBezTo>
                    <a:cubicBezTo>
                      <a:pt x="670" y="3281"/>
                      <a:pt x="396" y="1427"/>
                      <a:pt x="396" y="211"/>
                    </a:cubicBezTo>
                    <a:cubicBezTo>
                      <a:pt x="396" y="90"/>
                      <a:pt x="305" y="29"/>
                      <a:pt x="214" y="29"/>
                    </a:cubicBezTo>
                    <a:cubicBezTo>
                      <a:pt x="92" y="29"/>
                      <a:pt x="1" y="120"/>
                      <a:pt x="31" y="211"/>
                    </a:cubicBezTo>
                    <a:cubicBezTo>
                      <a:pt x="31" y="789"/>
                      <a:pt x="122" y="3616"/>
                      <a:pt x="1126" y="3737"/>
                    </a:cubicBezTo>
                    <a:lnTo>
                      <a:pt x="1186" y="3737"/>
                    </a:lnTo>
                    <a:cubicBezTo>
                      <a:pt x="2159" y="3737"/>
                      <a:pt x="2585" y="1062"/>
                      <a:pt x="2676" y="211"/>
                    </a:cubicBezTo>
                    <a:cubicBezTo>
                      <a:pt x="2692" y="79"/>
                      <a:pt x="2583" y="1"/>
                      <a:pt x="247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6618987" y="1809183"/>
                <a:ext cx="131174" cy="18136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722" extrusionOk="0">
                    <a:moveTo>
                      <a:pt x="2474" y="1"/>
                    </a:moveTo>
                    <a:cubicBezTo>
                      <a:pt x="2384" y="1"/>
                      <a:pt x="2294" y="55"/>
                      <a:pt x="2280" y="166"/>
                    </a:cubicBezTo>
                    <a:cubicBezTo>
                      <a:pt x="2101" y="1718"/>
                      <a:pt x="1599" y="3359"/>
                      <a:pt x="1178" y="3359"/>
                    </a:cubicBezTo>
                    <a:cubicBezTo>
                      <a:pt x="1170" y="3359"/>
                      <a:pt x="1163" y="3358"/>
                      <a:pt x="1155" y="3357"/>
                    </a:cubicBezTo>
                    <a:cubicBezTo>
                      <a:pt x="639" y="3296"/>
                      <a:pt x="365" y="1442"/>
                      <a:pt x="365" y="196"/>
                    </a:cubicBezTo>
                    <a:cubicBezTo>
                      <a:pt x="365" y="105"/>
                      <a:pt x="274" y="14"/>
                      <a:pt x="183" y="14"/>
                    </a:cubicBezTo>
                    <a:cubicBezTo>
                      <a:pt x="61" y="14"/>
                      <a:pt x="0" y="105"/>
                      <a:pt x="0" y="226"/>
                    </a:cubicBezTo>
                    <a:cubicBezTo>
                      <a:pt x="0" y="774"/>
                      <a:pt x="92" y="3600"/>
                      <a:pt x="1125" y="3722"/>
                    </a:cubicBezTo>
                    <a:lnTo>
                      <a:pt x="1186" y="3722"/>
                    </a:lnTo>
                    <a:cubicBezTo>
                      <a:pt x="2158" y="3722"/>
                      <a:pt x="2584" y="1047"/>
                      <a:pt x="2675" y="226"/>
                    </a:cubicBezTo>
                    <a:cubicBezTo>
                      <a:pt x="2692" y="78"/>
                      <a:pt x="2582" y="1"/>
                      <a:pt x="247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6599739" y="4041688"/>
                <a:ext cx="648709" cy="521287"/>
              </a:xfrm>
              <a:custGeom>
                <a:avLst/>
                <a:gdLst/>
                <a:ahLst/>
                <a:cxnLst/>
                <a:rect l="l" t="t" r="r" b="b"/>
                <a:pathLst>
                  <a:path w="13313" h="10698" extrusionOk="0">
                    <a:moveTo>
                      <a:pt x="9610" y="1"/>
                    </a:moveTo>
                    <a:cubicBezTo>
                      <a:pt x="9568" y="1"/>
                      <a:pt x="9526" y="2"/>
                      <a:pt x="9484" y="4"/>
                    </a:cubicBezTo>
                    <a:cubicBezTo>
                      <a:pt x="9484" y="4"/>
                      <a:pt x="0" y="7451"/>
                      <a:pt x="183" y="9578"/>
                    </a:cubicBezTo>
                    <a:cubicBezTo>
                      <a:pt x="251" y="10267"/>
                      <a:pt x="988" y="10698"/>
                      <a:pt x="2167" y="10698"/>
                    </a:cubicBezTo>
                    <a:cubicBezTo>
                      <a:pt x="4632" y="10698"/>
                      <a:pt x="9027" y="8815"/>
                      <a:pt x="13283" y="3469"/>
                    </a:cubicBezTo>
                    <a:cubicBezTo>
                      <a:pt x="13313" y="3469"/>
                      <a:pt x="12079" y="1"/>
                      <a:pt x="96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5887290" y="2627417"/>
                <a:ext cx="931670" cy="398445"/>
              </a:xfrm>
              <a:custGeom>
                <a:avLst/>
                <a:gdLst/>
                <a:ahLst/>
                <a:cxnLst/>
                <a:rect l="l" t="t" r="r" b="b"/>
                <a:pathLst>
                  <a:path w="19120" h="8177" extrusionOk="0">
                    <a:moveTo>
                      <a:pt x="14682" y="274"/>
                    </a:moveTo>
                    <a:cubicBezTo>
                      <a:pt x="15989" y="274"/>
                      <a:pt x="17357" y="882"/>
                      <a:pt x="18725" y="2097"/>
                    </a:cubicBezTo>
                    <a:lnTo>
                      <a:pt x="8147" y="7842"/>
                    </a:lnTo>
                    <a:lnTo>
                      <a:pt x="366" y="2097"/>
                    </a:lnTo>
                    <a:cubicBezTo>
                      <a:pt x="1217" y="1277"/>
                      <a:pt x="2341" y="760"/>
                      <a:pt x="3527" y="730"/>
                    </a:cubicBezTo>
                    <a:cubicBezTo>
                      <a:pt x="5411" y="730"/>
                      <a:pt x="7174" y="2158"/>
                      <a:pt x="8755" y="4955"/>
                    </a:cubicBezTo>
                    <a:cubicBezTo>
                      <a:pt x="8785" y="4985"/>
                      <a:pt x="8816" y="5015"/>
                      <a:pt x="8876" y="5015"/>
                    </a:cubicBezTo>
                    <a:cubicBezTo>
                      <a:pt x="8937" y="5015"/>
                      <a:pt x="8968" y="4985"/>
                      <a:pt x="8998" y="4924"/>
                    </a:cubicBezTo>
                    <a:cubicBezTo>
                      <a:pt x="9028" y="4894"/>
                      <a:pt x="11095" y="274"/>
                      <a:pt x="14682" y="274"/>
                    </a:cubicBezTo>
                    <a:close/>
                    <a:moveTo>
                      <a:pt x="14652" y="0"/>
                    </a:moveTo>
                    <a:cubicBezTo>
                      <a:pt x="11338" y="0"/>
                      <a:pt x="9332" y="3587"/>
                      <a:pt x="8816" y="4559"/>
                    </a:cubicBezTo>
                    <a:cubicBezTo>
                      <a:pt x="7235" y="1824"/>
                      <a:pt x="5442" y="426"/>
                      <a:pt x="3496" y="426"/>
                    </a:cubicBezTo>
                    <a:cubicBezTo>
                      <a:pt x="1460" y="426"/>
                      <a:pt x="92" y="1976"/>
                      <a:pt x="31" y="2037"/>
                    </a:cubicBezTo>
                    <a:cubicBezTo>
                      <a:pt x="1" y="2067"/>
                      <a:pt x="1" y="2097"/>
                      <a:pt x="1" y="2128"/>
                    </a:cubicBezTo>
                    <a:cubicBezTo>
                      <a:pt x="1" y="2189"/>
                      <a:pt x="31" y="2219"/>
                      <a:pt x="62" y="2249"/>
                    </a:cubicBezTo>
                    <a:lnTo>
                      <a:pt x="8025" y="8146"/>
                    </a:lnTo>
                    <a:cubicBezTo>
                      <a:pt x="8056" y="8146"/>
                      <a:pt x="8086" y="8176"/>
                      <a:pt x="8116" y="8176"/>
                    </a:cubicBezTo>
                    <a:cubicBezTo>
                      <a:pt x="8147" y="8176"/>
                      <a:pt x="8147" y="8146"/>
                      <a:pt x="8177" y="8146"/>
                    </a:cubicBezTo>
                    <a:lnTo>
                      <a:pt x="19029" y="2249"/>
                    </a:lnTo>
                    <a:cubicBezTo>
                      <a:pt x="19089" y="2219"/>
                      <a:pt x="19120" y="2097"/>
                      <a:pt x="19029" y="2037"/>
                    </a:cubicBezTo>
                    <a:cubicBezTo>
                      <a:pt x="17539" y="699"/>
                      <a:pt x="16080" y="0"/>
                      <a:pt x="14652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5944545" y="2694272"/>
                <a:ext cx="858140" cy="210162"/>
              </a:xfrm>
              <a:custGeom>
                <a:avLst/>
                <a:gdLst/>
                <a:ahLst/>
                <a:cxnLst/>
                <a:rect l="l" t="t" r="r" b="b"/>
                <a:pathLst>
                  <a:path w="17611" h="4313" extrusionOk="0">
                    <a:moveTo>
                      <a:pt x="14051" y="0"/>
                    </a:moveTo>
                    <a:cubicBezTo>
                      <a:pt x="13892" y="0"/>
                      <a:pt x="13731" y="9"/>
                      <a:pt x="13568" y="26"/>
                    </a:cubicBezTo>
                    <a:cubicBezTo>
                      <a:pt x="10619" y="269"/>
                      <a:pt x="8218" y="3127"/>
                      <a:pt x="7610" y="3887"/>
                    </a:cubicBezTo>
                    <a:cubicBezTo>
                      <a:pt x="6000" y="1048"/>
                      <a:pt x="3829" y="437"/>
                      <a:pt x="2246" y="437"/>
                    </a:cubicBezTo>
                    <a:cubicBezTo>
                      <a:pt x="1050" y="437"/>
                      <a:pt x="189" y="786"/>
                      <a:pt x="163" y="786"/>
                    </a:cubicBezTo>
                    <a:cubicBezTo>
                      <a:pt x="1" y="867"/>
                      <a:pt x="80" y="1069"/>
                      <a:pt x="228" y="1069"/>
                    </a:cubicBezTo>
                    <a:cubicBezTo>
                      <a:pt x="246" y="1069"/>
                      <a:pt x="265" y="1066"/>
                      <a:pt x="285" y="1060"/>
                    </a:cubicBezTo>
                    <a:cubicBezTo>
                      <a:pt x="311" y="1047"/>
                      <a:pt x="1122" y="712"/>
                      <a:pt x="2255" y="712"/>
                    </a:cubicBezTo>
                    <a:cubicBezTo>
                      <a:pt x="3796" y="712"/>
                      <a:pt x="5930" y="1331"/>
                      <a:pt x="7489" y="4221"/>
                    </a:cubicBezTo>
                    <a:cubicBezTo>
                      <a:pt x="7519" y="4251"/>
                      <a:pt x="7549" y="4282"/>
                      <a:pt x="7610" y="4312"/>
                    </a:cubicBezTo>
                    <a:cubicBezTo>
                      <a:pt x="7671" y="4312"/>
                      <a:pt x="7701" y="4282"/>
                      <a:pt x="7732" y="4251"/>
                    </a:cubicBezTo>
                    <a:cubicBezTo>
                      <a:pt x="7732" y="4190"/>
                      <a:pt x="10407" y="573"/>
                      <a:pt x="13598" y="269"/>
                    </a:cubicBezTo>
                    <a:cubicBezTo>
                      <a:pt x="13726" y="258"/>
                      <a:pt x="13854" y="252"/>
                      <a:pt x="13980" y="252"/>
                    </a:cubicBezTo>
                    <a:cubicBezTo>
                      <a:pt x="15173" y="252"/>
                      <a:pt x="16290" y="767"/>
                      <a:pt x="17306" y="1728"/>
                    </a:cubicBezTo>
                    <a:cubicBezTo>
                      <a:pt x="17344" y="1766"/>
                      <a:pt x="17383" y="1781"/>
                      <a:pt x="17419" y="1781"/>
                    </a:cubicBezTo>
                    <a:cubicBezTo>
                      <a:pt x="17530" y="1781"/>
                      <a:pt x="17611" y="1638"/>
                      <a:pt x="17519" y="1546"/>
                    </a:cubicBezTo>
                    <a:cubicBezTo>
                      <a:pt x="16442" y="523"/>
                      <a:pt x="15293" y="0"/>
                      <a:pt x="1405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5995417" y="2753963"/>
                <a:ext cx="761367" cy="183020"/>
              </a:xfrm>
              <a:custGeom>
                <a:avLst/>
                <a:gdLst/>
                <a:ahLst/>
                <a:cxnLst/>
                <a:rect l="l" t="t" r="r" b="b"/>
                <a:pathLst>
                  <a:path w="15625" h="3756" extrusionOk="0">
                    <a:moveTo>
                      <a:pt x="1583" y="1"/>
                    </a:moveTo>
                    <a:cubicBezTo>
                      <a:pt x="1110" y="1"/>
                      <a:pt x="612" y="88"/>
                      <a:pt x="92" y="291"/>
                    </a:cubicBezTo>
                    <a:cubicBezTo>
                      <a:pt x="31" y="321"/>
                      <a:pt x="1" y="412"/>
                      <a:pt x="31" y="473"/>
                    </a:cubicBezTo>
                    <a:cubicBezTo>
                      <a:pt x="54" y="541"/>
                      <a:pt x="94" y="576"/>
                      <a:pt x="151" y="576"/>
                    </a:cubicBezTo>
                    <a:cubicBezTo>
                      <a:pt x="170" y="576"/>
                      <a:pt x="191" y="572"/>
                      <a:pt x="213" y="564"/>
                    </a:cubicBezTo>
                    <a:cubicBezTo>
                      <a:pt x="698" y="370"/>
                      <a:pt x="1163" y="286"/>
                      <a:pt x="1605" y="286"/>
                    </a:cubicBezTo>
                    <a:cubicBezTo>
                      <a:pt x="4411" y="286"/>
                      <a:pt x="6297" y="3669"/>
                      <a:pt x="6323" y="3695"/>
                    </a:cubicBezTo>
                    <a:cubicBezTo>
                      <a:pt x="6323" y="3725"/>
                      <a:pt x="6384" y="3756"/>
                      <a:pt x="6414" y="3756"/>
                    </a:cubicBezTo>
                    <a:lnTo>
                      <a:pt x="6536" y="3756"/>
                    </a:lnTo>
                    <a:cubicBezTo>
                      <a:pt x="8881" y="1969"/>
                      <a:pt x="11739" y="1028"/>
                      <a:pt x="14663" y="1028"/>
                    </a:cubicBezTo>
                    <a:cubicBezTo>
                      <a:pt x="14922" y="1028"/>
                      <a:pt x="15182" y="1036"/>
                      <a:pt x="15442" y="1051"/>
                    </a:cubicBezTo>
                    <a:cubicBezTo>
                      <a:pt x="15458" y="1056"/>
                      <a:pt x="15473" y="1058"/>
                      <a:pt x="15487" y="1058"/>
                    </a:cubicBezTo>
                    <a:cubicBezTo>
                      <a:pt x="15554" y="1058"/>
                      <a:pt x="15599" y="1004"/>
                      <a:pt x="15624" y="929"/>
                    </a:cubicBezTo>
                    <a:cubicBezTo>
                      <a:pt x="15624" y="868"/>
                      <a:pt x="15563" y="807"/>
                      <a:pt x="15503" y="777"/>
                    </a:cubicBezTo>
                    <a:cubicBezTo>
                      <a:pt x="15204" y="757"/>
                      <a:pt x="14905" y="747"/>
                      <a:pt x="14607" y="747"/>
                    </a:cubicBezTo>
                    <a:cubicBezTo>
                      <a:pt x="11693" y="747"/>
                      <a:pt x="8846" y="1684"/>
                      <a:pt x="6475" y="3421"/>
                    </a:cubicBezTo>
                    <a:cubicBezTo>
                      <a:pt x="6088" y="2751"/>
                      <a:pt x="4235" y="1"/>
                      <a:pt x="158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5722882" y="2662940"/>
                <a:ext cx="1247180" cy="900582"/>
              </a:xfrm>
              <a:custGeom>
                <a:avLst/>
                <a:gdLst/>
                <a:ahLst/>
                <a:cxnLst/>
                <a:rect l="l" t="t" r="r" b="b"/>
                <a:pathLst>
                  <a:path w="25595" h="18482" extrusionOk="0">
                    <a:moveTo>
                      <a:pt x="2250" y="1"/>
                    </a:moveTo>
                    <a:lnTo>
                      <a:pt x="1" y="14256"/>
                    </a:lnTo>
                    <a:lnTo>
                      <a:pt x="9028" y="17721"/>
                    </a:lnTo>
                    <a:lnTo>
                      <a:pt x="13253" y="18481"/>
                    </a:lnTo>
                    <a:lnTo>
                      <a:pt x="25594" y="15168"/>
                    </a:lnTo>
                    <a:lnTo>
                      <a:pt x="24591" y="578"/>
                    </a:lnTo>
                    <a:lnTo>
                      <a:pt x="13953" y="4469"/>
                    </a:lnTo>
                    <a:lnTo>
                      <a:pt x="10275" y="3800"/>
                    </a:lnTo>
                    <a:lnTo>
                      <a:pt x="2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6162797" y="2848105"/>
                <a:ext cx="239983" cy="715417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682" extrusionOk="0">
                    <a:moveTo>
                      <a:pt x="1247" y="0"/>
                    </a:moveTo>
                    <a:lnTo>
                      <a:pt x="0" y="13921"/>
                    </a:lnTo>
                    <a:lnTo>
                      <a:pt x="4225" y="14681"/>
                    </a:lnTo>
                    <a:lnTo>
                      <a:pt x="4925" y="669"/>
                    </a:lnTo>
                    <a:lnTo>
                      <a:pt x="1247" y="0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6343480" y="2778473"/>
                <a:ext cx="1168632" cy="540291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11088" extrusionOk="0">
                    <a:moveTo>
                      <a:pt x="20214" y="0"/>
                    </a:moveTo>
                    <a:cubicBezTo>
                      <a:pt x="17417" y="5107"/>
                      <a:pt x="1" y="7751"/>
                      <a:pt x="8208" y="10457"/>
                    </a:cubicBezTo>
                    <a:cubicBezTo>
                      <a:pt x="9553" y="10902"/>
                      <a:pt x="10848" y="11087"/>
                      <a:pt x="12075" y="11087"/>
                    </a:cubicBezTo>
                    <a:cubicBezTo>
                      <a:pt x="18302" y="11087"/>
                      <a:pt x="22737" y="6292"/>
                      <a:pt x="22737" y="6292"/>
                    </a:cubicBezTo>
                    <a:cubicBezTo>
                      <a:pt x="23983" y="1551"/>
                      <a:pt x="20214" y="0"/>
                      <a:pt x="20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 rot="861596">
                <a:off x="8123935" y="2172975"/>
                <a:ext cx="636916" cy="993844"/>
              </a:xfrm>
              <a:custGeom>
                <a:avLst/>
                <a:gdLst/>
                <a:ahLst/>
                <a:cxnLst/>
                <a:rect l="l" t="t" r="r" b="b"/>
                <a:pathLst>
                  <a:path w="13071" h="20396" extrusionOk="0">
                    <a:moveTo>
                      <a:pt x="12341" y="0"/>
                    </a:moveTo>
                    <a:cubicBezTo>
                      <a:pt x="12341" y="0"/>
                      <a:pt x="1" y="1429"/>
                      <a:pt x="1581" y="16140"/>
                    </a:cubicBezTo>
                    <a:lnTo>
                      <a:pt x="3162" y="20395"/>
                    </a:lnTo>
                    <a:lnTo>
                      <a:pt x="5472" y="16839"/>
                    </a:lnTo>
                    <a:lnTo>
                      <a:pt x="7812" y="20395"/>
                    </a:lnTo>
                    <a:lnTo>
                      <a:pt x="9210" y="16839"/>
                    </a:lnTo>
                    <a:lnTo>
                      <a:pt x="11703" y="19271"/>
                    </a:lnTo>
                    <a:lnTo>
                      <a:pt x="13071" y="16140"/>
                    </a:lnTo>
                    <a:cubicBezTo>
                      <a:pt x="13071" y="16140"/>
                      <a:pt x="10214" y="6748"/>
                      <a:pt x="12341" y="0"/>
                    </a:cubicBezTo>
                    <a:close/>
                  </a:path>
                </a:pathLst>
              </a:custGeom>
              <a:solidFill>
                <a:srgbClr val="F3EA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6781884" y="1201452"/>
                <a:ext cx="146670" cy="324038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6650" extrusionOk="0">
                    <a:moveTo>
                      <a:pt x="2828" y="1"/>
                    </a:moveTo>
                    <a:cubicBezTo>
                      <a:pt x="2797" y="1"/>
                      <a:pt x="2767" y="8"/>
                      <a:pt x="2736" y="24"/>
                    </a:cubicBezTo>
                    <a:cubicBezTo>
                      <a:pt x="2129" y="358"/>
                      <a:pt x="1642" y="844"/>
                      <a:pt x="1247" y="1422"/>
                    </a:cubicBezTo>
                    <a:cubicBezTo>
                      <a:pt x="639" y="2334"/>
                      <a:pt x="1" y="3975"/>
                      <a:pt x="457" y="6467"/>
                    </a:cubicBezTo>
                    <a:cubicBezTo>
                      <a:pt x="457" y="6559"/>
                      <a:pt x="548" y="6619"/>
                      <a:pt x="639" y="6650"/>
                    </a:cubicBezTo>
                    <a:lnTo>
                      <a:pt x="670" y="6619"/>
                    </a:lnTo>
                    <a:cubicBezTo>
                      <a:pt x="791" y="6589"/>
                      <a:pt x="852" y="6498"/>
                      <a:pt x="822" y="6407"/>
                    </a:cubicBezTo>
                    <a:cubicBezTo>
                      <a:pt x="153" y="2668"/>
                      <a:pt x="1916" y="996"/>
                      <a:pt x="2645" y="510"/>
                    </a:cubicBezTo>
                    <a:lnTo>
                      <a:pt x="2645" y="6437"/>
                    </a:lnTo>
                    <a:cubicBezTo>
                      <a:pt x="2645" y="6559"/>
                      <a:pt x="2736" y="6619"/>
                      <a:pt x="2828" y="6619"/>
                    </a:cubicBezTo>
                    <a:cubicBezTo>
                      <a:pt x="2919" y="6619"/>
                      <a:pt x="3010" y="6559"/>
                      <a:pt x="3010" y="6437"/>
                    </a:cubicBezTo>
                    <a:lnTo>
                      <a:pt x="3010" y="176"/>
                    </a:lnTo>
                    <a:cubicBezTo>
                      <a:pt x="3010" y="115"/>
                      <a:pt x="2980" y="54"/>
                      <a:pt x="2919" y="24"/>
                    </a:cubicBezTo>
                    <a:cubicBezTo>
                      <a:pt x="2888" y="8"/>
                      <a:pt x="2858" y="1"/>
                      <a:pt x="2828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6786367" y="3084677"/>
                <a:ext cx="177758" cy="229994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4720" extrusionOk="0">
                    <a:moveTo>
                      <a:pt x="1625" y="1"/>
                    </a:moveTo>
                    <a:cubicBezTo>
                      <a:pt x="1073" y="1"/>
                      <a:pt x="397" y="93"/>
                      <a:pt x="122" y="130"/>
                    </a:cubicBezTo>
                    <a:cubicBezTo>
                      <a:pt x="61" y="130"/>
                      <a:pt x="0" y="191"/>
                      <a:pt x="0" y="282"/>
                    </a:cubicBezTo>
                    <a:cubicBezTo>
                      <a:pt x="0" y="343"/>
                      <a:pt x="91" y="403"/>
                      <a:pt x="152" y="403"/>
                    </a:cubicBezTo>
                    <a:cubicBezTo>
                      <a:pt x="557" y="330"/>
                      <a:pt x="973" y="290"/>
                      <a:pt x="1387" y="290"/>
                    </a:cubicBezTo>
                    <a:cubicBezTo>
                      <a:pt x="1656" y="290"/>
                      <a:pt x="1925" y="307"/>
                      <a:pt x="2189" y="343"/>
                    </a:cubicBezTo>
                    <a:cubicBezTo>
                      <a:pt x="2037" y="586"/>
                      <a:pt x="1003" y="1376"/>
                      <a:pt x="61" y="1954"/>
                    </a:cubicBezTo>
                    <a:cubicBezTo>
                      <a:pt x="0" y="2014"/>
                      <a:pt x="0" y="2075"/>
                      <a:pt x="30" y="2136"/>
                    </a:cubicBezTo>
                    <a:cubicBezTo>
                      <a:pt x="61" y="2227"/>
                      <a:pt x="122" y="2227"/>
                      <a:pt x="213" y="2227"/>
                    </a:cubicBezTo>
                    <a:cubicBezTo>
                      <a:pt x="1073" y="1865"/>
                      <a:pt x="1916" y="1671"/>
                      <a:pt x="2328" y="1671"/>
                    </a:cubicBezTo>
                    <a:cubicBezTo>
                      <a:pt x="2470" y="1671"/>
                      <a:pt x="2560" y="1694"/>
                      <a:pt x="2584" y="1741"/>
                    </a:cubicBezTo>
                    <a:cubicBezTo>
                      <a:pt x="2614" y="1771"/>
                      <a:pt x="2614" y="1802"/>
                      <a:pt x="2584" y="1802"/>
                    </a:cubicBezTo>
                    <a:cubicBezTo>
                      <a:pt x="2492" y="2136"/>
                      <a:pt x="1398" y="2774"/>
                      <a:pt x="730" y="3078"/>
                    </a:cubicBezTo>
                    <a:cubicBezTo>
                      <a:pt x="608" y="3169"/>
                      <a:pt x="669" y="3352"/>
                      <a:pt x="821" y="3352"/>
                    </a:cubicBezTo>
                    <a:cubicBezTo>
                      <a:pt x="1347" y="3282"/>
                      <a:pt x="2036" y="3211"/>
                      <a:pt x="2576" y="3211"/>
                    </a:cubicBezTo>
                    <a:cubicBezTo>
                      <a:pt x="2972" y="3211"/>
                      <a:pt x="3289" y="3249"/>
                      <a:pt x="3404" y="3352"/>
                    </a:cubicBezTo>
                    <a:cubicBezTo>
                      <a:pt x="3374" y="3473"/>
                      <a:pt x="3313" y="3595"/>
                      <a:pt x="3192" y="3656"/>
                    </a:cubicBezTo>
                    <a:cubicBezTo>
                      <a:pt x="2480" y="4176"/>
                      <a:pt x="1645" y="4425"/>
                      <a:pt x="798" y="4425"/>
                    </a:cubicBezTo>
                    <a:cubicBezTo>
                      <a:pt x="704" y="4425"/>
                      <a:pt x="611" y="4422"/>
                      <a:pt x="517" y="4416"/>
                    </a:cubicBezTo>
                    <a:cubicBezTo>
                      <a:pt x="426" y="4416"/>
                      <a:pt x="365" y="4476"/>
                      <a:pt x="365" y="4568"/>
                    </a:cubicBezTo>
                    <a:cubicBezTo>
                      <a:pt x="365" y="4628"/>
                      <a:pt x="426" y="4720"/>
                      <a:pt x="486" y="4720"/>
                    </a:cubicBezTo>
                    <a:lnTo>
                      <a:pt x="730" y="4720"/>
                    </a:lnTo>
                    <a:cubicBezTo>
                      <a:pt x="1672" y="4720"/>
                      <a:pt x="2584" y="4416"/>
                      <a:pt x="3374" y="3869"/>
                    </a:cubicBezTo>
                    <a:cubicBezTo>
                      <a:pt x="3526" y="3717"/>
                      <a:pt x="3648" y="3534"/>
                      <a:pt x="3648" y="3352"/>
                    </a:cubicBezTo>
                    <a:cubicBezTo>
                      <a:pt x="3648" y="3261"/>
                      <a:pt x="3617" y="3169"/>
                      <a:pt x="3556" y="3109"/>
                    </a:cubicBezTo>
                    <a:cubicBezTo>
                      <a:pt x="3382" y="2952"/>
                      <a:pt x="2988" y="2905"/>
                      <a:pt x="2545" y="2905"/>
                    </a:cubicBezTo>
                    <a:cubicBezTo>
                      <a:pt x="2217" y="2905"/>
                      <a:pt x="1861" y="2931"/>
                      <a:pt x="1550" y="2957"/>
                    </a:cubicBezTo>
                    <a:cubicBezTo>
                      <a:pt x="2067" y="2653"/>
                      <a:pt x="2736" y="2227"/>
                      <a:pt x="2827" y="1893"/>
                    </a:cubicBezTo>
                    <a:cubicBezTo>
                      <a:pt x="2888" y="1802"/>
                      <a:pt x="2888" y="1680"/>
                      <a:pt x="2827" y="1619"/>
                    </a:cubicBezTo>
                    <a:cubicBezTo>
                      <a:pt x="2734" y="1460"/>
                      <a:pt x="2530" y="1399"/>
                      <a:pt x="2270" y="1399"/>
                    </a:cubicBezTo>
                    <a:cubicBezTo>
                      <a:pt x="1934" y="1399"/>
                      <a:pt x="1505" y="1500"/>
                      <a:pt x="1094" y="1619"/>
                    </a:cubicBezTo>
                    <a:cubicBezTo>
                      <a:pt x="1763" y="1133"/>
                      <a:pt x="2432" y="616"/>
                      <a:pt x="2462" y="343"/>
                    </a:cubicBezTo>
                    <a:cubicBezTo>
                      <a:pt x="2462" y="282"/>
                      <a:pt x="2462" y="191"/>
                      <a:pt x="2401" y="160"/>
                    </a:cubicBezTo>
                    <a:cubicBezTo>
                      <a:pt x="2293" y="40"/>
                      <a:pt x="1986" y="1"/>
                      <a:pt x="162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6961105" y="2806979"/>
                <a:ext cx="284471" cy="218884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4492" extrusionOk="0">
                    <a:moveTo>
                      <a:pt x="5653" y="1"/>
                    </a:moveTo>
                    <a:cubicBezTo>
                      <a:pt x="5608" y="1"/>
                      <a:pt x="5562" y="25"/>
                      <a:pt x="5533" y="84"/>
                    </a:cubicBezTo>
                    <a:cubicBezTo>
                      <a:pt x="3831" y="2759"/>
                      <a:pt x="183" y="4218"/>
                      <a:pt x="153" y="4218"/>
                    </a:cubicBezTo>
                    <a:cubicBezTo>
                      <a:pt x="1" y="4248"/>
                      <a:pt x="31" y="4491"/>
                      <a:pt x="213" y="4491"/>
                    </a:cubicBezTo>
                    <a:lnTo>
                      <a:pt x="244" y="4461"/>
                    </a:lnTo>
                    <a:cubicBezTo>
                      <a:pt x="396" y="4400"/>
                      <a:pt x="4013" y="3002"/>
                      <a:pt x="5776" y="206"/>
                    </a:cubicBezTo>
                    <a:cubicBezTo>
                      <a:pt x="5837" y="103"/>
                      <a:pt x="5747" y="1"/>
                      <a:pt x="565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6998138" y="3041700"/>
                <a:ext cx="487860" cy="278916"/>
              </a:xfrm>
              <a:custGeom>
                <a:avLst/>
                <a:gdLst/>
                <a:ahLst/>
                <a:cxnLst/>
                <a:rect l="l" t="t" r="r" b="b"/>
                <a:pathLst>
                  <a:path w="10012" h="5724" extrusionOk="0">
                    <a:moveTo>
                      <a:pt x="9838" y="1"/>
                    </a:moveTo>
                    <a:cubicBezTo>
                      <a:pt x="9797" y="1"/>
                      <a:pt x="9756" y="21"/>
                      <a:pt x="9727" y="70"/>
                    </a:cubicBezTo>
                    <a:cubicBezTo>
                      <a:pt x="7326" y="4112"/>
                      <a:pt x="213" y="5450"/>
                      <a:pt x="153" y="5450"/>
                    </a:cubicBezTo>
                    <a:cubicBezTo>
                      <a:pt x="61" y="5450"/>
                      <a:pt x="1" y="5541"/>
                      <a:pt x="31" y="5602"/>
                    </a:cubicBezTo>
                    <a:cubicBezTo>
                      <a:pt x="31" y="5662"/>
                      <a:pt x="92" y="5723"/>
                      <a:pt x="183" y="5723"/>
                    </a:cubicBezTo>
                    <a:cubicBezTo>
                      <a:pt x="487" y="5662"/>
                      <a:pt x="7508" y="4386"/>
                      <a:pt x="9970" y="222"/>
                    </a:cubicBezTo>
                    <a:cubicBezTo>
                      <a:pt x="10012" y="97"/>
                      <a:pt x="9926" y="1"/>
                      <a:pt x="9838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7331387" y="2065685"/>
                <a:ext cx="29675" cy="70021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37" extrusionOk="0">
                    <a:moveTo>
                      <a:pt x="158" y="0"/>
                    </a:moveTo>
                    <a:cubicBezTo>
                      <a:pt x="146" y="0"/>
                      <a:pt x="133" y="3"/>
                      <a:pt x="122" y="8"/>
                    </a:cubicBezTo>
                    <a:cubicBezTo>
                      <a:pt x="31" y="39"/>
                      <a:pt x="1" y="130"/>
                      <a:pt x="31" y="191"/>
                    </a:cubicBezTo>
                    <a:cubicBezTo>
                      <a:pt x="153" y="555"/>
                      <a:pt x="244" y="920"/>
                      <a:pt x="305" y="1315"/>
                    </a:cubicBezTo>
                    <a:cubicBezTo>
                      <a:pt x="335" y="1376"/>
                      <a:pt x="396" y="1437"/>
                      <a:pt x="457" y="1437"/>
                    </a:cubicBezTo>
                    <a:cubicBezTo>
                      <a:pt x="548" y="1437"/>
                      <a:pt x="609" y="1346"/>
                      <a:pt x="609" y="1285"/>
                    </a:cubicBezTo>
                    <a:cubicBezTo>
                      <a:pt x="517" y="890"/>
                      <a:pt x="426" y="494"/>
                      <a:pt x="305" y="99"/>
                    </a:cubicBezTo>
                    <a:cubicBezTo>
                      <a:pt x="280" y="50"/>
                      <a:pt x="214" y="0"/>
                      <a:pt x="15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7288458" y="2117336"/>
                <a:ext cx="29675" cy="702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41" extrusionOk="0">
                    <a:moveTo>
                      <a:pt x="171" y="1"/>
                    </a:moveTo>
                    <a:cubicBezTo>
                      <a:pt x="154" y="1"/>
                      <a:pt x="137" y="4"/>
                      <a:pt x="122" y="12"/>
                    </a:cubicBezTo>
                    <a:cubicBezTo>
                      <a:pt x="31" y="42"/>
                      <a:pt x="0" y="103"/>
                      <a:pt x="31" y="194"/>
                    </a:cubicBezTo>
                    <a:cubicBezTo>
                      <a:pt x="152" y="559"/>
                      <a:pt x="243" y="924"/>
                      <a:pt x="304" y="1319"/>
                    </a:cubicBezTo>
                    <a:cubicBezTo>
                      <a:pt x="304" y="1380"/>
                      <a:pt x="365" y="1441"/>
                      <a:pt x="456" y="1441"/>
                    </a:cubicBezTo>
                    <a:cubicBezTo>
                      <a:pt x="547" y="1410"/>
                      <a:pt x="608" y="1349"/>
                      <a:pt x="578" y="1289"/>
                    </a:cubicBezTo>
                    <a:cubicBezTo>
                      <a:pt x="517" y="893"/>
                      <a:pt x="426" y="498"/>
                      <a:pt x="274" y="103"/>
                    </a:cubicBezTo>
                    <a:cubicBezTo>
                      <a:pt x="274" y="35"/>
                      <a:pt x="222" y="1"/>
                      <a:pt x="17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7351804" y="2172301"/>
                <a:ext cx="30016" cy="7007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438" extrusionOk="0">
                    <a:moveTo>
                      <a:pt x="158" y="0"/>
                    </a:moveTo>
                    <a:cubicBezTo>
                      <a:pt x="79" y="0"/>
                      <a:pt x="0" y="78"/>
                      <a:pt x="38" y="191"/>
                    </a:cubicBezTo>
                    <a:cubicBezTo>
                      <a:pt x="129" y="556"/>
                      <a:pt x="250" y="921"/>
                      <a:pt x="311" y="1285"/>
                    </a:cubicBezTo>
                    <a:cubicBezTo>
                      <a:pt x="311" y="1376"/>
                      <a:pt x="372" y="1437"/>
                      <a:pt x="463" y="1437"/>
                    </a:cubicBezTo>
                    <a:cubicBezTo>
                      <a:pt x="554" y="1407"/>
                      <a:pt x="615" y="1346"/>
                      <a:pt x="585" y="1255"/>
                    </a:cubicBezTo>
                    <a:cubicBezTo>
                      <a:pt x="524" y="860"/>
                      <a:pt x="433" y="465"/>
                      <a:pt x="281" y="100"/>
                    </a:cubicBezTo>
                    <a:cubicBezTo>
                      <a:pt x="258" y="30"/>
                      <a:pt x="208" y="0"/>
                      <a:pt x="15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7298788" y="2244710"/>
                <a:ext cx="29675" cy="702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41" extrusionOk="0">
                    <a:moveTo>
                      <a:pt x="172" y="1"/>
                    </a:moveTo>
                    <a:cubicBezTo>
                      <a:pt x="155" y="1"/>
                      <a:pt x="138" y="4"/>
                      <a:pt x="123" y="12"/>
                    </a:cubicBezTo>
                    <a:cubicBezTo>
                      <a:pt x="31" y="42"/>
                      <a:pt x="1" y="103"/>
                      <a:pt x="31" y="194"/>
                    </a:cubicBezTo>
                    <a:cubicBezTo>
                      <a:pt x="153" y="559"/>
                      <a:pt x="244" y="924"/>
                      <a:pt x="305" y="1319"/>
                    </a:cubicBezTo>
                    <a:cubicBezTo>
                      <a:pt x="335" y="1380"/>
                      <a:pt x="396" y="1441"/>
                      <a:pt x="457" y="1441"/>
                    </a:cubicBezTo>
                    <a:lnTo>
                      <a:pt x="487" y="1441"/>
                    </a:lnTo>
                    <a:cubicBezTo>
                      <a:pt x="548" y="1410"/>
                      <a:pt x="609" y="1349"/>
                      <a:pt x="609" y="1289"/>
                    </a:cubicBezTo>
                    <a:cubicBezTo>
                      <a:pt x="518" y="863"/>
                      <a:pt x="426" y="468"/>
                      <a:pt x="305" y="103"/>
                    </a:cubicBezTo>
                    <a:cubicBezTo>
                      <a:pt x="282" y="35"/>
                      <a:pt x="225" y="1"/>
                      <a:pt x="17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7363986" y="2272875"/>
                <a:ext cx="29675" cy="702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41" extrusionOk="0">
                    <a:moveTo>
                      <a:pt x="172" y="0"/>
                    </a:moveTo>
                    <a:cubicBezTo>
                      <a:pt x="154" y="0"/>
                      <a:pt x="137" y="4"/>
                      <a:pt x="122" y="12"/>
                    </a:cubicBezTo>
                    <a:cubicBezTo>
                      <a:pt x="31" y="42"/>
                      <a:pt x="0" y="103"/>
                      <a:pt x="31" y="194"/>
                    </a:cubicBezTo>
                    <a:cubicBezTo>
                      <a:pt x="152" y="559"/>
                      <a:pt x="244" y="923"/>
                      <a:pt x="304" y="1319"/>
                    </a:cubicBezTo>
                    <a:cubicBezTo>
                      <a:pt x="304" y="1379"/>
                      <a:pt x="365" y="1440"/>
                      <a:pt x="456" y="1440"/>
                    </a:cubicBezTo>
                    <a:cubicBezTo>
                      <a:pt x="547" y="1440"/>
                      <a:pt x="608" y="1349"/>
                      <a:pt x="578" y="1288"/>
                    </a:cubicBezTo>
                    <a:cubicBezTo>
                      <a:pt x="517" y="893"/>
                      <a:pt x="426" y="498"/>
                      <a:pt x="304" y="103"/>
                    </a:cubicBezTo>
                    <a:cubicBezTo>
                      <a:pt x="282" y="34"/>
                      <a:pt x="225" y="0"/>
                      <a:pt x="172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7310678" y="2377103"/>
                <a:ext cx="29675" cy="696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29" extrusionOk="0">
                    <a:moveTo>
                      <a:pt x="122" y="0"/>
                    </a:moveTo>
                    <a:cubicBezTo>
                      <a:pt x="61" y="31"/>
                      <a:pt x="0" y="122"/>
                      <a:pt x="31" y="183"/>
                    </a:cubicBezTo>
                    <a:cubicBezTo>
                      <a:pt x="152" y="547"/>
                      <a:pt x="243" y="942"/>
                      <a:pt x="334" y="1307"/>
                    </a:cubicBezTo>
                    <a:cubicBezTo>
                      <a:pt x="334" y="1368"/>
                      <a:pt x="395" y="1429"/>
                      <a:pt x="456" y="1429"/>
                    </a:cubicBezTo>
                    <a:lnTo>
                      <a:pt x="486" y="1429"/>
                    </a:lnTo>
                    <a:cubicBezTo>
                      <a:pt x="547" y="1429"/>
                      <a:pt x="608" y="1368"/>
                      <a:pt x="608" y="1277"/>
                    </a:cubicBezTo>
                    <a:cubicBezTo>
                      <a:pt x="547" y="882"/>
                      <a:pt x="426" y="487"/>
                      <a:pt x="304" y="91"/>
                    </a:cubicBezTo>
                    <a:cubicBezTo>
                      <a:pt x="274" y="31"/>
                      <a:pt x="213" y="0"/>
                      <a:pt x="122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7391225" y="2395961"/>
                <a:ext cx="29090" cy="7002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437" extrusionOk="0">
                    <a:moveTo>
                      <a:pt x="168" y="0"/>
                    </a:moveTo>
                    <a:cubicBezTo>
                      <a:pt x="86" y="0"/>
                      <a:pt x="0" y="78"/>
                      <a:pt x="19" y="191"/>
                    </a:cubicBezTo>
                    <a:cubicBezTo>
                      <a:pt x="140" y="555"/>
                      <a:pt x="262" y="951"/>
                      <a:pt x="323" y="1315"/>
                    </a:cubicBezTo>
                    <a:cubicBezTo>
                      <a:pt x="323" y="1407"/>
                      <a:pt x="384" y="1437"/>
                      <a:pt x="475" y="1437"/>
                    </a:cubicBezTo>
                    <a:cubicBezTo>
                      <a:pt x="566" y="1407"/>
                      <a:pt x="596" y="1346"/>
                      <a:pt x="596" y="1285"/>
                    </a:cubicBezTo>
                    <a:cubicBezTo>
                      <a:pt x="536" y="859"/>
                      <a:pt x="414" y="464"/>
                      <a:pt x="292" y="100"/>
                    </a:cubicBezTo>
                    <a:cubicBezTo>
                      <a:pt x="269" y="30"/>
                      <a:pt x="219" y="0"/>
                      <a:pt x="16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7340304" y="2487764"/>
                <a:ext cx="29626" cy="700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38" extrusionOk="0">
                    <a:moveTo>
                      <a:pt x="155" y="1"/>
                    </a:moveTo>
                    <a:cubicBezTo>
                      <a:pt x="144" y="1"/>
                      <a:pt x="133" y="3"/>
                      <a:pt x="122" y="9"/>
                    </a:cubicBezTo>
                    <a:cubicBezTo>
                      <a:pt x="30" y="39"/>
                      <a:pt x="0" y="100"/>
                      <a:pt x="30" y="191"/>
                    </a:cubicBezTo>
                    <a:cubicBezTo>
                      <a:pt x="122" y="556"/>
                      <a:pt x="243" y="921"/>
                      <a:pt x="304" y="1316"/>
                    </a:cubicBezTo>
                    <a:cubicBezTo>
                      <a:pt x="304" y="1377"/>
                      <a:pt x="365" y="1437"/>
                      <a:pt x="456" y="1437"/>
                    </a:cubicBezTo>
                    <a:cubicBezTo>
                      <a:pt x="547" y="1407"/>
                      <a:pt x="608" y="1346"/>
                      <a:pt x="578" y="1286"/>
                    </a:cubicBezTo>
                    <a:cubicBezTo>
                      <a:pt x="517" y="860"/>
                      <a:pt x="426" y="495"/>
                      <a:pt x="274" y="100"/>
                    </a:cubicBezTo>
                    <a:cubicBezTo>
                      <a:pt x="249" y="50"/>
                      <a:pt x="204" y="1"/>
                      <a:pt x="15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7408426" y="2508376"/>
                <a:ext cx="29675" cy="702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41" extrusionOk="0">
                    <a:moveTo>
                      <a:pt x="172" y="0"/>
                    </a:moveTo>
                    <a:cubicBezTo>
                      <a:pt x="154" y="0"/>
                      <a:pt x="137" y="4"/>
                      <a:pt x="122" y="11"/>
                    </a:cubicBezTo>
                    <a:cubicBezTo>
                      <a:pt x="31" y="42"/>
                      <a:pt x="0" y="103"/>
                      <a:pt x="31" y="194"/>
                    </a:cubicBezTo>
                    <a:cubicBezTo>
                      <a:pt x="152" y="559"/>
                      <a:pt x="243" y="923"/>
                      <a:pt x="304" y="1318"/>
                    </a:cubicBezTo>
                    <a:cubicBezTo>
                      <a:pt x="335" y="1379"/>
                      <a:pt x="395" y="1440"/>
                      <a:pt x="456" y="1440"/>
                    </a:cubicBezTo>
                    <a:cubicBezTo>
                      <a:pt x="547" y="1410"/>
                      <a:pt x="608" y="1349"/>
                      <a:pt x="608" y="1258"/>
                    </a:cubicBezTo>
                    <a:cubicBezTo>
                      <a:pt x="517" y="863"/>
                      <a:pt x="426" y="467"/>
                      <a:pt x="304" y="103"/>
                    </a:cubicBezTo>
                    <a:cubicBezTo>
                      <a:pt x="281" y="34"/>
                      <a:pt x="224" y="0"/>
                      <a:pt x="172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7259952" y="1984213"/>
                <a:ext cx="30016" cy="7002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437" extrusionOk="0">
                    <a:moveTo>
                      <a:pt x="179" y="0"/>
                    </a:moveTo>
                    <a:cubicBezTo>
                      <a:pt x="91" y="0"/>
                      <a:pt x="0" y="78"/>
                      <a:pt x="38" y="191"/>
                    </a:cubicBezTo>
                    <a:cubicBezTo>
                      <a:pt x="160" y="556"/>
                      <a:pt x="251" y="920"/>
                      <a:pt x="312" y="1315"/>
                    </a:cubicBezTo>
                    <a:cubicBezTo>
                      <a:pt x="342" y="1376"/>
                      <a:pt x="403" y="1437"/>
                      <a:pt x="464" y="1437"/>
                    </a:cubicBezTo>
                    <a:lnTo>
                      <a:pt x="494" y="1437"/>
                    </a:lnTo>
                    <a:cubicBezTo>
                      <a:pt x="555" y="1407"/>
                      <a:pt x="616" y="1346"/>
                      <a:pt x="616" y="1255"/>
                    </a:cubicBezTo>
                    <a:cubicBezTo>
                      <a:pt x="524" y="859"/>
                      <a:pt x="433" y="464"/>
                      <a:pt x="312" y="100"/>
                    </a:cubicBezTo>
                    <a:cubicBezTo>
                      <a:pt x="288" y="30"/>
                      <a:pt x="234" y="0"/>
                      <a:pt x="179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7294939" y="1927932"/>
                <a:ext cx="29090" cy="7002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437" extrusionOk="0">
                    <a:moveTo>
                      <a:pt x="169" y="0"/>
                    </a:moveTo>
                    <a:cubicBezTo>
                      <a:pt x="86" y="0"/>
                      <a:pt x="0" y="78"/>
                      <a:pt x="19" y="191"/>
                    </a:cubicBezTo>
                    <a:cubicBezTo>
                      <a:pt x="141" y="555"/>
                      <a:pt x="232" y="920"/>
                      <a:pt x="323" y="1285"/>
                    </a:cubicBezTo>
                    <a:cubicBezTo>
                      <a:pt x="323" y="1376"/>
                      <a:pt x="384" y="1407"/>
                      <a:pt x="445" y="1437"/>
                    </a:cubicBezTo>
                    <a:lnTo>
                      <a:pt x="475" y="1407"/>
                    </a:lnTo>
                    <a:cubicBezTo>
                      <a:pt x="536" y="1407"/>
                      <a:pt x="597" y="1346"/>
                      <a:pt x="597" y="1255"/>
                    </a:cubicBezTo>
                    <a:cubicBezTo>
                      <a:pt x="536" y="859"/>
                      <a:pt x="414" y="464"/>
                      <a:pt x="293" y="100"/>
                    </a:cubicBezTo>
                    <a:cubicBezTo>
                      <a:pt x="269" y="30"/>
                      <a:pt x="220" y="0"/>
                      <a:pt x="169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7528394" y="3474596"/>
                <a:ext cx="19296" cy="6963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429" extrusionOk="0">
                    <a:moveTo>
                      <a:pt x="243" y="0"/>
                    </a:moveTo>
                    <a:cubicBezTo>
                      <a:pt x="183" y="0"/>
                      <a:pt x="122" y="61"/>
                      <a:pt x="122" y="122"/>
                    </a:cubicBezTo>
                    <a:cubicBezTo>
                      <a:pt x="91" y="517"/>
                      <a:pt x="91" y="882"/>
                      <a:pt x="31" y="1277"/>
                    </a:cubicBezTo>
                    <a:cubicBezTo>
                      <a:pt x="0" y="1338"/>
                      <a:pt x="61" y="1429"/>
                      <a:pt x="152" y="1429"/>
                    </a:cubicBezTo>
                    <a:lnTo>
                      <a:pt x="183" y="1429"/>
                    </a:lnTo>
                    <a:cubicBezTo>
                      <a:pt x="243" y="1429"/>
                      <a:pt x="304" y="1399"/>
                      <a:pt x="304" y="1338"/>
                    </a:cubicBezTo>
                    <a:cubicBezTo>
                      <a:pt x="365" y="943"/>
                      <a:pt x="395" y="547"/>
                      <a:pt x="395" y="122"/>
                    </a:cubicBezTo>
                    <a:cubicBezTo>
                      <a:pt x="395" y="61"/>
                      <a:pt x="335" y="0"/>
                      <a:pt x="24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7436542" y="3502712"/>
                <a:ext cx="19296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460" extrusionOk="0">
                    <a:moveTo>
                      <a:pt x="244" y="1"/>
                    </a:moveTo>
                    <a:cubicBezTo>
                      <a:pt x="153" y="1"/>
                      <a:pt x="92" y="62"/>
                      <a:pt x="92" y="153"/>
                    </a:cubicBezTo>
                    <a:cubicBezTo>
                      <a:pt x="92" y="518"/>
                      <a:pt x="62" y="913"/>
                      <a:pt x="31" y="1277"/>
                    </a:cubicBezTo>
                    <a:cubicBezTo>
                      <a:pt x="1" y="1369"/>
                      <a:pt x="62" y="1429"/>
                      <a:pt x="122" y="1460"/>
                    </a:cubicBezTo>
                    <a:lnTo>
                      <a:pt x="153" y="1460"/>
                    </a:lnTo>
                    <a:cubicBezTo>
                      <a:pt x="214" y="1460"/>
                      <a:pt x="274" y="1429"/>
                      <a:pt x="305" y="1369"/>
                    </a:cubicBezTo>
                    <a:cubicBezTo>
                      <a:pt x="365" y="943"/>
                      <a:pt x="396" y="548"/>
                      <a:pt x="396" y="153"/>
                    </a:cubicBezTo>
                    <a:cubicBezTo>
                      <a:pt x="365" y="62"/>
                      <a:pt x="305" y="1"/>
                      <a:pt x="24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7504663" y="3584184"/>
                <a:ext cx="19345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460" extrusionOk="0">
                    <a:moveTo>
                      <a:pt x="244" y="1"/>
                    </a:moveTo>
                    <a:cubicBezTo>
                      <a:pt x="153" y="1"/>
                      <a:pt x="92" y="92"/>
                      <a:pt x="92" y="153"/>
                    </a:cubicBezTo>
                    <a:cubicBezTo>
                      <a:pt x="92" y="548"/>
                      <a:pt x="62" y="912"/>
                      <a:pt x="31" y="1308"/>
                    </a:cubicBezTo>
                    <a:cubicBezTo>
                      <a:pt x="1" y="1368"/>
                      <a:pt x="62" y="1460"/>
                      <a:pt x="123" y="1460"/>
                    </a:cubicBezTo>
                    <a:lnTo>
                      <a:pt x="153" y="1460"/>
                    </a:lnTo>
                    <a:cubicBezTo>
                      <a:pt x="214" y="1460"/>
                      <a:pt x="275" y="1429"/>
                      <a:pt x="305" y="1368"/>
                    </a:cubicBezTo>
                    <a:cubicBezTo>
                      <a:pt x="366" y="973"/>
                      <a:pt x="396" y="548"/>
                      <a:pt x="396" y="153"/>
                    </a:cubicBezTo>
                    <a:cubicBezTo>
                      <a:pt x="396" y="92"/>
                      <a:pt x="335" y="1"/>
                      <a:pt x="24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7436542" y="3631596"/>
                <a:ext cx="19296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460" extrusionOk="0">
                    <a:moveTo>
                      <a:pt x="244" y="0"/>
                    </a:moveTo>
                    <a:cubicBezTo>
                      <a:pt x="153" y="0"/>
                      <a:pt x="92" y="61"/>
                      <a:pt x="92" y="152"/>
                    </a:cubicBezTo>
                    <a:cubicBezTo>
                      <a:pt x="92" y="517"/>
                      <a:pt x="62" y="912"/>
                      <a:pt x="31" y="1277"/>
                    </a:cubicBezTo>
                    <a:cubicBezTo>
                      <a:pt x="1" y="1368"/>
                      <a:pt x="62" y="1429"/>
                      <a:pt x="122" y="1459"/>
                    </a:cubicBezTo>
                    <a:lnTo>
                      <a:pt x="153" y="1459"/>
                    </a:lnTo>
                    <a:cubicBezTo>
                      <a:pt x="214" y="1459"/>
                      <a:pt x="274" y="1429"/>
                      <a:pt x="305" y="1368"/>
                    </a:cubicBezTo>
                    <a:cubicBezTo>
                      <a:pt x="365" y="973"/>
                      <a:pt x="396" y="547"/>
                      <a:pt x="396" y="152"/>
                    </a:cubicBezTo>
                    <a:cubicBezTo>
                      <a:pt x="365" y="61"/>
                      <a:pt x="305" y="0"/>
                      <a:pt x="244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7501740" y="3690849"/>
                <a:ext cx="17786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460" extrusionOk="0">
                    <a:moveTo>
                      <a:pt x="213" y="0"/>
                    </a:moveTo>
                    <a:cubicBezTo>
                      <a:pt x="152" y="0"/>
                      <a:pt x="91" y="61"/>
                      <a:pt x="91" y="152"/>
                    </a:cubicBezTo>
                    <a:cubicBezTo>
                      <a:pt x="91" y="517"/>
                      <a:pt x="61" y="912"/>
                      <a:pt x="0" y="1277"/>
                    </a:cubicBezTo>
                    <a:cubicBezTo>
                      <a:pt x="0" y="1368"/>
                      <a:pt x="31" y="1429"/>
                      <a:pt x="122" y="1459"/>
                    </a:cubicBezTo>
                    <a:lnTo>
                      <a:pt x="152" y="1459"/>
                    </a:lnTo>
                    <a:cubicBezTo>
                      <a:pt x="213" y="1459"/>
                      <a:pt x="274" y="1398"/>
                      <a:pt x="274" y="1338"/>
                    </a:cubicBezTo>
                    <a:cubicBezTo>
                      <a:pt x="335" y="942"/>
                      <a:pt x="365" y="547"/>
                      <a:pt x="365" y="152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7412860" y="3747130"/>
                <a:ext cx="17834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460" extrusionOk="0">
                    <a:moveTo>
                      <a:pt x="213" y="0"/>
                    </a:moveTo>
                    <a:cubicBezTo>
                      <a:pt x="152" y="0"/>
                      <a:pt x="92" y="61"/>
                      <a:pt x="92" y="152"/>
                    </a:cubicBezTo>
                    <a:cubicBezTo>
                      <a:pt x="61" y="517"/>
                      <a:pt x="61" y="912"/>
                      <a:pt x="0" y="1277"/>
                    </a:cubicBezTo>
                    <a:cubicBezTo>
                      <a:pt x="0" y="1368"/>
                      <a:pt x="31" y="1429"/>
                      <a:pt x="122" y="1459"/>
                    </a:cubicBezTo>
                    <a:lnTo>
                      <a:pt x="152" y="1459"/>
                    </a:lnTo>
                    <a:cubicBezTo>
                      <a:pt x="213" y="1459"/>
                      <a:pt x="244" y="1398"/>
                      <a:pt x="274" y="1368"/>
                    </a:cubicBezTo>
                    <a:cubicBezTo>
                      <a:pt x="335" y="942"/>
                      <a:pt x="365" y="547"/>
                      <a:pt x="365" y="152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7467679" y="3800438"/>
                <a:ext cx="19296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460" extrusionOk="0">
                    <a:moveTo>
                      <a:pt x="243" y="0"/>
                    </a:moveTo>
                    <a:cubicBezTo>
                      <a:pt x="182" y="0"/>
                      <a:pt x="91" y="61"/>
                      <a:pt x="122" y="152"/>
                    </a:cubicBezTo>
                    <a:cubicBezTo>
                      <a:pt x="91" y="517"/>
                      <a:pt x="91" y="912"/>
                      <a:pt x="30" y="1277"/>
                    </a:cubicBezTo>
                    <a:cubicBezTo>
                      <a:pt x="0" y="1368"/>
                      <a:pt x="61" y="1429"/>
                      <a:pt x="152" y="1459"/>
                    </a:cubicBezTo>
                    <a:lnTo>
                      <a:pt x="182" y="1459"/>
                    </a:lnTo>
                    <a:cubicBezTo>
                      <a:pt x="243" y="1459"/>
                      <a:pt x="274" y="1429"/>
                      <a:pt x="304" y="1368"/>
                    </a:cubicBezTo>
                    <a:cubicBezTo>
                      <a:pt x="365" y="973"/>
                      <a:pt x="395" y="547"/>
                      <a:pt x="395" y="152"/>
                    </a:cubicBezTo>
                    <a:cubicBezTo>
                      <a:pt x="395" y="61"/>
                      <a:pt x="334" y="0"/>
                      <a:pt x="24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7369882" y="3870021"/>
                <a:ext cx="19345" cy="7158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469" extrusionOk="0">
                    <a:moveTo>
                      <a:pt x="244" y="1"/>
                    </a:moveTo>
                    <a:cubicBezTo>
                      <a:pt x="183" y="1"/>
                      <a:pt x="92" y="62"/>
                      <a:pt x="123" y="153"/>
                    </a:cubicBezTo>
                    <a:cubicBezTo>
                      <a:pt x="92" y="548"/>
                      <a:pt x="92" y="913"/>
                      <a:pt x="31" y="1308"/>
                    </a:cubicBezTo>
                    <a:cubicBezTo>
                      <a:pt x="1" y="1369"/>
                      <a:pt x="62" y="1430"/>
                      <a:pt x="153" y="1460"/>
                    </a:cubicBezTo>
                    <a:cubicBezTo>
                      <a:pt x="164" y="1466"/>
                      <a:pt x="175" y="1468"/>
                      <a:pt x="186" y="1468"/>
                    </a:cubicBezTo>
                    <a:cubicBezTo>
                      <a:pt x="235" y="1468"/>
                      <a:pt x="280" y="1418"/>
                      <a:pt x="305" y="1369"/>
                    </a:cubicBezTo>
                    <a:cubicBezTo>
                      <a:pt x="366" y="974"/>
                      <a:pt x="396" y="548"/>
                      <a:pt x="396" y="153"/>
                    </a:cubicBezTo>
                    <a:cubicBezTo>
                      <a:pt x="396" y="62"/>
                      <a:pt x="335" y="1"/>
                      <a:pt x="24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7424701" y="3911147"/>
                <a:ext cx="28213" cy="7002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437" extrusionOk="0">
                    <a:moveTo>
                      <a:pt x="411" y="0"/>
                    </a:moveTo>
                    <a:cubicBezTo>
                      <a:pt x="345" y="0"/>
                      <a:pt x="299" y="55"/>
                      <a:pt x="274" y="130"/>
                    </a:cubicBezTo>
                    <a:cubicBezTo>
                      <a:pt x="213" y="494"/>
                      <a:pt x="122" y="890"/>
                      <a:pt x="31" y="1254"/>
                    </a:cubicBezTo>
                    <a:cubicBezTo>
                      <a:pt x="1" y="1345"/>
                      <a:pt x="31" y="1406"/>
                      <a:pt x="92" y="1437"/>
                    </a:cubicBezTo>
                    <a:lnTo>
                      <a:pt x="153" y="1437"/>
                    </a:lnTo>
                    <a:cubicBezTo>
                      <a:pt x="213" y="1437"/>
                      <a:pt x="274" y="1406"/>
                      <a:pt x="274" y="1345"/>
                    </a:cubicBezTo>
                    <a:cubicBezTo>
                      <a:pt x="396" y="950"/>
                      <a:pt x="517" y="555"/>
                      <a:pt x="578" y="160"/>
                    </a:cubicBezTo>
                    <a:cubicBezTo>
                      <a:pt x="578" y="99"/>
                      <a:pt x="517" y="8"/>
                      <a:pt x="457" y="8"/>
                    </a:cubicBezTo>
                    <a:cubicBezTo>
                      <a:pt x="440" y="3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7470603" y="3367931"/>
                <a:ext cx="17834" cy="6968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430" extrusionOk="0">
                    <a:moveTo>
                      <a:pt x="244" y="1"/>
                    </a:moveTo>
                    <a:cubicBezTo>
                      <a:pt x="153" y="1"/>
                      <a:pt x="92" y="62"/>
                      <a:pt x="92" y="122"/>
                    </a:cubicBezTo>
                    <a:cubicBezTo>
                      <a:pt x="92" y="518"/>
                      <a:pt x="62" y="882"/>
                      <a:pt x="1" y="1277"/>
                    </a:cubicBezTo>
                    <a:cubicBezTo>
                      <a:pt x="1" y="1338"/>
                      <a:pt x="31" y="1429"/>
                      <a:pt x="122" y="1429"/>
                    </a:cubicBezTo>
                    <a:lnTo>
                      <a:pt x="153" y="1429"/>
                    </a:lnTo>
                    <a:cubicBezTo>
                      <a:pt x="214" y="1429"/>
                      <a:pt x="274" y="1399"/>
                      <a:pt x="274" y="1338"/>
                    </a:cubicBezTo>
                    <a:cubicBezTo>
                      <a:pt x="335" y="943"/>
                      <a:pt x="366" y="548"/>
                      <a:pt x="366" y="122"/>
                    </a:cubicBezTo>
                    <a:cubicBezTo>
                      <a:pt x="366" y="62"/>
                      <a:pt x="305" y="1"/>
                      <a:pt x="24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7526883" y="3323492"/>
                <a:ext cx="19296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460" extrusionOk="0">
                    <a:moveTo>
                      <a:pt x="244" y="1"/>
                    </a:moveTo>
                    <a:cubicBezTo>
                      <a:pt x="153" y="1"/>
                      <a:pt x="92" y="62"/>
                      <a:pt x="92" y="153"/>
                    </a:cubicBezTo>
                    <a:cubicBezTo>
                      <a:pt x="92" y="518"/>
                      <a:pt x="62" y="913"/>
                      <a:pt x="31" y="1278"/>
                    </a:cubicBezTo>
                    <a:cubicBezTo>
                      <a:pt x="1" y="1369"/>
                      <a:pt x="62" y="1430"/>
                      <a:pt x="122" y="1460"/>
                    </a:cubicBezTo>
                    <a:lnTo>
                      <a:pt x="153" y="1460"/>
                    </a:lnTo>
                    <a:cubicBezTo>
                      <a:pt x="214" y="1460"/>
                      <a:pt x="274" y="1430"/>
                      <a:pt x="305" y="1369"/>
                    </a:cubicBezTo>
                    <a:cubicBezTo>
                      <a:pt x="366" y="943"/>
                      <a:pt x="396" y="548"/>
                      <a:pt x="396" y="153"/>
                    </a:cubicBezTo>
                    <a:cubicBezTo>
                      <a:pt x="396" y="62"/>
                      <a:pt x="305" y="1"/>
                      <a:pt x="24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6573085" y="4064980"/>
                <a:ext cx="38543" cy="67244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80" extrusionOk="0">
                    <a:moveTo>
                      <a:pt x="189" y="1"/>
                    </a:moveTo>
                    <a:cubicBezTo>
                      <a:pt x="167" y="1"/>
                      <a:pt x="144" y="5"/>
                      <a:pt x="122" y="12"/>
                    </a:cubicBezTo>
                    <a:cubicBezTo>
                      <a:pt x="61" y="12"/>
                      <a:pt x="0" y="103"/>
                      <a:pt x="30" y="195"/>
                    </a:cubicBezTo>
                    <a:cubicBezTo>
                      <a:pt x="182" y="559"/>
                      <a:pt x="334" y="924"/>
                      <a:pt x="517" y="1289"/>
                    </a:cubicBezTo>
                    <a:cubicBezTo>
                      <a:pt x="547" y="1350"/>
                      <a:pt x="578" y="1380"/>
                      <a:pt x="638" y="1380"/>
                    </a:cubicBezTo>
                    <a:cubicBezTo>
                      <a:pt x="669" y="1380"/>
                      <a:pt x="699" y="1380"/>
                      <a:pt x="699" y="1350"/>
                    </a:cubicBezTo>
                    <a:cubicBezTo>
                      <a:pt x="790" y="1319"/>
                      <a:pt x="790" y="1228"/>
                      <a:pt x="760" y="1167"/>
                    </a:cubicBezTo>
                    <a:cubicBezTo>
                      <a:pt x="578" y="833"/>
                      <a:pt x="426" y="468"/>
                      <a:pt x="304" y="103"/>
                    </a:cubicBezTo>
                    <a:cubicBezTo>
                      <a:pt x="304" y="35"/>
                      <a:pt x="253" y="1"/>
                      <a:pt x="189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6607146" y="3980584"/>
                <a:ext cx="38543" cy="67244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80" extrusionOk="0">
                    <a:moveTo>
                      <a:pt x="171" y="0"/>
                    </a:moveTo>
                    <a:cubicBezTo>
                      <a:pt x="154" y="0"/>
                      <a:pt x="137" y="4"/>
                      <a:pt x="122" y="12"/>
                    </a:cubicBezTo>
                    <a:cubicBezTo>
                      <a:pt x="31" y="12"/>
                      <a:pt x="0" y="103"/>
                      <a:pt x="0" y="164"/>
                    </a:cubicBezTo>
                    <a:cubicBezTo>
                      <a:pt x="152" y="559"/>
                      <a:pt x="304" y="924"/>
                      <a:pt x="486" y="1288"/>
                    </a:cubicBezTo>
                    <a:cubicBezTo>
                      <a:pt x="517" y="1349"/>
                      <a:pt x="547" y="1379"/>
                      <a:pt x="608" y="1379"/>
                    </a:cubicBezTo>
                    <a:cubicBezTo>
                      <a:pt x="638" y="1379"/>
                      <a:pt x="669" y="1349"/>
                      <a:pt x="669" y="1349"/>
                    </a:cubicBezTo>
                    <a:cubicBezTo>
                      <a:pt x="760" y="1319"/>
                      <a:pt x="790" y="1227"/>
                      <a:pt x="760" y="1167"/>
                    </a:cubicBezTo>
                    <a:cubicBezTo>
                      <a:pt x="578" y="802"/>
                      <a:pt x="426" y="468"/>
                      <a:pt x="274" y="103"/>
                    </a:cubicBezTo>
                    <a:cubicBezTo>
                      <a:pt x="274" y="34"/>
                      <a:pt x="222" y="0"/>
                      <a:pt x="17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6509398" y="3961482"/>
                <a:ext cx="38543" cy="6709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7" extrusionOk="0">
                    <a:moveTo>
                      <a:pt x="158" y="0"/>
                    </a:moveTo>
                    <a:cubicBezTo>
                      <a:pt x="145" y="0"/>
                      <a:pt x="133" y="3"/>
                      <a:pt x="122" y="8"/>
                    </a:cubicBezTo>
                    <a:cubicBezTo>
                      <a:pt x="30" y="8"/>
                      <a:pt x="0" y="100"/>
                      <a:pt x="30" y="191"/>
                    </a:cubicBezTo>
                    <a:cubicBezTo>
                      <a:pt x="152" y="556"/>
                      <a:pt x="304" y="920"/>
                      <a:pt x="486" y="1285"/>
                    </a:cubicBezTo>
                    <a:cubicBezTo>
                      <a:pt x="517" y="1346"/>
                      <a:pt x="578" y="1376"/>
                      <a:pt x="638" y="1376"/>
                    </a:cubicBezTo>
                    <a:cubicBezTo>
                      <a:pt x="638" y="1376"/>
                      <a:pt x="669" y="1376"/>
                      <a:pt x="699" y="1346"/>
                    </a:cubicBezTo>
                    <a:cubicBezTo>
                      <a:pt x="760" y="1316"/>
                      <a:pt x="790" y="1224"/>
                      <a:pt x="760" y="1164"/>
                    </a:cubicBezTo>
                    <a:cubicBezTo>
                      <a:pt x="578" y="829"/>
                      <a:pt x="426" y="464"/>
                      <a:pt x="304" y="100"/>
                    </a:cubicBezTo>
                    <a:cubicBezTo>
                      <a:pt x="279" y="50"/>
                      <a:pt x="214" y="0"/>
                      <a:pt x="15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6531569" y="3871141"/>
                <a:ext cx="38592" cy="67098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377" extrusionOk="0">
                    <a:moveTo>
                      <a:pt x="170" y="0"/>
                    </a:moveTo>
                    <a:cubicBezTo>
                      <a:pt x="155" y="0"/>
                      <a:pt x="139" y="3"/>
                      <a:pt x="123" y="8"/>
                    </a:cubicBezTo>
                    <a:cubicBezTo>
                      <a:pt x="62" y="39"/>
                      <a:pt x="1" y="100"/>
                      <a:pt x="31" y="191"/>
                    </a:cubicBezTo>
                    <a:cubicBezTo>
                      <a:pt x="183" y="555"/>
                      <a:pt x="335" y="951"/>
                      <a:pt x="518" y="1285"/>
                    </a:cubicBezTo>
                    <a:cubicBezTo>
                      <a:pt x="548" y="1346"/>
                      <a:pt x="578" y="1376"/>
                      <a:pt x="639" y="1376"/>
                    </a:cubicBezTo>
                    <a:cubicBezTo>
                      <a:pt x="670" y="1376"/>
                      <a:pt x="700" y="1376"/>
                      <a:pt x="700" y="1346"/>
                    </a:cubicBezTo>
                    <a:cubicBezTo>
                      <a:pt x="791" y="1315"/>
                      <a:pt x="791" y="1224"/>
                      <a:pt x="761" y="1163"/>
                    </a:cubicBezTo>
                    <a:cubicBezTo>
                      <a:pt x="578" y="829"/>
                      <a:pt x="427" y="464"/>
                      <a:pt x="305" y="100"/>
                    </a:cubicBezTo>
                    <a:cubicBezTo>
                      <a:pt x="280" y="50"/>
                      <a:pt x="235" y="0"/>
                      <a:pt x="170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6584926" y="3856328"/>
                <a:ext cx="38543" cy="6709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7" extrusionOk="0">
                    <a:moveTo>
                      <a:pt x="169" y="0"/>
                    </a:moveTo>
                    <a:cubicBezTo>
                      <a:pt x="154" y="0"/>
                      <a:pt x="139" y="3"/>
                      <a:pt x="122" y="8"/>
                    </a:cubicBezTo>
                    <a:cubicBezTo>
                      <a:pt x="61" y="39"/>
                      <a:pt x="0" y="100"/>
                      <a:pt x="31" y="191"/>
                    </a:cubicBezTo>
                    <a:cubicBezTo>
                      <a:pt x="152" y="556"/>
                      <a:pt x="335" y="951"/>
                      <a:pt x="517" y="1285"/>
                    </a:cubicBezTo>
                    <a:cubicBezTo>
                      <a:pt x="517" y="1346"/>
                      <a:pt x="578" y="1376"/>
                      <a:pt x="639" y="1376"/>
                    </a:cubicBezTo>
                    <a:cubicBezTo>
                      <a:pt x="669" y="1376"/>
                      <a:pt x="669" y="1376"/>
                      <a:pt x="699" y="1346"/>
                    </a:cubicBezTo>
                    <a:cubicBezTo>
                      <a:pt x="760" y="1315"/>
                      <a:pt x="791" y="1224"/>
                      <a:pt x="760" y="1163"/>
                    </a:cubicBezTo>
                    <a:cubicBezTo>
                      <a:pt x="578" y="829"/>
                      <a:pt x="426" y="464"/>
                      <a:pt x="304" y="100"/>
                    </a:cubicBezTo>
                    <a:cubicBezTo>
                      <a:pt x="279" y="50"/>
                      <a:pt x="234" y="0"/>
                      <a:pt x="169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6570113" y="3690459"/>
                <a:ext cx="23730" cy="7002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437" extrusionOk="0">
                    <a:moveTo>
                      <a:pt x="167" y="0"/>
                    </a:moveTo>
                    <a:cubicBezTo>
                      <a:pt x="153" y="0"/>
                      <a:pt x="138" y="3"/>
                      <a:pt x="122" y="8"/>
                    </a:cubicBezTo>
                    <a:cubicBezTo>
                      <a:pt x="61" y="8"/>
                      <a:pt x="0" y="69"/>
                      <a:pt x="0" y="130"/>
                    </a:cubicBezTo>
                    <a:cubicBezTo>
                      <a:pt x="31" y="555"/>
                      <a:pt x="91" y="950"/>
                      <a:pt x="183" y="1346"/>
                    </a:cubicBezTo>
                    <a:cubicBezTo>
                      <a:pt x="213" y="1406"/>
                      <a:pt x="274" y="1437"/>
                      <a:pt x="335" y="1437"/>
                    </a:cubicBezTo>
                    <a:lnTo>
                      <a:pt x="365" y="1437"/>
                    </a:lnTo>
                    <a:cubicBezTo>
                      <a:pt x="426" y="1437"/>
                      <a:pt x="487" y="1346"/>
                      <a:pt x="456" y="1285"/>
                    </a:cubicBezTo>
                    <a:cubicBezTo>
                      <a:pt x="365" y="890"/>
                      <a:pt x="304" y="525"/>
                      <a:pt x="274" y="130"/>
                    </a:cubicBezTo>
                    <a:cubicBezTo>
                      <a:pt x="274" y="55"/>
                      <a:pt x="233" y="0"/>
                      <a:pt x="16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6689203" y="4194985"/>
                <a:ext cx="39421" cy="66123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57" extrusionOk="0">
                    <a:moveTo>
                      <a:pt x="153" y="0"/>
                    </a:moveTo>
                    <a:cubicBezTo>
                      <a:pt x="75" y="0"/>
                      <a:pt x="1" y="65"/>
                      <a:pt x="18" y="171"/>
                    </a:cubicBezTo>
                    <a:cubicBezTo>
                      <a:pt x="170" y="566"/>
                      <a:pt x="322" y="931"/>
                      <a:pt x="505" y="1296"/>
                    </a:cubicBezTo>
                    <a:cubicBezTo>
                      <a:pt x="535" y="1326"/>
                      <a:pt x="565" y="1356"/>
                      <a:pt x="626" y="1356"/>
                    </a:cubicBezTo>
                    <a:cubicBezTo>
                      <a:pt x="748" y="1356"/>
                      <a:pt x="809" y="1265"/>
                      <a:pt x="748" y="1174"/>
                    </a:cubicBezTo>
                    <a:cubicBezTo>
                      <a:pt x="565" y="809"/>
                      <a:pt x="413" y="475"/>
                      <a:pt x="292" y="110"/>
                    </a:cubicBezTo>
                    <a:cubicBezTo>
                      <a:pt x="266" y="34"/>
                      <a:pt x="209" y="0"/>
                      <a:pt x="15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6472365" y="3855256"/>
                <a:ext cx="35571" cy="6817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399" extrusionOk="0">
                    <a:moveTo>
                      <a:pt x="122" y="0"/>
                    </a:moveTo>
                    <a:cubicBezTo>
                      <a:pt x="31" y="30"/>
                      <a:pt x="0" y="91"/>
                      <a:pt x="31" y="182"/>
                    </a:cubicBezTo>
                    <a:cubicBezTo>
                      <a:pt x="122" y="578"/>
                      <a:pt x="274" y="942"/>
                      <a:pt x="456" y="1307"/>
                    </a:cubicBezTo>
                    <a:cubicBezTo>
                      <a:pt x="486" y="1368"/>
                      <a:pt x="517" y="1398"/>
                      <a:pt x="578" y="1398"/>
                    </a:cubicBezTo>
                    <a:cubicBezTo>
                      <a:pt x="608" y="1398"/>
                      <a:pt x="608" y="1398"/>
                      <a:pt x="638" y="1368"/>
                    </a:cubicBezTo>
                    <a:cubicBezTo>
                      <a:pt x="699" y="1337"/>
                      <a:pt x="730" y="1246"/>
                      <a:pt x="699" y="1185"/>
                    </a:cubicBezTo>
                    <a:cubicBezTo>
                      <a:pt x="547" y="851"/>
                      <a:pt x="395" y="486"/>
                      <a:pt x="304" y="122"/>
                    </a:cubicBezTo>
                    <a:cubicBezTo>
                      <a:pt x="274" y="30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6516805" y="3746837"/>
                <a:ext cx="25192" cy="69924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435" extrusionOk="0">
                    <a:moveTo>
                      <a:pt x="145" y="0"/>
                    </a:moveTo>
                    <a:cubicBezTo>
                      <a:pt x="68" y="0"/>
                      <a:pt x="0" y="75"/>
                      <a:pt x="0" y="128"/>
                    </a:cubicBezTo>
                    <a:cubicBezTo>
                      <a:pt x="30" y="553"/>
                      <a:pt x="91" y="948"/>
                      <a:pt x="182" y="1344"/>
                    </a:cubicBezTo>
                    <a:cubicBezTo>
                      <a:pt x="213" y="1404"/>
                      <a:pt x="274" y="1435"/>
                      <a:pt x="334" y="1435"/>
                    </a:cubicBezTo>
                    <a:lnTo>
                      <a:pt x="395" y="1435"/>
                    </a:lnTo>
                    <a:cubicBezTo>
                      <a:pt x="456" y="1435"/>
                      <a:pt x="517" y="1344"/>
                      <a:pt x="486" y="1283"/>
                    </a:cubicBezTo>
                    <a:cubicBezTo>
                      <a:pt x="395" y="888"/>
                      <a:pt x="334" y="523"/>
                      <a:pt x="304" y="128"/>
                    </a:cubicBezTo>
                    <a:cubicBezTo>
                      <a:pt x="304" y="67"/>
                      <a:pt x="243" y="6"/>
                      <a:pt x="182" y="6"/>
                    </a:cubicBezTo>
                    <a:cubicBezTo>
                      <a:pt x="170" y="2"/>
                      <a:pt x="157" y="0"/>
                      <a:pt x="1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6446393" y="3717844"/>
                <a:ext cx="30455" cy="7080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453" extrusionOk="0">
                    <a:moveTo>
                      <a:pt x="174" y="0"/>
                    </a:moveTo>
                    <a:cubicBezTo>
                      <a:pt x="88" y="0"/>
                      <a:pt x="0" y="62"/>
                      <a:pt x="16" y="176"/>
                    </a:cubicBezTo>
                    <a:cubicBezTo>
                      <a:pt x="108" y="571"/>
                      <a:pt x="199" y="966"/>
                      <a:pt x="351" y="1361"/>
                    </a:cubicBezTo>
                    <a:cubicBezTo>
                      <a:pt x="351" y="1422"/>
                      <a:pt x="412" y="1452"/>
                      <a:pt x="472" y="1452"/>
                    </a:cubicBezTo>
                    <a:lnTo>
                      <a:pt x="533" y="1452"/>
                    </a:lnTo>
                    <a:cubicBezTo>
                      <a:pt x="594" y="1422"/>
                      <a:pt x="624" y="1331"/>
                      <a:pt x="594" y="1270"/>
                    </a:cubicBezTo>
                    <a:cubicBezTo>
                      <a:pt x="472" y="905"/>
                      <a:pt x="381" y="540"/>
                      <a:pt x="320" y="145"/>
                    </a:cubicBezTo>
                    <a:cubicBezTo>
                      <a:pt x="320" y="46"/>
                      <a:pt x="248" y="0"/>
                      <a:pt x="174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6508618" y="3602701"/>
                <a:ext cx="21538" cy="70411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45" extrusionOk="0">
                    <a:moveTo>
                      <a:pt x="153" y="1"/>
                    </a:moveTo>
                    <a:cubicBezTo>
                      <a:pt x="77" y="1"/>
                      <a:pt x="1" y="46"/>
                      <a:pt x="16" y="137"/>
                    </a:cubicBezTo>
                    <a:cubicBezTo>
                      <a:pt x="16" y="532"/>
                      <a:pt x="77" y="928"/>
                      <a:pt x="138" y="1353"/>
                    </a:cubicBezTo>
                    <a:cubicBezTo>
                      <a:pt x="138" y="1414"/>
                      <a:pt x="198" y="1444"/>
                      <a:pt x="290" y="1444"/>
                    </a:cubicBezTo>
                    <a:cubicBezTo>
                      <a:pt x="381" y="1414"/>
                      <a:pt x="442" y="1353"/>
                      <a:pt x="411" y="1262"/>
                    </a:cubicBezTo>
                    <a:cubicBezTo>
                      <a:pt x="350" y="897"/>
                      <a:pt x="320" y="502"/>
                      <a:pt x="290" y="137"/>
                    </a:cubicBezTo>
                    <a:cubicBezTo>
                      <a:pt x="305" y="46"/>
                      <a:pt x="229" y="1"/>
                      <a:pt x="15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6450145" y="3584184"/>
                <a:ext cx="19296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460" extrusionOk="0">
                    <a:moveTo>
                      <a:pt x="274" y="1"/>
                    </a:moveTo>
                    <a:cubicBezTo>
                      <a:pt x="183" y="1"/>
                      <a:pt x="122" y="31"/>
                      <a:pt x="91" y="122"/>
                    </a:cubicBezTo>
                    <a:cubicBezTo>
                      <a:pt x="31" y="517"/>
                      <a:pt x="0" y="912"/>
                      <a:pt x="0" y="1308"/>
                    </a:cubicBezTo>
                    <a:cubicBezTo>
                      <a:pt x="0" y="1399"/>
                      <a:pt x="61" y="1460"/>
                      <a:pt x="152" y="1460"/>
                    </a:cubicBezTo>
                    <a:cubicBezTo>
                      <a:pt x="243" y="1460"/>
                      <a:pt x="304" y="1399"/>
                      <a:pt x="304" y="1308"/>
                    </a:cubicBezTo>
                    <a:cubicBezTo>
                      <a:pt x="304" y="912"/>
                      <a:pt x="335" y="548"/>
                      <a:pt x="365" y="153"/>
                    </a:cubicBezTo>
                    <a:cubicBezTo>
                      <a:pt x="395" y="92"/>
                      <a:pt x="335" y="31"/>
                      <a:pt x="27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6642425" y="4091293"/>
                <a:ext cx="38787" cy="67634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388" extrusionOk="0">
                    <a:moveTo>
                      <a:pt x="161" y="0"/>
                    </a:moveTo>
                    <a:cubicBezTo>
                      <a:pt x="78" y="0"/>
                      <a:pt x="1" y="65"/>
                      <a:pt x="36" y="171"/>
                    </a:cubicBezTo>
                    <a:cubicBezTo>
                      <a:pt x="158" y="566"/>
                      <a:pt x="310" y="931"/>
                      <a:pt x="492" y="1296"/>
                    </a:cubicBezTo>
                    <a:cubicBezTo>
                      <a:pt x="522" y="1357"/>
                      <a:pt x="583" y="1387"/>
                      <a:pt x="644" y="1387"/>
                    </a:cubicBezTo>
                    <a:cubicBezTo>
                      <a:pt x="644" y="1387"/>
                      <a:pt x="674" y="1357"/>
                      <a:pt x="705" y="1357"/>
                    </a:cubicBezTo>
                    <a:cubicBezTo>
                      <a:pt x="766" y="1326"/>
                      <a:pt x="796" y="1235"/>
                      <a:pt x="766" y="1174"/>
                    </a:cubicBezTo>
                    <a:cubicBezTo>
                      <a:pt x="583" y="810"/>
                      <a:pt x="431" y="475"/>
                      <a:pt x="310" y="110"/>
                    </a:cubicBezTo>
                    <a:cubicBezTo>
                      <a:pt x="284" y="34"/>
                      <a:pt x="221" y="0"/>
                      <a:pt x="1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6613139" y="4178272"/>
                <a:ext cx="56232" cy="56183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3" extrusionOk="0">
                    <a:moveTo>
                      <a:pt x="207" y="1"/>
                    </a:moveTo>
                    <a:cubicBezTo>
                      <a:pt x="108" y="1"/>
                      <a:pt x="1" y="129"/>
                      <a:pt x="90" y="240"/>
                    </a:cubicBezTo>
                    <a:cubicBezTo>
                      <a:pt x="333" y="544"/>
                      <a:pt x="607" y="848"/>
                      <a:pt x="911" y="1122"/>
                    </a:cubicBezTo>
                    <a:cubicBezTo>
                      <a:pt x="911" y="1152"/>
                      <a:pt x="971" y="1152"/>
                      <a:pt x="1002" y="1152"/>
                    </a:cubicBezTo>
                    <a:cubicBezTo>
                      <a:pt x="1032" y="1152"/>
                      <a:pt x="1063" y="1152"/>
                      <a:pt x="1093" y="1122"/>
                    </a:cubicBezTo>
                    <a:cubicBezTo>
                      <a:pt x="1154" y="1061"/>
                      <a:pt x="1154" y="970"/>
                      <a:pt x="1093" y="909"/>
                    </a:cubicBezTo>
                    <a:cubicBezTo>
                      <a:pt x="819" y="666"/>
                      <a:pt x="546" y="362"/>
                      <a:pt x="303" y="58"/>
                    </a:cubicBezTo>
                    <a:cubicBezTo>
                      <a:pt x="278" y="18"/>
                      <a:pt x="243" y="1"/>
                      <a:pt x="207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 rot="861596">
                <a:off x="8089241" y="4255870"/>
                <a:ext cx="53113" cy="59399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219" extrusionOk="0">
                    <a:moveTo>
                      <a:pt x="897" y="0"/>
                    </a:moveTo>
                    <a:cubicBezTo>
                      <a:pt x="857" y="0"/>
                      <a:pt x="817" y="19"/>
                      <a:pt x="790" y="63"/>
                    </a:cubicBezTo>
                    <a:cubicBezTo>
                      <a:pt x="547" y="398"/>
                      <a:pt x="304" y="702"/>
                      <a:pt x="61" y="975"/>
                    </a:cubicBezTo>
                    <a:cubicBezTo>
                      <a:pt x="0" y="1036"/>
                      <a:pt x="0" y="1127"/>
                      <a:pt x="61" y="1188"/>
                    </a:cubicBezTo>
                    <a:cubicBezTo>
                      <a:pt x="91" y="1218"/>
                      <a:pt x="122" y="1218"/>
                      <a:pt x="152" y="1218"/>
                    </a:cubicBezTo>
                    <a:cubicBezTo>
                      <a:pt x="182" y="1218"/>
                      <a:pt x="243" y="1188"/>
                      <a:pt x="243" y="1158"/>
                    </a:cubicBezTo>
                    <a:cubicBezTo>
                      <a:pt x="547" y="884"/>
                      <a:pt x="790" y="550"/>
                      <a:pt x="1003" y="215"/>
                    </a:cubicBezTo>
                    <a:cubicBezTo>
                      <a:pt x="1089" y="108"/>
                      <a:pt x="993" y="0"/>
                      <a:pt x="89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 rot="861596">
                <a:off x="8096201" y="4162894"/>
                <a:ext cx="53551" cy="5939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219" extrusionOk="0">
                    <a:moveTo>
                      <a:pt x="887" y="0"/>
                    </a:moveTo>
                    <a:cubicBezTo>
                      <a:pt x="846" y="0"/>
                      <a:pt x="809" y="18"/>
                      <a:pt x="791" y="64"/>
                    </a:cubicBezTo>
                    <a:cubicBezTo>
                      <a:pt x="548" y="368"/>
                      <a:pt x="305" y="672"/>
                      <a:pt x="62" y="976"/>
                    </a:cubicBezTo>
                    <a:cubicBezTo>
                      <a:pt x="1" y="1006"/>
                      <a:pt x="1" y="1097"/>
                      <a:pt x="62" y="1158"/>
                    </a:cubicBezTo>
                    <a:cubicBezTo>
                      <a:pt x="92" y="1188"/>
                      <a:pt x="122" y="1219"/>
                      <a:pt x="153" y="1219"/>
                    </a:cubicBezTo>
                    <a:cubicBezTo>
                      <a:pt x="183" y="1219"/>
                      <a:pt x="244" y="1188"/>
                      <a:pt x="274" y="1158"/>
                    </a:cubicBezTo>
                    <a:cubicBezTo>
                      <a:pt x="548" y="854"/>
                      <a:pt x="791" y="520"/>
                      <a:pt x="1034" y="185"/>
                    </a:cubicBezTo>
                    <a:cubicBezTo>
                      <a:pt x="1098" y="100"/>
                      <a:pt x="983" y="0"/>
                      <a:pt x="88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 rot="861596">
                <a:off x="8203952" y="4189476"/>
                <a:ext cx="51895" cy="60178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35" extrusionOk="0">
                    <a:moveTo>
                      <a:pt x="884" y="1"/>
                    </a:moveTo>
                    <a:cubicBezTo>
                      <a:pt x="837" y="1"/>
                      <a:pt x="799" y="22"/>
                      <a:pt x="760" y="80"/>
                    </a:cubicBezTo>
                    <a:cubicBezTo>
                      <a:pt x="548" y="384"/>
                      <a:pt x="304" y="688"/>
                      <a:pt x="61" y="992"/>
                    </a:cubicBezTo>
                    <a:cubicBezTo>
                      <a:pt x="0" y="1022"/>
                      <a:pt x="0" y="1113"/>
                      <a:pt x="61" y="1174"/>
                    </a:cubicBezTo>
                    <a:cubicBezTo>
                      <a:pt x="61" y="1204"/>
                      <a:pt x="122" y="1235"/>
                      <a:pt x="152" y="1235"/>
                    </a:cubicBezTo>
                    <a:cubicBezTo>
                      <a:pt x="183" y="1235"/>
                      <a:pt x="213" y="1204"/>
                      <a:pt x="244" y="1174"/>
                    </a:cubicBezTo>
                    <a:cubicBezTo>
                      <a:pt x="517" y="870"/>
                      <a:pt x="791" y="536"/>
                      <a:pt x="1003" y="201"/>
                    </a:cubicBezTo>
                    <a:cubicBezTo>
                      <a:pt x="1064" y="141"/>
                      <a:pt x="1034" y="49"/>
                      <a:pt x="973" y="19"/>
                    </a:cubicBezTo>
                    <a:cubicBezTo>
                      <a:pt x="940" y="8"/>
                      <a:pt x="910" y="1"/>
                      <a:pt x="88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 rot="861596">
                <a:off x="8204083" y="4070258"/>
                <a:ext cx="52528" cy="5876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206" extrusionOk="0">
                    <a:moveTo>
                      <a:pt x="878" y="1"/>
                    </a:moveTo>
                    <a:cubicBezTo>
                      <a:pt x="837" y="1"/>
                      <a:pt x="795" y="16"/>
                      <a:pt x="760" y="51"/>
                    </a:cubicBezTo>
                    <a:cubicBezTo>
                      <a:pt x="548" y="385"/>
                      <a:pt x="304" y="689"/>
                      <a:pt x="61" y="962"/>
                    </a:cubicBezTo>
                    <a:cubicBezTo>
                      <a:pt x="1" y="1023"/>
                      <a:pt x="1" y="1114"/>
                      <a:pt x="61" y="1175"/>
                    </a:cubicBezTo>
                    <a:cubicBezTo>
                      <a:pt x="92" y="1206"/>
                      <a:pt x="122" y="1206"/>
                      <a:pt x="152" y="1206"/>
                    </a:cubicBezTo>
                    <a:cubicBezTo>
                      <a:pt x="183" y="1206"/>
                      <a:pt x="244" y="1175"/>
                      <a:pt x="274" y="1175"/>
                    </a:cubicBezTo>
                    <a:cubicBezTo>
                      <a:pt x="548" y="871"/>
                      <a:pt x="791" y="537"/>
                      <a:pt x="1034" y="203"/>
                    </a:cubicBezTo>
                    <a:cubicBezTo>
                      <a:pt x="1077" y="94"/>
                      <a:pt x="981" y="1"/>
                      <a:pt x="878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 rot="861596">
                <a:off x="8165274" y="4030080"/>
                <a:ext cx="51895" cy="5988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920" y="0"/>
                    </a:moveTo>
                    <a:cubicBezTo>
                      <a:pt x="868" y="0"/>
                      <a:pt x="813" y="29"/>
                      <a:pt x="791" y="73"/>
                    </a:cubicBezTo>
                    <a:cubicBezTo>
                      <a:pt x="548" y="407"/>
                      <a:pt x="305" y="711"/>
                      <a:pt x="62" y="985"/>
                    </a:cubicBezTo>
                    <a:cubicBezTo>
                      <a:pt x="1" y="1046"/>
                      <a:pt x="1" y="1137"/>
                      <a:pt x="62" y="1198"/>
                    </a:cubicBezTo>
                    <a:cubicBezTo>
                      <a:pt x="92" y="1198"/>
                      <a:pt x="122" y="1228"/>
                      <a:pt x="153" y="1228"/>
                    </a:cubicBezTo>
                    <a:cubicBezTo>
                      <a:pt x="183" y="1228"/>
                      <a:pt x="244" y="1198"/>
                      <a:pt x="274" y="1167"/>
                    </a:cubicBezTo>
                    <a:cubicBezTo>
                      <a:pt x="548" y="863"/>
                      <a:pt x="791" y="559"/>
                      <a:pt x="1034" y="225"/>
                    </a:cubicBezTo>
                    <a:cubicBezTo>
                      <a:pt x="1065" y="164"/>
                      <a:pt x="1034" y="73"/>
                      <a:pt x="974" y="12"/>
                    </a:cubicBezTo>
                    <a:cubicBezTo>
                      <a:pt x="957" y="4"/>
                      <a:pt x="939" y="0"/>
                      <a:pt x="920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 rot="861596">
                <a:off x="8047668" y="4107665"/>
                <a:ext cx="53551" cy="5939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219" extrusionOk="0">
                    <a:moveTo>
                      <a:pt x="898" y="1"/>
                    </a:moveTo>
                    <a:cubicBezTo>
                      <a:pt x="857" y="1"/>
                      <a:pt x="818" y="19"/>
                      <a:pt x="791" y="64"/>
                    </a:cubicBezTo>
                    <a:cubicBezTo>
                      <a:pt x="578" y="398"/>
                      <a:pt x="335" y="702"/>
                      <a:pt x="61" y="976"/>
                    </a:cubicBezTo>
                    <a:cubicBezTo>
                      <a:pt x="1" y="1036"/>
                      <a:pt x="1" y="1128"/>
                      <a:pt x="61" y="1188"/>
                    </a:cubicBezTo>
                    <a:cubicBezTo>
                      <a:pt x="92" y="1219"/>
                      <a:pt x="122" y="1219"/>
                      <a:pt x="152" y="1219"/>
                    </a:cubicBezTo>
                    <a:cubicBezTo>
                      <a:pt x="213" y="1219"/>
                      <a:pt x="244" y="1188"/>
                      <a:pt x="274" y="1158"/>
                    </a:cubicBezTo>
                    <a:cubicBezTo>
                      <a:pt x="548" y="854"/>
                      <a:pt x="791" y="550"/>
                      <a:pt x="1034" y="216"/>
                    </a:cubicBezTo>
                    <a:cubicBezTo>
                      <a:pt x="1098" y="108"/>
                      <a:pt x="996" y="1"/>
                      <a:pt x="898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 rot="861596">
                <a:off x="7915145" y="4200753"/>
                <a:ext cx="60763" cy="49653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019" extrusionOk="0">
                    <a:moveTo>
                      <a:pt x="1083" y="1"/>
                    </a:moveTo>
                    <a:cubicBezTo>
                      <a:pt x="1049" y="1"/>
                      <a:pt x="1018" y="16"/>
                      <a:pt x="1003" y="46"/>
                    </a:cubicBezTo>
                    <a:cubicBezTo>
                      <a:pt x="699" y="289"/>
                      <a:pt x="395" y="532"/>
                      <a:pt x="91" y="776"/>
                    </a:cubicBezTo>
                    <a:cubicBezTo>
                      <a:pt x="30" y="806"/>
                      <a:pt x="0" y="897"/>
                      <a:pt x="61" y="958"/>
                    </a:cubicBezTo>
                    <a:cubicBezTo>
                      <a:pt x="91" y="1019"/>
                      <a:pt x="122" y="1019"/>
                      <a:pt x="182" y="1019"/>
                    </a:cubicBezTo>
                    <a:cubicBezTo>
                      <a:pt x="213" y="1019"/>
                      <a:pt x="213" y="1019"/>
                      <a:pt x="243" y="988"/>
                    </a:cubicBezTo>
                    <a:cubicBezTo>
                      <a:pt x="578" y="776"/>
                      <a:pt x="882" y="502"/>
                      <a:pt x="1185" y="229"/>
                    </a:cubicBezTo>
                    <a:cubicBezTo>
                      <a:pt x="1246" y="168"/>
                      <a:pt x="1246" y="77"/>
                      <a:pt x="1185" y="46"/>
                    </a:cubicBezTo>
                    <a:cubicBezTo>
                      <a:pt x="1155" y="16"/>
                      <a:pt x="1117" y="1"/>
                      <a:pt x="108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 rot="861596">
                <a:off x="8272562" y="3893876"/>
                <a:ext cx="38592" cy="65782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350" extrusionOk="0">
                    <a:moveTo>
                      <a:pt x="620" y="1"/>
                    </a:moveTo>
                    <a:cubicBezTo>
                      <a:pt x="567" y="1"/>
                      <a:pt x="510" y="35"/>
                      <a:pt x="487" y="103"/>
                    </a:cubicBezTo>
                    <a:cubicBezTo>
                      <a:pt x="366" y="468"/>
                      <a:pt x="214" y="833"/>
                      <a:pt x="31" y="1167"/>
                    </a:cubicBezTo>
                    <a:cubicBezTo>
                      <a:pt x="1" y="1228"/>
                      <a:pt x="1" y="1319"/>
                      <a:pt x="92" y="1350"/>
                    </a:cubicBezTo>
                    <a:lnTo>
                      <a:pt x="153" y="1350"/>
                    </a:lnTo>
                    <a:cubicBezTo>
                      <a:pt x="214" y="1350"/>
                      <a:pt x="244" y="1350"/>
                      <a:pt x="274" y="1289"/>
                    </a:cubicBezTo>
                    <a:cubicBezTo>
                      <a:pt x="457" y="924"/>
                      <a:pt x="639" y="559"/>
                      <a:pt x="761" y="195"/>
                    </a:cubicBezTo>
                    <a:cubicBezTo>
                      <a:pt x="791" y="103"/>
                      <a:pt x="761" y="12"/>
                      <a:pt x="670" y="12"/>
                    </a:cubicBezTo>
                    <a:cubicBezTo>
                      <a:pt x="654" y="5"/>
                      <a:pt x="637" y="1"/>
                      <a:pt x="62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 rot="861596">
                <a:off x="7860244" y="4283094"/>
                <a:ext cx="77282" cy="29090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597" extrusionOk="0">
                    <a:moveTo>
                      <a:pt x="1400" y="1"/>
                    </a:moveTo>
                    <a:cubicBezTo>
                      <a:pt x="1380" y="1"/>
                      <a:pt x="1359" y="6"/>
                      <a:pt x="1338" y="19"/>
                    </a:cubicBezTo>
                    <a:cubicBezTo>
                      <a:pt x="943" y="141"/>
                      <a:pt x="578" y="232"/>
                      <a:pt x="183" y="323"/>
                    </a:cubicBezTo>
                    <a:cubicBezTo>
                      <a:pt x="1" y="323"/>
                      <a:pt x="31" y="597"/>
                      <a:pt x="213" y="597"/>
                    </a:cubicBezTo>
                    <a:lnTo>
                      <a:pt x="244" y="597"/>
                    </a:lnTo>
                    <a:cubicBezTo>
                      <a:pt x="669" y="506"/>
                      <a:pt x="1034" y="414"/>
                      <a:pt x="1429" y="262"/>
                    </a:cubicBezTo>
                    <a:cubicBezTo>
                      <a:pt x="1586" y="210"/>
                      <a:pt x="1518" y="1"/>
                      <a:pt x="140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 rot="861596">
                <a:off x="7739471" y="4270242"/>
                <a:ext cx="7172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619" extrusionOk="0">
                    <a:moveTo>
                      <a:pt x="1279" y="0"/>
                    </a:moveTo>
                    <a:cubicBezTo>
                      <a:pt x="1259" y="0"/>
                      <a:pt x="1239" y="4"/>
                      <a:pt x="1216" y="11"/>
                    </a:cubicBezTo>
                    <a:cubicBezTo>
                      <a:pt x="852" y="133"/>
                      <a:pt x="487" y="254"/>
                      <a:pt x="122" y="315"/>
                    </a:cubicBezTo>
                    <a:cubicBezTo>
                      <a:pt x="31" y="345"/>
                      <a:pt x="0" y="406"/>
                      <a:pt x="0" y="497"/>
                    </a:cubicBezTo>
                    <a:cubicBezTo>
                      <a:pt x="0" y="558"/>
                      <a:pt x="61" y="589"/>
                      <a:pt x="152" y="619"/>
                    </a:cubicBezTo>
                    <a:lnTo>
                      <a:pt x="183" y="589"/>
                    </a:lnTo>
                    <a:cubicBezTo>
                      <a:pt x="578" y="528"/>
                      <a:pt x="973" y="406"/>
                      <a:pt x="1338" y="254"/>
                    </a:cubicBezTo>
                    <a:cubicBezTo>
                      <a:pt x="1471" y="174"/>
                      <a:pt x="1417" y="0"/>
                      <a:pt x="1279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 rot="861596">
                <a:off x="8278678" y="4100392"/>
                <a:ext cx="50920" cy="60373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239" extrusionOk="0">
                    <a:moveTo>
                      <a:pt x="874" y="1"/>
                    </a:moveTo>
                    <a:cubicBezTo>
                      <a:pt x="833" y="1"/>
                      <a:pt x="790" y="21"/>
                      <a:pt x="761" y="71"/>
                    </a:cubicBezTo>
                    <a:cubicBezTo>
                      <a:pt x="548" y="375"/>
                      <a:pt x="335" y="709"/>
                      <a:pt x="62" y="1013"/>
                    </a:cubicBezTo>
                    <a:cubicBezTo>
                      <a:pt x="1" y="1043"/>
                      <a:pt x="1" y="1135"/>
                      <a:pt x="62" y="1195"/>
                    </a:cubicBezTo>
                    <a:cubicBezTo>
                      <a:pt x="92" y="1226"/>
                      <a:pt x="122" y="1226"/>
                      <a:pt x="153" y="1226"/>
                    </a:cubicBezTo>
                    <a:cubicBezTo>
                      <a:pt x="171" y="1235"/>
                      <a:pt x="186" y="1238"/>
                      <a:pt x="199" y="1238"/>
                    </a:cubicBezTo>
                    <a:cubicBezTo>
                      <a:pt x="231" y="1238"/>
                      <a:pt x="253" y="1217"/>
                      <a:pt x="274" y="1195"/>
                    </a:cubicBezTo>
                    <a:cubicBezTo>
                      <a:pt x="548" y="861"/>
                      <a:pt x="791" y="527"/>
                      <a:pt x="1004" y="192"/>
                    </a:cubicBezTo>
                    <a:cubicBezTo>
                      <a:pt x="1045" y="90"/>
                      <a:pt x="961" y="1"/>
                      <a:pt x="87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 rot="861596">
                <a:off x="8289788" y="3969873"/>
                <a:ext cx="39420" cy="661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58" extrusionOk="0">
                    <a:moveTo>
                      <a:pt x="643" y="1"/>
                    </a:moveTo>
                    <a:cubicBezTo>
                      <a:pt x="585" y="1"/>
                      <a:pt x="530" y="35"/>
                      <a:pt x="517" y="111"/>
                    </a:cubicBezTo>
                    <a:cubicBezTo>
                      <a:pt x="365" y="476"/>
                      <a:pt x="213" y="810"/>
                      <a:pt x="31" y="1175"/>
                    </a:cubicBezTo>
                    <a:cubicBezTo>
                      <a:pt x="0" y="1236"/>
                      <a:pt x="31" y="1327"/>
                      <a:pt x="92" y="1357"/>
                    </a:cubicBezTo>
                    <a:lnTo>
                      <a:pt x="183" y="1357"/>
                    </a:lnTo>
                    <a:cubicBezTo>
                      <a:pt x="213" y="1357"/>
                      <a:pt x="274" y="1327"/>
                      <a:pt x="304" y="1296"/>
                    </a:cubicBezTo>
                    <a:cubicBezTo>
                      <a:pt x="487" y="932"/>
                      <a:pt x="639" y="567"/>
                      <a:pt x="791" y="172"/>
                    </a:cubicBezTo>
                    <a:cubicBezTo>
                      <a:pt x="808" y="66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 rot="861596">
                <a:off x="8359619" y="3978280"/>
                <a:ext cx="44488" cy="6558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46" extrusionOk="0">
                    <a:moveTo>
                      <a:pt x="755" y="0"/>
                    </a:moveTo>
                    <a:cubicBezTo>
                      <a:pt x="699" y="0"/>
                      <a:pt x="634" y="50"/>
                      <a:pt x="609" y="99"/>
                    </a:cubicBezTo>
                    <a:cubicBezTo>
                      <a:pt x="457" y="464"/>
                      <a:pt x="244" y="798"/>
                      <a:pt x="31" y="1102"/>
                    </a:cubicBezTo>
                    <a:cubicBezTo>
                      <a:pt x="1" y="1163"/>
                      <a:pt x="1" y="1254"/>
                      <a:pt x="92" y="1315"/>
                    </a:cubicBezTo>
                    <a:cubicBezTo>
                      <a:pt x="92" y="1315"/>
                      <a:pt x="123" y="1346"/>
                      <a:pt x="153" y="1346"/>
                    </a:cubicBezTo>
                    <a:cubicBezTo>
                      <a:pt x="214" y="1346"/>
                      <a:pt x="244" y="1315"/>
                      <a:pt x="274" y="1285"/>
                    </a:cubicBezTo>
                    <a:cubicBezTo>
                      <a:pt x="518" y="920"/>
                      <a:pt x="700" y="586"/>
                      <a:pt x="882" y="221"/>
                    </a:cubicBezTo>
                    <a:cubicBezTo>
                      <a:pt x="913" y="130"/>
                      <a:pt x="882" y="39"/>
                      <a:pt x="791" y="8"/>
                    </a:cubicBezTo>
                    <a:cubicBezTo>
                      <a:pt x="780" y="3"/>
                      <a:pt x="768" y="0"/>
                      <a:pt x="75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 rot="861596">
                <a:off x="8371475" y="3847157"/>
                <a:ext cx="35571" cy="670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377" extrusionOk="0">
                    <a:moveTo>
                      <a:pt x="573" y="1"/>
                    </a:moveTo>
                    <a:cubicBezTo>
                      <a:pt x="517" y="1"/>
                      <a:pt x="456" y="50"/>
                      <a:pt x="456" y="100"/>
                    </a:cubicBezTo>
                    <a:cubicBezTo>
                      <a:pt x="335" y="465"/>
                      <a:pt x="183" y="829"/>
                      <a:pt x="31" y="1194"/>
                    </a:cubicBezTo>
                    <a:cubicBezTo>
                      <a:pt x="0" y="1255"/>
                      <a:pt x="31" y="1346"/>
                      <a:pt x="92" y="1376"/>
                    </a:cubicBezTo>
                    <a:lnTo>
                      <a:pt x="152" y="1376"/>
                    </a:lnTo>
                    <a:cubicBezTo>
                      <a:pt x="213" y="1376"/>
                      <a:pt x="244" y="1346"/>
                      <a:pt x="274" y="1316"/>
                    </a:cubicBezTo>
                    <a:cubicBezTo>
                      <a:pt x="456" y="951"/>
                      <a:pt x="608" y="556"/>
                      <a:pt x="730" y="161"/>
                    </a:cubicBezTo>
                    <a:cubicBezTo>
                      <a:pt x="730" y="100"/>
                      <a:pt x="699" y="9"/>
                      <a:pt x="608" y="9"/>
                    </a:cubicBezTo>
                    <a:cubicBezTo>
                      <a:pt x="597" y="3"/>
                      <a:pt x="585" y="1"/>
                      <a:pt x="57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 rot="861596">
                <a:off x="8434127" y="3757577"/>
                <a:ext cx="35620" cy="6724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380" extrusionOk="0">
                    <a:moveTo>
                      <a:pt x="559" y="0"/>
                    </a:moveTo>
                    <a:cubicBezTo>
                      <a:pt x="508" y="0"/>
                      <a:pt x="457" y="34"/>
                      <a:pt x="457" y="103"/>
                    </a:cubicBezTo>
                    <a:cubicBezTo>
                      <a:pt x="335" y="467"/>
                      <a:pt x="183" y="832"/>
                      <a:pt x="31" y="1197"/>
                    </a:cubicBezTo>
                    <a:cubicBezTo>
                      <a:pt x="1" y="1258"/>
                      <a:pt x="31" y="1349"/>
                      <a:pt x="92" y="1379"/>
                    </a:cubicBezTo>
                    <a:lnTo>
                      <a:pt x="153" y="1379"/>
                    </a:lnTo>
                    <a:cubicBezTo>
                      <a:pt x="213" y="1379"/>
                      <a:pt x="244" y="1349"/>
                      <a:pt x="274" y="1318"/>
                    </a:cubicBezTo>
                    <a:cubicBezTo>
                      <a:pt x="457" y="923"/>
                      <a:pt x="609" y="559"/>
                      <a:pt x="730" y="163"/>
                    </a:cubicBezTo>
                    <a:cubicBezTo>
                      <a:pt x="730" y="103"/>
                      <a:pt x="700" y="11"/>
                      <a:pt x="609" y="11"/>
                    </a:cubicBezTo>
                    <a:cubicBezTo>
                      <a:pt x="593" y="4"/>
                      <a:pt x="576" y="0"/>
                      <a:pt x="559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 rot="861596">
                <a:off x="8559300" y="3515625"/>
                <a:ext cx="16324" cy="7265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491" extrusionOk="0">
                    <a:moveTo>
                      <a:pt x="183" y="1"/>
                    </a:moveTo>
                    <a:cubicBezTo>
                      <a:pt x="91" y="31"/>
                      <a:pt x="31" y="92"/>
                      <a:pt x="61" y="183"/>
                    </a:cubicBezTo>
                    <a:cubicBezTo>
                      <a:pt x="61" y="548"/>
                      <a:pt x="61" y="943"/>
                      <a:pt x="31" y="1338"/>
                    </a:cubicBezTo>
                    <a:cubicBezTo>
                      <a:pt x="0" y="1430"/>
                      <a:pt x="61" y="1490"/>
                      <a:pt x="152" y="1490"/>
                    </a:cubicBezTo>
                    <a:cubicBezTo>
                      <a:pt x="213" y="1490"/>
                      <a:pt x="304" y="1430"/>
                      <a:pt x="304" y="1369"/>
                    </a:cubicBezTo>
                    <a:cubicBezTo>
                      <a:pt x="335" y="943"/>
                      <a:pt x="335" y="548"/>
                      <a:pt x="335" y="153"/>
                    </a:cubicBezTo>
                    <a:cubicBezTo>
                      <a:pt x="33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 rot="861596">
                <a:off x="8436715" y="3858422"/>
                <a:ext cx="25192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460" extrusionOk="0">
                    <a:moveTo>
                      <a:pt x="395" y="1"/>
                    </a:moveTo>
                    <a:cubicBezTo>
                      <a:pt x="304" y="1"/>
                      <a:pt x="243" y="61"/>
                      <a:pt x="243" y="152"/>
                    </a:cubicBezTo>
                    <a:cubicBezTo>
                      <a:pt x="183" y="517"/>
                      <a:pt x="122" y="912"/>
                      <a:pt x="31" y="1277"/>
                    </a:cubicBezTo>
                    <a:cubicBezTo>
                      <a:pt x="0" y="1368"/>
                      <a:pt x="61" y="1429"/>
                      <a:pt x="122" y="1459"/>
                    </a:cubicBezTo>
                    <a:lnTo>
                      <a:pt x="152" y="1459"/>
                    </a:lnTo>
                    <a:cubicBezTo>
                      <a:pt x="213" y="1459"/>
                      <a:pt x="274" y="1429"/>
                      <a:pt x="304" y="1368"/>
                    </a:cubicBezTo>
                    <a:cubicBezTo>
                      <a:pt x="395" y="973"/>
                      <a:pt x="487" y="578"/>
                      <a:pt x="517" y="152"/>
                    </a:cubicBezTo>
                    <a:cubicBezTo>
                      <a:pt x="517" y="92"/>
                      <a:pt x="456" y="31"/>
                      <a:pt x="39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 rot="861596">
                <a:off x="8501642" y="3742246"/>
                <a:ext cx="26703" cy="7114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460" extrusionOk="0">
                    <a:moveTo>
                      <a:pt x="395" y="0"/>
                    </a:moveTo>
                    <a:cubicBezTo>
                      <a:pt x="304" y="0"/>
                      <a:pt x="243" y="61"/>
                      <a:pt x="243" y="122"/>
                    </a:cubicBezTo>
                    <a:cubicBezTo>
                      <a:pt x="213" y="517"/>
                      <a:pt x="122" y="882"/>
                      <a:pt x="31" y="1277"/>
                    </a:cubicBezTo>
                    <a:cubicBezTo>
                      <a:pt x="0" y="1337"/>
                      <a:pt x="61" y="1429"/>
                      <a:pt x="122" y="1459"/>
                    </a:cubicBezTo>
                    <a:lnTo>
                      <a:pt x="152" y="1459"/>
                    </a:lnTo>
                    <a:cubicBezTo>
                      <a:pt x="213" y="1459"/>
                      <a:pt x="274" y="1398"/>
                      <a:pt x="304" y="1337"/>
                    </a:cubicBezTo>
                    <a:cubicBezTo>
                      <a:pt x="395" y="942"/>
                      <a:pt x="487" y="547"/>
                      <a:pt x="517" y="152"/>
                    </a:cubicBezTo>
                    <a:cubicBezTo>
                      <a:pt x="547" y="61"/>
                      <a:pt x="487" y="0"/>
                      <a:pt x="39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 rot="861596">
                <a:off x="8526078" y="3647528"/>
                <a:ext cx="26703" cy="6968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430" extrusionOk="0">
                    <a:moveTo>
                      <a:pt x="395" y="1"/>
                    </a:moveTo>
                    <a:cubicBezTo>
                      <a:pt x="304" y="1"/>
                      <a:pt x="243" y="62"/>
                      <a:pt x="243" y="123"/>
                    </a:cubicBezTo>
                    <a:cubicBezTo>
                      <a:pt x="213" y="518"/>
                      <a:pt x="122" y="882"/>
                      <a:pt x="31" y="1278"/>
                    </a:cubicBezTo>
                    <a:cubicBezTo>
                      <a:pt x="0" y="1338"/>
                      <a:pt x="61" y="1430"/>
                      <a:pt x="122" y="1430"/>
                    </a:cubicBezTo>
                    <a:lnTo>
                      <a:pt x="152" y="1430"/>
                    </a:lnTo>
                    <a:cubicBezTo>
                      <a:pt x="213" y="1430"/>
                      <a:pt x="274" y="1399"/>
                      <a:pt x="304" y="1338"/>
                    </a:cubicBezTo>
                    <a:cubicBezTo>
                      <a:pt x="395" y="943"/>
                      <a:pt x="487" y="548"/>
                      <a:pt x="517" y="153"/>
                    </a:cubicBezTo>
                    <a:cubicBezTo>
                      <a:pt x="547" y="62"/>
                      <a:pt x="487" y="1"/>
                      <a:pt x="39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 rot="861596">
                <a:off x="8000150" y="4208990"/>
                <a:ext cx="50433" cy="60178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235" extrusionOk="0">
                    <a:moveTo>
                      <a:pt x="869" y="0"/>
                    </a:moveTo>
                    <a:cubicBezTo>
                      <a:pt x="824" y="0"/>
                      <a:pt x="780" y="22"/>
                      <a:pt x="761" y="79"/>
                    </a:cubicBezTo>
                    <a:cubicBezTo>
                      <a:pt x="548" y="383"/>
                      <a:pt x="305" y="687"/>
                      <a:pt x="31" y="991"/>
                    </a:cubicBezTo>
                    <a:cubicBezTo>
                      <a:pt x="1" y="1022"/>
                      <a:pt x="1" y="1113"/>
                      <a:pt x="31" y="1174"/>
                    </a:cubicBezTo>
                    <a:cubicBezTo>
                      <a:pt x="62" y="1204"/>
                      <a:pt x="92" y="1234"/>
                      <a:pt x="153" y="1234"/>
                    </a:cubicBezTo>
                    <a:cubicBezTo>
                      <a:pt x="183" y="1204"/>
                      <a:pt x="214" y="1204"/>
                      <a:pt x="244" y="1174"/>
                    </a:cubicBezTo>
                    <a:cubicBezTo>
                      <a:pt x="518" y="870"/>
                      <a:pt x="791" y="535"/>
                      <a:pt x="1004" y="201"/>
                    </a:cubicBezTo>
                    <a:cubicBezTo>
                      <a:pt x="1034" y="140"/>
                      <a:pt x="1034" y="49"/>
                      <a:pt x="943" y="19"/>
                    </a:cubicBezTo>
                    <a:cubicBezTo>
                      <a:pt x="921" y="7"/>
                      <a:pt x="895" y="0"/>
                      <a:pt x="869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 rot="861596">
                <a:off x="7968774" y="4297545"/>
                <a:ext cx="65197" cy="4673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959" extrusionOk="0">
                    <a:moveTo>
                      <a:pt x="1170" y="1"/>
                    </a:moveTo>
                    <a:cubicBezTo>
                      <a:pt x="1132" y="1"/>
                      <a:pt x="1094" y="16"/>
                      <a:pt x="1064" y="46"/>
                    </a:cubicBezTo>
                    <a:cubicBezTo>
                      <a:pt x="760" y="290"/>
                      <a:pt x="426" y="502"/>
                      <a:pt x="91" y="685"/>
                    </a:cubicBezTo>
                    <a:cubicBezTo>
                      <a:pt x="31" y="715"/>
                      <a:pt x="0" y="806"/>
                      <a:pt x="31" y="867"/>
                    </a:cubicBezTo>
                    <a:cubicBezTo>
                      <a:pt x="61" y="928"/>
                      <a:pt x="122" y="928"/>
                      <a:pt x="152" y="958"/>
                    </a:cubicBezTo>
                    <a:cubicBezTo>
                      <a:pt x="183" y="958"/>
                      <a:pt x="243" y="928"/>
                      <a:pt x="243" y="898"/>
                    </a:cubicBezTo>
                    <a:cubicBezTo>
                      <a:pt x="608" y="715"/>
                      <a:pt x="942" y="502"/>
                      <a:pt x="1277" y="259"/>
                    </a:cubicBezTo>
                    <a:cubicBezTo>
                      <a:pt x="1338" y="198"/>
                      <a:pt x="1338" y="107"/>
                      <a:pt x="1277" y="46"/>
                    </a:cubicBezTo>
                    <a:cubicBezTo>
                      <a:pt x="1246" y="16"/>
                      <a:pt x="1208" y="1"/>
                      <a:pt x="117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6033961" y="4259062"/>
                <a:ext cx="239983" cy="19754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054" extrusionOk="0">
                    <a:moveTo>
                      <a:pt x="2392" y="1"/>
                    </a:moveTo>
                    <a:cubicBezTo>
                      <a:pt x="1598" y="1"/>
                      <a:pt x="330" y="1292"/>
                      <a:pt x="61" y="1561"/>
                    </a:cubicBezTo>
                    <a:cubicBezTo>
                      <a:pt x="0" y="1622"/>
                      <a:pt x="0" y="1713"/>
                      <a:pt x="61" y="1774"/>
                    </a:cubicBezTo>
                    <a:cubicBezTo>
                      <a:pt x="91" y="1804"/>
                      <a:pt x="129" y="1820"/>
                      <a:pt x="167" y="1820"/>
                    </a:cubicBezTo>
                    <a:cubicBezTo>
                      <a:pt x="205" y="1820"/>
                      <a:pt x="243" y="1804"/>
                      <a:pt x="274" y="1774"/>
                    </a:cubicBezTo>
                    <a:cubicBezTo>
                      <a:pt x="896" y="1124"/>
                      <a:pt x="1880" y="306"/>
                      <a:pt x="2389" y="306"/>
                    </a:cubicBezTo>
                    <a:cubicBezTo>
                      <a:pt x="2451" y="306"/>
                      <a:pt x="2507" y="319"/>
                      <a:pt x="2553" y="345"/>
                    </a:cubicBezTo>
                    <a:cubicBezTo>
                      <a:pt x="2584" y="345"/>
                      <a:pt x="2614" y="406"/>
                      <a:pt x="2614" y="467"/>
                    </a:cubicBezTo>
                    <a:cubicBezTo>
                      <a:pt x="2675" y="862"/>
                      <a:pt x="1824" y="1896"/>
                      <a:pt x="1307" y="2412"/>
                    </a:cubicBezTo>
                    <a:cubicBezTo>
                      <a:pt x="1211" y="2532"/>
                      <a:pt x="1305" y="2653"/>
                      <a:pt x="1408" y="2653"/>
                    </a:cubicBezTo>
                    <a:cubicBezTo>
                      <a:pt x="1436" y="2653"/>
                      <a:pt x="1464" y="2644"/>
                      <a:pt x="1489" y="2625"/>
                    </a:cubicBezTo>
                    <a:cubicBezTo>
                      <a:pt x="2555" y="1704"/>
                      <a:pt x="3620" y="946"/>
                      <a:pt x="3910" y="946"/>
                    </a:cubicBezTo>
                    <a:cubicBezTo>
                      <a:pt x="3926" y="946"/>
                      <a:pt x="3940" y="948"/>
                      <a:pt x="3951" y="953"/>
                    </a:cubicBezTo>
                    <a:cubicBezTo>
                      <a:pt x="4043" y="1105"/>
                      <a:pt x="4073" y="1257"/>
                      <a:pt x="4012" y="1440"/>
                    </a:cubicBezTo>
                    <a:cubicBezTo>
                      <a:pt x="3891" y="1956"/>
                      <a:pt x="3161" y="2534"/>
                      <a:pt x="2644" y="2899"/>
                    </a:cubicBezTo>
                    <a:cubicBezTo>
                      <a:pt x="2340" y="3051"/>
                      <a:pt x="2128" y="3203"/>
                      <a:pt x="2006" y="3263"/>
                    </a:cubicBezTo>
                    <a:cubicBezTo>
                      <a:pt x="1899" y="3343"/>
                      <a:pt x="1980" y="3517"/>
                      <a:pt x="2104" y="3517"/>
                    </a:cubicBezTo>
                    <a:cubicBezTo>
                      <a:pt x="2122" y="3517"/>
                      <a:pt x="2140" y="3514"/>
                      <a:pt x="2158" y="3506"/>
                    </a:cubicBezTo>
                    <a:cubicBezTo>
                      <a:pt x="2189" y="3476"/>
                      <a:pt x="2462" y="3355"/>
                      <a:pt x="2766" y="3142"/>
                    </a:cubicBezTo>
                    <a:cubicBezTo>
                      <a:pt x="3412" y="2780"/>
                      <a:pt x="4103" y="2440"/>
                      <a:pt x="4444" y="2440"/>
                    </a:cubicBezTo>
                    <a:cubicBezTo>
                      <a:pt x="4504" y="2440"/>
                      <a:pt x="4553" y="2450"/>
                      <a:pt x="4590" y="2473"/>
                    </a:cubicBezTo>
                    <a:cubicBezTo>
                      <a:pt x="4620" y="2473"/>
                      <a:pt x="4620" y="2473"/>
                      <a:pt x="4620" y="2564"/>
                    </a:cubicBezTo>
                    <a:cubicBezTo>
                      <a:pt x="4651" y="3355"/>
                      <a:pt x="3556" y="3780"/>
                      <a:pt x="3556" y="3780"/>
                    </a:cubicBezTo>
                    <a:cubicBezTo>
                      <a:pt x="3496" y="3780"/>
                      <a:pt x="3465" y="3871"/>
                      <a:pt x="3496" y="3962"/>
                    </a:cubicBezTo>
                    <a:cubicBezTo>
                      <a:pt x="3496" y="3993"/>
                      <a:pt x="3556" y="4054"/>
                      <a:pt x="3617" y="4054"/>
                    </a:cubicBezTo>
                    <a:lnTo>
                      <a:pt x="3647" y="4054"/>
                    </a:lnTo>
                    <a:cubicBezTo>
                      <a:pt x="3708" y="4023"/>
                      <a:pt x="4894" y="3567"/>
                      <a:pt x="4894" y="2564"/>
                    </a:cubicBezTo>
                    <a:cubicBezTo>
                      <a:pt x="4924" y="2412"/>
                      <a:pt x="4833" y="2291"/>
                      <a:pt x="4711" y="2230"/>
                    </a:cubicBezTo>
                    <a:cubicBezTo>
                      <a:pt x="4586" y="2196"/>
                      <a:pt x="4461" y="2179"/>
                      <a:pt x="4338" y="2179"/>
                    </a:cubicBezTo>
                    <a:cubicBezTo>
                      <a:pt x="4135" y="2179"/>
                      <a:pt x="3940" y="2226"/>
                      <a:pt x="3769" y="2321"/>
                    </a:cubicBezTo>
                    <a:cubicBezTo>
                      <a:pt x="4012" y="2108"/>
                      <a:pt x="4164" y="1835"/>
                      <a:pt x="4286" y="1500"/>
                    </a:cubicBezTo>
                    <a:cubicBezTo>
                      <a:pt x="4347" y="1288"/>
                      <a:pt x="4316" y="1014"/>
                      <a:pt x="4164" y="801"/>
                    </a:cubicBezTo>
                    <a:cubicBezTo>
                      <a:pt x="4103" y="740"/>
                      <a:pt x="4043" y="710"/>
                      <a:pt x="3951" y="680"/>
                    </a:cubicBezTo>
                    <a:cubicBezTo>
                      <a:pt x="3940" y="679"/>
                      <a:pt x="3927" y="678"/>
                      <a:pt x="3914" y="678"/>
                    </a:cubicBezTo>
                    <a:cubicBezTo>
                      <a:pt x="3600" y="678"/>
                      <a:pt x="3018" y="1031"/>
                      <a:pt x="2492" y="1440"/>
                    </a:cubicBezTo>
                    <a:cubicBezTo>
                      <a:pt x="2736" y="1166"/>
                      <a:pt x="2888" y="801"/>
                      <a:pt x="2888" y="406"/>
                    </a:cubicBezTo>
                    <a:cubicBezTo>
                      <a:pt x="2888" y="285"/>
                      <a:pt x="2796" y="163"/>
                      <a:pt x="2675" y="72"/>
                    </a:cubicBezTo>
                    <a:cubicBezTo>
                      <a:pt x="2591" y="23"/>
                      <a:pt x="2495" y="1"/>
                      <a:pt x="239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6629366" y="4350426"/>
                <a:ext cx="238472" cy="196518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4033" extrusionOk="0">
                    <a:moveTo>
                      <a:pt x="2363" y="1"/>
                    </a:moveTo>
                    <a:cubicBezTo>
                      <a:pt x="1547" y="1"/>
                      <a:pt x="297" y="1277"/>
                      <a:pt x="30" y="1571"/>
                    </a:cubicBezTo>
                    <a:cubicBezTo>
                      <a:pt x="0" y="1631"/>
                      <a:pt x="0" y="1723"/>
                      <a:pt x="30" y="1783"/>
                    </a:cubicBezTo>
                    <a:cubicBezTo>
                      <a:pt x="61" y="1799"/>
                      <a:pt x="99" y="1806"/>
                      <a:pt x="137" y="1806"/>
                    </a:cubicBezTo>
                    <a:cubicBezTo>
                      <a:pt x="175" y="1806"/>
                      <a:pt x="213" y="1799"/>
                      <a:pt x="243" y="1783"/>
                    </a:cubicBezTo>
                    <a:cubicBezTo>
                      <a:pt x="866" y="1107"/>
                      <a:pt x="1874" y="285"/>
                      <a:pt x="2366" y="285"/>
                    </a:cubicBezTo>
                    <a:cubicBezTo>
                      <a:pt x="2427" y="285"/>
                      <a:pt x="2480" y="298"/>
                      <a:pt x="2523" y="324"/>
                    </a:cubicBezTo>
                    <a:cubicBezTo>
                      <a:pt x="2553" y="355"/>
                      <a:pt x="2584" y="416"/>
                      <a:pt x="2614" y="446"/>
                    </a:cubicBezTo>
                    <a:cubicBezTo>
                      <a:pt x="2645" y="872"/>
                      <a:pt x="1824" y="1875"/>
                      <a:pt x="1277" y="2422"/>
                    </a:cubicBezTo>
                    <a:cubicBezTo>
                      <a:pt x="1181" y="2518"/>
                      <a:pt x="1274" y="2671"/>
                      <a:pt x="1378" y="2671"/>
                    </a:cubicBezTo>
                    <a:cubicBezTo>
                      <a:pt x="1405" y="2671"/>
                      <a:pt x="1434" y="2660"/>
                      <a:pt x="1459" y="2635"/>
                    </a:cubicBezTo>
                    <a:cubicBezTo>
                      <a:pt x="2522" y="1686"/>
                      <a:pt x="3613" y="955"/>
                      <a:pt x="3883" y="955"/>
                    </a:cubicBezTo>
                    <a:cubicBezTo>
                      <a:pt x="3898" y="955"/>
                      <a:pt x="3911" y="958"/>
                      <a:pt x="3921" y="963"/>
                    </a:cubicBezTo>
                    <a:cubicBezTo>
                      <a:pt x="4012" y="1084"/>
                      <a:pt x="4043" y="1267"/>
                      <a:pt x="4012" y="1419"/>
                    </a:cubicBezTo>
                    <a:cubicBezTo>
                      <a:pt x="3860" y="1966"/>
                      <a:pt x="3161" y="2513"/>
                      <a:pt x="2614" y="2878"/>
                    </a:cubicBezTo>
                    <a:cubicBezTo>
                      <a:pt x="2341" y="3060"/>
                      <a:pt x="2097" y="3212"/>
                      <a:pt x="2006" y="3273"/>
                    </a:cubicBezTo>
                    <a:cubicBezTo>
                      <a:pt x="1873" y="3353"/>
                      <a:pt x="1950" y="3527"/>
                      <a:pt x="2095" y="3527"/>
                    </a:cubicBezTo>
                    <a:cubicBezTo>
                      <a:pt x="2115" y="3527"/>
                      <a:pt x="2136" y="3523"/>
                      <a:pt x="2158" y="3516"/>
                    </a:cubicBezTo>
                    <a:cubicBezTo>
                      <a:pt x="2158" y="3486"/>
                      <a:pt x="2432" y="3334"/>
                      <a:pt x="2766" y="3121"/>
                    </a:cubicBezTo>
                    <a:cubicBezTo>
                      <a:pt x="3399" y="2752"/>
                      <a:pt x="4123" y="2428"/>
                      <a:pt x="4443" y="2428"/>
                    </a:cubicBezTo>
                    <a:cubicBezTo>
                      <a:pt x="4492" y="2428"/>
                      <a:pt x="4531" y="2436"/>
                      <a:pt x="4559" y="2452"/>
                    </a:cubicBezTo>
                    <a:cubicBezTo>
                      <a:pt x="4590" y="2452"/>
                      <a:pt x="4620" y="2483"/>
                      <a:pt x="4620" y="2543"/>
                    </a:cubicBezTo>
                    <a:cubicBezTo>
                      <a:pt x="4620" y="3364"/>
                      <a:pt x="3556" y="3759"/>
                      <a:pt x="3556" y="3759"/>
                    </a:cubicBezTo>
                    <a:cubicBezTo>
                      <a:pt x="3465" y="3790"/>
                      <a:pt x="3435" y="3881"/>
                      <a:pt x="3465" y="3942"/>
                    </a:cubicBezTo>
                    <a:cubicBezTo>
                      <a:pt x="3496" y="4002"/>
                      <a:pt x="3526" y="4033"/>
                      <a:pt x="3587" y="4033"/>
                    </a:cubicBezTo>
                    <a:lnTo>
                      <a:pt x="3648" y="4033"/>
                    </a:lnTo>
                    <a:cubicBezTo>
                      <a:pt x="3678" y="4002"/>
                      <a:pt x="4894" y="3546"/>
                      <a:pt x="4894" y="2543"/>
                    </a:cubicBezTo>
                    <a:cubicBezTo>
                      <a:pt x="4894" y="2422"/>
                      <a:pt x="4833" y="2270"/>
                      <a:pt x="4711" y="2209"/>
                    </a:cubicBezTo>
                    <a:cubicBezTo>
                      <a:pt x="4604" y="2180"/>
                      <a:pt x="4497" y="2166"/>
                      <a:pt x="4391" y="2166"/>
                    </a:cubicBezTo>
                    <a:cubicBezTo>
                      <a:pt x="4166" y="2166"/>
                      <a:pt x="3945" y="2227"/>
                      <a:pt x="3739" y="2331"/>
                    </a:cubicBezTo>
                    <a:cubicBezTo>
                      <a:pt x="3982" y="2087"/>
                      <a:pt x="4164" y="1814"/>
                      <a:pt x="4255" y="1510"/>
                    </a:cubicBezTo>
                    <a:cubicBezTo>
                      <a:pt x="4347" y="1267"/>
                      <a:pt x="4286" y="993"/>
                      <a:pt x="4164" y="811"/>
                    </a:cubicBezTo>
                    <a:cubicBezTo>
                      <a:pt x="4104" y="720"/>
                      <a:pt x="4043" y="689"/>
                      <a:pt x="3952" y="689"/>
                    </a:cubicBezTo>
                    <a:cubicBezTo>
                      <a:pt x="3931" y="685"/>
                      <a:pt x="3908" y="683"/>
                      <a:pt x="3884" y="683"/>
                    </a:cubicBezTo>
                    <a:cubicBezTo>
                      <a:pt x="3564" y="683"/>
                      <a:pt x="3000" y="1053"/>
                      <a:pt x="2462" y="1449"/>
                    </a:cubicBezTo>
                    <a:cubicBezTo>
                      <a:pt x="2705" y="1145"/>
                      <a:pt x="2857" y="780"/>
                      <a:pt x="2888" y="416"/>
                    </a:cubicBezTo>
                    <a:cubicBezTo>
                      <a:pt x="2857" y="264"/>
                      <a:pt x="2796" y="142"/>
                      <a:pt x="2675" y="81"/>
                    </a:cubicBezTo>
                    <a:cubicBezTo>
                      <a:pt x="2582" y="26"/>
                      <a:pt x="2477" y="1"/>
                      <a:pt x="236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92" name="Google Shape;1592;p35"/>
          <p:cNvSpPr txBox="1">
            <a:spLocks noGrp="1"/>
          </p:cNvSpPr>
          <p:nvPr>
            <p:ph type="title"/>
          </p:nvPr>
        </p:nvSpPr>
        <p:spPr>
          <a:xfrm>
            <a:off x="474875" y="342559"/>
            <a:ext cx="4130400" cy="3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mtClean="0"/>
              <a:t>Summative assessment</a:t>
            </a:r>
            <a:endParaRPr dirty="0"/>
          </a:p>
        </p:txBody>
      </p:sp>
      <p:grpSp>
        <p:nvGrpSpPr>
          <p:cNvPr id="1593" name="Google Shape;1593;p35"/>
          <p:cNvGrpSpPr/>
          <p:nvPr/>
        </p:nvGrpSpPr>
        <p:grpSpPr>
          <a:xfrm>
            <a:off x="213560" y="1904205"/>
            <a:ext cx="177297" cy="174506"/>
            <a:chOff x="880060" y="1749030"/>
            <a:chExt cx="177297" cy="174506"/>
          </a:xfrm>
        </p:grpSpPr>
        <p:sp>
          <p:nvSpPr>
            <p:cNvPr id="1594" name="Google Shape;1594;p35"/>
            <p:cNvSpPr/>
            <p:nvPr/>
          </p:nvSpPr>
          <p:spPr>
            <a:xfrm>
              <a:off x="938027" y="1749030"/>
              <a:ext cx="70761" cy="174506"/>
            </a:xfrm>
            <a:custGeom>
              <a:avLst/>
              <a:gdLst/>
              <a:ahLst/>
              <a:cxnLst/>
              <a:rect l="l" t="t" r="r" b="b"/>
              <a:pathLst>
                <a:path w="1521" h="3751" extrusionOk="0">
                  <a:moveTo>
                    <a:pt x="1357" y="0"/>
                  </a:moveTo>
                  <a:cubicBezTo>
                    <a:pt x="1295" y="0"/>
                    <a:pt x="1246" y="28"/>
                    <a:pt x="1246" y="73"/>
                  </a:cubicBezTo>
                  <a:lnTo>
                    <a:pt x="0" y="3568"/>
                  </a:lnTo>
                  <a:cubicBezTo>
                    <a:pt x="0" y="3629"/>
                    <a:pt x="31" y="3720"/>
                    <a:pt x="91" y="3751"/>
                  </a:cubicBezTo>
                  <a:lnTo>
                    <a:pt x="152" y="3751"/>
                  </a:lnTo>
                  <a:cubicBezTo>
                    <a:pt x="213" y="3751"/>
                    <a:pt x="274" y="3720"/>
                    <a:pt x="274" y="3660"/>
                  </a:cubicBezTo>
                  <a:lnTo>
                    <a:pt x="1490" y="195"/>
                  </a:lnTo>
                  <a:cubicBezTo>
                    <a:pt x="1520" y="103"/>
                    <a:pt x="1490" y="12"/>
                    <a:pt x="1429" y="12"/>
                  </a:cubicBezTo>
                  <a:cubicBezTo>
                    <a:pt x="1404" y="4"/>
                    <a:pt x="1380" y="0"/>
                    <a:pt x="135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80060" y="1795692"/>
              <a:ext cx="172087" cy="62898"/>
            </a:xfrm>
            <a:custGeom>
              <a:avLst/>
              <a:gdLst/>
              <a:ahLst/>
              <a:cxnLst/>
              <a:rect l="l" t="t" r="r" b="b"/>
              <a:pathLst>
                <a:path w="3699" h="1352" extrusionOk="0">
                  <a:moveTo>
                    <a:pt x="163" y="1"/>
                  </a:moveTo>
                  <a:cubicBezTo>
                    <a:pt x="110" y="1"/>
                    <a:pt x="53" y="35"/>
                    <a:pt x="30" y="103"/>
                  </a:cubicBezTo>
                  <a:cubicBezTo>
                    <a:pt x="0" y="164"/>
                    <a:pt x="61" y="255"/>
                    <a:pt x="122" y="286"/>
                  </a:cubicBezTo>
                  <a:lnTo>
                    <a:pt x="3435" y="1350"/>
                  </a:lnTo>
                  <a:lnTo>
                    <a:pt x="3465" y="1350"/>
                  </a:lnTo>
                  <a:cubicBezTo>
                    <a:pt x="3475" y="1351"/>
                    <a:pt x="3484" y="1352"/>
                    <a:pt x="3493" y="1352"/>
                  </a:cubicBezTo>
                  <a:cubicBezTo>
                    <a:pt x="3653" y="1352"/>
                    <a:pt x="3699" y="1105"/>
                    <a:pt x="3526" y="1076"/>
                  </a:cubicBezTo>
                  <a:lnTo>
                    <a:pt x="213" y="12"/>
                  </a:lnTo>
                  <a:cubicBezTo>
                    <a:pt x="198" y="5"/>
                    <a:pt x="180" y="1"/>
                    <a:pt x="16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939423" y="1751868"/>
              <a:ext cx="74994" cy="158967"/>
            </a:xfrm>
            <a:custGeom>
              <a:avLst/>
              <a:gdLst/>
              <a:ahLst/>
              <a:cxnLst/>
              <a:rect l="l" t="t" r="r" b="b"/>
              <a:pathLst>
                <a:path w="1612" h="3417" extrusionOk="0">
                  <a:moveTo>
                    <a:pt x="176" y="0"/>
                  </a:moveTo>
                  <a:cubicBezTo>
                    <a:pt x="157" y="0"/>
                    <a:pt x="139" y="4"/>
                    <a:pt x="122" y="12"/>
                  </a:cubicBezTo>
                  <a:cubicBezTo>
                    <a:pt x="31" y="42"/>
                    <a:pt x="1" y="103"/>
                    <a:pt x="31" y="194"/>
                  </a:cubicBezTo>
                  <a:lnTo>
                    <a:pt x="1338" y="3325"/>
                  </a:lnTo>
                  <a:cubicBezTo>
                    <a:pt x="1368" y="3355"/>
                    <a:pt x="1399" y="3416"/>
                    <a:pt x="1460" y="3416"/>
                  </a:cubicBezTo>
                  <a:cubicBezTo>
                    <a:pt x="1490" y="3416"/>
                    <a:pt x="1490" y="3386"/>
                    <a:pt x="1520" y="3386"/>
                  </a:cubicBezTo>
                  <a:cubicBezTo>
                    <a:pt x="1581" y="3355"/>
                    <a:pt x="1612" y="3264"/>
                    <a:pt x="1612" y="3203"/>
                  </a:cubicBezTo>
                  <a:lnTo>
                    <a:pt x="305" y="73"/>
                  </a:lnTo>
                  <a:cubicBezTo>
                    <a:pt x="282" y="28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896994" y="1785550"/>
              <a:ext cx="160363" cy="85694"/>
            </a:xfrm>
            <a:custGeom>
              <a:avLst/>
              <a:gdLst/>
              <a:ahLst/>
              <a:cxnLst/>
              <a:rect l="l" t="t" r="r" b="b"/>
              <a:pathLst>
                <a:path w="3447" h="1842" extrusionOk="0">
                  <a:moveTo>
                    <a:pt x="3240" y="0"/>
                  </a:moveTo>
                  <a:cubicBezTo>
                    <a:pt x="3224" y="0"/>
                    <a:pt x="3208" y="6"/>
                    <a:pt x="3192" y="17"/>
                  </a:cubicBezTo>
                  <a:lnTo>
                    <a:pt x="92" y="1568"/>
                  </a:lnTo>
                  <a:cubicBezTo>
                    <a:pt x="31" y="1598"/>
                    <a:pt x="1" y="1689"/>
                    <a:pt x="31" y="1750"/>
                  </a:cubicBezTo>
                  <a:cubicBezTo>
                    <a:pt x="62" y="1811"/>
                    <a:pt x="92" y="1841"/>
                    <a:pt x="153" y="1841"/>
                  </a:cubicBezTo>
                  <a:cubicBezTo>
                    <a:pt x="183" y="1841"/>
                    <a:pt x="183" y="1841"/>
                    <a:pt x="214" y="1811"/>
                  </a:cubicBezTo>
                  <a:lnTo>
                    <a:pt x="3314" y="261"/>
                  </a:lnTo>
                  <a:cubicBezTo>
                    <a:pt x="3446" y="234"/>
                    <a:pt x="3348" y="0"/>
                    <a:pt x="324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6808" y="1244009"/>
            <a:ext cx="41477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1-Informational text is:</a:t>
            </a:r>
          </a:p>
          <a:p>
            <a:endParaRPr lang="en-US" dirty="0" smtClean="0"/>
          </a:p>
          <a:p>
            <a:r>
              <a:rPr lang="en-US" dirty="0" smtClean="0"/>
              <a:t>A-Fiction</a:t>
            </a:r>
          </a:p>
          <a:p>
            <a:r>
              <a:rPr lang="en-US" dirty="0" smtClean="0"/>
              <a:t>B- Nonfiction</a:t>
            </a:r>
          </a:p>
          <a:p>
            <a:endParaRPr lang="en-US" dirty="0"/>
          </a:p>
          <a:p>
            <a:r>
              <a:rPr lang="en-US" b="1" dirty="0" smtClean="0"/>
              <a:t>2-Kimp’s </a:t>
            </a:r>
            <a:r>
              <a:rPr lang="en-US" b="1" dirty="0" err="1" smtClean="0"/>
              <a:t>Ridely</a:t>
            </a:r>
            <a:r>
              <a:rPr lang="en-US" b="1" dirty="0" smtClean="0"/>
              <a:t> turtles are:</a:t>
            </a:r>
          </a:p>
          <a:p>
            <a:r>
              <a:rPr lang="en-US" dirty="0" smtClean="0"/>
              <a:t>A- safe</a:t>
            </a:r>
          </a:p>
          <a:p>
            <a:r>
              <a:rPr lang="en-US" dirty="0" smtClean="0"/>
              <a:t>B- endangered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43"/>
          <p:cNvSpPr txBox="1">
            <a:spLocks noGrp="1"/>
          </p:cNvSpPr>
          <p:nvPr>
            <p:ph type="title"/>
          </p:nvPr>
        </p:nvSpPr>
        <p:spPr>
          <a:xfrm>
            <a:off x="4572000" y="1269200"/>
            <a:ext cx="38520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It’s time to play a game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328" name="Google Shape;2328;p43"/>
          <p:cNvSpPr/>
          <p:nvPr/>
        </p:nvSpPr>
        <p:spPr>
          <a:xfrm>
            <a:off x="7890779" y="4475725"/>
            <a:ext cx="263464" cy="255529"/>
          </a:xfrm>
          <a:custGeom>
            <a:avLst/>
            <a:gdLst/>
            <a:ahLst/>
            <a:cxnLst/>
            <a:rect l="l" t="t" r="r" b="b"/>
            <a:pathLst>
              <a:path w="6906" h="6698" extrusionOk="0">
                <a:moveTo>
                  <a:pt x="1802" y="526"/>
                </a:moveTo>
                <a:lnTo>
                  <a:pt x="3169" y="1594"/>
                </a:lnTo>
                <a:lnTo>
                  <a:pt x="2235" y="2161"/>
                </a:lnTo>
                <a:lnTo>
                  <a:pt x="1802" y="526"/>
                </a:lnTo>
                <a:close/>
                <a:moveTo>
                  <a:pt x="5404" y="526"/>
                </a:moveTo>
                <a:lnTo>
                  <a:pt x="4704" y="2361"/>
                </a:lnTo>
                <a:lnTo>
                  <a:pt x="3703" y="1594"/>
                </a:lnTo>
                <a:lnTo>
                  <a:pt x="5404" y="526"/>
                </a:lnTo>
                <a:close/>
                <a:moveTo>
                  <a:pt x="2068" y="2661"/>
                </a:moveTo>
                <a:lnTo>
                  <a:pt x="2335" y="3662"/>
                </a:lnTo>
                <a:lnTo>
                  <a:pt x="667" y="3562"/>
                </a:lnTo>
                <a:lnTo>
                  <a:pt x="2068" y="2661"/>
                </a:lnTo>
                <a:close/>
                <a:moveTo>
                  <a:pt x="3436" y="1794"/>
                </a:moveTo>
                <a:lnTo>
                  <a:pt x="4604" y="2661"/>
                </a:lnTo>
                <a:lnTo>
                  <a:pt x="4170" y="3795"/>
                </a:lnTo>
                <a:lnTo>
                  <a:pt x="2669" y="3695"/>
                </a:lnTo>
                <a:lnTo>
                  <a:pt x="2335" y="2494"/>
                </a:lnTo>
                <a:lnTo>
                  <a:pt x="3436" y="1794"/>
                </a:lnTo>
                <a:close/>
                <a:moveTo>
                  <a:pt x="4837" y="2861"/>
                </a:moveTo>
                <a:lnTo>
                  <a:pt x="6271" y="3929"/>
                </a:lnTo>
                <a:lnTo>
                  <a:pt x="4503" y="3795"/>
                </a:lnTo>
                <a:lnTo>
                  <a:pt x="4837" y="2861"/>
                </a:lnTo>
                <a:close/>
                <a:moveTo>
                  <a:pt x="2769" y="3995"/>
                </a:moveTo>
                <a:lnTo>
                  <a:pt x="4036" y="4095"/>
                </a:lnTo>
                <a:lnTo>
                  <a:pt x="3303" y="6063"/>
                </a:lnTo>
                <a:lnTo>
                  <a:pt x="2769" y="3995"/>
                </a:lnTo>
                <a:close/>
                <a:moveTo>
                  <a:pt x="1501" y="1"/>
                </a:moveTo>
                <a:cubicBezTo>
                  <a:pt x="1468" y="1"/>
                  <a:pt x="1435" y="9"/>
                  <a:pt x="1401" y="26"/>
                </a:cubicBezTo>
                <a:cubicBezTo>
                  <a:pt x="1368" y="93"/>
                  <a:pt x="1335" y="159"/>
                  <a:pt x="1335" y="226"/>
                </a:cubicBezTo>
                <a:lnTo>
                  <a:pt x="1968" y="2361"/>
                </a:lnTo>
                <a:lnTo>
                  <a:pt x="100" y="3562"/>
                </a:lnTo>
                <a:cubicBezTo>
                  <a:pt x="34" y="3595"/>
                  <a:pt x="0" y="3662"/>
                  <a:pt x="34" y="3728"/>
                </a:cubicBezTo>
                <a:cubicBezTo>
                  <a:pt x="34" y="3795"/>
                  <a:pt x="100" y="3829"/>
                  <a:pt x="167" y="3829"/>
                </a:cubicBezTo>
                <a:lnTo>
                  <a:pt x="2402" y="3995"/>
                </a:lnTo>
                <a:lnTo>
                  <a:pt x="3136" y="6597"/>
                </a:lnTo>
                <a:cubicBezTo>
                  <a:pt x="3136" y="6664"/>
                  <a:pt x="3203" y="6697"/>
                  <a:pt x="3269" y="6697"/>
                </a:cubicBezTo>
                <a:cubicBezTo>
                  <a:pt x="3336" y="6697"/>
                  <a:pt x="3403" y="6664"/>
                  <a:pt x="3436" y="6597"/>
                </a:cubicBezTo>
                <a:lnTo>
                  <a:pt x="4370" y="4095"/>
                </a:lnTo>
                <a:lnTo>
                  <a:pt x="6738" y="4229"/>
                </a:lnTo>
                <a:cubicBezTo>
                  <a:pt x="6751" y="4235"/>
                  <a:pt x="6763" y="4238"/>
                  <a:pt x="6775" y="4238"/>
                </a:cubicBezTo>
                <a:cubicBezTo>
                  <a:pt x="6828" y="4238"/>
                  <a:pt x="6878" y="4183"/>
                  <a:pt x="6905" y="4129"/>
                </a:cubicBezTo>
                <a:cubicBezTo>
                  <a:pt x="6905" y="4062"/>
                  <a:pt x="6905" y="3995"/>
                  <a:pt x="6838" y="3962"/>
                </a:cubicBezTo>
                <a:lnTo>
                  <a:pt x="4970" y="2561"/>
                </a:lnTo>
                <a:lnTo>
                  <a:pt x="5871" y="193"/>
                </a:lnTo>
                <a:cubicBezTo>
                  <a:pt x="5871" y="159"/>
                  <a:pt x="5871" y="59"/>
                  <a:pt x="5804" y="26"/>
                </a:cubicBezTo>
                <a:cubicBezTo>
                  <a:pt x="5771" y="9"/>
                  <a:pt x="5738" y="1"/>
                  <a:pt x="5708" y="1"/>
                </a:cubicBezTo>
                <a:cubicBezTo>
                  <a:pt x="5679" y="1"/>
                  <a:pt x="5654" y="9"/>
                  <a:pt x="5638" y="26"/>
                </a:cubicBezTo>
                <a:lnTo>
                  <a:pt x="3436" y="1427"/>
                </a:lnTo>
                <a:lnTo>
                  <a:pt x="1601" y="26"/>
                </a:lnTo>
                <a:cubicBezTo>
                  <a:pt x="1568" y="9"/>
                  <a:pt x="1535" y="1"/>
                  <a:pt x="1501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3"/>
          <p:cNvSpPr/>
          <p:nvPr/>
        </p:nvSpPr>
        <p:spPr>
          <a:xfrm>
            <a:off x="4424670" y="2754"/>
            <a:ext cx="2920764" cy="970808"/>
          </a:xfrm>
          <a:custGeom>
            <a:avLst/>
            <a:gdLst/>
            <a:ahLst/>
            <a:cxnLst/>
            <a:rect l="l" t="t" r="r" b="b"/>
            <a:pathLst>
              <a:path w="22084" h="9841" extrusionOk="0">
                <a:moveTo>
                  <a:pt x="10775" y="2369"/>
                </a:moveTo>
                <a:cubicBezTo>
                  <a:pt x="11642" y="2969"/>
                  <a:pt x="11642" y="3303"/>
                  <a:pt x="11642" y="3403"/>
                </a:cubicBezTo>
                <a:cubicBezTo>
                  <a:pt x="11609" y="3570"/>
                  <a:pt x="11342" y="3703"/>
                  <a:pt x="10942" y="3737"/>
                </a:cubicBezTo>
                <a:cubicBezTo>
                  <a:pt x="10875" y="3737"/>
                  <a:pt x="10808" y="3703"/>
                  <a:pt x="10775" y="3636"/>
                </a:cubicBezTo>
                <a:cubicBezTo>
                  <a:pt x="10608" y="3236"/>
                  <a:pt x="10608" y="2769"/>
                  <a:pt x="10775" y="2369"/>
                </a:cubicBezTo>
                <a:close/>
                <a:moveTo>
                  <a:pt x="16112" y="2069"/>
                </a:moveTo>
                <a:cubicBezTo>
                  <a:pt x="16412" y="2636"/>
                  <a:pt x="16412" y="3336"/>
                  <a:pt x="16112" y="3903"/>
                </a:cubicBezTo>
                <a:cubicBezTo>
                  <a:pt x="15990" y="4209"/>
                  <a:pt x="15700" y="4375"/>
                  <a:pt x="15370" y="4375"/>
                </a:cubicBezTo>
                <a:cubicBezTo>
                  <a:pt x="15340" y="4375"/>
                  <a:pt x="15309" y="4373"/>
                  <a:pt x="15278" y="4370"/>
                </a:cubicBezTo>
                <a:cubicBezTo>
                  <a:pt x="14945" y="4304"/>
                  <a:pt x="14945" y="3937"/>
                  <a:pt x="14945" y="3737"/>
                </a:cubicBezTo>
                <a:cubicBezTo>
                  <a:pt x="14978" y="3103"/>
                  <a:pt x="15412" y="2235"/>
                  <a:pt x="16112" y="2069"/>
                </a:cubicBezTo>
                <a:close/>
                <a:moveTo>
                  <a:pt x="6205" y="2936"/>
                </a:moveTo>
                <a:cubicBezTo>
                  <a:pt x="6339" y="3003"/>
                  <a:pt x="6472" y="3103"/>
                  <a:pt x="6605" y="3203"/>
                </a:cubicBezTo>
                <a:cubicBezTo>
                  <a:pt x="7306" y="3703"/>
                  <a:pt x="7573" y="4204"/>
                  <a:pt x="7439" y="4637"/>
                </a:cubicBezTo>
                <a:cubicBezTo>
                  <a:pt x="7239" y="5071"/>
                  <a:pt x="6806" y="5371"/>
                  <a:pt x="6305" y="5371"/>
                </a:cubicBezTo>
                <a:cubicBezTo>
                  <a:pt x="6138" y="5371"/>
                  <a:pt x="6005" y="5304"/>
                  <a:pt x="6005" y="5171"/>
                </a:cubicBezTo>
                <a:cubicBezTo>
                  <a:pt x="5972" y="4437"/>
                  <a:pt x="6038" y="3670"/>
                  <a:pt x="6205" y="2936"/>
                </a:cubicBezTo>
                <a:close/>
                <a:moveTo>
                  <a:pt x="3270" y="5004"/>
                </a:moveTo>
                <a:cubicBezTo>
                  <a:pt x="3437" y="5104"/>
                  <a:pt x="3570" y="5238"/>
                  <a:pt x="3670" y="5404"/>
                </a:cubicBezTo>
                <a:cubicBezTo>
                  <a:pt x="3837" y="5705"/>
                  <a:pt x="3870" y="6072"/>
                  <a:pt x="3737" y="6372"/>
                </a:cubicBezTo>
                <a:cubicBezTo>
                  <a:pt x="3570" y="6639"/>
                  <a:pt x="3303" y="6772"/>
                  <a:pt x="3003" y="6805"/>
                </a:cubicBezTo>
                <a:cubicBezTo>
                  <a:pt x="2903" y="6805"/>
                  <a:pt x="2803" y="6772"/>
                  <a:pt x="2736" y="6672"/>
                </a:cubicBezTo>
                <a:cubicBezTo>
                  <a:pt x="2669" y="6572"/>
                  <a:pt x="2669" y="6372"/>
                  <a:pt x="2803" y="6105"/>
                </a:cubicBezTo>
                <a:cubicBezTo>
                  <a:pt x="2936" y="5738"/>
                  <a:pt x="3103" y="5371"/>
                  <a:pt x="3270" y="5004"/>
                </a:cubicBezTo>
                <a:close/>
                <a:moveTo>
                  <a:pt x="19348" y="5771"/>
                </a:moveTo>
                <a:lnTo>
                  <a:pt x="19348" y="5771"/>
                </a:lnTo>
                <a:cubicBezTo>
                  <a:pt x="19448" y="6072"/>
                  <a:pt x="19415" y="6405"/>
                  <a:pt x="19315" y="6672"/>
                </a:cubicBezTo>
                <a:cubicBezTo>
                  <a:pt x="19232" y="6754"/>
                  <a:pt x="19127" y="6814"/>
                  <a:pt x="19018" y="6814"/>
                </a:cubicBezTo>
                <a:cubicBezTo>
                  <a:pt x="18995" y="6814"/>
                  <a:pt x="18971" y="6811"/>
                  <a:pt x="18948" y="6805"/>
                </a:cubicBezTo>
                <a:cubicBezTo>
                  <a:pt x="18747" y="6772"/>
                  <a:pt x="18747" y="6705"/>
                  <a:pt x="18747" y="6672"/>
                </a:cubicBezTo>
                <a:cubicBezTo>
                  <a:pt x="18714" y="6472"/>
                  <a:pt x="18948" y="6072"/>
                  <a:pt x="19348" y="5771"/>
                </a:cubicBezTo>
                <a:close/>
                <a:moveTo>
                  <a:pt x="13177" y="334"/>
                </a:moveTo>
                <a:cubicBezTo>
                  <a:pt x="13510" y="334"/>
                  <a:pt x="13844" y="401"/>
                  <a:pt x="14144" y="501"/>
                </a:cubicBezTo>
                <a:cubicBezTo>
                  <a:pt x="14878" y="734"/>
                  <a:pt x="15512" y="1201"/>
                  <a:pt x="15945" y="1802"/>
                </a:cubicBezTo>
                <a:cubicBezTo>
                  <a:pt x="15178" y="2135"/>
                  <a:pt x="14645" y="2869"/>
                  <a:pt x="14611" y="3703"/>
                </a:cubicBezTo>
                <a:cubicBezTo>
                  <a:pt x="14578" y="4237"/>
                  <a:pt x="14811" y="4604"/>
                  <a:pt x="15212" y="4671"/>
                </a:cubicBezTo>
                <a:lnTo>
                  <a:pt x="15412" y="4671"/>
                </a:lnTo>
                <a:cubicBezTo>
                  <a:pt x="15812" y="4637"/>
                  <a:pt x="16179" y="4404"/>
                  <a:pt x="16379" y="4037"/>
                </a:cubicBezTo>
                <a:cubicBezTo>
                  <a:pt x="16713" y="3436"/>
                  <a:pt x="16746" y="2702"/>
                  <a:pt x="16446" y="2069"/>
                </a:cubicBezTo>
                <a:lnTo>
                  <a:pt x="16446" y="2069"/>
                </a:lnTo>
                <a:cubicBezTo>
                  <a:pt x="16813" y="2135"/>
                  <a:pt x="17146" y="2336"/>
                  <a:pt x="17413" y="2602"/>
                </a:cubicBezTo>
                <a:cubicBezTo>
                  <a:pt x="18180" y="3436"/>
                  <a:pt x="18814" y="4370"/>
                  <a:pt x="19214" y="5438"/>
                </a:cubicBezTo>
                <a:cubicBezTo>
                  <a:pt x="18681" y="5771"/>
                  <a:pt x="18347" y="6338"/>
                  <a:pt x="18414" y="6705"/>
                </a:cubicBezTo>
                <a:cubicBezTo>
                  <a:pt x="18481" y="6939"/>
                  <a:pt x="18681" y="7072"/>
                  <a:pt x="18914" y="7072"/>
                </a:cubicBezTo>
                <a:cubicBezTo>
                  <a:pt x="18944" y="7077"/>
                  <a:pt x="18975" y="7079"/>
                  <a:pt x="19005" y="7079"/>
                </a:cubicBezTo>
                <a:cubicBezTo>
                  <a:pt x="19207" y="7079"/>
                  <a:pt x="19403" y="6984"/>
                  <a:pt x="19548" y="6839"/>
                </a:cubicBezTo>
                <a:cubicBezTo>
                  <a:pt x="19748" y="6438"/>
                  <a:pt x="19748" y="5971"/>
                  <a:pt x="19581" y="5571"/>
                </a:cubicBezTo>
                <a:cubicBezTo>
                  <a:pt x="19786" y="5463"/>
                  <a:pt x="20008" y="5411"/>
                  <a:pt x="20228" y="5411"/>
                </a:cubicBezTo>
                <a:cubicBezTo>
                  <a:pt x="20615" y="5411"/>
                  <a:pt x="20994" y="5573"/>
                  <a:pt x="21249" y="5871"/>
                </a:cubicBezTo>
                <a:cubicBezTo>
                  <a:pt x="21650" y="6272"/>
                  <a:pt x="21783" y="6672"/>
                  <a:pt x="21650" y="7006"/>
                </a:cubicBezTo>
                <a:cubicBezTo>
                  <a:pt x="21249" y="7973"/>
                  <a:pt x="18981" y="8640"/>
                  <a:pt x="15712" y="8807"/>
                </a:cubicBezTo>
                <a:cubicBezTo>
                  <a:pt x="14645" y="8840"/>
                  <a:pt x="13377" y="8940"/>
                  <a:pt x="12009" y="9074"/>
                </a:cubicBezTo>
                <a:cubicBezTo>
                  <a:pt x="9908" y="9274"/>
                  <a:pt x="7539" y="9474"/>
                  <a:pt x="5538" y="9474"/>
                </a:cubicBezTo>
                <a:cubicBezTo>
                  <a:pt x="2436" y="9474"/>
                  <a:pt x="835" y="9007"/>
                  <a:pt x="568" y="8006"/>
                </a:cubicBezTo>
                <a:cubicBezTo>
                  <a:pt x="334" y="7206"/>
                  <a:pt x="468" y="6338"/>
                  <a:pt x="968" y="5671"/>
                </a:cubicBezTo>
                <a:cubicBezTo>
                  <a:pt x="1368" y="5171"/>
                  <a:pt x="1969" y="4837"/>
                  <a:pt x="2603" y="4804"/>
                </a:cubicBezTo>
                <a:lnTo>
                  <a:pt x="2603" y="4837"/>
                </a:lnTo>
                <a:cubicBezTo>
                  <a:pt x="2736" y="4837"/>
                  <a:pt x="2869" y="4837"/>
                  <a:pt x="3003" y="4904"/>
                </a:cubicBezTo>
                <a:cubicBezTo>
                  <a:pt x="2803" y="5271"/>
                  <a:pt x="2636" y="5638"/>
                  <a:pt x="2503" y="6038"/>
                </a:cubicBezTo>
                <a:cubicBezTo>
                  <a:pt x="2336" y="6272"/>
                  <a:pt x="2336" y="6605"/>
                  <a:pt x="2469" y="6872"/>
                </a:cubicBezTo>
                <a:cubicBezTo>
                  <a:pt x="2569" y="7039"/>
                  <a:pt x="2803" y="7139"/>
                  <a:pt x="3003" y="7139"/>
                </a:cubicBezTo>
                <a:cubicBezTo>
                  <a:pt x="3403" y="7106"/>
                  <a:pt x="3770" y="6905"/>
                  <a:pt x="4004" y="6539"/>
                </a:cubicBezTo>
                <a:cubicBezTo>
                  <a:pt x="4204" y="6138"/>
                  <a:pt x="4170" y="5638"/>
                  <a:pt x="3904" y="5271"/>
                </a:cubicBezTo>
                <a:cubicBezTo>
                  <a:pt x="3803" y="5037"/>
                  <a:pt x="3637" y="4871"/>
                  <a:pt x="3403" y="4737"/>
                </a:cubicBezTo>
                <a:cubicBezTo>
                  <a:pt x="3919" y="3826"/>
                  <a:pt x="4712" y="2805"/>
                  <a:pt x="5630" y="2805"/>
                </a:cubicBezTo>
                <a:cubicBezTo>
                  <a:pt x="5720" y="2805"/>
                  <a:pt x="5812" y="2815"/>
                  <a:pt x="5905" y="2836"/>
                </a:cubicBezTo>
                <a:cubicBezTo>
                  <a:pt x="5738" y="3603"/>
                  <a:pt x="5671" y="4404"/>
                  <a:pt x="5705" y="5204"/>
                </a:cubicBezTo>
                <a:cubicBezTo>
                  <a:pt x="5738" y="5504"/>
                  <a:pt x="5972" y="5705"/>
                  <a:pt x="6339" y="5705"/>
                </a:cubicBezTo>
                <a:cubicBezTo>
                  <a:pt x="6972" y="5671"/>
                  <a:pt x="7506" y="5304"/>
                  <a:pt x="7773" y="4737"/>
                </a:cubicBezTo>
                <a:cubicBezTo>
                  <a:pt x="7906" y="4304"/>
                  <a:pt x="7840" y="3670"/>
                  <a:pt x="6839" y="2936"/>
                </a:cubicBezTo>
                <a:cubicBezTo>
                  <a:pt x="6672" y="2803"/>
                  <a:pt x="6505" y="2702"/>
                  <a:pt x="6305" y="2636"/>
                </a:cubicBezTo>
                <a:cubicBezTo>
                  <a:pt x="6603" y="1651"/>
                  <a:pt x="7137" y="1169"/>
                  <a:pt x="7895" y="1169"/>
                </a:cubicBezTo>
                <a:cubicBezTo>
                  <a:pt x="8242" y="1169"/>
                  <a:pt x="8635" y="1270"/>
                  <a:pt x="9074" y="1468"/>
                </a:cubicBezTo>
                <a:cubicBezTo>
                  <a:pt x="9574" y="1668"/>
                  <a:pt x="10041" y="1902"/>
                  <a:pt x="10508" y="2202"/>
                </a:cubicBezTo>
                <a:cubicBezTo>
                  <a:pt x="10275" y="2869"/>
                  <a:pt x="10275" y="3503"/>
                  <a:pt x="10508" y="3837"/>
                </a:cubicBezTo>
                <a:cubicBezTo>
                  <a:pt x="10608" y="3970"/>
                  <a:pt x="10775" y="4037"/>
                  <a:pt x="10942" y="4037"/>
                </a:cubicBezTo>
                <a:lnTo>
                  <a:pt x="10975" y="4037"/>
                </a:lnTo>
                <a:cubicBezTo>
                  <a:pt x="11542" y="4003"/>
                  <a:pt x="11876" y="3770"/>
                  <a:pt x="11943" y="3470"/>
                </a:cubicBezTo>
                <a:cubicBezTo>
                  <a:pt x="12009" y="3203"/>
                  <a:pt x="11876" y="2736"/>
                  <a:pt x="10875" y="2069"/>
                </a:cubicBezTo>
                <a:cubicBezTo>
                  <a:pt x="11075" y="1535"/>
                  <a:pt x="11742" y="334"/>
                  <a:pt x="13177" y="334"/>
                </a:cubicBezTo>
                <a:close/>
                <a:moveTo>
                  <a:pt x="13177" y="1"/>
                </a:moveTo>
                <a:cubicBezTo>
                  <a:pt x="11876" y="1"/>
                  <a:pt x="11042" y="968"/>
                  <a:pt x="10608" y="1902"/>
                </a:cubicBezTo>
                <a:cubicBezTo>
                  <a:pt x="10175" y="1635"/>
                  <a:pt x="9674" y="1402"/>
                  <a:pt x="9207" y="1168"/>
                </a:cubicBezTo>
                <a:cubicBezTo>
                  <a:pt x="8742" y="960"/>
                  <a:pt x="8316" y="858"/>
                  <a:pt x="7932" y="858"/>
                </a:cubicBezTo>
                <a:cubicBezTo>
                  <a:pt x="7023" y="858"/>
                  <a:pt x="6357" y="1433"/>
                  <a:pt x="6005" y="2536"/>
                </a:cubicBezTo>
                <a:cubicBezTo>
                  <a:pt x="5872" y="2536"/>
                  <a:pt x="5738" y="2502"/>
                  <a:pt x="5638" y="2502"/>
                </a:cubicBezTo>
                <a:cubicBezTo>
                  <a:pt x="4537" y="2502"/>
                  <a:pt x="3670" y="3603"/>
                  <a:pt x="3136" y="4604"/>
                </a:cubicBezTo>
                <a:cubicBezTo>
                  <a:pt x="2970" y="4537"/>
                  <a:pt x="2769" y="4504"/>
                  <a:pt x="2603" y="4504"/>
                </a:cubicBezTo>
                <a:cubicBezTo>
                  <a:pt x="1835" y="4537"/>
                  <a:pt x="1168" y="4904"/>
                  <a:pt x="735" y="5504"/>
                </a:cubicBezTo>
                <a:cubicBezTo>
                  <a:pt x="168" y="6238"/>
                  <a:pt x="1" y="7206"/>
                  <a:pt x="268" y="8073"/>
                </a:cubicBezTo>
                <a:cubicBezTo>
                  <a:pt x="568" y="9274"/>
                  <a:pt x="2236" y="9808"/>
                  <a:pt x="5505" y="9808"/>
                </a:cubicBezTo>
                <a:lnTo>
                  <a:pt x="5538" y="9841"/>
                </a:lnTo>
                <a:cubicBezTo>
                  <a:pt x="7573" y="9841"/>
                  <a:pt x="9975" y="9607"/>
                  <a:pt x="12043" y="9441"/>
                </a:cubicBezTo>
                <a:cubicBezTo>
                  <a:pt x="13410" y="9307"/>
                  <a:pt x="14678" y="9174"/>
                  <a:pt x="15745" y="9140"/>
                </a:cubicBezTo>
                <a:cubicBezTo>
                  <a:pt x="19181" y="9007"/>
                  <a:pt x="21516" y="8240"/>
                  <a:pt x="21950" y="7172"/>
                </a:cubicBezTo>
                <a:cubicBezTo>
                  <a:pt x="22083" y="6839"/>
                  <a:pt x="22083" y="6338"/>
                  <a:pt x="21516" y="5705"/>
                </a:cubicBezTo>
                <a:cubicBezTo>
                  <a:pt x="21183" y="5349"/>
                  <a:pt x="20716" y="5156"/>
                  <a:pt x="20234" y="5156"/>
                </a:cubicBezTo>
                <a:cubicBezTo>
                  <a:pt x="19993" y="5156"/>
                  <a:pt x="19748" y="5204"/>
                  <a:pt x="19515" y="5304"/>
                </a:cubicBezTo>
                <a:cubicBezTo>
                  <a:pt x="19114" y="4237"/>
                  <a:pt x="18481" y="3270"/>
                  <a:pt x="17647" y="2436"/>
                </a:cubicBezTo>
                <a:cubicBezTo>
                  <a:pt x="17313" y="2035"/>
                  <a:pt x="16813" y="1768"/>
                  <a:pt x="16312" y="1768"/>
                </a:cubicBezTo>
                <a:cubicBezTo>
                  <a:pt x="15812" y="1035"/>
                  <a:pt x="15112" y="501"/>
                  <a:pt x="14278" y="234"/>
                </a:cubicBezTo>
                <a:cubicBezTo>
                  <a:pt x="13911" y="101"/>
                  <a:pt x="13544" y="34"/>
                  <a:pt x="13177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3" name="Google Shape;2333;p43"/>
          <p:cNvGrpSpPr/>
          <p:nvPr/>
        </p:nvGrpSpPr>
        <p:grpSpPr>
          <a:xfrm>
            <a:off x="4845370" y="4603497"/>
            <a:ext cx="493332" cy="265437"/>
            <a:chOff x="4992345" y="4644772"/>
            <a:chExt cx="493332" cy="265437"/>
          </a:xfrm>
        </p:grpSpPr>
        <p:sp>
          <p:nvSpPr>
            <p:cNvPr id="2334" name="Google Shape;2334;p43"/>
            <p:cNvSpPr/>
            <p:nvPr/>
          </p:nvSpPr>
          <p:spPr>
            <a:xfrm>
              <a:off x="5362243" y="4691096"/>
              <a:ext cx="67921" cy="219113"/>
            </a:xfrm>
            <a:custGeom>
              <a:avLst/>
              <a:gdLst/>
              <a:ahLst/>
              <a:cxnLst/>
              <a:rect l="l" t="t" r="r" b="b"/>
              <a:pathLst>
                <a:path w="1478" h="4768" extrusionOk="0">
                  <a:moveTo>
                    <a:pt x="165" y="1"/>
                  </a:moveTo>
                  <a:cubicBezTo>
                    <a:pt x="84" y="1"/>
                    <a:pt x="0" y="67"/>
                    <a:pt x="19" y="178"/>
                  </a:cubicBezTo>
                  <a:lnTo>
                    <a:pt x="1174" y="4646"/>
                  </a:lnTo>
                  <a:cubicBezTo>
                    <a:pt x="1204" y="4707"/>
                    <a:pt x="1235" y="4768"/>
                    <a:pt x="1326" y="4768"/>
                  </a:cubicBezTo>
                  <a:lnTo>
                    <a:pt x="1356" y="4768"/>
                  </a:lnTo>
                  <a:cubicBezTo>
                    <a:pt x="1417" y="4738"/>
                    <a:pt x="1478" y="4646"/>
                    <a:pt x="1447" y="4586"/>
                  </a:cubicBezTo>
                  <a:lnTo>
                    <a:pt x="292" y="87"/>
                  </a:lnTo>
                  <a:cubicBezTo>
                    <a:pt x="269" y="28"/>
                    <a:pt x="217" y="1"/>
                    <a:pt x="16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5275065" y="4763384"/>
              <a:ext cx="210612" cy="68611"/>
            </a:xfrm>
            <a:custGeom>
              <a:avLst/>
              <a:gdLst/>
              <a:ahLst/>
              <a:cxnLst/>
              <a:rect l="l" t="t" r="r" b="b"/>
              <a:pathLst>
                <a:path w="4583" h="1493" extrusionOk="0">
                  <a:moveTo>
                    <a:pt x="4407" y="1"/>
                  </a:moveTo>
                  <a:cubicBezTo>
                    <a:pt x="4397" y="1"/>
                    <a:pt x="4388" y="1"/>
                    <a:pt x="4378" y="3"/>
                  </a:cubicBezTo>
                  <a:lnTo>
                    <a:pt x="153" y="1189"/>
                  </a:lnTo>
                  <a:cubicBezTo>
                    <a:pt x="1" y="1250"/>
                    <a:pt x="31" y="1462"/>
                    <a:pt x="214" y="1493"/>
                  </a:cubicBezTo>
                  <a:lnTo>
                    <a:pt x="244" y="1462"/>
                  </a:lnTo>
                  <a:lnTo>
                    <a:pt x="4469" y="277"/>
                  </a:lnTo>
                  <a:cubicBezTo>
                    <a:pt x="4583" y="192"/>
                    <a:pt x="4537" y="1"/>
                    <a:pt x="440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5307234" y="4731261"/>
              <a:ext cx="177432" cy="121689"/>
            </a:xfrm>
            <a:custGeom>
              <a:avLst/>
              <a:gdLst/>
              <a:ahLst/>
              <a:cxnLst/>
              <a:rect l="l" t="t" r="r" b="b"/>
              <a:pathLst>
                <a:path w="3861" h="2648" extrusionOk="0">
                  <a:moveTo>
                    <a:pt x="150" y="1"/>
                  </a:moveTo>
                  <a:cubicBezTo>
                    <a:pt x="106" y="1"/>
                    <a:pt x="68" y="27"/>
                    <a:pt x="30" y="64"/>
                  </a:cubicBezTo>
                  <a:cubicBezTo>
                    <a:pt x="0" y="125"/>
                    <a:pt x="0" y="216"/>
                    <a:pt x="61" y="247"/>
                  </a:cubicBezTo>
                  <a:lnTo>
                    <a:pt x="3617" y="2617"/>
                  </a:lnTo>
                  <a:cubicBezTo>
                    <a:pt x="3648" y="2617"/>
                    <a:pt x="3678" y="2648"/>
                    <a:pt x="3708" y="2648"/>
                  </a:cubicBezTo>
                  <a:cubicBezTo>
                    <a:pt x="3769" y="2617"/>
                    <a:pt x="3799" y="2617"/>
                    <a:pt x="3830" y="2557"/>
                  </a:cubicBezTo>
                  <a:cubicBezTo>
                    <a:pt x="3860" y="2496"/>
                    <a:pt x="3860" y="2405"/>
                    <a:pt x="3799" y="2374"/>
                  </a:cubicBezTo>
                  <a:lnTo>
                    <a:pt x="243" y="34"/>
                  </a:lnTo>
                  <a:cubicBezTo>
                    <a:pt x="208" y="11"/>
                    <a:pt x="178" y="1"/>
                    <a:pt x="15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5336554" y="4697024"/>
              <a:ext cx="113187" cy="188048"/>
            </a:xfrm>
            <a:custGeom>
              <a:avLst/>
              <a:gdLst/>
              <a:ahLst/>
              <a:cxnLst/>
              <a:rect l="l" t="t" r="r" b="b"/>
              <a:pathLst>
                <a:path w="2463" h="4092" extrusionOk="0">
                  <a:moveTo>
                    <a:pt x="2297" y="1"/>
                  </a:moveTo>
                  <a:cubicBezTo>
                    <a:pt x="2252" y="1"/>
                    <a:pt x="2208" y="22"/>
                    <a:pt x="2189" y="80"/>
                  </a:cubicBezTo>
                  <a:lnTo>
                    <a:pt x="61" y="3879"/>
                  </a:lnTo>
                  <a:cubicBezTo>
                    <a:pt x="0" y="3940"/>
                    <a:pt x="31" y="4031"/>
                    <a:pt x="92" y="4061"/>
                  </a:cubicBezTo>
                  <a:cubicBezTo>
                    <a:pt x="122" y="4061"/>
                    <a:pt x="152" y="4092"/>
                    <a:pt x="183" y="4092"/>
                  </a:cubicBezTo>
                  <a:cubicBezTo>
                    <a:pt x="213" y="4092"/>
                    <a:pt x="274" y="4061"/>
                    <a:pt x="304" y="4001"/>
                  </a:cubicBezTo>
                  <a:lnTo>
                    <a:pt x="2432" y="201"/>
                  </a:lnTo>
                  <a:cubicBezTo>
                    <a:pt x="2462" y="140"/>
                    <a:pt x="2462" y="49"/>
                    <a:pt x="2371" y="19"/>
                  </a:cubicBezTo>
                  <a:cubicBezTo>
                    <a:pt x="2349" y="8"/>
                    <a:pt x="2323" y="1"/>
                    <a:pt x="229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8" name="Google Shape;2338;p43"/>
            <p:cNvGrpSpPr/>
            <p:nvPr/>
          </p:nvGrpSpPr>
          <p:grpSpPr>
            <a:xfrm>
              <a:off x="4992345" y="4644772"/>
              <a:ext cx="173848" cy="177478"/>
              <a:chOff x="2381445" y="4300297"/>
              <a:chExt cx="173848" cy="177478"/>
            </a:xfrm>
          </p:grpSpPr>
          <p:sp>
            <p:nvSpPr>
              <p:cNvPr id="2339" name="Google Shape;2339;p43"/>
              <p:cNvSpPr/>
              <p:nvPr/>
            </p:nvSpPr>
            <p:spPr>
              <a:xfrm>
                <a:off x="2450471" y="4300297"/>
                <a:ext cx="54503" cy="177478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3862" extrusionOk="0">
                    <a:moveTo>
                      <a:pt x="1064" y="1"/>
                    </a:moveTo>
                    <a:cubicBezTo>
                      <a:pt x="973" y="1"/>
                      <a:pt x="912" y="31"/>
                      <a:pt x="882" y="122"/>
                    </a:cubicBezTo>
                    <a:lnTo>
                      <a:pt x="31" y="3709"/>
                    </a:lnTo>
                    <a:cubicBezTo>
                      <a:pt x="0" y="3770"/>
                      <a:pt x="61" y="3861"/>
                      <a:pt x="122" y="3861"/>
                    </a:cubicBezTo>
                    <a:lnTo>
                      <a:pt x="183" y="3861"/>
                    </a:lnTo>
                    <a:cubicBezTo>
                      <a:pt x="244" y="3861"/>
                      <a:pt x="274" y="3831"/>
                      <a:pt x="304" y="3770"/>
                    </a:cubicBezTo>
                    <a:lnTo>
                      <a:pt x="1155" y="183"/>
                    </a:lnTo>
                    <a:cubicBezTo>
                      <a:pt x="1186" y="92"/>
                      <a:pt x="1125" y="31"/>
                      <a:pt x="106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3"/>
              <p:cNvSpPr/>
              <p:nvPr/>
            </p:nvSpPr>
            <p:spPr>
              <a:xfrm>
                <a:off x="2381445" y="4358569"/>
                <a:ext cx="172423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1013" extrusionOk="0">
                    <a:moveTo>
                      <a:pt x="175" y="1"/>
                    </a:moveTo>
                    <a:cubicBezTo>
                      <a:pt x="34" y="1"/>
                      <a:pt x="1" y="228"/>
                      <a:pt x="165" y="283"/>
                    </a:cubicBezTo>
                    <a:lnTo>
                      <a:pt x="3569" y="1013"/>
                    </a:lnTo>
                    <a:lnTo>
                      <a:pt x="3600" y="1013"/>
                    </a:lnTo>
                    <a:cubicBezTo>
                      <a:pt x="3660" y="1013"/>
                      <a:pt x="3721" y="952"/>
                      <a:pt x="3752" y="891"/>
                    </a:cubicBezTo>
                    <a:cubicBezTo>
                      <a:pt x="3752" y="800"/>
                      <a:pt x="3721" y="739"/>
                      <a:pt x="3630" y="709"/>
                    </a:cubicBezTo>
                    <a:lnTo>
                      <a:pt x="226" y="9"/>
                    </a:lnTo>
                    <a:cubicBezTo>
                      <a:pt x="208" y="3"/>
                      <a:pt x="191" y="1"/>
                      <a:pt x="17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3"/>
              <p:cNvSpPr/>
              <p:nvPr/>
            </p:nvSpPr>
            <p:spPr>
              <a:xfrm>
                <a:off x="2434938" y="4308615"/>
                <a:ext cx="90991" cy="149584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3255" extrusionOk="0">
                    <a:moveTo>
                      <a:pt x="238" y="0"/>
                    </a:moveTo>
                    <a:cubicBezTo>
                      <a:pt x="133" y="0"/>
                      <a:pt x="0" y="108"/>
                      <a:pt x="65" y="215"/>
                    </a:cubicBezTo>
                    <a:lnTo>
                      <a:pt x="1676" y="3194"/>
                    </a:lnTo>
                    <a:cubicBezTo>
                      <a:pt x="1706" y="3224"/>
                      <a:pt x="1767" y="3255"/>
                      <a:pt x="1828" y="3255"/>
                    </a:cubicBezTo>
                    <a:cubicBezTo>
                      <a:pt x="1828" y="3255"/>
                      <a:pt x="1858" y="3255"/>
                      <a:pt x="1889" y="3224"/>
                    </a:cubicBezTo>
                    <a:cubicBezTo>
                      <a:pt x="1949" y="3194"/>
                      <a:pt x="1980" y="3103"/>
                      <a:pt x="1949" y="3042"/>
                    </a:cubicBezTo>
                    <a:lnTo>
                      <a:pt x="338" y="63"/>
                    </a:lnTo>
                    <a:cubicBezTo>
                      <a:pt x="321" y="19"/>
                      <a:pt x="282" y="0"/>
                      <a:pt x="23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3"/>
              <p:cNvSpPr/>
              <p:nvPr/>
            </p:nvSpPr>
            <p:spPr>
              <a:xfrm>
                <a:off x="2402953" y="4332329"/>
                <a:ext cx="152341" cy="99355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162" extrusionOk="0">
                    <a:moveTo>
                      <a:pt x="3149" y="0"/>
                    </a:moveTo>
                    <a:cubicBezTo>
                      <a:pt x="3122" y="0"/>
                      <a:pt x="3094" y="10"/>
                      <a:pt x="3071" y="33"/>
                    </a:cubicBezTo>
                    <a:lnTo>
                      <a:pt x="153" y="1887"/>
                    </a:lnTo>
                    <a:cubicBezTo>
                      <a:pt x="1" y="1948"/>
                      <a:pt x="62" y="2161"/>
                      <a:pt x="214" y="2161"/>
                    </a:cubicBezTo>
                    <a:cubicBezTo>
                      <a:pt x="244" y="2161"/>
                      <a:pt x="274" y="2131"/>
                      <a:pt x="305" y="2131"/>
                    </a:cubicBezTo>
                    <a:lnTo>
                      <a:pt x="3223" y="277"/>
                    </a:lnTo>
                    <a:cubicBezTo>
                      <a:pt x="3284" y="216"/>
                      <a:pt x="3314" y="125"/>
                      <a:pt x="3253" y="64"/>
                    </a:cubicBezTo>
                    <a:cubicBezTo>
                      <a:pt x="3234" y="26"/>
                      <a:pt x="3192" y="0"/>
                      <a:pt x="3149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44" name="Google Shape;2344;p43">
            <a:hlinkClick r:id="" action="ppaction://noaction"/>
          </p:cNvPr>
          <p:cNvSpPr/>
          <p:nvPr/>
        </p:nvSpPr>
        <p:spPr>
          <a:xfrm>
            <a:off x="213550" y="2389900"/>
            <a:ext cx="261325" cy="445450"/>
          </a:xfrm>
          <a:custGeom>
            <a:avLst/>
            <a:gdLst/>
            <a:ahLst/>
            <a:cxnLst/>
            <a:rect l="l" t="t" r="r" b="b"/>
            <a:pathLst>
              <a:path w="10453" h="17818" extrusionOk="0">
                <a:moveTo>
                  <a:pt x="10453" y="0"/>
                </a:moveTo>
                <a:lnTo>
                  <a:pt x="0" y="9028"/>
                </a:lnTo>
                <a:lnTo>
                  <a:pt x="10453" y="17818"/>
                </a:lnTo>
              </a:path>
            </a:pathLst>
          </a:cu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5" name="Google Shape;2345;p43">
            <a:hlinkClick r:id="" action="ppaction://noaction"/>
          </p:cNvPr>
          <p:cNvSpPr/>
          <p:nvPr/>
        </p:nvSpPr>
        <p:spPr>
          <a:xfrm flipH="1">
            <a:off x="8682700" y="2389900"/>
            <a:ext cx="261325" cy="445450"/>
          </a:xfrm>
          <a:custGeom>
            <a:avLst/>
            <a:gdLst/>
            <a:ahLst/>
            <a:cxnLst/>
            <a:rect l="l" t="t" r="r" b="b"/>
            <a:pathLst>
              <a:path w="10453" h="17818" extrusionOk="0">
                <a:moveTo>
                  <a:pt x="10453" y="0"/>
                </a:moveTo>
                <a:lnTo>
                  <a:pt x="0" y="9028"/>
                </a:lnTo>
                <a:lnTo>
                  <a:pt x="10453" y="17818"/>
                </a:lnTo>
              </a:path>
            </a:pathLst>
          </a:cu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6" name="Google Shape;2346;p43"/>
          <p:cNvSpPr/>
          <p:nvPr/>
        </p:nvSpPr>
        <p:spPr>
          <a:xfrm>
            <a:off x="312245" y="4025370"/>
            <a:ext cx="260565" cy="257093"/>
          </a:xfrm>
          <a:custGeom>
            <a:avLst/>
            <a:gdLst/>
            <a:ahLst/>
            <a:cxnLst/>
            <a:rect l="l" t="t" r="r" b="b"/>
            <a:pathLst>
              <a:path w="6830" h="6739" extrusionOk="0">
                <a:moveTo>
                  <a:pt x="3460" y="634"/>
                </a:moveTo>
                <a:lnTo>
                  <a:pt x="3827" y="2336"/>
                </a:lnTo>
                <a:lnTo>
                  <a:pt x="2727" y="2169"/>
                </a:lnTo>
                <a:lnTo>
                  <a:pt x="3460" y="634"/>
                </a:lnTo>
                <a:close/>
                <a:moveTo>
                  <a:pt x="625" y="2169"/>
                </a:moveTo>
                <a:lnTo>
                  <a:pt x="2260" y="2402"/>
                </a:lnTo>
                <a:lnTo>
                  <a:pt x="1826" y="3336"/>
                </a:lnTo>
                <a:lnTo>
                  <a:pt x="625" y="2169"/>
                </a:lnTo>
                <a:close/>
                <a:moveTo>
                  <a:pt x="4194" y="2703"/>
                </a:moveTo>
                <a:lnTo>
                  <a:pt x="6196" y="3003"/>
                </a:lnTo>
                <a:lnTo>
                  <a:pt x="4461" y="3937"/>
                </a:lnTo>
                <a:lnTo>
                  <a:pt x="4194" y="2703"/>
                </a:lnTo>
                <a:close/>
                <a:moveTo>
                  <a:pt x="2593" y="2469"/>
                </a:moveTo>
                <a:lnTo>
                  <a:pt x="3894" y="2669"/>
                </a:lnTo>
                <a:lnTo>
                  <a:pt x="4161" y="4070"/>
                </a:lnTo>
                <a:lnTo>
                  <a:pt x="3127" y="4637"/>
                </a:lnTo>
                <a:lnTo>
                  <a:pt x="2059" y="3570"/>
                </a:lnTo>
                <a:lnTo>
                  <a:pt x="2593" y="2469"/>
                </a:lnTo>
                <a:close/>
                <a:moveTo>
                  <a:pt x="1893" y="3870"/>
                </a:moveTo>
                <a:lnTo>
                  <a:pt x="2827" y="4804"/>
                </a:lnTo>
                <a:lnTo>
                  <a:pt x="992" y="5771"/>
                </a:lnTo>
                <a:lnTo>
                  <a:pt x="1893" y="3870"/>
                </a:lnTo>
                <a:close/>
                <a:moveTo>
                  <a:pt x="4261" y="4404"/>
                </a:moveTo>
                <a:lnTo>
                  <a:pt x="4595" y="6105"/>
                </a:lnTo>
                <a:lnTo>
                  <a:pt x="4595" y="6105"/>
                </a:lnTo>
                <a:lnTo>
                  <a:pt x="3360" y="4871"/>
                </a:lnTo>
                <a:lnTo>
                  <a:pt x="4261" y="4404"/>
                </a:lnTo>
                <a:close/>
                <a:moveTo>
                  <a:pt x="3560" y="1"/>
                </a:moveTo>
                <a:cubicBezTo>
                  <a:pt x="3494" y="1"/>
                  <a:pt x="3427" y="34"/>
                  <a:pt x="3394" y="101"/>
                </a:cubicBezTo>
                <a:lnTo>
                  <a:pt x="2426" y="2135"/>
                </a:lnTo>
                <a:lnTo>
                  <a:pt x="225" y="1802"/>
                </a:lnTo>
                <a:cubicBezTo>
                  <a:pt x="213" y="1799"/>
                  <a:pt x="202" y="1798"/>
                  <a:pt x="190" y="1798"/>
                </a:cubicBezTo>
                <a:cubicBezTo>
                  <a:pt x="75" y="1798"/>
                  <a:pt x="0" y="1947"/>
                  <a:pt x="91" y="2069"/>
                </a:cubicBezTo>
                <a:lnTo>
                  <a:pt x="1692" y="3637"/>
                </a:lnTo>
                <a:lnTo>
                  <a:pt x="525" y="6072"/>
                </a:lnTo>
                <a:cubicBezTo>
                  <a:pt x="492" y="6138"/>
                  <a:pt x="492" y="6205"/>
                  <a:pt x="558" y="6272"/>
                </a:cubicBezTo>
                <a:cubicBezTo>
                  <a:pt x="575" y="6288"/>
                  <a:pt x="600" y="6297"/>
                  <a:pt x="629" y="6297"/>
                </a:cubicBezTo>
                <a:cubicBezTo>
                  <a:pt x="658" y="6297"/>
                  <a:pt x="692" y="6288"/>
                  <a:pt x="725" y="6272"/>
                </a:cubicBezTo>
                <a:lnTo>
                  <a:pt x="3093" y="5038"/>
                </a:lnTo>
                <a:lnTo>
                  <a:pt x="4761" y="6705"/>
                </a:lnTo>
                <a:cubicBezTo>
                  <a:pt x="4795" y="6739"/>
                  <a:pt x="4828" y="6739"/>
                  <a:pt x="4861" y="6739"/>
                </a:cubicBezTo>
                <a:lnTo>
                  <a:pt x="4961" y="6739"/>
                </a:lnTo>
                <a:cubicBezTo>
                  <a:pt x="4995" y="6705"/>
                  <a:pt x="5028" y="6639"/>
                  <a:pt x="5028" y="6572"/>
                </a:cubicBezTo>
                <a:lnTo>
                  <a:pt x="4561" y="4237"/>
                </a:lnTo>
                <a:lnTo>
                  <a:pt x="6729" y="3069"/>
                </a:lnTo>
                <a:cubicBezTo>
                  <a:pt x="6796" y="3036"/>
                  <a:pt x="6829" y="2969"/>
                  <a:pt x="6829" y="2903"/>
                </a:cubicBezTo>
                <a:cubicBezTo>
                  <a:pt x="6796" y="2836"/>
                  <a:pt x="6763" y="2769"/>
                  <a:pt x="6696" y="2769"/>
                </a:cubicBezTo>
                <a:lnTo>
                  <a:pt x="4128" y="2369"/>
                </a:lnTo>
                <a:lnTo>
                  <a:pt x="3694" y="134"/>
                </a:lnTo>
                <a:cubicBezTo>
                  <a:pt x="3661" y="67"/>
                  <a:pt x="3627" y="34"/>
                  <a:pt x="3560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7" name="Google Shape;2347;p43"/>
          <p:cNvGrpSpPr/>
          <p:nvPr/>
        </p:nvGrpSpPr>
        <p:grpSpPr>
          <a:xfrm>
            <a:off x="213547" y="1122099"/>
            <a:ext cx="337521" cy="591942"/>
            <a:chOff x="1141347" y="1457749"/>
            <a:chExt cx="337521" cy="591942"/>
          </a:xfrm>
        </p:grpSpPr>
        <p:sp>
          <p:nvSpPr>
            <p:cNvPr id="2348" name="Google Shape;2348;p43"/>
            <p:cNvSpPr/>
            <p:nvPr/>
          </p:nvSpPr>
          <p:spPr>
            <a:xfrm>
              <a:off x="1197977" y="1457749"/>
              <a:ext cx="55382" cy="155262"/>
            </a:xfrm>
            <a:custGeom>
              <a:avLst/>
              <a:gdLst/>
              <a:ahLst/>
              <a:cxnLst/>
              <a:rect l="l" t="t" r="r" b="b"/>
              <a:pathLst>
                <a:path w="1155" h="3238" extrusionOk="0">
                  <a:moveTo>
                    <a:pt x="194" y="0"/>
                  </a:moveTo>
                  <a:cubicBezTo>
                    <a:pt x="97" y="0"/>
                    <a:pt x="0" y="84"/>
                    <a:pt x="20" y="202"/>
                  </a:cubicBezTo>
                  <a:lnTo>
                    <a:pt x="787" y="3138"/>
                  </a:lnTo>
                  <a:cubicBezTo>
                    <a:pt x="821" y="3204"/>
                    <a:pt x="887" y="3238"/>
                    <a:pt x="954" y="3238"/>
                  </a:cubicBezTo>
                  <a:lnTo>
                    <a:pt x="987" y="3238"/>
                  </a:lnTo>
                  <a:cubicBezTo>
                    <a:pt x="1088" y="3204"/>
                    <a:pt x="1154" y="3138"/>
                    <a:pt x="1121" y="3038"/>
                  </a:cubicBezTo>
                  <a:lnTo>
                    <a:pt x="354" y="136"/>
                  </a:lnTo>
                  <a:cubicBezTo>
                    <a:pt x="326" y="40"/>
                    <a:pt x="260" y="0"/>
                    <a:pt x="19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1141347" y="1506993"/>
              <a:ext cx="147207" cy="53225"/>
            </a:xfrm>
            <a:custGeom>
              <a:avLst/>
              <a:gdLst/>
              <a:ahLst/>
              <a:cxnLst/>
              <a:rect l="l" t="t" r="r" b="b"/>
              <a:pathLst>
                <a:path w="3070" h="1110" extrusionOk="0">
                  <a:moveTo>
                    <a:pt x="2908" y="0"/>
                  </a:moveTo>
                  <a:cubicBezTo>
                    <a:pt x="2895" y="0"/>
                    <a:pt x="2881" y="3"/>
                    <a:pt x="2869" y="9"/>
                  </a:cubicBezTo>
                  <a:lnTo>
                    <a:pt x="134" y="810"/>
                  </a:lnTo>
                  <a:cubicBezTo>
                    <a:pt x="34" y="810"/>
                    <a:pt x="0" y="910"/>
                    <a:pt x="34" y="977"/>
                  </a:cubicBezTo>
                  <a:cubicBezTo>
                    <a:pt x="34" y="1043"/>
                    <a:pt x="100" y="1110"/>
                    <a:pt x="167" y="1110"/>
                  </a:cubicBezTo>
                  <a:lnTo>
                    <a:pt x="200" y="1110"/>
                  </a:lnTo>
                  <a:lnTo>
                    <a:pt x="2969" y="309"/>
                  </a:lnTo>
                  <a:cubicBezTo>
                    <a:pt x="3036" y="276"/>
                    <a:pt x="3069" y="209"/>
                    <a:pt x="3069" y="109"/>
                  </a:cubicBezTo>
                  <a:cubicBezTo>
                    <a:pt x="3042" y="55"/>
                    <a:pt x="2970" y="0"/>
                    <a:pt x="290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1160527" y="1485560"/>
              <a:ext cx="131191" cy="89091"/>
            </a:xfrm>
            <a:custGeom>
              <a:avLst/>
              <a:gdLst/>
              <a:ahLst/>
              <a:cxnLst/>
              <a:rect l="l" t="t" r="r" b="b"/>
              <a:pathLst>
                <a:path w="2736" h="1858" extrusionOk="0">
                  <a:moveTo>
                    <a:pt x="174" y="1"/>
                  </a:moveTo>
                  <a:cubicBezTo>
                    <a:pt x="129" y="1"/>
                    <a:pt x="87" y="17"/>
                    <a:pt x="67" y="56"/>
                  </a:cubicBezTo>
                  <a:cubicBezTo>
                    <a:pt x="1" y="156"/>
                    <a:pt x="34" y="256"/>
                    <a:pt x="101" y="289"/>
                  </a:cubicBezTo>
                  <a:lnTo>
                    <a:pt x="2436" y="1824"/>
                  </a:lnTo>
                  <a:cubicBezTo>
                    <a:pt x="2436" y="1824"/>
                    <a:pt x="2469" y="1857"/>
                    <a:pt x="2502" y="1857"/>
                  </a:cubicBezTo>
                  <a:cubicBezTo>
                    <a:pt x="2669" y="1857"/>
                    <a:pt x="2736" y="1657"/>
                    <a:pt x="2602" y="1557"/>
                  </a:cubicBezTo>
                  <a:lnTo>
                    <a:pt x="267" y="23"/>
                  </a:lnTo>
                  <a:cubicBezTo>
                    <a:pt x="240" y="9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1181338" y="1463071"/>
              <a:ext cx="86454" cy="133972"/>
            </a:xfrm>
            <a:custGeom>
              <a:avLst/>
              <a:gdLst/>
              <a:ahLst/>
              <a:cxnLst/>
              <a:rect l="l" t="t" r="r" b="b"/>
              <a:pathLst>
                <a:path w="1803" h="2794" extrusionOk="0">
                  <a:moveTo>
                    <a:pt x="1572" y="1"/>
                  </a:moveTo>
                  <a:cubicBezTo>
                    <a:pt x="1519" y="1"/>
                    <a:pt x="1466" y="27"/>
                    <a:pt x="1435" y="91"/>
                  </a:cubicBezTo>
                  <a:lnTo>
                    <a:pt x="67" y="2560"/>
                  </a:lnTo>
                  <a:cubicBezTo>
                    <a:pt x="0" y="2626"/>
                    <a:pt x="34" y="2726"/>
                    <a:pt x="100" y="2793"/>
                  </a:cubicBezTo>
                  <a:lnTo>
                    <a:pt x="200" y="2793"/>
                  </a:lnTo>
                  <a:cubicBezTo>
                    <a:pt x="234" y="2793"/>
                    <a:pt x="300" y="2760"/>
                    <a:pt x="334" y="2726"/>
                  </a:cubicBezTo>
                  <a:lnTo>
                    <a:pt x="1735" y="258"/>
                  </a:lnTo>
                  <a:cubicBezTo>
                    <a:pt x="1803" y="122"/>
                    <a:pt x="1685" y="1"/>
                    <a:pt x="157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1338088" y="1798768"/>
              <a:ext cx="78398" cy="250922"/>
            </a:xfrm>
            <a:custGeom>
              <a:avLst/>
              <a:gdLst/>
              <a:ahLst/>
              <a:cxnLst/>
              <a:rect l="l" t="t" r="r" b="b"/>
              <a:pathLst>
                <a:path w="1635" h="5233" extrusionOk="0">
                  <a:moveTo>
                    <a:pt x="170" y="1"/>
                  </a:moveTo>
                  <a:cubicBezTo>
                    <a:pt x="87" y="1"/>
                    <a:pt x="0" y="73"/>
                    <a:pt x="0" y="195"/>
                  </a:cubicBezTo>
                  <a:lnTo>
                    <a:pt x="1301" y="5132"/>
                  </a:lnTo>
                  <a:cubicBezTo>
                    <a:pt x="1301" y="5199"/>
                    <a:pt x="1368" y="5232"/>
                    <a:pt x="1468" y="5232"/>
                  </a:cubicBezTo>
                  <a:lnTo>
                    <a:pt x="1501" y="5199"/>
                  </a:lnTo>
                  <a:cubicBezTo>
                    <a:pt x="1568" y="5199"/>
                    <a:pt x="1635" y="5099"/>
                    <a:pt x="1601" y="5032"/>
                  </a:cubicBezTo>
                  <a:lnTo>
                    <a:pt x="300" y="95"/>
                  </a:lnTo>
                  <a:cubicBezTo>
                    <a:pt x="274" y="30"/>
                    <a:pt x="223" y="1"/>
                    <a:pt x="17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1238926" y="1880091"/>
              <a:ext cx="239942" cy="78398"/>
            </a:xfrm>
            <a:custGeom>
              <a:avLst/>
              <a:gdLst/>
              <a:ahLst/>
              <a:cxnLst/>
              <a:rect l="l" t="t" r="r" b="b"/>
              <a:pathLst>
                <a:path w="5004" h="1635" extrusionOk="0">
                  <a:moveTo>
                    <a:pt x="4803" y="0"/>
                  </a:moveTo>
                  <a:lnTo>
                    <a:pt x="167" y="1335"/>
                  </a:lnTo>
                  <a:cubicBezTo>
                    <a:pt x="0" y="1401"/>
                    <a:pt x="33" y="1635"/>
                    <a:pt x="234" y="1635"/>
                  </a:cubicBezTo>
                  <a:lnTo>
                    <a:pt x="267" y="1635"/>
                  </a:lnTo>
                  <a:lnTo>
                    <a:pt x="4870" y="301"/>
                  </a:lnTo>
                  <a:cubicBezTo>
                    <a:pt x="4970" y="301"/>
                    <a:pt x="5004" y="201"/>
                    <a:pt x="4970" y="134"/>
                  </a:cubicBezTo>
                  <a:cubicBezTo>
                    <a:pt x="4970" y="34"/>
                    <a:pt x="4870" y="0"/>
                    <a:pt x="4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1273546" y="1843745"/>
              <a:ext cx="205322" cy="138767"/>
            </a:xfrm>
            <a:custGeom>
              <a:avLst/>
              <a:gdLst/>
              <a:ahLst/>
              <a:cxnLst/>
              <a:rect l="l" t="t" r="r" b="b"/>
              <a:pathLst>
                <a:path w="4282" h="2894" extrusionOk="0">
                  <a:moveTo>
                    <a:pt x="218" y="0"/>
                  </a:moveTo>
                  <a:cubicBezTo>
                    <a:pt x="75" y="0"/>
                    <a:pt x="1" y="180"/>
                    <a:pt x="112" y="291"/>
                  </a:cubicBezTo>
                  <a:lnTo>
                    <a:pt x="4015" y="2860"/>
                  </a:lnTo>
                  <a:cubicBezTo>
                    <a:pt x="4048" y="2893"/>
                    <a:pt x="4081" y="2893"/>
                    <a:pt x="4115" y="2893"/>
                  </a:cubicBezTo>
                  <a:cubicBezTo>
                    <a:pt x="4148" y="2893"/>
                    <a:pt x="4215" y="2893"/>
                    <a:pt x="4248" y="2860"/>
                  </a:cubicBezTo>
                  <a:cubicBezTo>
                    <a:pt x="4282" y="2760"/>
                    <a:pt x="4282" y="2660"/>
                    <a:pt x="4215" y="2626"/>
                  </a:cubicBezTo>
                  <a:lnTo>
                    <a:pt x="312" y="25"/>
                  </a:lnTo>
                  <a:cubicBezTo>
                    <a:pt x="278" y="8"/>
                    <a:pt x="247" y="0"/>
                    <a:pt x="21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1309270" y="1804762"/>
              <a:ext cx="129609" cy="214528"/>
            </a:xfrm>
            <a:custGeom>
              <a:avLst/>
              <a:gdLst/>
              <a:ahLst/>
              <a:cxnLst/>
              <a:rect l="l" t="t" r="r" b="b"/>
              <a:pathLst>
                <a:path w="2703" h="4474" extrusionOk="0">
                  <a:moveTo>
                    <a:pt x="2517" y="1"/>
                  </a:moveTo>
                  <a:cubicBezTo>
                    <a:pt x="2469" y="1"/>
                    <a:pt x="2423" y="29"/>
                    <a:pt x="2402" y="70"/>
                  </a:cubicBezTo>
                  <a:lnTo>
                    <a:pt x="34" y="4240"/>
                  </a:lnTo>
                  <a:cubicBezTo>
                    <a:pt x="1" y="4340"/>
                    <a:pt x="34" y="4407"/>
                    <a:pt x="101" y="4473"/>
                  </a:cubicBezTo>
                  <a:lnTo>
                    <a:pt x="168" y="4473"/>
                  </a:lnTo>
                  <a:cubicBezTo>
                    <a:pt x="234" y="4473"/>
                    <a:pt x="301" y="4440"/>
                    <a:pt x="334" y="4407"/>
                  </a:cubicBezTo>
                  <a:lnTo>
                    <a:pt x="2669" y="237"/>
                  </a:lnTo>
                  <a:cubicBezTo>
                    <a:pt x="2703" y="170"/>
                    <a:pt x="2669" y="70"/>
                    <a:pt x="2603" y="37"/>
                  </a:cubicBezTo>
                  <a:cubicBezTo>
                    <a:pt x="2577" y="12"/>
                    <a:pt x="2547" y="1"/>
                    <a:pt x="251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43"/>
          <p:cNvGrpSpPr/>
          <p:nvPr/>
        </p:nvGrpSpPr>
        <p:grpSpPr>
          <a:xfrm>
            <a:off x="720000" y="370282"/>
            <a:ext cx="3331800" cy="4484700"/>
            <a:chOff x="720000" y="370282"/>
            <a:chExt cx="3331800" cy="4484700"/>
          </a:xfrm>
        </p:grpSpPr>
        <p:sp>
          <p:nvSpPr>
            <p:cNvPr id="2357" name="Google Shape;2357;p43"/>
            <p:cNvSpPr/>
            <p:nvPr/>
          </p:nvSpPr>
          <p:spPr>
            <a:xfrm>
              <a:off x="720000" y="370282"/>
              <a:ext cx="3331800" cy="4484700"/>
            </a:xfrm>
            <a:prstGeom prst="roundRect">
              <a:avLst>
                <a:gd name="adj" fmla="val 669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8" name="Google Shape;2358;p43"/>
            <p:cNvGrpSpPr/>
            <p:nvPr/>
          </p:nvGrpSpPr>
          <p:grpSpPr>
            <a:xfrm flipH="1">
              <a:off x="1096913" y="687349"/>
              <a:ext cx="2705342" cy="3972151"/>
              <a:chOff x="1490950" y="973272"/>
              <a:chExt cx="2361300" cy="3467008"/>
            </a:xfrm>
          </p:grpSpPr>
          <p:sp>
            <p:nvSpPr>
              <p:cNvPr id="2359" name="Google Shape;2359;p43"/>
              <p:cNvSpPr/>
              <p:nvPr/>
            </p:nvSpPr>
            <p:spPr>
              <a:xfrm>
                <a:off x="1490950" y="2278091"/>
                <a:ext cx="882505" cy="660737"/>
              </a:xfrm>
              <a:custGeom>
                <a:avLst/>
                <a:gdLst/>
                <a:ahLst/>
                <a:cxnLst/>
                <a:rect l="l" t="t" r="r" b="b"/>
                <a:pathLst>
                  <a:path w="21278" h="15930" extrusionOk="0">
                    <a:moveTo>
                      <a:pt x="5839" y="1"/>
                    </a:moveTo>
                    <a:cubicBezTo>
                      <a:pt x="5454" y="1"/>
                      <a:pt x="5029" y="95"/>
                      <a:pt x="4560" y="305"/>
                    </a:cubicBezTo>
                    <a:cubicBezTo>
                      <a:pt x="1" y="2311"/>
                      <a:pt x="2007" y="12341"/>
                      <a:pt x="6870" y="15168"/>
                    </a:cubicBezTo>
                    <a:cubicBezTo>
                      <a:pt x="7809" y="15710"/>
                      <a:pt x="8917" y="15929"/>
                      <a:pt x="10095" y="15929"/>
                    </a:cubicBezTo>
                    <a:cubicBezTo>
                      <a:pt x="15063" y="15929"/>
                      <a:pt x="21278" y="12037"/>
                      <a:pt x="21278" y="12037"/>
                    </a:cubicBezTo>
                    <a:lnTo>
                      <a:pt x="20214" y="6049"/>
                    </a:lnTo>
                    <a:cubicBezTo>
                      <a:pt x="20214" y="6049"/>
                      <a:pt x="14398" y="7704"/>
                      <a:pt x="11911" y="7704"/>
                    </a:cubicBezTo>
                    <a:cubicBezTo>
                      <a:pt x="11618" y="7704"/>
                      <a:pt x="11372" y="7681"/>
                      <a:pt x="11186" y="7630"/>
                    </a:cubicBezTo>
                    <a:cubicBezTo>
                      <a:pt x="9605" y="7166"/>
                      <a:pt x="9197" y="1"/>
                      <a:pt x="58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3"/>
              <p:cNvSpPr/>
              <p:nvPr/>
            </p:nvSpPr>
            <p:spPr>
              <a:xfrm>
                <a:off x="2688628" y="2203308"/>
                <a:ext cx="1163623" cy="1004004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24206" extrusionOk="0">
                    <a:moveTo>
                      <a:pt x="8422" y="0"/>
                    </a:moveTo>
                    <a:cubicBezTo>
                      <a:pt x="5137" y="0"/>
                      <a:pt x="3010" y="1317"/>
                      <a:pt x="3010" y="1317"/>
                    </a:cubicBezTo>
                    <a:cubicBezTo>
                      <a:pt x="1" y="11895"/>
                      <a:pt x="14499" y="24205"/>
                      <a:pt x="14469" y="24205"/>
                    </a:cubicBezTo>
                    <a:cubicBezTo>
                      <a:pt x="20883" y="23081"/>
                      <a:pt x="28056" y="13597"/>
                      <a:pt x="19363" y="5086"/>
                    </a:cubicBezTo>
                    <a:cubicBezTo>
                      <a:pt x="15251" y="1061"/>
                      <a:pt x="11371" y="0"/>
                      <a:pt x="84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43"/>
              <p:cNvSpPr/>
              <p:nvPr/>
            </p:nvSpPr>
            <p:spPr>
              <a:xfrm>
                <a:off x="1962456" y="2257933"/>
                <a:ext cx="1717065" cy="1497794"/>
              </a:xfrm>
              <a:custGeom>
                <a:avLst/>
                <a:gdLst/>
                <a:ahLst/>
                <a:cxnLst/>
                <a:rect l="l" t="t" r="r" b="b"/>
                <a:pathLst>
                  <a:path w="41400" h="36111" extrusionOk="0">
                    <a:moveTo>
                      <a:pt x="20518" y="0"/>
                    </a:moveTo>
                    <a:lnTo>
                      <a:pt x="11946" y="821"/>
                    </a:lnTo>
                    <a:cubicBezTo>
                      <a:pt x="1" y="19180"/>
                      <a:pt x="8299" y="36110"/>
                      <a:pt x="8299" y="36110"/>
                    </a:cubicBezTo>
                    <a:lnTo>
                      <a:pt x="28451" y="35563"/>
                    </a:lnTo>
                    <a:cubicBezTo>
                      <a:pt x="41400" y="7690"/>
                      <a:pt x="20518" y="0"/>
                      <a:pt x="205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43"/>
              <p:cNvSpPr/>
              <p:nvPr/>
            </p:nvSpPr>
            <p:spPr>
              <a:xfrm>
                <a:off x="2086015" y="3434175"/>
                <a:ext cx="595083" cy="921630"/>
              </a:xfrm>
              <a:custGeom>
                <a:avLst/>
                <a:gdLst/>
                <a:ahLst/>
                <a:cxnLst/>
                <a:rect l="l" t="t" r="r" b="b"/>
                <a:pathLst>
                  <a:path w="14348" h="22220" extrusionOk="0">
                    <a:moveTo>
                      <a:pt x="6505" y="0"/>
                    </a:moveTo>
                    <a:cubicBezTo>
                      <a:pt x="6505" y="0"/>
                      <a:pt x="1" y="10031"/>
                      <a:pt x="6505" y="22220"/>
                    </a:cubicBezTo>
                    <a:lnTo>
                      <a:pt x="12280" y="22220"/>
                    </a:lnTo>
                    <a:cubicBezTo>
                      <a:pt x="12280" y="22220"/>
                      <a:pt x="12189" y="11824"/>
                      <a:pt x="14347" y="480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3"/>
              <p:cNvSpPr/>
              <p:nvPr/>
            </p:nvSpPr>
            <p:spPr>
              <a:xfrm>
                <a:off x="2589043" y="3434175"/>
                <a:ext cx="595083" cy="921630"/>
              </a:xfrm>
              <a:custGeom>
                <a:avLst/>
                <a:gdLst/>
                <a:ahLst/>
                <a:cxnLst/>
                <a:rect l="l" t="t" r="r" b="b"/>
                <a:pathLst>
                  <a:path w="14348" h="22220" extrusionOk="0">
                    <a:moveTo>
                      <a:pt x="6475" y="0"/>
                    </a:moveTo>
                    <a:cubicBezTo>
                      <a:pt x="6475" y="0"/>
                      <a:pt x="0" y="10031"/>
                      <a:pt x="6475" y="22220"/>
                    </a:cubicBezTo>
                    <a:lnTo>
                      <a:pt x="12280" y="22220"/>
                    </a:lnTo>
                    <a:cubicBezTo>
                      <a:pt x="12280" y="22220"/>
                      <a:pt x="12189" y="11824"/>
                      <a:pt x="14347" y="4803"/>
                    </a:cubicBezTo>
                    <a:lnTo>
                      <a:pt x="64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3"/>
              <p:cNvSpPr/>
              <p:nvPr/>
            </p:nvSpPr>
            <p:spPr>
              <a:xfrm>
                <a:off x="3073158" y="3274738"/>
                <a:ext cx="721541" cy="679111"/>
              </a:xfrm>
              <a:custGeom>
                <a:avLst/>
                <a:gdLst/>
                <a:ahLst/>
                <a:cxnLst/>
                <a:rect l="l" t="t" r="r" b="b"/>
                <a:pathLst>
                  <a:path w="17397" h="16373" extrusionOk="0">
                    <a:moveTo>
                      <a:pt x="14428" y="0"/>
                    </a:moveTo>
                    <a:cubicBezTo>
                      <a:pt x="14333" y="0"/>
                      <a:pt x="14235" y="5"/>
                      <a:pt x="14134" y="15"/>
                    </a:cubicBezTo>
                    <a:cubicBezTo>
                      <a:pt x="8298" y="562"/>
                      <a:pt x="15593" y="13693"/>
                      <a:pt x="9332" y="13723"/>
                    </a:cubicBezTo>
                    <a:cubicBezTo>
                      <a:pt x="9315" y="13723"/>
                      <a:pt x="9298" y="13723"/>
                      <a:pt x="9281" y="13723"/>
                    </a:cubicBezTo>
                    <a:cubicBezTo>
                      <a:pt x="3068" y="13723"/>
                      <a:pt x="2645" y="2720"/>
                      <a:pt x="2645" y="2720"/>
                    </a:cubicBezTo>
                    <a:cubicBezTo>
                      <a:pt x="2645" y="2720"/>
                      <a:pt x="2020" y="1709"/>
                      <a:pt x="1395" y="1709"/>
                    </a:cubicBezTo>
                    <a:cubicBezTo>
                      <a:pt x="817" y="1709"/>
                      <a:pt x="240" y="2570"/>
                      <a:pt x="152" y="5881"/>
                    </a:cubicBezTo>
                    <a:cubicBezTo>
                      <a:pt x="1" y="11621"/>
                      <a:pt x="3362" y="16372"/>
                      <a:pt x="8084" y="16372"/>
                    </a:cubicBezTo>
                    <a:cubicBezTo>
                      <a:pt x="9038" y="16372"/>
                      <a:pt x="10047" y="16178"/>
                      <a:pt x="11095" y="15759"/>
                    </a:cubicBezTo>
                    <a:cubicBezTo>
                      <a:pt x="17326" y="13267"/>
                      <a:pt x="13466" y="3784"/>
                      <a:pt x="14681" y="3480"/>
                    </a:cubicBezTo>
                    <a:cubicBezTo>
                      <a:pt x="17397" y="2750"/>
                      <a:pt x="16747" y="0"/>
                      <a:pt x="144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3"/>
              <p:cNvSpPr/>
              <p:nvPr/>
            </p:nvSpPr>
            <p:spPr>
              <a:xfrm>
                <a:off x="2246488" y="2663660"/>
                <a:ext cx="761108" cy="958255"/>
              </a:xfrm>
              <a:custGeom>
                <a:avLst/>
                <a:gdLst/>
                <a:ahLst/>
                <a:cxnLst/>
                <a:rect l="l" t="t" r="r" b="b"/>
                <a:pathLst>
                  <a:path w="18351" h="23103" extrusionOk="0">
                    <a:moveTo>
                      <a:pt x="9633" y="0"/>
                    </a:moveTo>
                    <a:cubicBezTo>
                      <a:pt x="2830" y="0"/>
                      <a:pt x="0" y="14556"/>
                      <a:pt x="4733" y="20097"/>
                    </a:cubicBezTo>
                    <a:cubicBezTo>
                      <a:pt x="6585" y="22264"/>
                      <a:pt x="8482" y="23103"/>
                      <a:pt x="10175" y="23103"/>
                    </a:cubicBezTo>
                    <a:cubicBezTo>
                      <a:pt x="13040" y="23103"/>
                      <a:pt x="15320" y="20700"/>
                      <a:pt x="15798" y="18273"/>
                    </a:cubicBezTo>
                    <a:cubicBezTo>
                      <a:pt x="15798" y="18273"/>
                      <a:pt x="18351" y="1799"/>
                      <a:pt x="10752" y="127"/>
                    </a:cubicBezTo>
                    <a:cubicBezTo>
                      <a:pt x="10368" y="41"/>
                      <a:pt x="9995" y="0"/>
                      <a:pt x="9633" y="0"/>
                    </a:cubicBezTo>
                    <a:close/>
                  </a:path>
                </a:pathLst>
              </a:custGeom>
              <a:solidFill>
                <a:srgbClr val="FFFA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3"/>
              <p:cNvSpPr/>
              <p:nvPr/>
            </p:nvSpPr>
            <p:spPr>
              <a:xfrm>
                <a:off x="2272618" y="3822895"/>
                <a:ext cx="25217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632" extrusionOk="0">
                    <a:moveTo>
                      <a:pt x="432" y="1"/>
                    </a:moveTo>
                    <a:cubicBezTo>
                      <a:pt x="391" y="1"/>
                      <a:pt x="352" y="15"/>
                      <a:pt x="334" y="51"/>
                    </a:cubicBezTo>
                    <a:cubicBezTo>
                      <a:pt x="91" y="355"/>
                      <a:pt x="0" y="1358"/>
                      <a:pt x="0" y="1480"/>
                    </a:cubicBezTo>
                    <a:cubicBezTo>
                      <a:pt x="0" y="1540"/>
                      <a:pt x="61" y="1632"/>
                      <a:pt x="152" y="1632"/>
                    </a:cubicBezTo>
                    <a:cubicBezTo>
                      <a:pt x="213" y="1632"/>
                      <a:pt x="274" y="1571"/>
                      <a:pt x="304" y="1480"/>
                    </a:cubicBezTo>
                    <a:cubicBezTo>
                      <a:pt x="304" y="1054"/>
                      <a:pt x="395" y="629"/>
                      <a:pt x="547" y="233"/>
                    </a:cubicBezTo>
                    <a:cubicBezTo>
                      <a:pt x="608" y="173"/>
                      <a:pt x="578" y="81"/>
                      <a:pt x="517" y="21"/>
                    </a:cubicBezTo>
                    <a:cubicBezTo>
                      <a:pt x="492" y="8"/>
                      <a:pt x="461" y="1"/>
                      <a:pt x="43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3"/>
              <p:cNvSpPr/>
              <p:nvPr/>
            </p:nvSpPr>
            <p:spPr>
              <a:xfrm>
                <a:off x="2312933" y="3870801"/>
                <a:ext cx="25258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632" extrusionOk="0">
                    <a:moveTo>
                      <a:pt x="433" y="1"/>
                    </a:moveTo>
                    <a:cubicBezTo>
                      <a:pt x="392" y="1"/>
                      <a:pt x="353" y="15"/>
                      <a:pt x="335" y="51"/>
                    </a:cubicBezTo>
                    <a:cubicBezTo>
                      <a:pt x="92" y="355"/>
                      <a:pt x="1" y="1358"/>
                      <a:pt x="1" y="1480"/>
                    </a:cubicBezTo>
                    <a:cubicBezTo>
                      <a:pt x="1" y="1540"/>
                      <a:pt x="62" y="1601"/>
                      <a:pt x="153" y="1632"/>
                    </a:cubicBezTo>
                    <a:cubicBezTo>
                      <a:pt x="214" y="1632"/>
                      <a:pt x="274" y="1571"/>
                      <a:pt x="305" y="1480"/>
                    </a:cubicBezTo>
                    <a:cubicBezTo>
                      <a:pt x="305" y="1054"/>
                      <a:pt x="396" y="629"/>
                      <a:pt x="548" y="233"/>
                    </a:cubicBezTo>
                    <a:cubicBezTo>
                      <a:pt x="609" y="173"/>
                      <a:pt x="578" y="81"/>
                      <a:pt x="517" y="21"/>
                    </a:cubicBezTo>
                    <a:cubicBezTo>
                      <a:pt x="492" y="8"/>
                      <a:pt x="462" y="1"/>
                      <a:pt x="43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3"/>
              <p:cNvSpPr/>
              <p:nvPr/>
            </p:nvSpPr>
            <p:spPr>
              <a:xfrm>
                <a:off x="2275107" y="3933390"/>
                <a:ext cx="21484" cy="68148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43" extrusionOk="0">
                    <a:moveTo>
                      <a:pt x="273" y="1"/>
                    </a:moveTo>
                    <a:cubicBezTo>
                      <a:pt x="224" y="1"/>
                      <a:pt x="175" y="27"/>
                      <a:pt x="153" y="92"/>
                    </a:cubicBezTo>
                    <a:cubicBezTo>
                      <a:pt x="1" y="427"/>
                      <a:pt x="183" y="1430"/>
                      <a:pt x="214" y="1521"/>
                    </a:cubicBezTo>
                    <a:cubicBezTo>
                      <a:pt x="244" y="1612"/>
                      <a:pt x="305" y="1642"/>
                      <a:pt x="366" y="1642"/>
                    </a:cubicBezTo>
                    <a:lnTo>
                      <a:pt x="396" y="1642"/>
                    </a:lnTo>
                    <a:cubicBezTo>
                      <a:pt x="457" y="1642"/>
                      <a:pt x="518" y="1551"/>
                      <a:pt x="487" y="1460"/>
                    </a:cubicBezTo>
                    <a:cubicBezTo>
                      <a:pt x="396" y="1065"/>
                      <a:pt x="366" y="609"/>
                      <a:pt x="396" y="183"/>
                    </a:cubicBezTo>
                    <a:cubicBezTo>
                      <a:pt x="455" y="86"/>
                      <a:pt x="363" y="1"/>
                      <a:pt x="27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3"/>
              <p:cNvSpPr/>
              <p:nvPr/>
            </p:nvSpPr>
            <p:spPr>
              <a:xfrm>
                <a:off x="2328072" y="3979387"/>
                <a:ext cx="21484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59" extrusionOk="0">
                    <a:moveTo>
                      <a:pt x="270" y="1"/>
                    </a:moveTo>
                    <a:cubicBezTo>
                      <a:pt x="221" y="1"/>
                      <a:pt x="174" y="24"/>
                      <a:pt x="152" y="77"/>
                    </a:cubicBezTo>
                    <a:cubicBezTo>
                      <a:pt x="0" y="442"/>
                      <a:pt x="183" y="1415"/>
                      <a:pt x="213" y="1536"/>
                    </a:cubicBezTo>
                    <a:cubicBezTo>
                      <a:pt x="244" y="1597"/>
                      <a:pt x="304" y="1658"/>
                      <a:pt x="365" y="1658"/>
                    </a:cubicBezTo>
                    <a:lnTo>
                      <a:pt x="396" y="1658"/>
                    </a:lnTo>
                    <a:cubicBezTo>
                      <a:pt x="456" y="1628"/>
                      <a:pt x="517" y="1567"/>
                      <a:pt x="487" y="1476"/>
                    </a:cubicBezTo>
                    <a:cubicBezTo>
                      <a:pt x="396" y="1050"/>
                      <a:pt x="365" y="625"/>
                      <a:pt x="396" y="199"/>
                    </a:cubicBezTo>
                    <a:cubicBezTo>
                      <a:pt x="455" y="81"/>
                      <a:pt x="360" y="1"/>
                      <a:pt x="27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3"/>
              <p:cNvSpPr/>
              <p:nvPr/>
            </p:nvSpPr>
            <p:spPr>
              <a:xfrm>
                <a:off x="2281411" y="4035589"/>
                <a:ext cx="21484" cy="6930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71" extrusionOk="0">
                    <a:moveTo>
                      <a:pt x="284" y="0"/>
                    </a:moveTo>
                    <a:cubicBezTo>
                      <a:pt x="235" y="0"/>
                      <a:pt x="185" y="27"/>
                      <a:pt x="153" y="90"/>
                    </a:cubicBezTo>
                    <a:cubicBezTo>
                      <a:pt x="1" y="455"/>
                      <a:pt x="214" y="1428"/>
                      <a:pt x="244" y="1549"/>
                    </a:cubicBezTo>
                    <a:cubicBezTo>
                      <a:pt x="244" y="1610"/>
                      <a:pt x="305" y="1671"/>
                      <a:pt x="366" y="1671"/>
                    </a:cubicBezTo>
                    <a:lnTo>
                      <a:pt x="396" y="1640"/>
                    </a:lnTo>
                    <a:cubicBezTo>
                      <a:pt x="487" y="1640"/>
                      <a:pt x="518" y="1549"/>
                      <a:pt x="518" y="1488"/>
                    </a:cubicBezTo>
                    <a:cubicBezTo>
                      <a:pt x="396" y="1063"/>
                      <a:pt x="366" y="637"/>
                      <a:pt x="426" y="212"/>
                    </a:cubicBezTo>
                    <a:cubicBezTo>
                      <a:pt x="466" y="93"/>
                      <a:pt x="377" y="0"/>
                      <a:pt x="284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3"/>
              <p:cNvSpPr/>
              <p:nvPr/>
            </p:nvSpPr>
            <p:spPr>
              <a:xfrm>
                <a:off x="2328072" y="4077107"/>
                <a:ext cx="21484" cy="68148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43" extrusionOk="0">
                    <a:moveTo>
                      <a:pt x="273" y="1"/>
                    </a:moveTo>
                    <a:cubicBezTo>
                      <a:pt x="223" y="1"/>
                      <a:pt x="174" y="27"/>
                      <a:pt x="152" y="92"/>
                    </a:cubicBezTo>
                    <a:cubicBezTo>
                      <a:pt x="0" y="457"/>
                      <a:pt x="183" y="1430"/>
                      <a:pt x="213" y="1521"/>
                    </a:cubicBezTo>
                    <a:cubicBezTo>
                      <a:pt x="244" y="1612"/>
                      <a:pt x="304" y="1643"/>
                      <a:pt x="365" y="1643"/>
                    </a:cubicBezTo>
                    <a:lnTo>
                      <a:pt x="396" y="1643"/>
                    </a:lnTo>
                    <a:cubicBezTo>
                      <a:pt x="456" y="1612"/>
                      <a:pt x="517" y="1551"/>
                      <a:pt x="487" y="1460"/>
                    </a:cubicBezTo>
                    <a:cubicBezTo>
                      <a:pt x="396" y="1065"/>
                      <a:pt x="365" y="609"/>
                      <a:pt x="396" y="184"/>
                    </a:cubicBezTo>
                    <a:cubicBezTo>
                      <a:pt x="454" y="86"/>
                      <a:pt x="362" y="1"/>
                      <a:pt x="273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3"/>
              <p:cNvSpPr/>
              <p:nvPr/>
            </p:nvSpPr>
            <p:spPr>
              <a:xfrm>
                <a:off x="2309159" y="4142682"/>
                <a:ext cx="30318" cy="6686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12" extrusionOk="0">
                    <a:moveTo>
                      <a:pt x="244" y="1"/>
                    </a:moveTo>
                    <a:cubicBezTo>
                      <a:pt x="153" y="1"/>
                      <a:pt x="92" y="62"/>
                      <a:pt x="61" y="122"/>
                    </a:cubicBezTo>
                    <a:cubicBezTo>
                      <a:pt x="1" y="517"/>
                      <a:pt x="396" y="1429"/>
                      <a:pt x="456" y="1520"/>
                    </a:cubicBezTo>
                    <a:cubicBezTo>
                      <a:pt x="456" y="1581"/>
                      <a:pt x="517" y="1612"/>
                      <a:pt x="578" y="1612"/>
                    </a:cubicBezTo>
                    <a:lnTo>
                      <a:pt x="639" y="1612"/>
                    </a:lnTo>
                    <a:cubicBezTo>
                      <a:pt x="700" y="1581"/>
                      <a:pt x="730" y="1490"/>
                      <a:pt x="700" y="1429"/>
                    </a:cubicBezTo>
                    <a:cubicBezTo>
                      <a:pt x="517" y="1034"/>
                      <a:pt x="396" y="609"/>
                      <a:pt x="365" y="183"/>
                    </a:cubicBezTo>
                    <a:cubicBezTo>
                      <a:pt x="365" y="92"/>
                      <a:pt x="305" y="31"/>
                      <a:pt x="24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3"/>
              <p:cNvSpPr/>
              <p:nvPr/>
            </p:nvSpPr>
            <p:spPr>
              <a:xfrm>
                <a:off x="2780665" y="3811448"/>
                <a:ext cx="25590" cy="665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04" extrusionOk="0">
                    <a:moveTo>
                      <a:pt x="392" y="1"/>
                    </a:moveTo>
                    <a:cubicBezTo>
                      <a:pt x="359" y="1"/>
                      <a:pt x="327" y="16"/>
                      <a:pt x="304" y="53"/>
                    </a:cubicBezTo>
                    <a:cubicBezTo>
                      <a:pt x="61" y="357"/>
                      <a:pt x="1" y="1360"/>
                      <a:pt x="1" y="1452"/>
                    </a:cubicBezTo>
                    <a:cubicBezTo>
                      <a:pt x="1" y="1543"/>
                      <a:pt x="61" y="1604"/>
                      <a:pt x="122" y="1604"/>
                    </a:cubicBezTo>
                    <a:cubicBezTo>
                      <a:pt x="213" y="1604"/>
                      <a:pt x="274" y="1543"/>
                      <a:pt x="274" y="1482"/>
                    </a:cubicBezTo>
                    <a:cubicBezTo>
                      <a:pt x="274" y="1057"/>
                      <a:pt x="365" y="631"/>
                      <a:pt x="548" y="236"/>
                    </a:cubicBezTo>
                    <a:cubicBezTo>
                      <a:pt x="616" y="144"/>
                      <a:pt x="495" y="1"/>
                      <a:pt x="39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3"/>
              <p:cNvSpPr/>
              <p:nvPr/>
            </p:nvSpPr>
            <p:spPr>
              <a:xfrm>
                <a:off x="2819736" y="3858400"/>
                <a:ext cx="25258" cy="6748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627" extrusionOk="0">
                    <a:moveTo>
                      <a:pt x="442" y="1"/>
                    </a:moveTo>
                    <a:cubicBezTo>
                      <a:pt x="404" y="1"/>
                      <a:pt x="366" y="16"/>
                      <a:pt x="335" y="46"/>
                    </a:cubicBezTo>
                    <a:cubicBezTo>
                      <a:pt x="92" y="350"/>
                      <a:pt x="31" y="1353"/>
                      <a:pt x="31" y="1475"/>
                    </a:cubicBezTo>
                    <a:cubicBezTo>
                      <a:pt x="1" y="1566"/>
                      <a:pt x="62" y="1627"/>
                      <a:pt x="153" y="1627"/>
                    </a:cubicBezTo>
                    <a:cubicBezTo>
                      <a:pt x="244" y="1627"/>
                      <a:pt x="305" y="1566"/>
                      <a:pt x="305" y="1505"/>
                    </a:cubicBezTo>
                    <a:cubicBezTo>
                      <a:pt x="305" y="1049"/>
                      <a:pt x="396" y="624"/>
                      <a:pt x="578" y="228"/>
                    </a:cubicBezTo>
                    <a:cubicBezTo>
                      <a:pt x="609" y="168"/>
                      <a:pt x="609" y="76"/>
                      <a:pt x="548" y="46"/>
                    </a:cubicBezTo>
                    <a:cubicBezTo>
                      <a:pt x="518" y="16"/>
                      <a:pt x="480" y="1"/>
                      <a:pt x="44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3"/>
              <p:cNvSpPr/>
              <p:nvPr/>
            </p:nvSpPr>
            <p:spPr>
              <a:xfrm>
                <a:off x="2781909" y="3920864"/>
                <a:ext cx="21484" cy="6930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71" extrusionOk="0">
                    <a:moveTo>
                      <a:pt x="284" y="0"/>
                    </a:moveTo>
                    <a:cubicBezTo>
                      <a:pt x="235" y="0"/>
                      <a:pt x="185" y="27"/>
                      <a:pt x="153" y="90"/>
                    </a:cubicBezTo>
                    <a:cubicBezTo>
                      <a:pt x="1" y="455"/>
                      <a:pt x="214" y="1428"/>
                      <a:pt x="244" y="1549"/>
                    </a:cubicBezTo>
                    <a:cubicBezTo>
                      <a:pt x="244" y="1610"/>
                      <a:pt x="305" y="1671"/>
                      <a:pt x="366" y="1671"/>
                    </a:cubicBezTo>
                    <a:lnTo>
                      <a:pt x="396" y="1640"/>
                    </a:lnTo>
                    <a:cubicBezTo>
                      <a:pt x="487" y="1640"/>
                      <a:pt x="518" y="1549"/>
                      <a:pt x="518" y="1488"/>
                    </a:cubicBezTo>
                    <a:cubicBezTo>
                      <a:pt x="396" y="1063"/>
                      <a:pt x="366" y="637"/>
                      <a:pt x="426" y="212"/>
                    </a:cubicBezTo>
                    <a:cubicBezTo>
                      <a:pt x="466" y="93"/>
                      <a:pt x="377" y="0"/>
                      <a:pt x="284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3"/>
              <p:cNvSpPr/>
              <p:nvPr/>
            </p:nvSpPr>
            <p:spPr>
              <a:xfrm>
                <a:off x="2834875" y="3967442"/>
                <a:ext cx="21484" cy="68148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43" extrusionOk="0">
                    <a:moveTo>
                      <a:pt x="274" y="0"/>
                    </a:moveTo>
                    <a:cubicBezTo>
                      <a:pt x="223" y="0"/>
                      <a:pt x="174" y="27"/>
                      <a:pt x="153" y="92"/>
                    </a:cubicBezTo>
                    <a:cubicBezTo>
                      <a:pt x="1" y="457"/>
                      <a:pt x="213" y="1429"/>
                      <a:pt x="244" y="1521"/>
                    </a:cubicBezTo>
                    <a:cubicBezTo>
                      <a:pt x="244" y="1612"/>
                      <a:pt x="305" y="1642"/>
                      <a:pt x="365" y="1642"/>
                    </a:cubicBezTo>
                    <a:lnTo>
                      <a:pt x="396" y="1642"/>
                    </a:lnTo>
                    <a:cubicBezTo>
                      <a:pt x="487" y="1612"/>
                      <a:pt x="517" y="1551"/>
                      <a:pt x="517" y="1460"/>
                    </a:cubicBezTo>
                    <a:cubicBezTo>
                      <a:pt x="396" y="1065"/>
                      <a:pt x="365" y="609"/>
                      <a:pt x="426" y="183"/>
                    </a:cubicBezTo>
                    <a:cubicBezTo>
                      <a:pt x="465" y="85"/>
                      <a:pt x="366" y="0"/>
                      <a:pt x="274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3"/>
              <p:cNvSpPr/>
              <p:nvPr/>
            </p:nvSpPr>
            <p:spPr>
              <a:xfrm>
                <a:off x="2789499" y="4024182"/>
                <a:ext cx="21484" cy="6810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42" extrusionOk="0">
                    <a:moveTo>
                      <a:pt x="273" y="0"/>
                    </a:moveTo>
                    <a:cubicBezTo>
                      <a:pt x="223" y="0"/>
                      <a:pt x="174" y="27"/>
                      <a:pt x="152" y="92"/>
                    </a:cubicBezTo>
                    <a:cubicBezTo>
                      <a:pt x="0" y="426"/>
                      <a:pt x="183" y="1429"/>
                      <a:pt x="213" y="1520"/>
                    </a:cubicBezTo>
                    <a:cubicBezTo>
                      <a:pt x="243" y="1581"/>
                      <a:pt x="304" y="1642"/>
                      <a:pt x="365" y="1642"/>
                    </a:cubicBezTo>
                    <a:lnTo>
                      <a:pt x="395" y="1642"/>
                    </a:lnTo>
                    <a:cubicBezTo>
                      <a:pt x="456" y="1611"/>
                      <a:pt x="517" y="1551"/>
                      <a:pt x="487" y="1460"/>
                    </a:cubicBezTo>
                    <a:cubicBezTo>
                      <a:pt x="395" y="1064"/>
                      <a:pt x="365" y="608"/>
                      <a:pt x="395" y="183"/>
                    </a:cubicBezTo>
                    <a:cubicBezTo>
                      <a:pt x="454" y="85"/>
                      <a:pt x="362" y="0"/>
                      <a:pt x="27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3"/>
              <p:cNvSpPr/>
              <p:nvPr/>
            </p:nvSpPr>
            <p:spPr>
              <a:xfrm>
                <a:off x="2834875" y="4064498"/>
                <a:ext cx="21484" cy="68148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643" extrusionOk="0">
                    <a:moveTo>
                      <a:pt x="274" y="1"/>
                    </a:moveTo>
                    <a:cubicBezTo>
                      <a:pt x="223" y="1"/>
                      <a:pt x="174" y="27"/>
                      <a:pt x="153" y="92"/>
                    </a:cubicBezTo>
                    <a:cubicBezTo>
                      <a:pt x="1" y="457"/>
                      <a:pt x="213" y="1430"/>
                      <a:pt x="244" y="1521"/>
                    </a:cubicBezTo>
                    <a:cubicBezTo>
                      <a:pt x="244" y="1612"/>
                      <a:pt x="305" y="1643"/>
                      <a:pt x="365" y="1643"/>
                    </a:cubicBezTo>
                    <a:lnTo>
                      <a:pt x="396" y="1643"/>
                    </a:lnTo>
                    <a:cubicBezTo>
                      <a:pt x="456" y="1612"/>
                      <a:pt x="517" y="1551"/>
                      <a:pt x="517" y="1491"/>
                    </a:cubicBezTo>
                    <a:cubicBezTo>
                      <a:pt x="396" y="1065"/>
                      <a:pt x="365" y="609"/>
                      <a:pt x="426" y="184"/>
                    </a:cubicBezTo>
                    <a:cubicBezTo>
                      <a:pt x="465" y="86"/>
                      <a:pt x="366" y="1"/>
                      <a:pt x="27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3"/>
              <p:cNvSpPr/>
              <p:nvPr/>
            </p:nvSpPr>
            <p:spPr>
              <a:xfrm>
                <a:off x="2817247" y="4130778"/>
                <a:ext cx="29033" cy="67442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626" extrusionOk="0">
                    <a:moveTo>
                      <a:pt x="197" y="1"/>
                    </a:moveTo>
                    <a:cubicBezTo>
                      <a:pt x="136" y="1"/>
                      <a:pt x="74" y="41"/>
                      <a:pt x="61" y="136"/>
                    </a:cubicBezTo>
                    <a:cubicBezTo>
                      <a:pt x="0" y="500"/>
                      <a:pt x="395" y="1412"/>
                      <a:pt x="426" y="1534"/>
                    </a:cubicBezTo>
                    <a:cubicBezTo>
                      <a:pt x="456" y="1564"/>
                      <a:pt x="517" y="1625"/>
                      <a:pt x="578" y="1625"/>
                    </a:cubicBezTo>
                    <a:cubicBezTo>
                      <a:pt x="578" y="1595"/>
                      <a:pt x="608" y="1595"/>
                      <a:pt x="608" y="1595"/>
                    </a:cubicBezTo>
                    <a:cubicBezTo>
                      <a:pt x="669" y="1564"/>
                      <a:pt x="699" y="1473"/>
                      <a:pt x="669" y="1412"/>
                    </a:cubicBezTo>
                    <a:cubicBezTo>
                      <a:pt x="486" y="1017"/>
                      <a:pt x="365" y="592"/>
                      <a:pt x="334" y="166"/>
                    </a:cubicBezTo>
                    <a:cubicBezTo>
                      <a:pt x="351" y="65"/>
                      <a:pt x="274" y="1"/>
                      <a:pt x="197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3"/>
              <p:cNvSpPr/>
              <p:nvPr/>
            </p:nvSpPr>
            <p:spPr>
              <a:xfrm>
                <a:off x="2989956" y="2489333"/>
                <a:ext cx="353035" cy="714201"/>
              </a:xfrm>
              <a:custGeom>
                <a:avLst/>
                <a:gdLst/>
                <a:ahLst/>
                <a:cxnLst/>
                <a:rect l="l" t="t" r="r" b="b"/>
                <a:pathLst>
                  <a:path w="8512" h="17219" extrusionOk="0">
                    <a:moveTo>
                      <a:pt x="2120" y="1"/>
                    </a:moveTo>
                    <a:cubicBezTo>
                      <a:pt x="1625" y="1"/>
                      <a:pt x="1125" y="257"/>
                      <a:pt x="1125" y="257"/>
                    </a:cubicBezTo>
                    <a:cubicBezTo>
                      <a:pt x="1125" y="257"/>
                      <a:pt x="0" y="4969"/>
                      <a:pt x="639" y="8738"/>
                    </a:cubicBezTo>
                    <a:cubicBezTo>
                      <a:pt x="1733" y="15151"/>
                      <a:pt x="7660" y="17218"/>
                      <a:pt x="7660" y="17218"/>
                    </a:cubicBezTo>
                    <a:lnTo>
                      <a:pt x="8511" y="15090"/>
                    </a:lnTo>
                    <a:cubicBezTo>
                      <a:pt x="1459" y="12416"/>
                      <a:pt x="2797" y="257"/>
                      <a:pt x="2797" y="257"/>
                    </a:cubicBezTo>
                    <a:cubicBezTo>
                      <a:pt x="2614" y="65"/>
                      <a:pt x="2368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3"/>
              <p:cNvSpPr/>
              <p:nvPr/>
            </p:nvSpPr>
            <p:spPr>
              <a:xfrm>
                <a:off x="2926911" y="2442754"/>
                <a:ext cx="724734" cy="574215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3844" extrusionOk="0">
                    <a:moveTo>
                      <a:pt x="6264" y="1"/>
                    </a:moveTo>
                    <a:cubicBezTo>
                      <a:pt x="4922" y="1"/>
                      <a:pt x="4013" y="134"/>
                      <a:pt x="4013" y="134"/>
                    </a:cubicBezTo>
                    <a:lnTo>
                      <a:pt x="5198" y="4693"/>
                    </a:lnTo>
                    <a:cubicBezTo>
                      <a:pt x="5198" y="4693"/>
                      <a:pt x="7048" y="4384"/>
                      <a:pt x="8877" y="4384"/>
                    </a:cubicBezTo>
                    <a:cubicBezTo>
                      <a:pt x="10533" y="4384"/>
                      <a:pt x="12171" y="4638"/>
                      <a:pt x="12402" y="5605"/>
                    </a:cubicBezTo>
                    <a:cubicBezTo>
                      <a:pt x="12527" y="6121"/>
                      <a:pt x="12102" y="6309"/>
                      <a:pt x="11374" y="6309"/>
                    </a:cubicBezTo>
                    <a:cubicBezTo>
                      <a:pt x="9396" y="6309"/>
                      <a:pt x="5178" y="4918"/>
                      <a:pt x="3663" y="4918"/>
                    </a:cubicBezTo>
                    <a:cubicBezTo>
                      <a:pt x="3565" y="4918"/>
                      <a:pt x="3479" y="4924"/>
                      <a:pt x="3405" y="4937"/>
                    </a:cubicBezTo>
                    <a:cubicBezTo>
                      <a:pt x="1733" y="5210"/>
                      <a:pt x="0" y="7338"/>
                      <a:pt x="1642" y="10924"/>
                    </a:cubicBezTo>
                    <a:cubicBezTo>
                      <a:pt x="2424" y="12619"/>
                      <a:pt x="6104" y="13844"/>
                      <a:pt x="9693" y="13844"/>
                    </a:cubicBezTo>
                    <a:cubicBezTo>
                      <a:pt x="13638" y="13844"/>
                      <a:pt x="17474" y="12364"/>
                      <a:pt x="17235" y="8402"/>
                    </a:cubicBezTo>
                    <a:cubicBezTo>
                      <a:pt x="16812" y="994"/>
                      <a:pt x="9926" y="1"/>
                      <a:pt x="6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3"/>
              <p:cNvSpPr/>
              <p:nvPr/>
            </p:nvSpPr>
            <p:spPr>
              <a:xfrm>
                <a:off x="2886554" y="2641013"/>
                <a:ext cx="226951" cy="272549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6571" extrusionOk="0">
                    <a:moveTo>
                      <a:pt x="2238" y="0"/>
                    </a:moveTo>
                    <a:cubicBezTo>
                      <a:pt x="2010" y="0"/>
                      <a:pt x="1815" y="55"/>
                      <a:pt x="1673" y="187"/>
                    </a:cubicBezTo>
                    <a:cubicBezTo>
                      <a:pt x="1551" y="278"/>
                      <a:pt x="1521" y="461"/>
                      <a:pt x="1521" y="612"/>
                    </a:cubicBezTo>
                    <a:cubicBezTo>
                      <a:pt x="1581" y="1008"/>
                      <a:pt x="2098" y="1464"/>
                      <a:pt x="2676" y="1889"/>
                    </a:cubicBezTo>
                    <a:cubicBezTo>
                      <a:pt x="2120" y="1683"/>
                      <a:pt x="1523" y="1533"/>
                      <a:pt x="1044" y="1533"/>
                    </a:cubicBezTo>
                    <a:cubicBezTo>
                      <a:pt x="815" y="1533"/>
                      <a:pt x="614" y="1567"/>
                      <a:pt x="457" y="1646"/>
                    </a:cubicBezTo>
                    <a:cubicBezTo>
                      <a:pt x="274" y="1737"/>
                      <a:pt x="122" y="1920"/>
                      <a:pt x="122" y="2132"/>
                    </a:cubicBezTo>
                    <a:cubicBezTo>
                      <a:pt x="1" y="2801"/>
                      <a:pt x="669" y="3378"/>
                      <a:pt x="1429" y="3834"/>
                    </a:cubicBezTo>
                    <a:cubicBezTo>
                      <a:pt x="1396" y="3829"/>
                      <a:pt x="1362" y="3826"/>
                      <a:pt x="1329" y="3826"/>
                    </a:cubicBezTo>
                    <a:cubicBezTo>
                      <a:pt x="1181" y="3826"/>
                      <a:pt x="1037" y="3876"/>
                      <a:pt x="913" y="3926"/>
                    </a:cubicBezTo>
                    <a:cubicBezTo>
                      <a:pt x="669" y="4017"/>
                      <a:pt x="518" y="4260"/>
                      <a:pt x="487" y="4503"/>
                    </a:cubicBezTo>
                    <a:cubicBezTo>
                      <a:pt x="183" y="5901"/>
                      <a:pt x="3162" y="6540"/>
                      <a:pt x="3314" y="6570"/>
                    </a:cubicBezTo>
                    <a:lnTo>
                      <a:pt x="3344" y="6570"/>
                    </a:lnTo>
                    <a:cubicBezTo>
                      <a:pt x="3405" y="6570"/>
                      <a:pt x="3435" y="6509"/>
                      <a:pt x="3466" y="6448"/>
                    </a:cubicBezTo>
                    <a:cubicBezTo>
                      <a:pt x="3466" y="6388"/>
                      <a:pt x="3435" y="6296"/>
                      <a:pt x="3344" y="6296"/>
                    </a:cubicBezTo>
                    <a:cubicBezTo>
                      <a:pt x="2554" y="6114"/>
                      <a:pt x="548" y="5476"/>
                      <a:pt x="730" y="4564"/>
                    </a:cubicBezTo>
                    <a:cubicBezTo>
                      <a:pt x="761" y="4382"/>
                      <a:pt x="882" y="4260"/>
                      <a:pt x="1034" y="4169"/>
                    </a:cubicBezTo>
                    <a:cubicBezTo>
                      <a:pt x="1193" y="4129"/>
                      <a:pt x="1364" y="4107"/>
                      <a:pt x="1539" y="4107"/>
                    </a:cubicBezTo>
                    <a:cubicBezTo>
                      <a:pt x="1765" y="4107"/>
                      <a:pt x="1997" y="4144"/>
                      <a:pt x="2220" y="4230"/>
                    </a:cubicBezTo>
                    <a:cubicBezTo>
                      <a:pt x="2767" y="4503"/>
                      <a:pt x="3223" y="4655"/>
                      <a:pt x="3284" y="4655"/>
                    </a:cubicBezTo>
                    <a:cubicBezTo>
                      <a:pt x="3295" y="4657"/>
                      <a:pt x="3306" y="4658"/>
                      <a:pt x="3317" y="4658"/>
                    </a:cubicBezTo>
                    <a:cubicBezTo>
                      <a:pt x="3448" y="4658"/>
                      <a:pt x="3515" y="4496"/>
                      <a:pt x="3375" y="4412"/>
                    </a:cubicBezTo>
                    <a:cubicBezTo>
                      <a:pt x="3040" y="4230"/>
                      <a:pt x="2676" y="4078"/>
                      <a:pt x="2311" y="3986"/>
                    </a:cubicBezTo>
                    <a:cubicBezTo>
                      <a:pt x="1338" y="3530"/>
                      <a:pt x="274" y="2862"/>
                      <a:pt x="366" y="2163"/>
                    </a:cubicBezTo>
                    <a:cubicBezTo>
                      <a:pt x="396" y="2041"/>
                      <a:pt x="457" y="1950"/>
                      <a:pt x="578" y="1889"/>
                    </a:cubicBezTo>
                    <a:cubicBezTo>
                      <a:pt x="684" y="1836"/>
                      <a:pt x="827" y="1813"/>
                      <a:pt x="995" y="1813"/>
                    </a:cubicBezTo>
                    <a:cubicBezTo>
                      <a:pt x="1887" y="1813"/>
                      <a:pt x="3495" y="2468"/>
                      <a:pt x="4135" y="2801"/>
                    </a:cubicBezTo>
                    <a:cubicBezTo>
                      <a:pt x="4146" y="2803"/>
                      <a:pt x="4157" y="2804"/>
                      <a:pt x="4168" y="2804"/>
                    </a:cubicBezTo>
                    <a:cubicBezTo>
                      <a:pt x="4303" y="2804"/>
                      <a:pt x="4399" y="2640"/>
                      <a:pt x="4287" y="2527"/>
                    </a:cubicBezTo>
                    <a:cubicBezTo>
                      <a:pt x="3344" y="2041"/>
                      <a:pt x="1885" y="1099"/>
                      <a:pt x="1825" y="582"/>
                    </a:cubicBezTo>
                    <a:cubicBezTo>
                      <a:pt x="1794" y="491"/>
                      <a:pt x="1825" y="430"/>
                      <a:pt x="1885" y="400"/>
                    </a:cubicBezTo>
                    <a:cubicBezTo>
                      <a:pt x="1970" y="320"/>
                      <a:pt x="2095" y="285"/>
                      <a:pt x="2250" y="285"/>
                    </a:cubicBezTo>
                    <a:cubicBezTo>
                      <a:pt x="2983" y="285"/>
                      <a:pt x="4376" y="1074"/>
                      <a:pt x="5229" y="1676"/>
                    </a:cubicBezTo>
                    <a:cubicBezTo>
                      <a:pt x="5254" y="1689"/>
                      <a:pt x="5284" y="1696"/>
                      <a:pt x="5314" y="1696"/>
                    </a:cubicBezTo>
                    <a:cubicBezTo>
                      <a:pt x="5355" y="1696"/>
                      <a:pt x="5393" y="1682"/>
                      <a:pt x="5411" y="1646"/>
                    </a:cubicBezTo>
                    <a:cubicBezTo>
                      <a:pt x="5472" y="1585"/>
                      <a:pt x="5442" y="1494"/>
                      <a:pt x="5381" y="1433"/>
                    </a:cubicBezTo>
                    <a:cubicBezTo>
                      <a:pt x="5155" y="1257"/>
                      <a:pt x="3328" y="0"/>
                      <a:pt x="223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3"/>
              <p:cNvSpPr/>
              <p:nvPr/>
            </p:nvSpPr>
            <p:spPr>
              <a:xfrm>
                <a:off x="2038109" y="2476019"/>
                <a:ext cx="315210" cy="714906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17236" extrusionOk="0">
                    <a:moveTo>
                      <a:pt x="7599" y="1"/>
                    </a:moveTo>
                    <a:lnTo>
                      <a:pt x="7599" y="1"/>
                    </a:lnTo>
                    <a:cubicBezTo>
                      <a:pt x="7599" y="1"/>
                      <a:pt x="1" y="6111"/>
                      <a:pt x="3709" y="17235"/>
                    </a:cubicBezTo>
                    <a:cubicBezTo>
                      <a:pt x="3709" y="17235"/>
                      <a:pt x="3891" y="6627"/>
                      <a:pt x="75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3"/>
              <p:cNvSpPr/>
              <p:nvPr/>
            </p:nvSpPr>
            <p:spPr>
              <a:xfrm>
                <a:off x="1577968" y="2184312"/>
                <a:ext cx="247108" cy="202244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4876" extrusionOk="0">
                    <a:moveTo>
                      <a:pt x="4853" y="0"/>
                    </a:moveTo>
                    <a:cubicBezTo>
                      <a:pt x="4787" y="0"/>
                      <a:pt x="4719" y="15"/>
                      <a:pt x="4651" y="43"/>
                    </a:cubicBezTo>
                    <a:cubicBezTo>
                      <a:pt x="4286" y="256"/>
                      <a:pt x="4195" y="1259"/>
                      <a:pt x="4164" y="2140"/>
                    </a:cubicBezTo>
                    <a:cubicBezTo>
                      <a:pt x="3921" y="1289"/>
                      <a:pt x="3496" y="316"/>
                      <a:pt x="2918" y="104"/>
                    </a:cubicBezTo>
                    <a:cubicBezTo>
                      <a:pt x="2854" y="65"/>
                      <a:pt x="2785" y="49"/>
                      <a:pt x="2718" y="49"/>
                    </a:cubicBezTo>
                    <a:cubicBezTo>
                      <a:pt x="2624" y="49"/>
                      <a:pt x="2533" y="81"/>
                      <a:pt x="2462" y="134"/>
                    </a:cubicBezTo>
                    <a:cubicBezTo>
                      <a:pt x="2158" y="377"/>
                      <a:pt x="2067" y="1015"/>
                      <a:pt x="2067" y="1715"/>
                    </a:cubicBezTo>
                    <a:cubicBezTo>
                      <a:pt x="1824" y="1015"/>
                      <a:pt x="1489" y="408"/>
                      <a:pt x="973" y="316"/>
                    </a:cubicBezTo>
                    <a:cubicBezTo>
                      <a:pt x="946" y="311"/>
                      <a:pt x="920" y="308"/>
                      <a:pt x="895" y="308"/>
                    </a:cubicBezTo>
                    <a:cubicBezTo>
                      <a:pt x="779" y="308"/>
                      <a:pt x="683" y="363"/>
                      <a:pt x="608" y="438"/>
                    </a:cubicBezTo>
                    <a:cubicBezTo>
                      <a:pt x="0" y="1107"/>
                      <a:pt x="730" y="4389"/>
                      <a:pt x="790" y="4754"/>
                    </a:cubicBezTo>
                    <a:cubicBezTo>
                      <a:pt x="821" y="4845"/>
                      <a:pt x="882" y="4876"/>
                      <a:pt x="942" y="4876"/>
                    </a:cubicBezTo>
                    <a:lnTo>
                      <a:pt x="973" y="4876"/>
                    </a:lnTo>
                    <a:cubicBezTo>
                      <a:pt x="1033" y="4845"/>
                      <a:pt x="1094" y="4784"/>
                      <a:pt x="1064" y="4693"/>
                    </a:cubicBezTo>
                    <a:cubicBezTo>
                      <a:pt x="760" y="3356"/>
                      <a:pt x="426" y="1046"/>
                      <a:pt x="790" y="620"/>
                    </a:cubicBezTo>
                    <a:cubicBezTo>
                      <a:pt x="821" y="590"/>
                      <a:pt x="882" y="590"/>
                      <a:pt x="912" y="590"/>
                    </a:cubicBezTo>
                    <a:cubicBezTo>
                      <a:pt x="1641" y="711"/>
                      <a:pt x="2067" y="2718"/>
                      <a:pt x="2189" y="3477"/>
                    </a:cubicBezTo>
                    <a:cubicBezTo>
                      <a:pt x="2189" y="3538"/>
                      <a:pt x="2249" y="3599"/>
                      <a:pt x="2341" y="3599"/>
                    </a:cubicBezTo>
                    <a:cubicBezTo>
                      <a:pt x="2401" y="3569"/>
                      <a:pt x="2462" y="3508"/>
                      <a:pt x="2462" y="3417"/>
                    </a:cubicBezTo>
                    <a:cubicBezTo>
                      <a:pt x="2310" y="2383"/>
                      <a:pt x="2219" y="651"/>
                      <a:pt x="2614" y="347"/>
                    </a:cubicBezTo>
                    <a:cubicBezTo>
                      <a:pt x="2644" y="332"/>
                      <a:pt x="2675" y="324"/>
                      <a:pt x="2705" y="324"/>
                    </a:cubicBezTo>
                    <a:cubicBezTo>
                      <a:pt x="2736" y="324"/>
                      <a:pt x="2766" y="332"/>
                      <a:pt x="2796" y="347"/>
                    </a:cubicBezTo>
                    <a:cubicBezTo>
                      <a:pt x="3556" y="651"/>
                      <a:pt x="4043" y="2687"/>
                      <a:pt x="4164" y="3447"/>
                    </a:cubicBezTo>
                    <a:cubicBezTo>
                      <a:pt x="4189" y="3497"/>
                      <a:pt x="4234" y="3546"/>
                      <a:pt x="4283" y="3546"/>
                    </a:cubicBezTo>
                    <a:cubicBezTo>
                      <a:pt x="4294" y="3546"/>
                      <a:pt x="4305" y="3544"/>
                      <a:pt x="4316" y="3538"/>
                    </a:cubicBezTo>
                    <a:cubicBezTo>
                      <a:pt x="4407" y="3538"/>
                      <a:pt x="4468" y="3477"/>
                      <a:pt x="4438" y="3417"/>
                    </a:cubicBezTo>
                    <a:cubicBezTo>
                      <a:pt x="4407" y="2231"/>
                      <a:pt x="4468" y="499"/>
                      <a:pt x="4772" y="286"/>
                    </a:cubicBezTo>
                    <a:cubicBezTo>
                      <a:pt x="4803" y="286"/>
                      <a:pt x="4833" y="286"/>
                      <a:pt x="4894" y="316"/>
                    </a:cubicBezTo>
                    <a:cubicBezTo>
                      <a:pt x="5562" y="742"/>
                      <a:pt x="5654" y="3447"/>
                      <a:pt x="5654" y="4450"/>
                    </a:cubicBezTo>
                    <a:cubicBezTo>
                      <a:pt x="5654" y="4541"/>
                      <a:pt x="5714" y="4602"/>
                      <a:pt x="5806" y="4602"/>
                    </a:cubicBezTo>
                    <a:cubicBezTo>
                      <a:pt x="5866" y="4602"/>
                      <a:pt x="5927" y="4541"/>
                      <a:pt x="5958" y="4450"/>
                    </a:cubicBezTo>
                    <a:cubicBezTo>
                      <a:pt x="5958" y="4055"/>
                      <a:pt x="5958" y="651"/>
                      <a:pt x="5076" y="73"/>
                    </a:cubicBezTo>
                    <a:cubicBezTo>
                      <a:pt x="5009" y="23"/>
                      <a:pt x="4933" y="0"/>
                      <a:pt x="485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3"/>
              <p:cNvSpPr/>
              <p:nvPr/>
            </p:nvSpPr>
            <p:spPr>
              <a:xfrm>
                <a:off x="2289001" y="4319083"/>
                <a:ext cx="315210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2922" extrusionOk="0">
                    <a:moveTo>
                      <a:pt x="3665" y="0"/>
                    </a:moveTo>
                    <a:cubicBezTo>
                      <a:pt x="3638" y="0"/>
                      <a:pt x="3610" y="10"/>
                      <a:pt x="3587" y="33"/>
                    </a:cubicBezTo>
                    <a:cubicBezTo>
                      <a:pt x="3465" y="125"/>
                      <a:pt x="3192" y="337"/>
                      <a:pt x="2888" y="611"/>
                    </a:cubicBezTo>
                    <a:cubicBezTo>
                      <a:pt x="2094" y="1174"/>
                      <a:pt x="1171" y="1738"/>
                      <a:pt x="663" y="1738"/>
                    </a:cubicBezTo>
                    <a:cubicBezTo>
                      <a:pt x="568" y="1738"/>
                      <a:pt x="488" y="1718"/>
                      <a:pt x="426" y="1675"/>
                    </a:cubicBezTo>
                    <a:cubicBezTo>
                      <a:pt x="335" y="1614"/>
                      <a:pt x="274" y="1523"/>
                      <a:pt x="304" y="1401"/>
                    </a:cubicBezTo>
                    <a:cubicBezTo>
                      <a:pt x="304" y="1037"/>
                      <a:pt x="1034" y="459"/>
                      <a:pt x="1338" y="277"/>
                    </a:cubicBezTo>
                    <a:cubicBezTo>
                      <a:pt x="1398" y="246"/>
                      <a:pt x="1398" y="155"/>
                      <a:pt x="1368" y="64"/>
                    </a:cubicBezTo>
                    <a:cubicBezTo>
                      <a:pt x="1332" y="28"/>
                      <a:pt x="1297" y="14"/>
                      <a:pt x="1261" y="14"/>
                    </a:cubicBezTo>
                    <a:cubicBezTo>
                      <a:pt x="1236" y="14"/>
                      <a:pt x="1211" y="21"/>
                      <a:pt x="1186" y="33"/>
                    </a:cubicBezTo>
                    <a:cubicBezTo>
                      <a:pt x="1064" y="125"/>
                      <a:pt x="31" y="793"/>
                      <a:pt x="0" y="1401"/>
                    </a:cubicBezTo>
                    <a:cubicBezTo>
                      <a:pt x="0" y="1614"/>
                      <a:pt x="91" y="1796"/>
                      <a:pt x="274" y="1918"/>
                    </a:cubicBezTo>
                    <a:cubicBezTo>
                      <a:pt x="374" y="1991"/>
                      <a:pt x="501" y="2023"/>
                      <a:pt x="648" y="2023"/>
                    </a:cubicBezTo>
                    <a:cubicBezTo>
                      <a:pt x="991" y="2023"/>
                      <a:pt x="1438" y="1848"/>
                      <a:pt x="1885" y="1614"/>
                    </a:cubicBezTo>
                    <a:lnTo>
                      <a:pt x="1885" y="1614"/>
                    </a:lnTo>
                    <a:cubicBezTo>
                      <a:pt x="1672" y="1827"/>
                      <a:pt x="1550" y="2100"/>
                      <a:pt x="1550" y="2435"/>
                    </a:cubicBezTo>
                    <a:cubicBezTo>
                      <a:pt x="1581" y="2556"/>
                      <a:pt x="1702" y="2739"/>
                      <a:pt x="2006" y="2799"/>
                    </a:cubicBezTo>
                    <a:cubicBezTo>
                      <a:pt x="2091" y="2808"/>
                      <a:pt x="2175" y="2813"/>
                      <a:pt x="2259" y="2813"/>
                    </a:cubicBezTo>
                    <a:cubicBezTo>
                      <a:pt x="2750" y="2813"/>
                      <a:pt x="3232" y="2664"/>
                      <a:pt x="3648" y="2404"/>
                    </a:cubicBezTo>
                    <a:cubicBezTo>
                      <a:pt x="3708" y="2587"/>
                      <a:pt x="3830" y="2739"/>
                      <a:pt x="4012" y="2830"/>
                    </a:cubicBezTo>
                    <a:cubicBezTo>
                      <a:pt x="4164" y="2891"/>
                      <a:pt x="4316" y="2921"/>
                      <a:pt x="4468" y="2921"/>
                    </a:cubicBezTo>
                    <a:cubicBezTo>
                      <a:pt x="5745" y="2921"/>
                      <a:pt x="7417" y="1067"/>
                      <a:pt x="7538" y="976"/>
                    </a:cubicBezTo>
                    <a:cubicBezTo>
                      <a:pt x="7599" y="915"/>
                      <a:pt x="7599" y="824"/>
                      <a:pt x="7538" y="793"/>
                    </a:cubicBezTo>
                    <a:cubicBezTo>
                      <a:pt x="7508" y="763"/>
                      <a:pt x="7470" y="748"/>
                      <a:pt x="7436" y="748"/>
                    </a:cubicBezTo>
                    <a:cubicBezTo>
                      <a:pt x="7402" y="748"/>
                      <a:pt x="7371" y="763"/>
                      <a:pt x="7356" y="793"/>
                    </a:cubicBezTo>
                    <a:cubicBezTo>
                      <a:pt x="6847" y="1330"/>
                      <a:pt x="5462" y="2599"/>
                      <a:pt x="4538" y="2599"/>
                    </a:cubicBezTo>
                    <a:cubicBezTo>
                      <a:pt x="4414" y="2599"/>
                      <a:pt x="4299" y="2576"/>
                      <a:pt x="4195" y="2526"/>
                    </a:cubicBezTo>
                    <a:cubicBezTo>
                      <a:pt x="3952" y="2435"/>
                      <a:pt x="3952" y="2313"/>
                      <a:pt x="3952" y="2283"/>
                    </a:cubicBezTo>
                    <a:cubicBezTo>
                      <a:pt x="3952" y="2252"/>
                      <a:pt x="3952" y="2222"/>
                      <a:pt x="3952" y="2222"/>
                    </a:cubicBezTo>
                    <a:cubicBezTo>
                      <a:pt x="4468" y="1857"/>
                      <a:pt x="4955" y="1432"/>
                      <a:pt x="5411" y="976"/>
                    </a:cubicBezTo>
                    <a:cubicBezTo>
                      <a:pt x="5441" y="915"/>
                      <a:pt x="5441" y="824"/>
                      <a:pt x="5411" y="793"/>
                    </a:cubicBezTo>
                    <a:cubicBezTo>
                      <a:pt x="5392" y="756"/>
                      <a:pt x="5350" y="730"/>
                      <a:pt x="5306" y="730"/>
                    </a:cubicBezTo>
                    <a:cubicBezTo>
                      <a:pt x="5279" y="730"/>
                      <a:pt x="5251" y="740"/>
                      <a:pt x="5228" y="763"/>
                    </a:cubicBezTo>
                    <a:cubicBezTo>
                      <a:pt x="5107" y="824"/>
                      <a:pt x="3982" y="1432"/>
                      <a:pt x="3708" y="2009"/>
                    </a:cubicBezTo>
                    <a:cubicBezTo>
                      <a:pt x="3310" y="2328"/>
                      <a:pt x="2820" y="2507"/>
                      <a:pt x="2317" y="2507"/>
                    </a:cubicBezTo>
                    <a:cubicBezTo>
                      <a:pt x="2244" y="2507"/>
                      <a:pt x="2171" y="2503"/>
                      <a:pt x="2098" y="2496"/>
                    </a:cubicBezTo>
                    <a:cubicBezTo>
                      <a:pt x="1946" y="2465"/>
                      <a:pt x="1854" y="2435"/>
                      <a:pt x="1854" y="2344"/>
                    </a:cubicBezTo>
                    <a:cubicBezTo>
                      <a:pt x="1794" y="2040"/>
                      <a:pt x="2432" y="1371"/>
                      <a:pt x="3101" y="793"/>
                    </a:cubicBezTo>
                    <a:cubicBezTo>
                      <a:pt x="3435" y="550"/>
                      <a:pt x="3708" y="307"/>
                      <a:pt x="3769" y="246"/>
                    </a:cubicBezTo>
                    <a:cubicBezTo>
                      <a:pt x="3830" y="185"/>
                      <a:pt x="3830" y="94"/>
                      <a:pt x="3769" y="64"/>
                    </a:cubicBezTo>
                    <a:cubicBezTo>
                      <a:pt x="3751" y="26"/>
                      <a:pt x="3708" y="0"/>
                      <a:pt x="366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3"/>
              <p:cNvSpPr/>
              <p:nvPr/>
            </p:nvSpPr>
            <p:spPr>
              <a:xfrm>
                <a:off x="2804638" y="4319083"/>
                <a:ext cx="315500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7607" h="2922" extrusionOk="0">
                    <a:moveTo>
                      <a:pt x="3656" y="0"/>
                    </a:moveTo>
                    <a:cubicBezTo>
                      <a:pt x="3633" y="0"/>
                      <a:pt x="3610" y="10"/>
                      <a:pt x="3587" y="33"/>
                    </a:cubicBezTo>
                    <a:cubicBezTo>
                      <a:pt x="3465" y="125"/>
                      <a:pt x="3192" y="337"/>
                      <a:pt x="2857" y="611"/>
                    </a:cubicBezTo>
                    <a:cubicBezTo>
                      <a:pt x="2089" y="1174"/>
                      <a:pt x="1148" y="1738"/>
                      <a:pt x="653" y="1738"/>
                    </a:cubicBezTo>
                    <a:cubicBezTo>
                      <a:pt x="560" y="1738"/>
                      <a:pt x="483" y="1718"/>
                      <a:pt x="426" y="1675"/>
                    </a:cubicBezTo>
                    <a:cubicBezTo>
                      <a:pt x="334" y="1614"/>
                      <a:pt x="274" y="1523"/>
                      <a:pt x="274" y="1401"/>
                    </a:cubicBezTo>
                    <a:cubicBezTo>
                      <a:pt x="304" y="1037"/>
                      <a:pt x="1034" y="459"/>
                      <a:pt x="1307" y="277"/>
                    </a:cubicBezTo>
                    <a:cubicBezTo>
                      <a:pt x="1412" y="172"/>
                      <a:pt x="1336" y="21"/>
                      <a:pt x="1215" y="21"/>
                    </a:cubicBezTo>
                    <a:cubicBezTo>
                      <a:pt x="1196" y="21"/>
                      <a:pt x="1176" y="25"/>
                      <a:pt x="1155" y="33"/>
                    </a:cubicBezTo>
                    <a:cubicBezTo>
                      <a:pt x="1034" y="125"/>
                      <a:pt x="30" y="793"/>
                      <a:pt x="0" y="1401"/>
                    </a:cubicBezTo>
                    <a:cubicBezTo>
                      <a:pt x="0" y="1614"/>
                      <a:pt x="91" y="1796"/>
                      <a:pt x="243" y="1918"/>
                    </a:cubicBezTo>
                    <a:cubicBezTo>
                      <a:pt x="352" y="1991"/>
                      <a:pt x="486" y="2023"/>
                      <a:pt x="637" y="2023"/>
                    </a:cubicBezTo>
                    <a:cubicBezTo>
                      <a:pt x="990" y="2023"/>
                      <a:pt x="1438" y="1848"/>
                      <a:pt x="1885" y="1614"/>
                    </a:cubicBezTo>
                    <a:lnTo>
                      <a:pt x="1885" y="1614"/>
                    </a:lnTo>
                    <a:cubicBezTo>
                      <a:pt x="1672" y="1827"/>
                      <a:pt x="1550" y="2100"/>
                      <a:pt x="1550" y="2435"/>
                    </a:cubicBezTo>
                    <a:cubicBezTo>
                      <a:pt x="1581" y="2556"/>
                      <a:pt x="1672" y="2739"/>
                      <a:pt x="2006" y="2799"/>
                    </a:cubicBezTo>
                    <a:cubicBezTo>
                      <a:pt x="2090" y="2808"/>
                      <a:pt x="2175" y="2813"/>
                      <a:pt x="2259" y="2813"/>
                    </a:cubicBezTo>
                    <a:cubicBezTo>
                      <a:pt x="2750" y="2813"/>
                      <a:pt x="3232" y="2664"/>
                      <a:pt x="3648" y="2404"/>
                    </a:cubicBezTo>
                    <a:cubicBezTo>
                      <a:pt x="3708" y="2587"/>
                      <a:pt x="3830" y="2739"/>
                      <a:pt x="4043" y="2830"/>
                    </a:cubicBezTo>
                    <a:cubicBezTo>
                      <a:pt x="4164" y="2891"/>
                      <a:pt x="4316" y="2921"/>
                      <a:pt x="4468" y="2921"/>
                    </a:cubicBezTo>
                    <a:cubicBezTo>
                      <a:pt x="5745" y="2921"/>
                      <a:pt x="7447" y="1067"/>
                      <a:pt x="7538" y="976"/>
                    </a:cubicBezTo>
                    <a:cubicBezTo>
                      <a:pt x="7606" y="862"/>
                      <a:pt x="7522" y="749"/>
                      <a:pt x="7425" y="749"/>
                    </a:cubicBezTo>
                    <a:cubicBezTo>
                      <a:pt x="7391" y="749"/>
                      <a:pt x="7356" y="762"/>
                      <a:pt x="7325" y="793"/>
                    </a:cubicBezTo>
                    <a:cubicBezTo>
                      <a:pt x="6816" y="1330"/>
                      <a:pt x="5455" y="2599"/>
                      <a:pt x="4537" y="2599"/>
                    </a:cubicBezTo>
                    <a:cubicBezTo>
                      <a:pt x="4414" y="2599"/>
                      <a:pt x="4299" y="2576"/>
                      <a:pt x="4195" y="2526"/>
                    </a:cubicBezTo>
                    <a:cubicBezTo>
                      <a:pt x="3921" y="2435"/>
                      <a:pt x="3921" y="2313"/>
                      <a:pt x="3921" y="2283"/>
                    </a:cubicBezTo>
                    <a:cubicBezTo>
                      <a:pt x="3921" y="2252"/>
                      <a:pt x="3921" y="2222"/>
                      <a:pt x="3921" y="2192"/>
                    </a:cubicBezTo>
                    <a:cubicBezTo>
                      <a:pt x="4468" y="1857"/>
                      <a:pt x="4955" y="1432"/>
                      <a:pt x="5410" y="976"/>
                    </a:cubicBezTo>
                    <a:cubicBezTo>
                      <a:pt x="5441" y="915"/>
                      <a:pt x="5441" y="824"/>
                      <a:pt x="5410" y="793"/>
                    </a:cubicBezTo>
                    <a:cubicBezTo>
                      <a:pt x="5373" y="756"/>
                      <a:pt x="5335" y="730"/>
                      <a:pt x="5298" y="730"/>
                    </a:cubicBezTo>
                    <a:cubicBezTo>
                      <a:pt x="5275" y="730"/>
                      <a:pt x="5251" y="740"/>
                      <a:pt x="5228" y="763"/>
                    </a:cubicBezTo>
                    <a:cubicBezTo>
                      <a:pt x="5076" y="824"/>
                      <a:pt x="3982" y="1432"/>
                      <a:pt x="3708" y="2009"/>
                    </a:cubicBezTo>
                    <a:cubicBezTo>
                      <a:pt x="3284" y="2328"/>
                      <a:pt x="2790" y="2507"/>
                      <a:pt x="2287" y="2507"/>
                    </a:cubicBezTo>
                    <a:cubicBezTo>
                      <a:pt x="2214" y="2507"/>
                      <a:pt x="2140" y="2503"/>
                      <a:pt x="2067" y="2496"/>
                    </a:cubicBezTo>
                    <a:cubicBezTo>
                      <a:pt x="1945" y="2465"/>
                      <a:pt x="1854" y="2435"/>
                      <a:pt x="1854" y="2344"/>
                    </a:cubicBezTo>
                    <a:cubicBezTo>
                      <a:pt x="1793" y="2040"/>
                      <a:pt x="2401" y="1371"/>
                      <a:pt x="3100" y="793"/>
                    </a:cubicBezTo>
                    <a:cubicBezTo>
                      <a:pt x="3435" y="550"/>
                      <a:pt x="3678" y="307"/>
                      <a:pt x="3769" y="246"/>
                    </a:cubicBezTo>
                    <a:cubicBezTo>
                      <a:pt x="3830" y="185"/>
                      <a:pt x="3830" y="94"/>
                      <a:pt x="3769" y="64"/>
                    </a:cubicBezTo>
                    <a:cubicBezTo>
                      <a:pt x="3732" y="26"/>
                      <a:pt x="3694" y="0"/>
                      <a:pt x="3656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3"/>
              <p:cNvSpPr/>
              <p:nvPr/>
            </p:nvSpPr>
            <p:spPr>
              <a:xfrm>
                <a:off x="3463909" y="3191245"/>
                <a:ext cx="375183" cy="319045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7692" extrusionOk="0">
                    <a:moveTo>
                      <a:pt x="5988" y="0"/>
                    </a:moveTo>
                    <a:cubicBezTo>
                      <a:pt x="5500" y="0"/>
                      <a:pt x="5032" y="211"/>
                      <a:pt x="4697" y="500"/>
                    </a:cubicBezTo>
                    <a:lnTo>
                      <a:pt x="4697" y="500"/>
                    </a:lnTo>
                    <a:cubicBezTo>
                      <a:pt x="4371" y="341"/>
                      <a:pt x="3961" y="228"/>
                      <a:pt x="3467" y="204"/>
                    </a:cubicBezTo>
                    <a:cubicBezTo>
                      <a:pt x="3426" y="202"/>
                      <a:pt x="3386" y="201"/>
                      <a:pt x="3346" y="201"/>
                    </a:cubicBezTo>
                    <a:cubicBezTo>
                      <a:pt x="1954" y="201"/>
                      <a:pt x="1779" y="1444"/>
                      <a:pt x="1864" y="2449"/>
                    </a:cubicBezTo>
                    <a:lnTo>
                      <a:pt x="1864" y="2449"/>
                    </a:lnTo>
                    <a:cubicBezTo>
                      <a:pt x="1845" y="2448"/>
                      <a:pt x="1825" y="2447"/>
                      <a:pt x="1806" y="2447"/>
                    </a:cubicBezTo>
                    <a:cubicBezTo>
                      <a:pt x="1707" y="2447"/>
                      <a:pt x="1602" y="2459"/>
                      <a:pt x="1491" y="2483"/>
                    </a:cubicBezTo>
                    <a:cubicBezTo>
                      <a:pt x="1" y="2811"/>
                      <a:pt x="996" y="7322"/>
                      <a:pt x="2612" y="7322"/>
                    </a:cubicBezTo>
                    <a:cubicBezTo>
                      <a:pt x="2644" y="7322"/>
                      <a:pt x="2675" y="7320"/>
                      <a:pt x="2707" y="7316"/>
                    </a:cubicBezTo>
                    <a:cubicBezTo>
                      <a:pt x="2994" y="7285"/>
                      <a:pt x="3240" y="7210"/>
                      <a:pt x="3444" y="7107"/>
                    </a:cubicBezTo>
                    <a:lnTo>
                      <a:pt x="3444" y="7107"/>
                    </a:lnTo>
                    <a:cubicBezTo>
                      <a:pt x="3831" y="7439"/>
                      <a:pt x="4390" y="7692"/>
                      <a:pt x="5077" y="7692"/>
                    </a:cubicBezTo>
                    <a:cubicBezTo>
                      <a:pt x="5157" y="7692"/>
                      <a:pt x="5238" y="7688"/>
                      <a:pt x="5321" y="7681"/>
                    </a:cubicBezTo>
                    <a:cubicBezTo>
                      <a:pt x="6423" y="7587"/>
                      <a:pt x="6702" y="7068"/>
                      <a:pt x="6566" y="6552"/>
                    </a:cubicBezTo>
                    <a:lnTo>
                      <a:pt x="6566" y="6552"/>
                    </a:lnTo>
                    <a:cubicBezTo>
                      <a:pt x="6664" y="6530"/>
                      <a:pt x="6766" y="6502"/>
                      <a:pt x="6871" y="6465"/>
                    </a:cubicBezTo>
                    <a:cubicBezTo>
                      <a:pt x="8564" y="5874"/>
                      <a:pt x="9046" y="4500"/>
                      <a:pt x="8190" y="3643"/>
                    </a:cubicBezTo>
                    <a:lnTo>
                      <a:pt x="8190" y="3643"/>
                    </a:lnTo>
                    <a:cubicBezTo>
                      <a:pt x="8962" y="3093"/>
                      <a:pt x="8391" y="1579"/>
                      <a:pt x="7115" y="447"/>
                    </a:cubicBezTo>
                    <a:cubicBezTo>
                      <a:pt x="6762" y="128"/>
                      <a:pt x="6369" y="0"/>
                      <a:pt x="59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3"/>
              <p:cNvSpPr/>
              <p:nvPr/>
            </p:nvSpPr>
            <p:spPr>
              <a:xfrm>
                <a:off x="3485393" y="3185811"/>
                <a:ext cx="344201" cy="330368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7965" extrusionOk="0">
                    <a:moveTo>
                      <a:pt x="4195" y="791"/>
                    </a:moveTo>
                    <a:cubicBezTo>
                      <a:pt x="4773" y="1125"/>
                      <a:pt x="5077" y="1611"/>
                      <a:pt x="5016" y="1915"/>
                    </a:cubicBezTo>
                    <a:cubicBezTo>
                      <a:pt x="4959" y="2048"/>
                      <a:pt x="4832" y="2121"/>
                      <a:pt x="4648" y="2121"/>
                    </a:cubicBezTo>
                    <a:cubicBezTo>
                      <a:pt x="4537" y="2121"/>
                      <a:pt x="4405" y="2094"/>
                      <a:pt x="4256" y="2037"/>
                    </a:cubicBezTo>
                    <a:cubicBezTo>
                      <a:pt x="4043" y="1976"/>
                      <a:pt x="3861" y="1794"/>
                      <a:pt x="3831" y="1611"/>
                    </a:cubicBezTo>
                    <a:cubicBezTo>
                      <a:pt x="3800" y="1277"/>
                      <a:pt x="3952" y="973"/>
                      <a:pt x="4195" y="791"/>
                    </a:cubicBezTo>
                    <a:close/>
                    <a:moveTo>
                      <a:pt x="1490" y="2736"/>
                    </a:moveTo>
                    <a:lnTo>
                      <a:pt x="1490" y="2736"/>
                    </a:lnTo>
                    <a:cubicBezTo>
                      <a:pt x="1885" y="2797"/>
                      <a:pt x="2159" y="3131"/>
                      <a:pt x="2189" y="3526"/>
                    </a:cubicBezTo>
                    <a:cubicBezTo>
                      <a:pt x="2189" y="3648"/>
                      <a:pt x="2128" y="3770"/>
                      <a:pt x="1946" y="3770"/>
                    </a:cubicBezTo>
                    <a:cubicBezTo>
                      <a:pt x="1855" y="3770"/>
                      <a:pt x="1764" y="3770"/>
                      <a:pt x="1703" y="3739"/>
                    </a:cubicBezTo>
                    <a:lnTo>
                      <a:pt x="1703" y="3770"/>
                    </a:lnTo>
                    <a:cubicBezTo>
                      <a:pt x="1612" y="3405"/>
                      <a:pt x="1551" y="3070"/>
                      <a:pt x="1490" y="2736"/>
                    </a:cubicBezTo>
                    <a:close/>
                    <a:moveTo>
                      <a:pt x="6384" y="3344"/>
                    </a:moveTo>
                    <a:cubicBezTo>
                      <a:pt x="6657" y="3344"/>
                      <a:pt x="6961" y="3435"/>
                      <a:pt x="7205" y="3587"/>
                    </a:cubicBezTo>
                    <a:cubicBezTo>
                      <a:pt x="7265" y="3648"/>
                      <a:pt x="7357" y="3678"/>
                      <a:pt x="7417" y="3739"/>
                    </a:cubicBezTo>
                    <a:cubicBezTo>
                      <a:pt x="7235" y="3800"/>
                      <a:pt x="7053" y="3830"/>
                      <a:pt x="6870" y="3830"/>
                    </a:cubicBezTo>
                    <a:lnTo>
                      <a:pt x="6779" y="3830"/>
                    </a:lnTo>
                    <a:cubicBezTo>
                      <a:pt x="6110" y="3800"/>
                      <a:pt x="5867" y="3618"/>
                      <a:pt x="5867" y="3557"/>
                    </a:cubicBezTo>
                    <a:cubicBezTo>
                      <a:pt x="5867" y="3466"/>
                      <a:pt x="6049" y="3344"/>
                      <a:pt x="6384" y="3344"/>
                    </a:cubicBezTo>
                    <a:close/>
                    <a:moveTo>
                      <a:pt x="4742" y="5715"/>
                    </a:moveTo>
                    <a:cubicBezTo>
                      <a:pt x="4803" y="5715"/>
                      <a:pt x="4864" y="5745"/>
                      <a:pt x="4894" y="5745"/>
                    </a:cubicBezTo>
                    <a:cubicBezTo>
                      <a:pt x="5320" y="5867"/>
                      <a:pt x="5685" y="6171"/>
                      <a:pt x="5867" y="6596"/>
                    </a:cubicBezTo>
                    <a:cubicBezTo>
                      <a:pt x="5776" y="6596"/>
                      <a:pt x="5685" y="6596"/>
                      <a:pt x="5563" y="6627"/>
                    </a:cubicBezTo>
                    <a:cubicBezTo>
                      <a:pt x="5537" y="6629"/>
                      <a:pt x="5511" y="6630"/>
                      <a:pt x="5484" y="6630"/>
                    </a:cubicBezTo>
                    <a:cubicBezTo>
                      <a:pt x="5147" y="6630"/>
                      <a:pt x="4818" y="6451"/>
                      <a:pt x="4621" y="6140"/>
                    </a:cubicBezTo>
                    <a:cubicBezTo>
                      <a:pt x="4560" y="6049"/>
                      <a:pt x="4530" y="5928"/>
                      <a:pt x="4560" y="5806"/>
                    </a:cubicBezTo>
                    <a:cubicBezTo>
                      <a:pt x="4621" y="5745"/>
                      <a:pt x="4682" y="5715"/>
                      <a:pt x="4742" y="5715"/>
                    </a:cubicBezTo>
                    <a:close/>
                    <a:moveTo>
                      <a:pt x="2919" y="5806"/>
                    </a:moveTo>
                    <a:cubicBezTo>
                      <a:pt x="3253" y="5806"/>
                      <a:pt x="3466" y="5928"/>
                      <a:pt x="3527" y="6140"/>
                    </a:cubicBezTo>
                    <a:cubicBezTo>
                      <a:pt x="3557" y="6536"/>
                      <a:pt x="3314" y="6931"/>
                      <a:pt x="2949" y="7083"/>
                    </a:cubicBezTo>
                    <a:cubicBezTo>
                      <a:pt x="2645" y="6839"/>
                      <a:pt x="2463" y="6444"/>
                      <a:pt x="2493" y="6019"/>
                    </a:cubicBezTo>
                    <a:cubicBezTo>
                      <a:pt x="2524" y="5897"/>
                      <a:pt x="2676" y="5806"/>
                      <a:pt x="2858" y="5806"/>
                    </a:cubicBezTo>
                    <a:close/>
                    <a:moveTo>
                      <a:pt x="5472" y="274"/>
                    </a:moveTo>
                    <a:cubicBezTo>
                      <a:pt x="5867" y="274"/>
                      <a:pt x="6232" y="426"/>
                      <a:pt x="6536" y="669"/>
                    </a:cubicBezTo>
                    <a:cubicBezTo>
                      <a:pt x="7387" y="1459"/>
                      <a:pt x="7934" y="2432"/>
                      <a:pt x="7904" y="3101"/>
                    </a:cubicBezTo>
                    <a:cubicBezTo>
                      <a:pt x="7904" y="3283"/>
                      <a:pt x="7812" y="3466"/>
                      <a:pt x="7691" y="3587"/>
                    </a:cubicBezTo>
                    <a:cubicBezTo>
                      <a:pt x="7600" y="3496"/>
                      <a:pt x="7478" y="3405"/>
                      <a:pt x="7357" y="3344"/>
                    </a:cubicBezTo>
                    <a:cubicBezTo>
                      <a:pt x="7053" y="3162"/>
                      <a:pt x="6718" y="3070"/>
                      <a:pt x="6384" y="3070"/>
                    </a:cubicBezTo>
                    <a:cubicBezTo>
                      <a:pt x="5928" y="3070"/>
                      <a:pt x="5594" y="3283"/>
                      <a:pt x="5594" y="3557"/>
                    </a:cubicBezTo>
                    <a:cubicBezTo>
                      <a:pt x="5594" y="3678"/>
                      <a:pt x="5685" y="4073"/>
                      <a:pt x="6779" y="4104"/>
                    </a:cubicBezTo>
                    <a:lnTo>
                      <a:pt x="6901" y="4104"/>
                    </a:lnTo>
                    <a:cubicBezTo>
                      <a:pt x="6942" y="4109"/>
                      <a:pt x="6985" y="4112"/>
                      <a:pt x="7028" y="4112"/>
                    </a:cubicBezTo>
                    <a:cubicBezTo>
                      <a:pt x="7237" y="4112"/>
                      <a:pt x="7459" y="4053"/>
                      <a:pt x="7660" y="3952"/>
                    </a:cubicBezTo>
                    <a:cubicBezTo>
                      <a:pt x="7904" y="4256"/>
                      <a:pt x="7995" y="4621"/>
                      <a:pt x="7904" y="5016"/>
                    </a:cubicBezTo>
                    <a:cubicBezTo>
                      <a:pt x="7782" y="5624"/>
                      <a:pt x="7174" y="6171"/>
                      <a:pt x="6293" y="6475"/>
                    </a:cubicBezTo>
                    <a:lnTo>
                      <a:pt x="6141" y="6536"/>
                    </a:lnTo>
                    <a:cubicBezTo>
                      <a:pt x="5928" y="6019"/>
                      <a:pt x="5502" y="5624"/>
                      <a:pt x="4986" y="5472"/>
                    </a:cubicBezTo>
                    <a:cubicBezTo>
                      <a:pt x="4913" y="5444"/>
                      <a:pt x="4837" y="5431"/>
                      <a:pt x="4763" y="5431"/>
                    </a:cubicBezTo>
                    <a:cubicBezTo>
                      <a:pt x="4589" y="5431"/>
                      <a:pt x="4423" y="5505"/>
                      <a:pt x="4317" y="5654"/>
                    </a:cubicBezTo>
                    <a:cubicBezTo>
                      <a:pt x="4226" y="5867"/>
                      <a:pt x="4256" y="6110"/>
                      <a:pt x="4378" y="6292"/>
                    </a:cubicBezTo>
                    <a:cubicBezTo>
                      <a:pt x="4641" y="6699"/>
                      <a:pt x="5093" y="6918"/>
                      <a:pt x="5556" y="6918"/>
                    </a:cubicBezTo>
                    <a:cubicBezTo>
                      <a:pt x="5680" y="6918"/>
                      <a:pt x="5805" y="6902"/>
                      <a:pt x="5928" y="6870"/>
                    </a:cubicBezTo>
                    <a:lnTo>
                      <a:pt x="5928" y="6870"/>
                    </a:lnTo>
                    <a:cubicBezTo>
                      <a:pt x="5958" y="6991"/>
                      <a:pt x="5928" y="7143"/>
                      <a:pt x="5837" y="7235"/>
                    </a:cubicBezTo>
                    <a:cubicBezTo>
                      <a:pt x="5586" y="7513"/>
                      <a:pt x="5233" y="7664"/>
                      <a:pt x="4872" y="7664"/>
                    </a:cubicBezTo>
                    <a:cubicBezTo>
                      <a:pt x="4839" y="7664"/>
                      <a:pt x="4806" y="7663"/>
                      <a:pt x="4773" y="7660"/>
                    </a:cubicBezTo>
                    <a:cubicBezTo>
                      <a:pt x="4693" y="7669"/>
                      <a:pt x="4613" y="7673"/>
                      <a:pt x="4532" y="7673"/>
                    </a:cubicBezTo>
                    <a:cubicBezTo>
                      <a:pt x="4060" y="7673"/>
                      <a:pt x="3582" y="7525"/>
                      <a:pt x="3192" y="7265"/>
                    </a:cubicBezTo>
                    <a:cubicBezTo>
                      <a:pt x="3618" y="7022"/>
                      <a:pt x="3861" y="6566"/>
                      <a:pt x="3770" y="6080"/>
                    </a:cubicBezTo>
                    <a:cubicBezTo>
                      <a:pt x="3684" y="5735"/>
                      <a:pt x="3354" y="5500"/>
                      <a:pt x="2985" y="5500"/>
                    </a:cubicBezTo>
                    <a:cubicBezTo>
                      <a:pt x="2963" y="5500"/>
                      <a:pt x="2941" y="5500"/>
                      <a:pt x="2919" y="5502"/>
                    </a:cubicBezTo>
                    <a:lnTo>
                      <a:pt x="2858" y="5502"/>
                    </a:lnTo>
                    <a:cubicBezTo>
                      <a:pt x="2584" y="5502"/>
                      <a:pt x="2311" y="5684"/>
                      <a:pt x="2220" y="5928"/>
                    </a:cubicBezTo>
                    <a:cubicBezTo>
                      <a:pt x="2128" y="6414"/>
                      <a:pt x="2311" y="6900"/>
                      <a:pt x="2676" y="7204"/>
                    </a:cubicBezTo>
                    <a:cubicBezTo>
                      <a:pt x="2524" y="7265"/>
                      <a:pt x="2372" y="7295"/>
                      <a:pt x="2189" y="7326"/>
                    </a:cubicBezTo>
                    <a:cubicBezTo>
                      <a:pt x="2164" y="7328"/>
                      <a:pt x="2139" y="7330"/>
                      <a:pt x="2115" y="7330"/>
                    </a:cubicBezTo>
                    <a:cubicBezTo>
                      <a:pt x="1294" y="7330"/>
                      <a:pt x="574" y="5888"/>
                      <a:pt x="426" y="4560"/>
                    </a:cubicBezTo>
                    <a:cubicBezTo>
                      <a:pt x="335" y="3770"/>
                      <a:pt x="426" y="2888"/>
                      <a:pt x="1004" y="2736"/>
                    </a:cubicBezTo>
                    <a:cubicBezTo>
                      <a:pt x="1065" y="2736"/>
                      <a:pt x="1156" y="2706"/>
                      <a:pt x="1217" y="2706"/>
                    </a:cubicBezTo>
                    <a:cubicBezTo>
                      <a:pt x="1277" y="3101"/>
                      <a:pt x="1338" y="3496"/>
                      <a:pt x="1460" y="3891"/>
                    </a:cubicBezTo>
                    <a:cubicBezTo>
                      <a:pt x="1460" y="3921"/>
                      <a:pt x="1490" y="3952"/>
                      <a:pt x="1521" y="3982"/>
                    </a:cubicBezTo>
                    <a:cubicBezTo>
                      <a:pt x="1666" y="4039"/>
                      <a:pt x="1802" y="4065"/>
                      <a:pt x="1924" y="4065"/>
                    </a:cubicBezTo>
                    <a:cubicBezTo>
                      <a:pt x="2263" y="4065"/>
                      <a:pt x="2493" y="3861"/>
                      <a:pt x="2493" y="3526"/>
                    </a:cubicBezTo>
                    <a:cubicBezTo>
                      <a:pt x="2463" y="2979"/>
                      <a:pt x="2037" y="2523"/>
                      <a:pt x="1490" y="2432"/>
                    </a:cubicBezTo>
                    <a:cubicBezTo>
                      <a:pt x="1460" y="1915"/>
                      <a:pt x="1490" y="1216"/>
                      <a:pt x="1855" y="821"/>
                    </a:cubicBezTo>
                    <a:cubicBezTo>
                      <a:pt x="2107" y="594"/>
                      <a:pt x="2423" y="471"/>
                      <a:pt x="2732" y="471"/>
                    </a:cubicBezTo>
                    <a:cubicBezTo>
                      <a:pt x="2795" y="471"/>
                      <a:pt x="2857" y="477"/>
                      <a:pt x="2919" y="487"/>
                    </a:cubicBezTo>
                    <a:cubicBezTo>
                      <a:pt x="3283" y="487"/>
                      <a:pt x="3618" y="548"/>
                      <a:pt x="3922" y="669"/>
                    </a:cubicBezTo>
                    <a:cubicBezTo>
                      <a:pt x="3648" y="912"/>
                      <a:pt x="3527" y="1277"/>
                      <a:pt x="3557" y="1642"/>
                    </a:cubicBezTo>
                    <a:cubicBezTo>
                      <a:pt x="3618" y="1976"/>
                      <a:pt x="3831" y="2219"/>
                      <a:pt x="4135" y="2311"/>
                    </a:cubicBezTo>
                    <a:cubicBezTo>
                      <a:pt x="4321" y="2376"/>
                      <a:pt x="4494" y="2407"/>
                      <a:pt x="4646" y="2407"/>
                    </a:cubicBezTo>
                    <a:cubicBezTo>
                      <a:pt x="4988" y="2407"/>
                      <a:pt x="5226" y="2250"/>
                      <a:pt x="5290" y="1976"/>
                    </a:cubicBezTo>
                    <a:cubicBezTo>
                      <a:pt x="5381" y="1581"/>
                      <a:pt x="5107" y="1004"/>
                      <a:pt x="4439" y="608"/>
                    </a:cubicBezTo>
                    <a:cubicBezTo>
                      <a:pt x="4742" y="396"/>
                      <a:pt x="5107" y="274"/>
                      <a:pt x="5472" y="274"/>
                    </a:cubicBezTo>
                    <a:close/>
                    <a:moveTo>
                      <a:pt x="5472" y="0"/>
                    </a:moveTo>
                    <a:cubicBezTo>
                      <a:pt x="4986" y="0"/>
                      <a:pt x="4530" y="152"/>
                      <a:pt x="4165" y="456"/>
                    </a:cubicBezTo>
                    <a:cubicBezTo>
                      <a:pt x="3770" y="304"/>
                      <a:pt x="3344" y="213"/>
                      <a:pt x="2949" y="183"/>
                    </a:cubicBezTo>
                    <a:cubicBezTo>
                      <a:pt x="2887" y="175"/>
                      <a:pt x="2825" y="171"/>
                      <a:pt x="2763" y="171"/>
                    </a:cubicBezTo>
                    <a:cubicBezTo>
                      <a:pt x="2341" y="171"/>
                      <a:pt x="1934" y="347"/>
                      <a:pt x="1642" y="639"/>
                    </a:cubicBezTo>
                    <a:cubicBezTo>
                      <a:pt x="1308" y="1034"/>
                      <a:pt x="1156" y="1611"/>
                      <a:pt x="1186" y="2432"/>
                    </a:cubicBezTo>
                    <a:cubicBezTo>
                      <a:pt x="1095" y="2432"/>
                      <a:pt x="1004" y="2432"/>
                      <a:pt x="913" y="2463"/>
                    </a:cubicBezTo>
                    <a:cubicBezTo>
                      <a:pt x="274" y="2614"/>
                      <a:pt x="1" y="3405"/>
                      <a:pt x="122" y="4590"/>
                    </a:cubicBezTo>
                    <a:cubicBezTo>
                      <a:pt x="300" y="6097"/>
                      <a:pt x="1108" y="7603"/>
                      <a:pt x="2130" y="7603"/>
                    </a:cubicBezTo>
                    <a:cubicBezTo>
                      <a:pt x="2160" y="7603"/>
                      <a:pt x="2190" y="7602"/>
                      <a:pt x="2220" y="7599"/>
                    </a:cubicBezTo>
                    <a:cubicBezTo>
                      <a:pt x="2463" y="7569"/>
                      <a:pt x="2676" y="7508"/>
                      <a:pt x="2919" y="7417"/>
                    </a:cubicBezTo>
                    <a:cubicBezTo>
                      <a:pt x="3375" y="7782"/>
                      <a:pt x="3952" y="7964"/>
                      <a:pt x="4560" y="7964"/>
                    </a:cubicBezTo>
                    <a:lnTo>
                      <a:pt x="4803" y="7964"/>
                    </a:lnTo>
                    <a:cubicBezTo>
                      <a:pt x="5290" y="7964"/>
                      <a:pt x="5746" y="7782"/>
                      <a:pt x="6080" y="7417"/>
                    </a:cubicBezTo>
                    <a:cubicBezTo>
                      <a:pt x="6201" y="7235"/>
                      <a:pt x="6232" y="7022"/>
                      <a:pt x="6232" y="6809"/>
                    </a:cubicBezTo>
                    <a:cubicBezTo>
                      <a:pt x="6262" y="6809"/>
                      <a:pt x="6323" y="6779"/>
                      <a:pt x="6384" y="6748"/>
                    </a:cubicBezTo>
                    <a:cubicBezTo>
                      <a:pt x="7357" y="6414"/>
                      <a:pt x="8025" y="5806"/>
                      <a:pt x="8208" y="5077"/>
                    </a:cubicBezTo>
                    <a:cubicBezTo>
                      <a:pt x="8299" y="4621"/>
                      <a:pt x="8177" y="4165"/>
                      <a:pt x="7873" y="3800"/>
                    </a:cubicBezTo>
                    <a:cubicBezTo>
                      <a:pt x="8056" y="3618"/>
                      <a:pt x="8147" y="3374"/>
                      <a:pt x="8177" y="3131"/>
                    </a:cubicBezTo>
                    <a:cubicBezTo>
                      <a:pt x="8208" y="2341"/>
                      <a:pt x="7630" y="1307"/>
                      <a:pt x="6688" y="487"/>
                    </a:cubicBezTo>
                    <a:cubicBezTo>
                      <a:pt x="6353" y="152"/>
                      <a:pt x="5928" y="0"/>
                      <a:pt x="5472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3"/>
              <p:cNvSpPr/>
              <p:nvPr/>
            </p:nvSpPr>
            <p:spPr>
              <a:xfrm>
                <a:off x="1757147" y="978166"/>
                <a:ext cx="1902749" cy="1593400"/>
              </a:xfrm>
              <a:custGeom>
                <a:avLst/>
                <a:gdLst/>
                <a:ahLst/>
                <a:cxnLst/>
                <a:rect l="l" t="t" r="r" b="b"/>
                <a:pathLst>
                  <a:path w="45877" h="38416" extrusionOk="0">
                    <a:moveTo>
                      <a:pt x="18805" y="1"/>
                    </a:moveTo>
                    <a:cubicBezTo>
                      <a:pt x="17133" y="1"/>
                      <a:pt x="15693" y="1162"/>
                      <a:pt x="14816" y="2439"/>
                    </a:cubicBezTo>
                    <a:lnTo>
                      <a:pt x="14816" y="2439"/>
                    </a:lnTo>
                    <a:cubicBezTo>
                      <a:pt x="14496" y="2159"/>
                      <a:pt x="14053" y="1972"/>
                      <a:pt x="13462" y="1949"/>
                    </a:cubicBezTo>
                    <a:cubicBezTo>
                      <a:pt x="13377" y="1946"/>
                      <a:pt x="13293" y="1945"/>
                      <a:pt x="13211" y="1945"/>
                    </a:cubicBezTo>
                    <a:cubicBezTo>
                      <a:pt x="10505" y="1945"/>
                      <a:pt x="9039" y="3511"/>
                      <a:pt x="8263" y="4949"/>
                    </a:cubicBezTo>
                    <a:lnTo>
                      <a:pt x="8263" y="4949"/>
                    </a:lnTo>
                    <a:cubicBezTo>
                      <a:pt x="8177" y="4942"/>
                      <a:pt x="8089" y="4938"/>
                      <a:pt x="7999" y="4938"/>
                    </a:cubicBezTo>
                    <a:cubicBezTo>
                      <a:pt x="7084" y="4938"/>
                      <a:pt x="6020" y="5309"/>
                      <a:pt x="5072" y="6174"/>
                    </a:cubicBezTo>
                    <a:cubicBezTo>
                      <a:pt x="3987" y="7181"/>
                      <a:pt x="3626" y="9360"/>
                      <a:pt x="3825" y="11122"/>
                    </a:cubicBezTo>
                    <a:lnTo>
                      <a:pt x="3825" y="11122"/>
                    </a:lnTo>
                    <a:cubicBezTo>
                      <a:pt x="1402" y="11374"/>
                      <a:pt x="1" y="15662"/>
                      <a:pt x="604" y="18515"/>
                    </a:cubicBezTo>
                    <a:cubicBezTo>
                      <a:pt x="746" y="19219"/>
                      <a:pt x="1116" y="19716"/>
                      <a:pt x="1581" y="20044"/>
                    </a:cubicBezTo>
                    <a:lnTo>
                      <a:pt x="1581" y="20044"/>
                    </a:lnTo>
                    <a:cubicBezTo>
                      <a:pt x="486" y="21822"/>
                      <a:pt x="33" y="24825"/>
                      <a:pt x="1729" y="26843"/>
                    </a:cubicBezTo>
                    <a:cubicBezTo>
                      <a:pt x="2259" y="27481"/>
                      <a:pt x="2832" y="27771"/>
                      <a:pt x="3391" y="27831"/>
                    </a:cubicBezTo>
                    <a:lnTo>
                      <a:pt x="3391" y="27831"/>
                    </a:lnTo>
                    <a:cubicBezTo>
                      <a:pt x="3082" y="30001"/>
                      <a:pt x="4555" y="32672"/>
                      <a:pt x="6744" y="33469"/>
                    </a:cubicBezTo>
                    <a:cubicBezTo>
                      <a:pt x="7051" y="33584"/>
                      <a:pt x="7344" y="33636"/>
                      <a:pt x="7622" y="33636"/>
                    </a:cubicBezTo>
                    <a:cubicBezTo>
                      <a:pt x="7845" y="33636"/>
                      <a:pt x="8058" y="33602"/>
                      <a:pt x="8260" y="33541"/>
                    </a:cubicBezTo>
                    <a:lnTo>
                      <a:pt x="8260" y="33541"/>
                    </a:lnTo>
                    <a:cubicBezTo>
                      <a:pt x="9073" y="35267"/>
                      <a:pt x="10597" y="36888"/>
                      <a:pt x="12793" y="37299"/>
                    </a:cubicBezTo>
                    <a:cubicBezTo>
                      <a:pt x="13258" y="37387"/>
                      <a:pt x="13673" y="37427"/>
                      <a:pt x="14043" y="37427"/>
                    </a:cubicBezTo>
                    <a:cubicBezTo>
                      <a:pt x="15210" y="37427"/>
                      <a:pt x="15924" y="37029"/>
                      <a:pt x="16301" y="36466"/>
                    </a:cubicBezTo>
                    <a:lnTo>
                      <a:pt x="16301" y="36466"/>
                    </a:lnTo>
                    <a:cubicBezTo>
                      <a:pt x="17221" y="37165"/>
                      <a:pt x="18464" y="37797"/>
                      <a:pt x="20057" y="38181"/>
                    </a:cubicBezTo>
                    <a:cubicBezTo>
                      <a:pt x="20723" y="38343"/>
                      <a:pt x="21297" y="38416"/>
                      <a:pt x="21790" y="38416"/>
                    </a:cubicBezTo>
                    <a:cubicBezTo>
                      <a:pt x="22699" y="38416"/>
                      <a:pt x="23334" y="38169"/>
                      <a:pt x="23757" y="37787"/>
                    </a:cubicBezTo>
                    <a:lnTo>
                      <a:pt x="23757" y="37787"/>
                    </a:lnTo>
                    <a:cubicBezTo>
                      <a:pt x="24148" y="38002"/>
                      <a:pt x="24633" y="38145"/>
                      <a:pt x="25225" y="38181"/>
                    </a:cubicBezTo>
                    <a:cubicBezTo>
                      <a:pt x="25383" y="38190"/>
                      <a:pt x="25541" y="38195"/>
                      <a:pt x="25697" y="38195"/>
                    </a:cubicBezTo>
                    <a:cubicBezTo>
                      <a:pt x="27407" y="38195"/>
                      <a:pt x="28939" y="37629"/>
                      <a:pt x="30012" y="36835"/>
                    </a:cubicBezTo>
                    <a:lnTo>
                      <a:pt x="30012" y="36835"/>
                    </a:lnTo>
                    <a:cubicBezTo>
                      <a:pt x="30365" y="37192"/>
                      <a:pt x="30942" y="37427"/>
                      <a:pt x="31820" y="37427"/>
                    </a:cubicBezTo>
                    <a:cubicBezTo>
                      <a:pt x="32183" y="37427"/>
                      <a:pt x="32596" y="37387"/>
                      <a:pt x="33067" y="37299"/>
                    </a:cubicBezTo>
                    <a:cubicBezTo>
                      <a:pt x="37771" y="36424"/>
                      <a:pt x="39497" y="33325"/>
                      <a:pt x="38745" y="30932"/>
                    </a:cubicBezTo>
                    <a:lnTo>
                      <a:pt x="38745" y="30932"/>
                    </a:lnTo>
                    <a:cubicBezTo>
                      <a:pt x="38855" y="30919"/>
                      <a:pt x="38969" y="30904"/>
                      <a:pt x="39085" y="30886"/>
                    </a:cubicBezTo>
                    <a:cubicBezTo>
                      <a:pt x="43376" y="30214"/>
                      <a:pt x="43205" y="25893"/>
                      <a:pt x="41562" y="23363"/>
                    </a:cubicBezTo>
                    <a:lnTo>
                      <a:pt x="41562" y="23363"/>
                    </a:lnTo>
                    <a:cubicBezTo>
                      <a:pt x="44742" y="22388"/>
                      <a:pt x="45876" y="17427"/>
                      <a:pt x="43013" y="15382"/>
                    </a:cubicBezTo>
                    <a:lnTo>
                      <a:pt x="43013" y="15382"/>
                    </a:lnTo>
                    <a:cubicBezTo>
                      <a:pt x="44970" y="13496"/>
                      <a:pt x="44620" y="8819"/>
                      <a:pt x="41365" y="6235"/>
                    </a:cubicBezTo>
                    <a:cubicBezTo>
                      <a:pt x="40605" y="5636"/>
                      <a:pt x="39870" y="5395"/>
                      <a:pt x="39191" y="5395"/>
                    </a:cubicBezTo>
                    <a:cubicBezTo>
                      <a:pt x="38510" y="5395"/>
                      <a:pt x="37886" y="5638"/>
                      <a:pt x="37352" y="6006"/>
                    </a:cubicBezTo>
                    <a:lnTo>
                      <a:pt x="37352" y="6006"/>
                    </a:lnTo>
                    <a:cubicBezTo>
                      <a:pt x="36967" y="4954"/>
                      <a:pt x="36086" y="3888"/>
                      <a:pt x="34556" y="3165"/>
                    </a:cubicBezTo>
                    <a:cubicBezTo>
                      <a:pt x="34065" y="2933"/>
                      <a:pt x="33578" y="2831"/>
                      <a:pt x="33107" y="2831"/>
                    </a:cubicBezTo>
                    <a:cubicBezTo>
                      <a:pt x="32263" y="2831"/>
                      <a:pt x="31471" y="3156"/>
                      <a:pt x="30792" y="3630"/>
                    </a:cubicBezTo>
                    <a:lnTo>
                      <a:pt x="30792" y="3630"/>
                    </a:lnTo>
                    <a:cubicBezTo>
                      <a:pt x="30388" y="2215"/>
                      <a:pt x="29159" y="824"/>
                      <a:pt x="26744" y="338"/>
                    </a:cubicBezTo>
                    <a:cubicBezTo>
                      <a:pt x="26517" y="294"/>
                      <a:pt x="26297" y="273"/>
                      <a:pt x="26084" y="273"/>
                    </a:cubicBezTo>
                    <a:cubicBezTo>
                      <a:pt x="24659" y="273"/>
                      <a:pt x="23561" y="1207"/>
                      <a:pt x="22853" y="2294"/>
                    </a:cubicBezTo>
                    <a:lnTo>
                      <a:pt x="22853" y="2294"/>
                    </a:lnTo>
                    <a:cubicBezTo>
                      <a:pt x="22487" y="1865"/>
                      <a:pt x="21991" y="1404"/>
                      <a:pt x="21334" y="916"/>
                    </a:cubicBezTo>
                    <a:cubicBezTo>
                      <a:pt x="20462" y="267"/>
                      <a:pt x="19607" y="1"/>
                      <a:pt x="188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3"/>
              <p:cNvSpPr/>
              <p:nvPr/>
            </p:nvSpPr>
            <p:spPr>
              <a:xfrm>
                <a:off x="1755695" y="973272"/>
                <a:ext cx="1869610" cy="1604101"/>
              </a:xfrm>
              <a:custGeom>
                <a:avLst/>
                <a:gdLst/>
                <a:ahLst/>
                <a:cxnLst/>
                <a:rect l="l" t="t" r="r" b="b"/>
                <a:pathLst>
                  <a:path w="45078" h="38674" extrusionOk="0">
                    <a:moveTo>
                      <a:pt x="22889" y="2675"/>
                    </a:moveTo>
                    <a:cubicBezTo>
                      <a:pt x="23801" y="3800"/>
                      <a:pt x="23679" y="4560"/>
                      <a:pt x="23497" y="4924"/>
                    </a:cubicBezTo>
                    <a:cubicBezTo>
                      <a:pt x="23338" y="5348"/>
                      <a:pt x="22925" y="5610"/>
                      <a:pt x="22479" y="5610"/>
                    </a:cubicBezTo>
                    <a:cubicBezTo>
                      <a:pt x="22414" y="5610"/>
                      <a:pt x="22347" y="5605"/>
                      <a:pt x="22281" y="5593"/>
                    </a:cubicBezTo>
                    <a:cubicBezTo>
                      <a:pt x="22220" y="5563"/>
                      <a:pt x="22159" y="5502"/>
                      <a:pt x="22129" y="5411"/>
                    </a:cubicBezTo>
                    <a:cubicBezTo>
                      <a:pt x="21977" y="4955"/>
                      <a:pt x="22220" y="3769"/>
                      <a:pt x="22889" y="2675"/>
                    </a:cubicBezTo>
                    <a:close/>
                    <a:moveTo>
                      <a:pt x="14864" y="2766"/>
                    </a:moveTo>
                    <a:cubicBezTo>
                      <a:pt x="15411" y="3435"/>
                      <a:pt x="15563" y="4316"/>
                      <a:pt x="15259" y="5137"/>
                    </a:cubicBezTo>
                    <a:cubicBezTo>
                      <a:pt x="15108" y="5502"/>
                      <a:pt x="14895" y="5745"/>
                      <a:pt x="14652" y="5745"/>
                    </a:cubicBezTo>
                    <a:cubicBezTo>
                      <a:pt x="14530" y="5745"/>
                      <a:pt x="14408" y="5684"/>
                      <a:pt x="14317" y="5593"/>
                    </a:cubicBezTo>
                    <a:cubicBezTo>
                      <a:pt x="13861" y="5198"/>
                      <a:pt x="14104" y="3952"/>
                      <a:pt x="14864" y="2766"/>
                    </a:cubicBezTo>
                    <a:close/>
                    <a:moveTo>
                      <a:pt x="30731" y="3982"/>
                    </a:moveTo>
                    <a:cubicBezTo>
                      <a:pt x="30944" y="4803"/>
                      <a:pt x="30852" y="5684"/>
                      <a:pt x="30427" y="6414"/>
                    </a:cubicBezTo>
                    <a:cubicBezTo>
                      <a:pt x="30214" y="6839"/>
                      <a:pt x="29819" y="7143"/>
                      <a:pt x="29333" y="7265"/>
                    </a:cubicBezTo>
                    <a:cubicBezTo>
                      <a:pt x="29272" y="7295"/>
                      <a:pt x="29211" y="7295"/>
                      <a:pt x="29150" y="7295"/>
                    </a:cubicBezTo>
                    <a:cubicBezTo>
                      <a:pt x="28907" y="7295"/>
                      <a:pt x="28846" y="7174"/>
                      <a:pt x="28816" y="7082"/>
                    </a:cubicBezTo>
                    <a:cubicBezTo>
                      <a:pt x="28634" y="6535"/>
                      <a:pt x="29393" y="4985"/>
                      <a:pt x="30731" y="3982"/>
                    </a:cubicBezTo>
                    <a:close/>
                    <a:moveTo>
                      <a:pt x="8390" y="5198"/>
                    </a:moveTo>
                    <a:cubicBezTo>
                      <a:pt x="8968" y="5228"/>
                      <a:pt x="9515" y="5532"/>
                      <a:pt x="9910" y="5988"/>
                    </a:cubicBezTo>
                    <a:cubicBezTo>
                      <a:pt x="10153" y="6383"/>
                      <a:pt x="10214" y="6870"/>
                      <a:pt x="10092" y="7326"/>
                    </a:cubicBezTo>
                    <a:cubicBezTo>
                      <a:pt x="9849" y="8085"/>
                      <a:pt x="9363" y="8511"/>
                      <a:pt x="8724" y="8511"/>
                    </a:cubicBezTo>
                    <a:cubicBezTo>
                      <a:pt x="8697" y="8513"/>
                      <a:pt x="8670" y="8514"/>
                      <a:pt x="8644" y="8514"/>
                    </a:cubicBezTo>
                    <a:cubicBezTo>
                      <a:pt x="8249" y="8514"/>
                      <a:pt x="7888" y="8307"/>
                      <a:pt x="7661" y="7994"/>
                    </a:cubicBezTo>
                    <a:cubicBezTo>
                      <a:pt x="7539" y="7842"/>
                      <a:pt x="7539" y="7660"/>
                      <a:pt x="7630" y="7478"/>
                    </a:cubicBezTo>
                    <a:cubicBezTo>
                      <a:pt x="7630" y="7478"/>
                      <a:pt x="7630" y="7447"/>
                      <a:pt x="7630" y="7447"/>
                    </a:cubicBezTo>
                    <a:cubicBezTo>
                      <a:pt x="7752" y="6657"/>
                      <a:pt x="8025" y="5897"/>
                      <a:pt x="8390" y="5198"/>
                    </a:cubicBezTo>
                    <a:close/>
                    <a:moveTo>
                      <a:pt x="37327" y="6353"/>
                    </a:moveTo>
                    <a:lnTo>
                      <a:pt x="37327" y="6353"/>
                    </a:lnTo>
                    <a:cubicBezTo>
                      <a:pt x="37570" y="7113"/>
                      <a:pt x="37509" y="7964"/>
                      <a:pt x="37144" y="8663"/>
                    </a:cubicBezTo>
                    <a:cubicBezTo>
                      <a:pt x="36932" y="9089"/>
                      <a:pt x="36536" y="9392"/>
                      <a:pt x="36081" y="9484"/>
                    </a:cubicBezTo>
                    <a:lnTo>
                      <a:pt x="35959" y="9484"/>
                    </a:lnTo>
                    <a:cubicBezTo>
                      <a:pt x="35807" y="9484"/>
                      <a:pt x="35685" y="9392"/>
                      <a:pt x="35655" y="9271"/>
                    </a:cubicBezTo>
                    <a:cubicBezTo>
                      <a:pt x="35503" y="8693"/>
                      <a:pt x="36111" y="7234"/>
                      <a:pt x="37327" y="6353"/>
                    </a:cubicBezTo>
                    <a:close/>
                    <a:moveTo>
                      <a:pt x="4184" y="11356"/>
                    </a:moveTo>
                    <a:cubicBezTo>
                      <a:pt x="4340" y="11356"/>
                      <a:pt x="4496" y="11384"/>
                      <a:pt x="4651" y="11429"/>
                    </a:cubicBezTo>
                    <a:cubicBezTo>
                      <a:pt x="5898" y="11733"/>
                      <a:pt x="6627" y="12219"/>
                      <a:pt x="6657" y="12706"/>
                    </a:cubicBezTo>
                    <a:cubicBezTo>
                      <a:pt x="6657" y="13040"/>
                      <a:pt x="6293" y="13435"/>
                      <a:pt x="5685" y="13648"/>
                    </a:cubicBezTo>
                    <a:cubicBezTo>
                      <a:pt x="5594" y="13678"/>
                      <a:pt x="5502" y="13709"/>
                      <a:pt x="5381" y="13709"/>
                    </a:cubicBezTo>
                    <a:cubicBezTo>
                      <a:pt x="4743" y="13709"/>
                      <a:pt x="4195" y="12797"/>
                      <a:pt x="4013" y="11368"/>
                    </a:cubicBezTo>
                    <a:cubicBezTo>
                      <a:pt x="4070" y="11360"/>
                      <a:pt x="4127" y="11356"/>
                      <a:pt x="4184" y="11356"/>
                    </a:cubicBezTo>
                    <a:close/>
                    <a:moveTo>
                      <a:pt x="40234" y="14700"/>
                    </a:moveTo>
                    <a:cubicBezTo>
                      <a:pt x="40288" y="14700"/>
                      <a:pt x="40342" y="14704"/>
                      <a:pt x="40397" y="14712"/>
                    </a:cubicBezTo>
                    <a:cubicBezTo>
                      <a:pt x="41096" y="14742"/>
                      <a:pt x="41795" y="14924"/>
                      <a:pt x="42403" y="15289"/>
                    </a:cubicBezTo>
                    <a:cubicBezTo>
                      <a:pt x="42555" y="15350"/>
                      <a:pt x="42676" y="15411"/>
                      <a:pt x="42828" y="15502"/>
                    </a:cubicBezTo>
                    <a:cubicBezTo>
                      <a:pt x="42403" y="15867"/>
                      <a:pt x="41917" y="16079"/>
                      <a:pt x="41369" y="16140"/>
                    </a:cubicBezTo>
                    <a:cubicBezTo>
                      <a:pt x="41144" y="16173"/>
                      <a:pt x="40930" y="16189"/>
                      <a:pt x="40730" y="16189"/>
                    </a:cubicBezTo>
                    <a:cubicBezTo>
                      <a:pt x="40016" y="16189"/>
                      <a:pt x="39486" y="15987"/>
                      <a:pt x="39272" y="15654"/>
                    </a:cubicBezTo>
                    <a:cubicBezTo>
                      <a:pt x="39181" y="15502"/>
                      <a:pt x="39181" y="15320"/>
                      <a:pt x="39272" y="15168"/>
                    </a:cubicBezTo>
                    <a:cubicBezTo>
                      <a:pt x="39511" y="14876"/>
                      <a:pt x="39865" y="14700"/>
                      <a:pt x="40234" y="14700"/>
                    </a:cubicBezTo>
                    <a:close/>
                    <a:moveTo>
                      <a:pt x="3557" y="18845"/>
                    </a:moveTo>
                    <a:cubicBezTo>
                      <a:pt x="3831" y="18845"/>
                      <a:pt x="4074" y="18937"/>
                      <a:pt x="4287" y="19119"/>
                    </a:cubicBezTo>
                    <a:cubicBezTo>
                      <a:pt x="4530" y="19332"/>
                      <a:pt x="4834" y="19605"/>
                      <a:pt x="4712" y="19940"/>
                    </a:cubicBezTo>
                    <a:cubicBezTo>
                      <a:pt x="4591" y="20274"/>
                      <a:pt x="4013" y="20517"/>
                      <a:pt x="3344" y="20517"/>
                    </a:cubicBezTo>
                    <a:cubicBezTo>
                      <a:pt x="2797" y="20517"/>
                      <a:pt x="2281" y="20396"/>
                      <a:pt x="1825" y="20122"/>
                    </a:cubicBezTo>
                    <a:cubicBezTo>
                      <a:pt x="2341" y="19301"/>
                      <a:pt x="2980" y="18845"/>
                      <a:pt x="3557" y="18845"/>
                    </a:cubicBezTo>
                    <a:close/>
                    <a:moveTo>
                      <a:pt x="39035" y="21820"/>
                    </a:moveTo>
                    <a:cubicBezTo>
                      <a:pt x="39064" y="21820"/>
                      <a:pt x="39092" y="21822"/>
                      <a:pt x="39120" y="21824"/>
                    </a:cubicBezTo>
                    <a:cubicBezTo>
                      <a:pt x="39637" y="21855"/>
                      <a:pt x="40154" y="22067"/>
                      <a:pt x="40518" y="22432"/>
                    </a:cubicBezTo>
                    <a:cubicBezTo>
                      <a:pt x="40853" y="22706"/>
                      <a:pt x="41126" y="23040"/>
                      <a:pt x="41369" y="23374"/>
                    </a:cubicBezTo>
                    <a:cubicBezTo>
                      <a:pt x="41096" y="23435"/>
                      <a:pt x="40822" y="23466"/>
                      <a:pt x="40549" y="23496"/>
                    </a:cubicBezTo>
                    <a:lnTo>
                      <a:pt x="40397" y="23496"/>
                    </a:lnTo>
                    <a:cubicBezTo>
                      <a:pt x="38847" y="23496"/>
                      <a:pt x="38391" y="23010"/>
                      <a:pt x="38269" y="22797"/>
                    </a:cubicBezTo>
                    <a:cubicBezTo>
                      <a:pt x="38178" y="22615"/>
                      <a:pt x="38178" y="22402"/>
                      <a:pt x="38269" y="22219"/>
                    </a:cubicBezTo>
                    <a:cubicBezTo>
                      <a:pt x="38436" y="21969"/>
                      <a:pt x="38730" y="21820"/>
                      <a:pt x="39035" y="21820"/>
                    </a:cubicBezTo>
                    <a:close/>
                    <a:moveTo>
                      <a:pt x="6171" y="25289"/>
                    </a:moveTo>
                    <a:cubicBezTo>
                      <a:pt x="6354" y="25289"/>
                      <a:pt x="6445" y="25350"/>
                      <a:pt x="6445" y="25502"/>
                    </a:cubicBezTo>
                    <a:cubicBezTo>
                      <a:pt x="6445" y="26232"/>
                      <a:pt x="5107" y="27782"/>
                      <a:pt x="3648" y="27782"/>
                    </a:cubicBezTo>
                    <a:lnTo>
                      <a:pt x="3588" y="27782"/>
                    </a:lnTo>
                    <a:cubicBezTo>
                      <a:pt x="3770" y="26809"/>
                      <a:pt x="4408" y="25958"/>
                      <a:pt x="5320" y="25533"/>
                    </a:cubicBezTo>
                    <a:cubicBezTo>
                      <a:pt x="5594" y="25381"/>
                      <a:pt x="5867" y="25289"/>
                      <a:pt x="6171" y="25289"/>
                    </a:cubicBezTo>
                    <a:close/>
                    <a:moveTo>
                      <a:pt x="36159" y="28780"/>
                    </a:moveTo>
                    <a:cubicBezTo>
                      <a:pt x="36183" y="28780"/>
                      <a:pt x="36208" y="28782"/>
                      <a:pt x="36233" y="28785"/>
                    </a:cubicBezTo>
                    <a:cubicBezTo>
                      <a:pt x="36688" y="28815"/>
                      <a:pt x="37114" y="29028"/>
                      <a:pt x="37448" y="29362"/>
                    </a:cubicBezTo>
                    <a:cubicBezTo>
                      <a:pt x="37965" y="29758"/>
                      <a:pt x="38360" y="30305"/>
                      <a:pt x="38573" y="30913"/>
                    </a:cubicBezTo>
                    <a:cubicBezTo>
                      <a:pt x="38391" y="30943"/>
                      <a:pt x="38239" y="30943"/>
                      <a:pt x="38056" y="30943"/>
                    </a:cubicBezTo>
                    <a:cubicBezTo>
                      <a:pt x="36476" y="30943"/>
                      <a:pt x="35898" y="30274"/>
                      <a:pt x="35716" y="29970"/>
                    </a:cubicBezTo>
                    <a:cubicBezTo>
                      <a:pt x="35564" y="29697"/>
                      <a:pt x="35533" y="29362"/>
                      <a:pt x="35655" y="29089"/>
                    </a:cubicBezTo>
                    <a:cubicBezTo>
                      <a:pt x="35764" y="28898"/>
                      <a:pt x="35947" y="28780"/>
                      <a:pt x="36159" y="28780"/>
                    </a:cubicBezTo>
                    <a:close/>
                    <a:moveTo>
                      <a:pt x="8859" y="28964"/>
                    </a:moveTo>
                    <a:cubicBezTo>
                      <a:pt x="8885" y="28964"/>
                      <a:pt x="8911" y="28965"/>
                      <a:pt x="8937" y="28967"/>
                    </a:cubicBezTo>
                    <a:lnTo>
                      <a:pt x="8998" y="28967"/>
                    </a:lnTo>
                    <a:cubicBezTo>
                      <a:pt x="9667" y="28967"/>
                      <a:pt x="10214" y="29484"/>
                      <a:pt x="10244" y="30153"/>
                    </a:cubicBezTo>
                    <a:cubicBezTo>
                      <a:pt x="10396" y="31368"/>
                      <a:pt x="9636" y="32979"/>
                      <a:pt x="8360" y="33466"/>
                    </a:cubicBezTo>
                    <a:cubicBezTo>
                      <a:pt x="7691" y="31916"/>
                      <a:pt x="7539" y="30274"/>
                      <a:pt x="8056" y="29454"/>
                    </a:cubicBezTo>
                    <a:cubicBezTo>
                      <a:pt x="8225" y="29143"/>
                      <a:pt x="8525" y="28964"/>
                      <a:pt x="8859" y="28964"/>
                    </a:cubicBezTo>
                    <a:close/>
                    <a:moveTo>
                      <a:pt x="14778" y="33036"/>
                    </a:moveTo>
                    <a:cubicBezTo>
                      <a:pt x="14796" y="33036"/>
                      <a:pt x="14815" y="33037"/>
                      <a:pt x="14834" y="33040"/>
                    </a:cubicBezTo>
                    <a:cubicBezTo>
                      <a:pt x="14925" y="33040"/>
                      <a:pt x="15016" y="33071"/>
                      <a:pt x="15108" y="33101"/>
                    </a:cubicBezTo>
                    <a:cubicBezTo>
                      <a:pt x="15715" y="33314"/>
                      <a:pt x="16171" y="33831"/>
                      <a:pt x="16354" y="34469"/>
                    </a:cubicBezTo>
                    <a:cubicBezTo>
                      <a:pt x="16627" y="35077"/>
                      <a:pt x="16597" y="35776"/>
                      <a:pt x="16293" y="36353"/>
                    </a:cubicBezTo>
                    <a:cubicBezTo>
                      <a:pt x="14743" y="35138"/>
                      <a:pt x="14287" y="33800"/>
                      <a:pt x="14439" y="33283"/>
                    </a:cubicBezTo>
                    <a:cubicBezTo>
                      <a:pt x="14493" y="33147"/>
                      <a:pt x="14621" y="33036"/>
                      <a:pt x="14778" y="33036"/>
                    </a:cubicBezTo>
                    <a:close/>
                    <a:moveTo>
                      <a:pt x="30944" y="33496"/>
                    </a:moveTo>
                    <a:cubicBezTo>
                      <a:pt x="31065" y="33496"/>
                      <a:pt x="31187" y="33587"/>
                      <a:pt x="31278" y="33770"/>
                    </a:cubicBezTo>
                    <a:cubicBezTo>
                      <a:pt x="31764" y="34651"/>
                      <a:pt x="31278" y="35806"/>
                      <a:pt x="30062" y="36748"/>
                    </a:cubicBezTo>
                    <a:cubicBezTo>
                      <a:pt x="29545" y="36141"/>
                      <a:pt x="29667" y="35198"/>
                      <a:pt x="29941" y="34590"/>
                    </a:cubicBezTo>
                    <a:cubicBezTo>
                      <a:pt x="30184" y="33952"/>
                      <a:pt x="30609" y="33496"/>
                      <a:pt x="30944" y="33496"/>
                    </a:cubicBezTo>
                    <a:close/>
                    <a:moveTo>
                      <a:pt x="23223" y="33770"/>
                    </a:moveTo>
                    <a:cubicBezTo>
                      <a:pt x="23314" y="33770"/>
                      <a:pt x="23375" y="33800"/>
                      <a:pt x="23406" y="33831"/>
                    </a:cubicBezTo>
                    <a:cubicBezTo>
                      <a:pt x="23861" y="34074"/>
                      <a:pt x="24257" y="34864"/>
                      <a:pt x="24348" y="35685"/>
                    </a:cubicBezTo>
                    <a:cubicBezTo>
                      <a:pt x="24469" y="36414"/>
                      <a:pt x="24257" y="37174"/>
                      <a:pt x="23770" y="37721"/>
                    </a:cubicBezTo>
                    <a:cubicBezTo>
                      <a:pt x="22524" y="36961"/>
                      <a:pt x="22372" y="35441"/>
                      <a:pt x="22615" y="34590"/>
                    </a:cubicBezTo>
                    <a:cubicBezTo>
                      <a:pt x="22737" y="34104"/>
                      <a:pt x="22980" y="33770"/>
                      <a:pt x="23223" y="33770"/>
                    </a:cubicBezTo>
                    <a:close/>
                    <a:moveTo>
                      <a:pt x="18846" y="274"/>
                    </a:moveTo>
                    <a:cubicBezTo>
                      <a:pt x="19758" y="274"/>
                      <a:pt x="20609" y="608"/>
                      <a:pt x="21308" y="1155"/>
                    </a:cubicBezTo>
                    <a:cubicBezTo>
                      <a:pt x="21825" y="1520"/>
                      <a:pt x="22311" y="1946"/>
                      <a:pt x="22737" y="2432"/>
                    </a:cubicBezTo>
                    <a:cubicBezTo>
                      <a:pt x="22038" y="3526"/>
                      <a:pt x="21673" y="4864"/>
                      <a:pt x="21916" y="5502"/>
                    </a:cubicBezTo>
                    <a:cubicBezTo>
                      <a:pt x="21947" y="5654"/>
                      <a:pt x="22068" y="5806"/>
                      <a:pt x="22220" y="5867"/>
                    </a:cubicBezTo>
                    <a:cubicBezTo>
                      <a:pt x="22285" y="5888"/>
                      <a:pt x="22364" y="5910"/>
                      <a:pt x="22448" y="5910"/>
                    </a:cubicBezTo>
                    <a:cubicBezTo>
                      <a:pt x="22483" y="5910"/>
                      <a:pt x="22519" y="5906"/>
                      <a:pt x="22554" y="5897"/>
                    </a:cubicBezTo>
                    <a:cubicBezTo>
                      <a:pt x="23071" y="5897"/>
                      <a:pt x="23558" y="5563"/>
                      <a:pt x="23801" y="5046"/>
                    </a:cubicBezTo>
                    <a:cubicBezTo>
                      <a:pt x="23983" y="4590"/>
                      <a:pt x="24165" y="3708"/>
                      <a:pt x="23102" y="2401"/>
                    </a:cubicBezTo>
                    <a:cubicBezTo>
                      <a:pt x="23588" y="1672"/>
                      <a:pt x="24621" y="517"/>
                      <a:pt x="26141" y="517"/>
                    </a:cubicBezTo>
                    <a:cubicBezTo>
                      <a:pt x="26354" y="517"/>
                      <a:pt x="26567" y="547"/>
                      <a:pt x="26749" y="578"/>
                    </a:cubicBezTo>
                    <a:cubicBezTo>
                      <a:pt x="28786" y="973"/>
                      <a:pt x="30184" y="2098"/>
                      <a:pt x="30670" y="3678"/>
                    </a:cubicBezTo>
                    <a:cubicBezTo>
                      <a:pt x="29211" y="4742"/>
                      <a:pt x="28330" y="6444"/>
                      <a:pt x="28542" y="7174"/>
                    </a:cubicBezTo>
                    <a:cubicBezTo>
                      <a:pt x="28636" y="7431"/>
                      <a:pt x="28837" y="7580"/>
                      <a:pt x="29132" y="7580"/>
                    </a:cubicBezTo>
                    <a:cubicBezTo>
                      <a:pt x="29221" y="7580"/>
                      <a:pt x="29318" y="7566"/>
                      <a:pt x="29424" y="7538"/>
                    </a:cubicBezTo>
                    <a:cubicBezTo>
                      <a:pt x="29971" y="7417"/>
                      <a:pt x="30427" y="7052"/>
                      <a:pt x="30700" y="6566"/>
                    </a:cubicBezTo>
                    <a:cubicBezTo>
                      <a:pt x="31156" y="5715"/>
                      <a:pt x="31278" y="4712"/>
                      <a:pt x="31004" y="3800"/>
                    </a:cubicBezTo>
                    <a:cubicBezTo>
                      <a:pt x="31709" y="3317"/>
                      <a:pt x="32448" y="3073"/>
                      <a:pt x="33179" y="3073"/>
                    </a:cubicBezTo>
                    <a:cubicBezTo>
                      <a:pt x="33646" y="3073"/>
                      <a:pt x="34111" y="3173"/>
                      <a:pt x="34561" y="3374"/>
                    </a:cubicBezTo>
                    <a:cubicBezTo>
                      <a:pt x="35746" y="3921"/>
                      <a:pt x="36688" y="4864"/>
                      <a:pt x="37205" y="6049"/>
                    </a:cubicBezTo>
                    <a:cubicBezTo>
                      <a:pt x="35959" y="6961"/>
                      <a:pt x="35169" y="8602"/>
                      <a:pt x="35381" y="9332"/>
                    </a:cubicBezTo>
                    <a:cubicBezTo>
                      <a:pt x="35473" y="9575"/>
                      <a:pt x="35685" y="9757"/>
                      <a:pt x="35959" y="9757"/>
                    </a:cubicBezTo>
                    <a:lnTo>
                      <a:pt x="36141" y="9757"/>
                    </a:lnTo>
                    <a:cubicBezTo>
                      <a:pt x="36688" y="9636"/>
                      <a:pt x="37144" y="9301"/>
                      <a:pt x="37418" y="8815"/>
                    </a:cubicBezTo>
                    <a:cubicBezTo>
                      <a:pt x="37813" y="7994"/>
                      <a:pt x="37874" y="7052"/>
                      <a:pt x="37570" y="6171"/>
                    </a:cubicBezTo>
                    <a:cubicBezTo>
                      <a:pt x="38095" y="5834"/>
                      <a:pt x="38650" y="5664"/>
                      <a:pt x="39211" y="5664"/>
                    </a:cubicBezTo>
                    <a:cubicBezTo>
                      <a:pt x="39916" y="5664"/>
                      <a:pt x="40631" y="5933"/>
                      <a:pt x="41309" y="6474"/>
                    </a:cubicBezTo>
                    <a:cubicBezTo>
                      <a:pt x="42980" y="7782"/>
                      <a:pt x="43983" y="9757"/>
                      <a:pt x="44105" y="11855"/>
                    </a:cubicBezTo>
                    <a:cubicBezTo>
                      <a:pt x="44166" y="13283"/>
                      <a:pt x="43801" y="14529"/>
                      <a:pt x="43041" y="15320"/>
                    </a:cubicBezTo>
                    <a:cubicBezTo>
                      <a:pt x="42889" y="15228"/>
                      <a:pt x="42707" y="15107"/>
                      <a:pt x="42555" y="15046"/>
                    </a:cubicBezTo>
                    <a:cubicBezTo>
                      <a:pt x="41886" y="14681"/>
                      <a:pt x="41157" y="14469"/>
                      <a:pt x="40397" y="14438"/>
                    </a:cubicBezTo>
                    <a:cubicBezTo>
                      <a:pt x="40344" y="14432"/>
                      <a:pt x="40291" y="14429"/>
                      <a:pt x="40238" y="14429"/>
                    </a:cubicBezTo>
                    <a:cubicBezTo>
                      <a:pt x="39776" y="14429"/>
                      <a:pt x="39329" y="14661"/>
                      <a:pt x="39029" y="15016"/>
                    </a:cubicBezTo>
                    <a:cubicBezTo>
                      <a:pt x="38907" y="15259"/>
                      <a:pt x="38907" y="15563"/>
                      <a:pt x="39029" y="15776"/>
                    </a:cubicBezTo>
                    <a:cubicBezTo>
                      <a:pt x="39290" y="16226"/>
                      <a:pt x="39884" y="16473"/>
                      <a:pt x="40696" y="16473"/>
                    </a:cubicBezTo>
                    <a:cubicBezTo>
                      <a:pt x="40925" y="16473"/>
                      <a:pt x="41170" y="16454"/>
                      <a:pt x="41430" y="16414"/>
                    </a:cubicBezTo>
                    <a:cubicBezTo>
                      <a:pt x="42038" y="16353"/>
                      <a:pt x="42616" y="16079"/>
                      <a:pt x="43072" y="15654"/>
                    </a:cubicBezTo>
                    <a:cubicBezTo>
                      <a:pt x="44227" y="16566"/>
                      <a:pt x="44743" y="18055"/>
                      <a:pt x="44470" y="19697"/>
                    </a:cubicBezTo>
                    <a:cubicBezTo>
                      <a:pt x="44196" y="21399"/>
                      <a:pt x="43102" y="22797"/>
                      <a:pt x="41643" y="23283"/>
                    </a:cubicBezTo>
                    <a:cubicBezTo>
                      <a:pt x="41400" y="22888"/>
                      <a:pt x="41096" y="22493"/>
                      <a:pt x="40731" y="22189"/>
                    </a:cubicBezTo>
                    <a:cubicBezTo>
                      <a:pt x="40306" y="21763"/>
                      <a:pt x="39728" y="21520"/>
                      <a:pt x="39120" y="21490"/>
                    </a:cubicBezTo>
                    <a:cubicBezTo>
                      <a:pt x="39093" y="21488"/>
                      <a:pt x="39066" y="21487"/>
                      <a:pt x="39039" y="21487"/>
                    </a:cubicBezTo>
                    <a:cubicBezTo>
                      <a:pt x="38642" y="21487"/>
                      <a:pt x="38256" y="21695"/>
                      <a:pt x="38056" y="22037"/>
                    </a:cubicBezTo>
                    <a:cubicBezTo>
                      <a:pt x="37904" y="22311"/>
                      <a:pt x="37904" y="22615"/>
                      <a:pt x="38056" y="22888"/>
                    </a:cubicBezTo>
                    <a:cubicBezTo>
                      <a:pt x="38239" y="23192"/>
                      <a:pt x="38786" y="23739"/>
                      <a:pt x="40397" y="23739"/>
                    </a:cubicBezTo>
                    <a:lnTo>
                      <a:pt x="40549" y="23739"/>
                    </a:lnTo>
                    <a:cubicBezTo>
                      <a:pt x="40883" y="23709"/>
                      <a:pt x="41217" y="23678"/>
                      <a:pt x="41552" y="23587"/>
                    </a:cubicBezTo>
                    <a:cubicBezTo>
                      <a:pt x="42403" y="24955"/>
                      <a:pt x="42920" y="27052"/>
                      <a:pt x="42190" y="28694"/>
                    </a:cubicBezTo>
                    <a:cubicBezTo>
                      <a:pt x="41673" y="29849"/>
                      <a:pt x="40610" y="30578"/>
                      <a:pt x="39120" y="30821"/>
                    </a:cubicBezTo>
                    <a:lnTo>
                      <a:pt x="38907" y="30852"/>
                    </a:lnTo>
                    <a:cubicBezTo>
                      <a:pt x="38664" y="30153"/>
                      <a:pt x="38239" y="29545"/>
                      <a:pt x="37661" y="29089"/>
                    </a:cubicBezTo>
                    <a:cubicBezTo>
                      <a:pt x="37266" y="28724"/>
                      <a:pt x="36780" y="28481"/>
                      <a:pt x="36263" y="28450"/>
                    </a:cubicBezTo>
                    <a:cubicBezTo>
                      <a:pt x="35929" y="28450"/>
                      <a:pt x="35594" y="28602"/>
                      <a:pt x="35442" y="28906"/>
                    </a:cubicBezTo>
                    <a:cubicBezTo>
                      <a:pt x="35260" y="29271"/>
                      <a:pt x="35260" y="29697"/>
                      <a:pt x="35503" y="30061"/>
                    </a:cubicBezTo>
                    <a:cubicBezTo>
                      <a:pt x="35685" y="30396"/>
                      <a:pt x="36324" y="31186"/>
                      <a:pt x="38087" y="31186"/>
                    </a:cubicBezTo>
                    <a:cubicBezTo>
                      <a:pt x="38269" y="31186"/>
                      <a:pt x="38482" y="31156"/>
                      <a:pt x="38695" y="31156"/>
                    </a:cubicBezTo>
                    <a:cubicBezTo>
                      <a:pt x="38968" y="32189"/>
                      <a:pt x="38786" y="33283"/>
                      <a:pt x="38208" y="34195"/>
                    </a:cubicBezTo>
                    <a:cubicBezTo>
                      <a:pt x="37296" y="35715"/>
                      <a:pt x="35473" y="36779"/>
                      <a:pt x="33102" y="37235"/>
                    </a:cubicBezTo>
                    <a:cubicBezTo>
                      <a:pt x="32676" y="37296"/>
                      <a:pt x="32281" y="37356"/>
                      <a:pt x="31886" y="37356"/>
                    </a:cubicBezTo>
                    <a:cubicBezTo>
                      <a:pt x="31837" y="37359"/>
                      <a:pt x="31789" y="37360"/>
                      <a:pt x="31741" y="37360"/>
                    </a:cubicBezTo>
                    <a:cubicBezTo>
                      <a:pt x="31217" y="37360"/>
                      <a:pt x="30720" y="37209"/>
                      <a:pt x="30275" y="36931"/>
                    </a:cubicBezTo>
                    <a:cubicBezTo>
                      <a:pt x="31582" y="35897"/>
                      <a:pt x="32099" y="34590"/>
                      <a:pt x="31552" y="33618"/>
                    </a:cubicBezTo>
                    <a:cubicBezTo>
                      <a:pt x="31460" y="33344"/>
                      <a:pt x="31217" y="33192"/>
                      <a:pt x="30944" y="33192"/>
                    </a:cubicBezTo>
                    <a:cubicBezTo>
                      <a:pt x="30457" y="33192"/>
                      <a:pt x="29941" y="33800"/>
                      <a:pt x="29697" y="34438"/>
                    </a:cubicBezTo>
                    <a:cubicBezTo>
                      <a:pt x="29393" y="35198"/>
                      <a:pt x="29272" y="36201"/>
                      <a:pt x="29849" y="36900"/>
                    </a:cubicBezTo>
                    <a:cubicBezTo>
                      <a:pt x="28634" y="37721"/>
                      <a:pt x="27205" y="38147"/>
                      <a:pt x="25746" y="38147"/>
                    </a:cubicBezTo>
                    <a:lnTo>
                      <a:pt x="25290" y="38147"/>
                    </a:lnTo>
                    <a:cubicBezTo>
                      <a:pt x="24865" y="38116"/>
                      <a:pt x="24439" y="38025"/>
                      <a:pt x="24044" y="37843"/>
                    </a:cubicBezTo>
                    <a:cubicBezTo>
                      <a:pt x="24561" y="37235"/>
                      <a:pt x="24773" y="36414"/>
                      <a:pt x="24652" y="35624"/>
                    </a:cubicBezTo>
                    <a:cubicBezTo>
                      <a:pt x="24530" y="34712"/>
                      <a:pt x="24074" y="33831"/>
                      <a:pt x="23558" y="33557"/>
                    </a:cubicBezTo>
                    <a:cubicBezTo>
                      <a:pt x="23466" y="33496"/>
                      <a:pt x="23375" y="33466"/>
                      <a:pt x="23254" y="33466"/>
                    </a:cubicBezTo>
                    <a:cubicBezTo>
                      <a:pt x="22858" y="33466"/>
                      <a:pt x="22524" y="33861"/>
                      <a:pt x="22342" y="34499"/>
                    </a:cubicBezTo>
                    <a:cubicBezTo>
                      <a:pt x="22099" y="35441"/>
                      <a:pt x="22250" y="37083"/>
                      <a:pt x="23558" y="37934"/>
                    </a:cubicBezTo>
                    <a:cubicBezTo>
                      <a:pt x="23124" y="38241"/>
                      <a:pt x="22529" y="38398"/>
                      <a:pt x="21798" y="38398"/>
                    </a:cubicBezTo>
                    <a:cubicBezTo>
                      <a:pt x="21300" y="38398"/>
                      <a:pt x="20739" y="38325"/>
                      <a:pt x="20123" y="38177"/>
                    </a:cubicBezTo>
                    <a:cubicBezTo>
                      <a:pt x="18846" y="37873"/>
                      <a:pt x="17600" y="37296"/>
                      <a:pt x="16536" y="36536"/>
                    </a:cubicBezTo>
                    <a:cubicBezTo>
                      <a:pt x="16901" y="35867"/>
                      <a:pt x="16931" y="35046"/>
                      <a:pt x="16658" y="34347"/>
                    </a:cubicBezTo>
                    <a:cubicBezTo>
                      <a:pt x="16445" y="33618"/>
                      <a:pt x="15898" y="33071"/>
                      <a:pt x="15199" y="32797"/>
                    </a:cubicBezTo>
                    <a:cubicBezTo>
                      <a:pt x="15082" y="32761"/>
                      <a:pt x="14972" y="32743"/>
                      <a:pt x="14870" y="32743"/>
                    </a:cubicBezTo>
                    <a:cubicBezTo>
                      <a:pt x="14549" y="32743"/>
                      <a:pt x="14311" y="32915"/>
                      <a:pt x="14196" y="33192"/>
                    </a:cubicBezTo>
                    <a:cubicBezTo>
                      <a:pt x="13952" y="33922"/>
                      <a:pt x="14652" y="35381"/>
                      <a:pt x="16171" y="36597"/>
                    </a:cubicBezTo>
                    <a:cubicBezTo>
                      <a:pt x="15755" y="37123"/>
                      <a:pt x="15038" y="37380"/>
                      <a:pt x="14089" y="37380"/>
                    </a:cubicBezTo>
                    <a:cubicBezTo>
                      <a:pt x="13722" y="37380"/>
                      <a:pt x="13321" y="37341"/>
                      <a:pt x="12889" y="37265"/>
                    </a:cubicBezTo>
                    <a:cubicBezTo>
                      <a:pt x="11034" y="36900"/>
                      <a:pt x="9484" y="35624"/>
                      <a:pt x="8512" y="33709"/>
                    </a:cubicBezTo>
                    <a:cubicBezTo>
                      <a:pt x="9879" y="33192"/>
                      <a:pt x="10700" y="31429"/>
                      <a:pt x="10548" y="30122"/>
                    </a:cubicBezTo>
                    <a:cubicBezTo>
                      <a:pt x="10518" y="29302"/>
                      <a:pt x="9849" y="28663"/>
                      <a:pt x="9028" y="28663"/>
                    </a:cubicBezTo>
                    <a:lnTo>
                      <a:pt x="8937" y="28663"/>
                    </a:lnTo>
                    <a:cubicBezTo>
                      <a:pt x="8481" y="28663"/>
                      <a:pt x="8056" y="28906"/>
                      <a:pt x="7813" y="29302"/>
                    </a:cubicBezTo>
                    <a:cubicBezTo>
                      <a:pt x="7235" y="30183"/>
                      <a:pt x="7357" y="31916"/>
                      <a:pt x="8086" y="33557"/>
                    </a:cubicBezTo>
                    <a:cubicBezTo>
                      <a:pt x="7933" y="33590"/>
                      <a:pt x="7781" y="33607"/>
                      <a:pt x="7628" y="33607"/>
                    </a:cubicBezTo>
                    <a:cubicBezTo>
                      <a:pt x="7355" y="33607"/>
                      <a:pt x="7082" y="33552"/>
                      <a:pt x="6809" y="33435"/>
                    </a:cubicBezTo>
                    <a:cubicBezTo>
                      <a:pt x="4803" y="32706"/>
                      <a:pt x="3284" y="30213"/>
                      <a:pt x="3527" y="28086"/>
                    </a:cubicBezTo>
                    <a:lnTo>
                      <a:pt x="3648" y="28086"/>
                    </a:lnTo>
                    <a:cubicBezTo>
                      <a:pt x="5290" y="28086"/>
                      <a:pt x="6718" y="26353"/>
                      <a:pt x="6718" y="25502"/>
                    </a:cubicBezTo>
                    <a:cubicBezTo>
                      <a:pt x="6747" y="25215"/>
                      <a:pt x="6505" y="24983"/>
                      <a:pt x="6223" y="24983"/>
                    </a:cubicBezTo>
                    <a:cubicBezTo>
                      <a:pt x="6206" y="24983"/>
                      <a:pt x="6188" y="24984"/>
                      <a:pt x="6171" y="24985"/>
                    </a:cubicBezTo>
                    <a:cubicBezTo>
                      <a:pt x="5837" y="25016"/>
                      <a:pt x="5502" y="25107"/>
                      <a:pt x="5199" y="25259"/>
                    </a:cubicBezTo>
                    <a:cubicBezTo>
                      <a:pt x="4195" y="25745"/>
                      <a:pt x="3466" y="26657"/>
                      <a:pt x="3284" y="27751"/>
                    </a:cubicBezTo>
                    <a:cubicBezTo>
                      <a:pt x="2736" y="27630"/>
                      <a:pt x="2220" y="27326"/>
                      <a:pt x="1855" y="26840"/>
                    </a:cubicBezTo>
                    <a:cubicBezTo>
                      <a:pt x="305" y="24985"/>
                      <a:pt x="578" y="22189"/>
                      <a:pt x="1673" y="20335"/>
                    </a:cubicBezTo>
                    <a:lnTo>
                      <a:pt x="1673" y="20335"/>
                    </a:lnTo>
                    <a:cubicBezTo>
                      <a:pt x="2159" y="20639"/>
                      <a:pt x="2736" y="20821"/>
                      <a:pt x="3314" y="20821"/>
                    </a:cubicBezTo>
                    <a:cubicBezTo>
                      <a:pt x="4135" y="20821"/>
                      <a:pt x="4803" y="20487"/>
                      <a:pt x="4955" y="20061"/>
                    </a:cubicBezTo>
                    <a:cubicBezTo>
                      <a:pt x="5047" y="19818"/>
                      <a:pt x="5047" y="19393"/>
                      <a:pt x="4439" y="18906"/>
                    </a:cubicBezTo>
                    <a:cubicBezTo>
                      <a:pt x="4195" y="18694"/>
                      <a:pt x="3891" y="18572"/>
                      <a:pt x="3557" y="18572"/>
                    </a:cubicBezTo>
                    <a:cubicBezTo>
                      <a:pt x="2888" y="18572"/>
                      <a:pt x="2159" y="19058"/>
                      <a:pt x="1581" y="19970"/>
                    </a:cubicBezTo>
                    <a:cubicBezTo>
                      <a:pt x="1156" y="19605"/>
                      <a:pt x="882" y="19149"/>
                      <a:pt x="761" y="18602"/>
                    </a:cubicBezTo>
                    <a:cubicBezTo>
                      <a:pt x="366" y="16718"/>
                      <a:pt x="913" y="14134"/>
                      <a:pt x="2007" y="12645"/>
                    </a:cubicBezTo>
                    <a:cubicBezTo>
                      <a:pt x="2372" y="12006"/>
                      <a:pt x="3010" y="11551"/>
                      <a:pt x="3709" y="11368"/>
                    </a:cubicBezTo>
                    <a:cubicBezTo>
                      <a:pt x="3922" y="12979"/>
                      <a:pt x="4560" y="13952"/>
                      <a:pt x="5381" y="13952"/>
                    </a:cubicBezTo>
                    <a:cubicBezTo>
                      <a:pt x="5533" y="13952"/>
                      <a:pt x="5654" y="13921"/>
                      <a:pt x="5776" y="13891"/>
                    </a:cubicBezTo>
                    <a:cubicBezTo>
                      <a:pt x="6506" y="13617"/>
                      <a:pt x="6961" y="13101"/>
                      <a:pt x="6931" y="12675"/>
                    </a:cubicBezTo>
                    <a:cubicBezTo>
                      <a:pt x="6901" y="12250"/>
                      <a:pt x="6506" y="11611"/>
                      <a:pt x="4712" y="11155"/>
                    </a:cubicBezTo>
                    <a:cubicBezTo>
                      <a:pt x="4469" y="11095"/>
                      <a:pt x="4226" y="11064"/>
                      <a:pt x="3983" y="11064"/>
                    </a:cubicBezTo>
                    <a:cubicBezTo>
                      <a:pt x="3831" y="9453"/>
                      <a:pt x="4165" y="7356"/>
                      <a:pt x="5229" y="6383"/>
                    </a:cubicBezTo>
                    <a:cubicBezTo>
                      <a:pt x="5958" y="5654"/>
                      <a:pt x="6961" y="5228"/>
                      <a:pt x="8025" y="5198"/>
                    </a:cubicBezTo>
                    <a:lnTo>
                      <a:pt x="8056" y="5198"/>
                    </a:lnTo>
                    <a:cubicBezTo>
                      <a:pt x="7721" y="5867"/>
                      <a:pt x="7478" y="6626"/>
                      <a:pt x="7326" y="7386"/>
                    </a:cubicBezTo>
                    <a:cubicBezTo>
                      <a:pt x="7205" y="7630"/>
                      <a:pt x="7235" y="7933"/>
                      <a:pt x="7387" y="8177"/>
                    </a:cubicBezTo>
                    <a:cubicBezTo>
                      <a:pt x="7691" y="8572"/>
                      <a:pt x="8177" y="8815"/>
                      <a:pt x="8694" y="8815"/>
                    </a:cubicBezTo>
                    <a:cubicBezTo>
                      <a:pt x="9059" y="8815"/>
                      <a:pt x="9971" y="8663"/>
                      <a:pt x="10335" y="7417"/>
                    </a:cubicBezTo>
                    <a:cubicBezTo>
                      <a:pt x="10518" y="6870"/>
                      <a:pt x="10427" y="6292"/>
                      <a:pt x="10123" y="5836"/>
                    </a:cubicBezTo>
                    <a:cubicBezTo>
                      <a:pt x="9727" y="5319"/>
                      <a:pt x="9150" y="5016"/>
                      <a:pt x="8542" y="4955"/>
                    </a:cubicBezTo>
                    <a:cubicBezTo>
                      <a:pt x="9426" y="3244"/>
                      <a:pt x="11220" y="2175"/>
                      <a:pt x="13120" y="2175"/>
                    </a:cubicBezTo>
                    <a:cubicBezTo>
                      <a:pt x="13245" y="2175"/>
                      <a:pt x="13371" y="2179"/>
                      <a:pt x="13497" y="2189"/>
                    </a:cubicBezTo>
                    <a:cubicBezTo>
                      <a:pt x="13922" y="2189"/>
                      <a:pt x="14348" y="2341"/>
                      <a:pt x="14682" y="2584"/>
                    </a:cubicBezTo>
                    <a:cubicBezTo>
                      <a:pt x="13770" y="3952"/>
                      <a:pt x="13527" y="5289"/>
                      <a:pt x="14135" y="5806"/>
                    </a:cubicBezTo>
                    <a:cubicBezTo>
                      <a:pt x="14287" y="5927"/>
                      <a:pt x="14469" y="6019"/>
                      <a:pt x="14682" y="6019"/>
                    </a:cubicBezTo>
                    <a:cubicBezTo>
                      <a:pt x="15047" y="6019"/>
                      <a:pt x="15351" y="5745"/>
                      <a:pt x="15563" y="5228"/>
                    </a:cubicBezTo>
                    <a:cubicBezTo>
                      <a:pt x="15898" y="4316"/>
                      <a:pt x="15715" y="3253"/>
                      <a:pt x="15047" y="2523"/>
                    </a:cubicBezTo>
                    <a:cubicBezTo>
                      <a:pt x="16080" y="1094"/>
                      <a:pt x="17478" y="274"/>
                      <a:pt x="18846" y="274"/>
                    </a:cubicBezTo>
                    <a:close/>
                    <a:moveTo>
                      <a:pt x="18846" y="0"/>
                    </a:moveTo>
                    <a:cubicBezTo>
                      <a:pt x="17387" y="0"/>
                      <a:pt x="15898" y="882"/>
                      <a:pt x="14834" y="2371"/>
                    </a:cubicBezTo>
                    <a:cubicBezTo>
                      <a:pt x="14469" y="2098"/>
                      <a:pt x="13983" y="1946"/>
                      <a:pt x="13527" y="1946"/>
                    </a:cubicBezTo>
                    <a:cubicBezTo>
                      <a:pt x="13399" y="1937"/>
                      <a:pt x="13272" y="1932"/>
                      <a:pt x="13146" y="1932"/>
                    </a:cubicBezTo>
                    <a:cubicBezTo>
                      <a:pt x="11074" y="1932"/>
                      <a:pt x="9183" y="3091"/>
                      <a:pt x="8238" y="4924"/>
                    </a:cubicBezTo>
                    <a:lnTo>
                      <a:pt x="8056" y="4924"/>
                    </a:lnTo>
                    <a:cubicBezTo>
                      <a:pt x="6931" y="4955"/>
                      <a:pt x="5867" y="5411"/>
                      <a:pt x="5047" y="6201"/>
                    </a:cubicBezTo>
                    <a:cubicBezTo>
                      <a:pt x="3922" y="7234"/>
                      <a:pt x="3557" y="9453"/>
                      <a:pt x="3740" y="11125"/>
                    </a:cubicBezTo>
                    <a:cubicBezTo>
                      <a:pt x="2919" y="11307"/>
                      <a:pt x="2220" y="11794"/>
                      <a:pt x="1794" y="12493"/>
                    </a:cubicBezTo>
                    <a:cubicBezTo>
                      <a:pt x="578" y="14317"/>
                      <a:pt x="153" y="16535"/>
                      <a:pt x="518" y="18663"/>
                    </a:cubicBezTo>
                    <a:cubicBezTo>
                      <a:pt x="639" y="19271"/>
                      <a:pt x="973" y="19818"/>
                      <a:pt x="1460" y="20183"/>
                    </a:cubicBezTo>
                    <a:cubicBezTo>
                      <a:pt x="305" y="22128"/>
                      <a:pt x="1" y="25046"/>
                      <a:pt x="1673" y="27022"/>
                    </a:cubicBezTo>
                    <a:cubicBezTo>
                      <a:pt x="2068" y="27539"/>
                      <a:pt x="2645" y="27903"/>
                      <a:pt x="3284" y="28055"/>
                    </a:cubicBezTo>
                    <a:cubicBezTo>
                      <a:pt x="3040" y="30305"/>
                      <a:pt x="4621" y="32919"/>
                      <a:pt x="6749" y="33709"/>
                    </a:cubicBezTo>
                    <a:cubicBezTo>
                      <a:pt x="7040" y="33818"/>
                      <a:pt x="7343" y="33873"/>
                      <a:pt x="7644" y="33873"/>
                    </a:cubicBezTo>
                    <a:cubicBezTo>
                      <a:pt x="7844" y="33873"/>
                      <a:pt x="8044" y="33849"/>
                      <a:pt x="8238" y="33800"/>
                    </a:cubicBezTo>
                    <a:cubicBezTo>
                      <a:pt x="9211" y="35806"/>
                      <a:pt x="10882" y="37174"/>
                      <a:pt x="12797" y="37539"/>
                    </a:cubicBezTo>
                    <a:cubicBezTo>
                      <a:pt x="13223" y="37630"/>
                      <a:pt x="13649" y="37660"/>
                      <a:pt x="14104" y="37660"/>
                    </a:cubicBezTo>
                    <a:cubicBezTo>
                      <a:pt x="15351" y="37660"/>
                      <a:pt x="16019" y="37204"/>
                      <a:pt x="16384" y="36779"/>
                    </a:cubicBezTo>
                    <a:cubicBezTo>
                      <a:pt x="17478" y="37569"/>
                      <a:pt x="18725" y="38147"/>
                      <a:pt x="20062" y="38451"/>
                    </a:cubicBezTo>
                    <a:cubicBezTo>
                      <a:pt x="20640" y="38572"/>
                      <a:pt x="21247" y="38663"/>
                      <a:pt x="21825" y="38663"/>
                    </a:cubicBezTo>
                    <a:cubicBezTo>
                      <a:pt x="21904" y="38670"/>
                      <a:pt x="21983" y="38674"/>
                      <a:pt x="22062" y="38674"/>
                    </a:cubicBezTo>
                    <a:cubicBezTo>
                      <a:pt x="22686" y="38674"/>
                      <a:pt x="23319" y="38464"/>
                      <a:pt x="23831" y="38086"/>
                    </a:cubicBezTo>
                    <a:cubicBezTo>
                      <a:pt x="24287" y="38299"/>
                      <a:pt x="24773" y="38451"/>
                      <a:pt x="25260" y="38481"/>
                    </a:cubicBezTo>
                    <a:lnTo>
                      <a:pt x="25746" y="38481"/>
                    </a:lnTo>
                    <a:cubicBezTo>
                      <a:pt x="27266" y="38481"/>
                      <a:pt x="28786" y="38025"/>
                      <a:pt x="30062" y="37144"/>
                    </a:cubicBezTo>
                    <a:cubicBezTo>
                      <a:pt x="30542" y="37511"/>
                      <a:pt x="31127" y="37694"/>
                      <a:pt x="31743" y="37694"/>
                    </a:cubicBezTo>
                    <a:cubicBezTo>
                      <a:pt x="31791" y="37694"/>
                      <a:pt x="31838" y="37693"/>
                      <a:pt x="31886" y="37691"/>
                    </a:cubicBezTo>
                    <a:cubicBezTo>
                      <a:pt x="32311" y="37691"/>
                      <a:pt x="32737" y="37630"/>
                      <a:pt x="33132" y="37539"/>
                    </a:cubicBezTo>
                    <a:cubicBezTo>
                      <a:pt x="35625" y="37083"/>
                      <a:pt x="37509" y="35958"/>
                      <a:pt x="38451" y="34378"/>
                    </a:cubicBezTo>
                    <a:cubicBezTo>
                      <a:pt x="39059" y="33435"/>
                      <a:pt x="39242" y="32280"/>
                      <a:pt x="38968" y="31186"/>
                    </a:cubicBezTo>
                    <a:lnTo>
                      <a:pt x="39181" y="31156"/>
                    </a:lnTo>
                    <a:cubicBezTo>
                      <a:pt x="40761" y="30882"/>
                      <a:pt x="41886" y="30122"/>
                      <a:pt x="42464" y="28876"/>
                    </a:cubicBezTo>
                    <a:cubicBezTo>
                      <a:pt x="43224" y="27143"/>
                      <a:pt x="42707" y="24985"/>
                      <a:pt x="41825" y="23557"/>
                    </a:cubicBezTo>
                    <a:cubicBezTo>
                      <a:pt x="43345" y="23010"/>
                      <a:pt x="44470" y="21551"/>
                      <a:pt x="44774" y="19757"/>
                    </a:cubicBezTo>
                    <a:cubicBezTo>
                      <a:pt x="45078" y="18025"/>
                      <a:pt x="44500" y="16444"/>
                      <a:pt x="43284" y="15502"/>
                    </a:cubicBezTo>
                    <a:cubicBezTo>
                      <a:pt x="44075" y="14651"/>
                      <a:pt x="44500" y="13313"/>
                      <a:pt x="44409" y="11855"/>
                    </a:cubicBezTo>
                    <a:cubicBezTo>
                      <a:pt x="44287" y="9636"/>
                      <a:pt x="43224" y="7599"/>
                      <a:pt x="41521" y="6231"/>
                    </a:cubicBezTo>
                    <a:cubicBezTo>
                      <a:pt x="40775" y="5654"/>
                      <a:pt x="39999" y="5371"/>
                      <a:pt x="39238" y="5371"/>
                    </a:cubicBezTo>
                    <a:cubicBezTo>
                      <a:pt x="38636" y="5371"/>
                      <a:pt x="38042" y="5548"/>
                      <a:pt x="37479" y="5897"/>
                    </a:cubicBezTo>
                    <a:cubicBezTo>
                      <a:pt x="36932" y="4681"/>
                      <a:pt x="35929" y="3678"/>
                      <a:pt x="34682" y="3161"/>
                    </a:cubicBezTo>
                    <a:cubicBezTo>
                      <a:pt x="34185" y="2938"/>
                      <a:pt x="33652" y="2826"/>
                      <a:pt x="33121" y="2826"/>
                    </a:cubicBezTo>
                    <a:cubicBezTo>
                      <a:pt x="32354" y="2826"/>
                      <a:pt x="31590" y="3059"/>
                      <a:pt x="30944" y="3526"/>
                    </a:cubicBezTo>
                    <a:cubicBezTo>
                      <a:pt x="30397" y="1915"/>
                      <a:pt x="28907" y="760"/>
                      <a:pt x="26840" y="335"/>
                    </a:cubicBezTo>
                    <a:cubicBezTo>
                      <a:pt x="26597" y="304"/>
                      <a:pt x="26384" y="274"/>
                      <a:pt x="26141" y="274"/>
                    </a:cubicBezTo>
                    <a:cubicBezTo>
                      <a:pt x="24530" y="274"/>
                      <a:pt x="23436" y="1429"/>
                      <a:pt x="22889" y="2189"/>
                    </a:cubicBezTo>
                    <a:cubicBezTo>
                      <a:pt x="22463" y="1733"/>
                      <a:pt x="21977" y="1307"/>
                      <a:pt x="21460" y="942"/>
                    </a:cubicBezTo>
                    <a:cubicBezTo>
                      <a:pt x="20731" y="365"/>
                      <a:pt x="19819" y="31"/>
                      <a:pt x="18846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3"/>
              <p:cNvSpPr/>
              <p:nvPr/>
            </p:nvSpPr>
            <p:spPr>
              <a:xfrm>
                <a:off x="1937238" y="1223087"/>
                <a:ext cx="1334292" cy="1113546"/>
              </a:xfrm>
              <a:custGeom>
                <a:avLst/>
                <a:gdLst/>
                <a:ahLst/>
                <a:cxnLst/>
                <a:rect l="l" t="t" r="r" b="b"/>
                <a:pathLst>
                  <a:path w="32171" h="26847" extrusionOk="0">
                    <a:moveTo>
                      <a:pt x="10554" y="0"/>
                    </a:moveTo>
                    <a:cubicBezTo>
                      <a:pt x="10484" y="0"/>
                      <a:pt x="10411" y="8"/>
                      <a:pt x="10335" y="26"/>
                    </a:cubicBezTo>
                    <a:cubicBezTo>
                      <a:pt x="8056" y="512"/>
                      <a:pt x="1" y="24646"/>
                      <a:pt x="16263" y="26774"/>
                    </a:cubicBezTo>
                    <a:cubicBezTo>
                      <a:pt x="16641" y="26823"/>
                      <a:pt x="17014" y="26847"/>
                      <a:pt x="17380" y="26847"/>
                    </a:cubicBezTo>
                    <a:cubicBezTo>
                      <a:pt x="27000" y="26847"/>
                      <a:pt x="32170" y="10423"/>
                      <a:pt x="30852" y="4069"/>
                    </a:cubicBezTo>
                    <a:cubicBezTo>
                      <a:pt x="30567" y="2652"/>
                      <a:pt x="30164" y="2096"/>
                      <a:pt x="29708" y="2096"/>
                    </a:cubicBezTo>
                    <a:cubicBezTo>
                      <a:pt x="28030" y="2096"/>
                      <a:pt x="25624" y="9631"/>
                      <a:pt x="25624" y="9631"/>
                    </a:cubicBezTo>
                    <a:lnTo>
                      <a:pt x="12007" y="6895"/>
                    </a:lnTo>
                    <a:cubicBezTo>
                      <a:pt x="12007" y="6895"/>
                      <a:pt x="12546" y="0"/>
                      <a:pt x="105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3"/>
              <p:cNvSpPr/>
              <p:nvPr/>
            </p:nvSpPr>
            <p:spPr>
              <a:xfrm>
                <a:off x="2509615" y="1544325"/>
                <a:ext cx="308906" cy="45393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10944" extrusionOk="0">
                    <a:moveTo>
                      <a:pt x="1271" y="0"/>
                    </a:moveTo>
                    <a:cubicBezTo>
                      <a:pt x="1204" y="0"/>
                      <a:pt x="1139" y="39"/>
                      <a:pt x="1125" y="123"/>
                    </a:cubicBezTo>
                    <a:lnTo>
                      <a:pt x="31" y="9880"/>
                    </a:lnTo>
                    <a:cubicBezTo>
                      <a:pt x="0" y="9941"/>
                      <a:pt x="61" y="10002"/>
                      <a:pt x="122" y="10032"/>
                    </a:cubicBezTo>
                    <a:lnTo>
                      <a:pt x="4955" y="10944"/>
                    </a:lnTo>
                    <a:lnTo>
                      <a:pt x="4985" y="10944"/>
                    </a:lnTo>
                    <a:cubicBezTo>
                      <a:pt x="5046" y="10944"/>
                      <a:pt x="5107" y="10913"/>
                      <a:pt x="5107" y="10853"/>
                    </a:cubicBezTo>
                    <a:lnTo>
                      <a:pt x="7447" y="1126"/>
                    </a:lnTo>
                    <a:cubicBezTo>
                      <a:pt x="7447" y="1065"/>
                      <a:pt x="7417" y="974"/>
                      <a:pt x="7326" y="944"/>
                    </a:cubicBezTo>
                    <a:cubicBezTo>
                      <a:pt x="7265" y="944"/>
                      <a:pt x="7174" y="974"/>
                      <a:pt x="7143" y="1065"/>
                    </a:cubicBezTo>
                    <a:lnTo>
                      <a:pt x="4864" y="10640"/>
                    </a:lnTo>
                    <a:lnTo>
                      <a:pt x="304" y="9758"/>
                    </a:lnTo>
                    <a:lnTo>
                      <a:pt x="1429" y="153"/>
                    </a:lnTo>
                    <a:cubicBezTo>
                      <a:pt x="1429" y="55"/>
                      <a:pt x="1349" y="0"/>
                      <a:pt x="127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3"/>
              <p:cNvSpPr/>
              <p:nvPr/>
            </p:nvSpPr>
            <p:spPr>
              <a:xfrm>
                <a:off x="2484398" y="1942751"/>
                <a:ext cx="272366" cy="152762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3683" extrusionOk="0">
                    <a:moveTo>
                      <a:pt x="1" y="0"/>
                    </a:moveTo>
                    <a:cubicBezTo>
                      <a:pt x="1" y="1"/>
                      <a:pt x="609" y="3526"/>
                      <a:pt x="2767" y="3678"/>
                    </a:cubicBezTo>
                    <a:cubicBezTo>
                      <a:pt x="2822" y="3681"/>
                      <a:pt x="2877" y="3682"/>
                      <a:pt x="2931" y="3682"/>
                    </a:cubicBezTo>
                    <a:cubicBezTo>
                      <a:pt x="5373" y="3682"/>
                      <a:pt x="6566" y="1064"/>
                      <a:pt x="6566" y="106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3"/>
              <p:cNvSpPr/>
              <p:nvPr/>
            </p:nvSpPr>
            <p:spPr>
              <a:xfrm>
                <a:off x="2362125" y="1706997"/>
                <a:ext cx="76936" cy="15384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3709" extrusionOk="0">
                    <a:moveTo>
                      <a:pt x="1733" y="0"/>
                    </a:moveTo>
                    <a:cubicBezTo>
                      <a:pt x="1642" y="0"/>
                      <a:pt x="1581" y="61"/>
                      <a:pt x="1581" y="122"/>
                    </a:cubicBezTo>
                    <a:cubicBezTo>
                      <a:pt x="1429" y="1824"/>
                      <a:pt x="1125" y="3374"/>
                      <a:pt x="882" y="3405"/>
                    </a:cubicBezTo>
                    <a:cubicBezTo>
                      <a:pt x="669" y="3374"/>
                      <a:pt x="395" y="1976"/>
                      <a:pt x="304" y="426"/>
                    </a:cubicBezTo>
                    <a:cubicBezTo>
                      <a:pt x="274" y="365"/>
                      <a:pt x="213" y="304"/>
                      <a:pt x="152" y="304"/>
                    </a:cubicBezTo>
                    <a:cubicBezTo>
                      <a:pt x="61" y="304"/>
                      <a:pt x="0" y="365"/>
                      <a:pt x="0" y="456"/>
                    </a:cubicBezTo>
                    <a:cubicBezTo>
                      <a:pt x="31" y="912"/>
                      <a:pt x="213" y="3192"/>
                      <a:pt x="669" y="3618"/>
                    </a:cubicBezTo>
                    <a:cubicBezTo>
                      <a:pt x="730" y="3648"/>
                      <a:pt x="821" y="3678"/>
                      <a:pt x="882" y="3709"/>
                    </a:cubicBezTo>
                    <a:lnTo>
                      <a:pt x="912" y="3678"/>
                    </a:lnTo>
                    <a:cubicBezTo>
                      <a:pt x="1520" y="3648"/>
                      <a:pt x="1763" y="1216"/>
                      <a:pt x="1854" y="152"/>
                    </a:cubicBezTo>
                    <a:cubicBezTo>
                      <a:pt x="1854" y="92"/>
                      <a:pt x="1794" y="0"/>
                      <a:pt x="173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43"/>
              <p:cNvSpPr/>
              <p:nvPr/>
            </p:nvSpPr>
            <p:spPr>
              <a:xfrm>
                <a:off x="2836119" y="1807537"/>
                <a:ext cx="108457" cy="142807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443" extrusionOk="0">
                    <a:moveTo>
                      <a:pt x="411" y="0"/>
                    </a:moveTo>
                    <a:cubicBezTo>
                      <a:pt x="346" y="0"/>
                      <a:pt x="305" y="55"/>
                      <a:pt x="305" y="130"/>
                    </a:cubicBezTo>
                    <a:cubicBezTo>
                      <a:pt x="244" y="586"/>
                      <a:pt x="1" y="2926"/>
                      <a:pt x="426" y="3352"/>
                    </a:cubicBezTo>
                    <a:cubicBezTo>
                      <a:pt x="487" y="3412"/>
                      <a:pt x="548" y="3443"/>
                      <a:pt x="639" y="3443"/>
                    </a:cubicBezTo>
                    <a:cubicBezTo>
                      <a:pt x="1247" y="3412"/>
                      <a:pt x="2281" y="1072"/>
                      <a:pt x="2585" y="342"/>
                    </a:cubicBezTo>
                    <a:cubicBezTo>
                      <a:pt x="2615" y="282"/>
                      <a:pt x="2585" y="190"/>
                      <a:pt x="2524" y="160"/>
                    </a:cubicBezTo>
                    <a:cubicBezTo>
                      <a:pt x="2507" y="155"/>
                      <a:pt x="2490" y="152"/>
                      <a:pt x="2474" y="152"/>
                    </a:cubicBezTo>
                    <a:cubicBezTo>
                      <a:pt x="2401" y="152"/>
                      <a:pt x="2336" y="202"/>
                      <a:pt x="2311" y="251"/>
                    </a:cubicBezTo>
                    <a:cubicBezTo>
                      <a:pt x="1734" y="1649"/>
                      <a:pt x="913" y="3139"/>
                      <a:pt x="639" y="3169"/>
                    </a:cubicBezTo>
                    <a:cubicBezTo>
                      <a:pt x="426" y="3048"/>
                      <a:pt x="426" y="1680"/>
                      <a:pt x="578" y="160"/>
                    </a:cubicBezTo>
                    <a:cubicBezTo>
                      <a:pt x="578" y="69"/>
                      <a:pt x="518" y="8"/>
                      <a:pt x="457" y="8"/>
                    </a:cubicBezTo>
                    <a:cubicBezTo>
                      <a:pt x="441" y="3"/>
                      <a:pt x="426" y="0"/>
                      <a:pt x="41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43"/>
              <p:cNvSpPr/>
              <p:nvPr/>
            </p:nvSpPr>
            <p:spPr>
              <a:xfrm>
                <a:off x="2552461" y="2105382"/>
                <a:ext cx="86144" cy="122317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949" extrusionOk="0">
                    <a:moveTo>
                      <a:pt x="153" y="0"/>
                    </a:moveTo>
                    <a:cubicBezTo>
                      <a:pt x="62" y="0"/>
                      <a:pt x="1" y="61"/>
                      <a:pt x="1" y="122"/>
                    </a:cubicBezTo>
                    <a:cubicBezTo>
                      <a:pt x="1" y="943"/>
                      <a:pt x="31" y="2858"/>
                      <a:pt x="639" y="2949"/>
                    </a:cubicBezTo>
                    <a:lnTo>
                      <a:pt x="700" y="2949"/>
                    </a:lnTo>
                    <a:cubicBezTo>
                      <a:pt x="974" y="2949"/>
                      <a:pt x="1338" y="2584"/>
                      <a:pt x="2037" y="608"/>
                    </a:cubicBezTo>
                    <a:cubicBezTo>
                      <a:pt x="2076" y="511"/>
                      <a:pt x="1965" y="426"/>
                      <a:pt x="1872" y="426"/>
                    </a:cubicBezTo>
                    <a:cubicBezTo>
                      <a:pt x="1821" y="426"/>
                      <a:pt x="1775" y="452"/>
                      <a:pt x="1764" y="517"/>
                    </a:cubicBezTo>
                    <a:cubicBezTo>
                      <a:pt x="1034" y="2675"/>
                      <a:pt x="700" y="2675"/>
                      <a:pt x="670" y="2675"/>
                    </a:cubicBezTo>
                    <a:cubicBezTo>
                      <a:pt x="457" y="2614"/>
                      <a:pt x="274" y="1459"/>
                      <a:pt x="274" y="122"/>
                    </a:cubicBezTo>
                    <a:cubicBezTo>
                      <a:pt x="274" y="61"/>
                      <a:pt x="214" y="0"/>
                      <a:pt x="153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43"/>
              <p:cNvSpPr/>
              <p:nvPr/>
            </p:nvSpPr>
            <p:spPr>
              <a:xfrm>
                <a:off x="2253705" y="1923838"/>
                <a:ext cx="162665" cy="40731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982" extrusionOk="0">
                    <a:moveTo>
                      <a:pt x="183" y="0"/>
                    </a:moveTo>
                    <a:cubicBezTo>
                      <a:pt x="122" y="0"/>
                      <a:pt x="31" y="61"/>
                      <a:pt x="31" y="122"/>
                    </a:cubicBezTo>
                    <a:cubicBezTo>
                      <a:pt x="0" y="213"/>
                      <a:pt x="61" y="274"/>
                      <a:pt x="152" y="304"/>
                    </a:cubicBezTo>
                    <a:lnTo>
                      <a:pt x="3739" y="973"/>
                    </a:lnTo>
                    <a:cubicBezTo>
                      <a:pt x="3755" y="979"/>
                      <a:pt x="3770" y="981"/>
                      <a:pt x="3784" y="981"/>
                    </a:cubicBezTo>
                    <a:cubicBezTo>
                      <a:pt x="3850" y="981"/>
                      <a:pt x="3891" y="927"/>
                      <a:pt x="3891" y="852"/>
                    </a:cubicBezTo>
                    <a:cubicBezTo>
                      <a:pt x="3921" y="791"/>
                      <a:pt x="3860" y="700"/>
                      <a:pt x="3800" y="700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43"/>
              <p:cNvSpPr/>
              <p:nvPr/>
            </p:nvSpPr>
            <p:spPr>
              <a:xfrm>
                <a:off x="2243584" y="1964195"/>
                <a:ext cx="175273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973" extrusionOk="0">
                    <a:moveTo>
                      <a:pt x="183" y="0"/>
                    </a:moveTo>
                    <a:cubicBezTo>
                      <a:pt x="123" y="0"/>
                      <a:pt x="31" y="31"/>
                      <a:pt x="31" y="122"/>
                    </a:cubicBezTo>
                    <a:cubicBezTo>
                      <a:pt x="1" y="183"/>
                      <a:pt x="62" y="274"/>
                      <a:pt x="153" y="274"/>
                    </a:cubicBezTo>
                    <a:lnTo>
                      <a:pt x="4044" y="973"/>
                    </a:lnTo>
                    <a:lnTo>
                      <a:pt x="4074" y="973"/>
                    </a:lnTo>
                    <a:cubicBezTo>
                      <a:pt x="4135" y="973"/>
                      <a:pt x="4196" y="942"/>
                      <a:pt x="4196" y="882"/>
                    </a:cubicBezTo>
                    <a:cubicBezTo>
                      <a:pt x="4226" y="790"/>
                      <a:pt x="4165" y="730"/>
                      <a:pt x="4074" y="699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43"/>
              <p:cNvSpPr/>
              <p:nvPr/>
            </p:nvSpPr>
            <p:spPr>
              <a:xfrm>
                <a:off x="2253705" y="2007953"/>
                <a:ext cx="162665" cy="48321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1165" extrusionOk="0">
                    <a:moveTo>
                      <a:pt x="147" y="1"/>
                    </a:moveTo>
                    <a:cubicBezTo>
                      <a:pt x="91" y="1"/>
                      <a:pt x="31" y="51"/>
                      <a:pt x="31" y="100"/>
                    </a:cubicBezTo>
                    <a:cubicBezTo>
                      <a:pt x="0" y="191"/>
                      <a:pt x="31" y="252"/>
                      <a:pt x="122" y="283"/>
                    </a:cubicBezTo>
                    <a:lnTo>
                      <a:pt x="3739" y="1164"/>
                    </a:lnTo>
                    <a:lnTo>
                      <a:pt x="3769" y="1164"/>
                    </a:lnTo>
                    <a:cubicBezTo>
                      <a:pt x="3830" y="1164"/>
                      <a:pt x="3891" y="1103"/>
                      <a:pt x="3921" y="1042"/>
                    </a:cubicBezTo>
                    <a:cubicBezTo>
                      <a:pt x="3921" y="982"/>
                      <a:pt x="3891" y="890"/>
                      <a:pt x="3800" y="890"/>
                    </a:cubicBezTo>
                    <a:lnTo>
                      <a:pt x="183" y="9"/>
                    </a:lnTo>
                    <a:cubicBezTo>
                      <a:pt x="171" y="3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3"/>
              <p:cNvSpPr/>
              <p:nvPr/>
            </p:nvSpPr>
            <p:spPr>
              <a:xfrm>
                <a:off x="2777430" y="2021847"/>
                <a:ext cx="164656" cy="40731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982" extrusionOk="0">
                    <a:moveTo>
                      <a:pt x="164" y="1"/>
                    </a:moveTo>
                    <a:cubicBezTo>
                      <a:pt x="39" y="1"/>
                      <a:pt x="0" y="282"/>
                      <a:pt x="139" y="282"/>
                    </a:cubicBezTo>
                    <a:lnTo>
                      <a:pt x="3726" y="981"/>
                    </a:lnTo>
                    <a:lnTo>
                      <a:pt x="3756" y="981"/>
                    </a:lnTo>
                    <a:cubicBezTo>
                      <a:pt x="3939" y="951"/>
                      <a:pt x="3969" y="707"/>
                      <a:pt x="3787" y="677"/>
                    </a:cubicBezTo>
                    <a:lnTo>
                      <a:pt x="200" y="8"/>
                    </a:lnTo>
                    <a:cubicBezTo>
                      <a:pt x="187" y="3"/>
                      <a:pt x="175" y="1"/>
                      <a:pt x="16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3"/>
              <p:cNvSpPr/>
              <p:nvPr/>
            </p:nvSpPr>
            <p:spPr>
              <a:xfrm>
                <a:off x="2768056" y="2061250"/>
                <a:ext cx="174029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1004" extrusionOk="0">
                    <a:moveTo>
                      <a:pt x="183" y="1"/>
                    </a:moveTo>
                    <a:cubicBezTo>
                      <a:pt x="122" y="1"/>
                      <a:pt x="31" y="31"/>
                      <a:pt x="31" y="122"/>
                    </a:cubicBezTo>
                    <a:cubicBezTo>
                      <a:pt x="1" y="213"/>
                      <a:pt x="61" y="274"/>
                      <a:pt x="122" y="305"/>
                    </a:cubicBezTo>
                    <a:lnTo>
                      <a:pt x="4043" y="1004"/>
                    </a:lnTo>
                    <a:cubicBezTo>
                      <a:pt x="4134" y="1004"/>
                      <a:pt x="4195" y="943"/>
                      <a:pt x="4195" y="882"/>
                    </a:cubicBezTo>
                    <a:cubicBezTo>
                      <a:pt x="4195" y="791"/>
                      <a:pt x="4165" y="730"/>
                      <a:pt x="4074" y="700"/>
                    </a:cubicBez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3"/>
              <p:cNvSpPr/>
              <p:nvPr/>
            </p:nvSpPr>
            <p:spPr>
              <a:xfrm>
                <a:off x="2776890" y="2105382"/>
                <a:ext cx="165195" cy="47948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156" extrusionOk="0">
                    <a:moveTo>
                      <a:pt x="213" y="0"/>
                    </a:moveTo>
                    <a:cubicBezTo>
                      <a:pt x="122" y="0"/>
                      <a:pt x="61" y="31"/>
                      <a:pt x="31" y="122"/>
                    </a:cubicBezTo>
                    <a:cubicBezTo>
                      <a:pt x="0" y="183"/>
                      <a:pt x="61" y="274"/>
                      <a:pt x="152" y="274"/>
                    </a:cubicBezTo>
                    <a:lnTo>
                      <a:pt x="3769" y="1155"/>
                    </a:lnTo>
                    <a:lnTo>
                      <a:pt x="3800" y="1155"/>
                    </a:lnTo>
                    <a:cubicBezTo>
                      <a:pt x="3952" y="1155"/>
                      <a:pt x="3982" y="912"/>
                      <a:pt x="3830" y="882"/>
                    </a:cubicBez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43"/>
              <p:cNvSpPr/>
              <p:nvPr/>
            </p:nvSpPr>
            <p:spPr>
              <a:xfrm>
                <a:off x="2343211" y="1309110"/>
                <a:ext cx="42885" cy="18864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548" extrusionOk="0">
                    <a:moveTo>
                      <a:pt x="196" y="1"/>
                    </a:moveTo>
                    <a:cubicBezTo>
                      <a:pt x="170" y="1"/>
                      <a:pt x="144" y="8"/>
                      <a:pt x="122" y="19"/>
                    </a:cubicBezTo>
                    <a:cubicBezTo>
                      <a:pt x="31" y="49"/>
                      <a:pt x="0" y="140"/>
                      <a:pt x="61" y="201"/>
                    </a:cubicBezTo>
                    <a:cubicBezTo>
                      <a:pt x="608" y="1508"/>
                      <a:pt x="730" y="2998"/>
                      <a:pt x="395" y="4365"/>
                    </a:cubicBezTo>
                    <a:cubicBezTo>
                      <a:pt x="365" y="4457"/>
                      <a:pt x="426" y="4517"/>
                      <a:pt x="487" y="4548"/>
                    </a:cubicBezTo>
                    <a:lnTo>
                      <a:pt x="517" y="4548"/>
                    </a:lnTo>
                    <a:cubicBezTo>
                      <a:pt x="608" y="4548"/>
                      <a:pt x="669" y="4517"/>
                      <a:pt x="669" y="4426"/>
                    </a:cubicBezTo>
                    <a:cubicBezTo>
                      <a:pt x="1034" y="2967"/>
                      <a:pt x="912" y="1447"/>
                      <a:pt x="304" y="80"/>
                    </a:cubicBezTo>
                    <a:cubicBezTo>
                      <a:pt x="285" y="22"/>
                      <a:pt x="241" y="1"/>
                      <a:pt x="196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43"/>
              <p:cNvSpPr/>
              <p:nvPr/>
            </p:nvSpPr>
            <p:spPr>
              <a:xfrm>
                <a:off x="3068097" y="1468464"/>
                <a:ext cx="103356" cy="172090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4149" extrusionOk="0">
                    <a:moveTo>
                      <a:pt x="2286" y="1"/>
                    </a:moveTo>
                    <a:cubicBezTo>
                      <a:pt x="2254" y="1"/>
                      <a:pt x="2221" y="12"/>
                      <a:pt x="2189" y="37"/>
                    </a:cubicBezTo>
                    <a:cubicBezTo>
                      <a:pt x="2098" y="98"/>
                      <a:pt x="274" y="1678"/>
                      <a:pt x="31" y="3989"/>
                    </a:cubicBezTo>
                    <a:cubicBezTo>
                      <a:pt x="1" y="4080"/>
                      <a:pt x="62" y="4140"/>
                      <a:pt x="153" y="4140"/>
                    </a:cubicBezTo>
                    <a:cubicBezTo>
                      <a:pt x="164" y="4146"/>
                      <a:pt x="175" y="4148"/>
                      <a:pt x="187" y="4148"/>
                    </a:cubicBezTo>
                    <a:cubicBezTo>
                      <a:pt x="243" y="4148"/>
                      <a:pt x="305" y="4094"/>
                      <a:pt x="305" y="4019"/>
                    </a:cubicBezTo>
                    <a:cubicBezTo>
                      <a:pt x="548" y="1830"/>
                      <a:pt x="2372" y="250"/>
                      <a:pt x="2372" y="250"/>
                    </a:cubicBezTo>
                    <a:cubicBezTo>
                      <a:pt x="2492" y="154"/>
                      <a:pt x="2403" y="1"/>
                      <a:pt x="2286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43"/>
              <p:cNvSpPr/>
              <p:nvPr/>
            </p:nvSpPr>
            <p:spPr>
              <a:xfrm>
                <a:off x="3171499" y="2922931"/>
                <a:ext cx="69346" cy="29698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716" extrusionOk="0">
                    <a:moveTo>
                      <a:pt x="167" y="1"/>
                    </a:moveTo>
                    <a:cubicBezTo>
                      <a:pt x="129" y="1"/>
                      <a:pt x="91" y="16"/>
                      <a:pt x="61" y="47"/>
                    </a:cubicBezTo>
                    <a:cubicBezTo>
                      <a:pt x="0" y="107"/>
                      <a:pt x="0" y="199"/>
                      <a:pt x="61" y="259"/>
                    </a:cubicBezTo>
                    <a:cubicBezTo>
                      <a:pt x="335" y="533"/>
                      <a:pt x="1338" y="685"/>
                      <a:pt x="1429" y="715"/>
                    </a:cubicBezTo>
                    <a:lnTo>
                      <a:pt x="1459" y="715"/>
                    </a:lnTo>
                    <a:cubicBezTo>
                      <a:pt x="1642" y="715"/>
                      <a:pt x="1672" y="442"/>
                      <a:pt x="1490" y="442"/>
                    </a:cubicBezTo>
                    <a:cubicBezTo>
                      <a:pt x="1064" y="381"/>
                      <a:pt x="639" y="259"/>
                      <a:pt x="274" y="47"/>
                    </a:cubicBezTo>
                    <a:cubicBezTo>
                      <a:pt x="243" y="16"/>
                      <a:pt x="205" y="1"/>
                      <a:pt x="167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43"/>
              <p:cNvSpPr/>
              <p:nvPr/>
            </p:nvSpPr>
            <p:spPr>
              <a:xfrm>
                <a:off x="3221602" y="2888506"/>
                <a:ext cx="68434" cy="2882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695" extrusionOk="0">
                    <a:moveTo>
                      <a:pt x="209" y="1"/>
                    </a:moveTo>
                    <a:cubicBezTo>
                      <a:pt x="102" y="1"/>
                      <a:pt x="1" y="140"/>
                      <a:pt x="99" y="238"/>
                    </a:cubicBezTo>
                    <a:cubicBezTo>
                      <a:pt x="373" y="512"/>
                      <a:pt x="1345" y="694"/>
                      <a:pt x="1467" y="694"/>
                    </a:cubicBezTo>
                    <a:lnTo>
                      <a:pt x="1497" y="694"/>
                    </a:lnTo>
                    <a:cubicBezTo>
                      <a:pt x="1558" y="694"/>
                      <a:pt x="1619" y="633"/>
                      <a:pt x="1619" y="573"/>
                    </a:cubicBezTo>
                    <a:cubicBezTo>
                      <a:pt x="1649" y="512"/>
                      <a:pt x="1589" y="421"/>
                      <a:pt x="1528" y="421"/>
                    </a:cubicBezTo>
                    <a:cubicBezTo>
                      <a:pt x="1072" y="360"/>
                      <a:pt x="677" y="238"/>
                      <a:pt x="282" y="26"/>
                    </a:cubicBezTo>
                    <a:cubicBezTo>
                      <a:pt x="259" y="8"/>
                      <a:pt x="234" y="1"/>
                      <a:pt x="209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43"/>
              <p:cNvSpPr/>
              <p:nvPr/>
            </p:nvSpPr>
            <p:spPr>
              <a:xfrm>
                <a:off x="3281163" y="2938236"/>
                <a:ext cx="69388" cy="15969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85" extrusionOk="0">
                    <a:moveTo>
                      <a:pt x="160" y="0"/>
                    </a:moveTo>
                    <a:cubicBezTo>
                      <a:pt x="108" y="0"/>
                      <a:pt x="53" y="28"/>
                      <a:pt x="31" y="73"/>
                    </a:cubicBezTo>
                    <a:cubicBezTo>
                      <a:pt x="1" y="134"/>
                      <a:pt x="1" y="225"/>
                      <a:pt x="92" y="255"/>
                    </a:cubicBezTo>
                    <a:cubicBezTo>
                      <a:pt x="267" y="330"/>
                      <a:pt x="463" y="385"/>
                      <a:pt x="679" y="385"/>
                    </a:cubicBezTo>
                    <a:cubicBezTo>
                      <a:pt x="725" y="385"/>
                      <a:pt x="773" y="382"/>
                      <a:pt x="821" y="377"/>
                    </a:cubicBezTo>
                    <a:cubicBezTo>
                      <a:pt x="1064" y="377"/>
                      <a:pt x="1277" y="377"/>
                      <a:pt x="1520" y="346"/>
                    </a:cubicBezTo>
                    <a:cubicBezTo>
                      <a:pt x="1612" y="316"/>
                      <a:pt x="1672" y="255"/>
                      <a:pt x="1642" y="194"/>
                    </a:cubicBezTo>
                    <a:cubicBezTo>
                      <a:pt x="1642" y="103"/>
                      <a:pt x="1581" y="42"/>
                      <a:pt x="1490" y="42"/>
                    </a:cubicBezTo>
                    <a:cubicBezTo>
                      <a:pt x="1312" y="81"/>
                      <a:pt x="1134" y="97"/>
                      <a:pt x="955" y="97"/>
                    </a:cubicBezTo>
                    <a:cubicBezTo>
                      <a:pt x="708" y="97"/>
                      <a:pt x="461" y="65"/>
                      <a:pt x="213" y="12"/>
                    </a:cubicBezTo>
                    <a:cubicBezTo>
                      <a:pt x="197" y="4"/>
                      <a:pt x="179" y="0"/>
                      <a:pt x="160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43"/>
              <p:cNvSpPr/>
              <p:nvPr/>
            </p:nvSpPr>
            <p:spPr>
              <a:xfrm>
                <a:off x="3331598" y="2890289"/>
                <a:ext cx="69388" cy="15678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78" extrusionOk="0">
                    <a:moveTo>
                      <a:pt x="172" y="1"/>
                    </a:moveTo>
                    <a:cubicBezTo>
                      <a:pt x="108" y="1"/>
                      <a:pt x="53" y="29"/>
                      <a:pt x="31" y="74"/>
                    </a:cubicBezTo>
                    <a:cubicBezTo>
                      <a:pt x="0" y="134"/>
                      <a:pt x="31" y="226"/>
                      <a:pt x="92" y="256"/>
                    </a:cubicBezTo>
                    <a:cubicBezTo>
                      <a:pt x="335" y="347"/>
                      <a:pt x="578" y="378"/>
                      <a:pt x="821" y="378"/>
                    </a:cubicBezTo>
                    <a:cubicBezTo>
                      <a:pt x="1064" y="378"/>
                      <a:pt x="1307" y="347"/>
                      <a:pt x="1551" y="347"/>
                    </a:cubicBezTo>
                    <a:cubicBezTo>
                      <a:pt x="1611" y="317"/>
                      <a:pt x="1672" y="256"/>
                      <a:pt x="1672" y="165"/>
                    </a:cubicBezTo>
                    <a:cubicBezTo>
                      <a:pt x="1672" y="104"/>
                      <a:pt x="1581" y="43"/>
                      <a:pt x="1520" y="43"/>
                    </a:cubicBezTo>
                    <a:cubicBezTo>
                      <a:pt x="1329" y="71"/>
                      <a:pt x="1132" y="86"/>
                      <a:pt x="936" y="86"/>
                    </a:cubicBezTo>
                    <a:cubicBezTo>
                      <a:pt x="697" y="86"/>
                      <a:pt x="461" y="63"/>
                      <a:pt x="244" y="13"/>
                    </a:cubicBezTo>
                    <a:cubicBezTo>
                      <a:pt x="219" y="5"/>
                      <a:pt x="195" y="1"/>
                      <a:pt x="17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43"/>
              <p:cNvSpPr/>
              <p:nvPr/>
            </p:nvSpPr>
            <p:spPr>
              <a:xfrm>
                <a:off x="3382656" y="2942052"/>
                <a:ext cx="70010" cy="15596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76" extrusionOk="0">
                    <a:moveTo>
                      <a:pt x="196" y="0"/>
                    </a:moveTo>
                    <a:cubicBezTo>
                      <a:pt x="57" y="0"/>
                      <a:pt x="0" y="174"/>
                      <a:pt x="107" y="254"/>
                    </a:cubicBezTo>
                    <a:cubicBezTo>
                      <a:pt x="350" y="345"/>
                      <a:pt x="593" y="376"/>
                      <a:pt x="836" y="376"/>
                    </a:cubicBezTo>
                    <a:cubicBezTo>
                      <a:pt x="1171" y="376"/>
                      <a:pt x="1505" y="345"/>
                      <a:pt x="1566" y="315"/>
                    </a:cubicBezTo>
                    <a:cubicBezTo>
                      <a:pt x="1627" y="315"/>
                      <a:pt x="1687" y="254"/>
                      <a:pt x="1687" y="163"/>
                    </a:cubicBezTo>
                    <a:cubicBezTo>
                      <a:pt x="1687" y="102"/>
                      <a:pt x="1596" y="42"/>
                      <a:pt x="1535" y="42"/>
                    </a:cubicBezTo>
                    <a:cubicBezTo>
                      <a:pt x="1344" y="69"/>
                      <a:pt x="1147" y="84"/>
                      <a:pt x="952" y="84"/>
                    </a:cubicBezTo>
                    <a:cubicBezTo>
                      <a:pt x="712" y="84"/>
                      <a:pt x="476" y="61"/>
                      <a:pt x="259" y="11"/>
                    </a:cubicBezTo>
                    <a:cubicBezTo>
                      <a:pt x="237" y="4"/>
                      <a:pt x="216" y="0"/>
                      <a:pt x="196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3"/>
              <p:cNvSpPr/>
              <p:nvPr/>
            </p:nvSpPr>
            <p:spPr>
              <a:xfrm>
                <a:off x="3427036" y="2900119"/>
                <a:ext cx="71005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84" extrusionOk="0">
                    <a:moveTo>
                      <a:pt x="201" y="1"/>
                    </a:moveTo>
                    <a:cubicBezTo>
                      <a:pt x="94" y="1"/>
                      <a:pt x="1" y="210"/>
                      <a:pt x="131" y="262"/>
                    </a:cubicBezTo>
                    <a:cubicBezTo>
                      <a:pt x="344" y="353"/>
                      <a:pt x="617" y="384"/>
                      <a:pt x="861" y="384"/>
                    </a:cubicBezTo>
                    <a:cubicBezTo>
                      <a:pt x="1104" y="384"/>
                      <a:pt x="1347" y="384"/>
                      <a:pt x="1590" y="353"/>
                    </a:cubicBezTo>
                    <a:cubicBezTo>
                      <a:pt x="1651" y="323"/>
                      <a:pt x="1712" y="262"/>
                      <a:pt x="1712" y="171"/>
                    </a:cubicBezTo>
                    <a:cubicBezTo>
                      <a:pt x="1681" y="110"/>
                      <a:pt x="1621" y="49"/>
                      <a:pt x="1529" y="49"/>
                    </a:cubicBezTo>
                    <a:cubicBezTo>
                      <a:pt x="1351" y="88"/>
                      <a:pt x="1173" y="105"/>
                      <a:pt x="995" y="105"/>
                    </a:cubicBezTo>
                    <a:cubicBezTo>
                      <a:pt x="747" y="105"/>
                      <a:pt x="500" y="72"/>
                      <a:pt x="253" y="19"/>
                    </a:cubicBezTo>
                    <a:cubicBezTo>
                      <a:pt x="236" y="6"/>
                      <a:pt x="218" y="1"/>
                      <a:pt x="2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3"/>
              <p:cNvSpPr/>
              <p:nvPr/>
            </p:nvSpPr>
            <p:spPr>
              <a:xfrm>
                <a:off x="3492984" y="2918203"/>
                <a:ext cx="69346" cy="21817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526" extrusionOk="0">
                    <a:moveTo>
                      <a:pt x="1495" y="1"/>
                    </a:moveTo>
                    <a:cubicBezTo>
                      <a:pt x="1482" y="1"/>
                      <a:pt x="1470" y="3"/>
                      <a:pt x="1459" y="9"/>
                    </a:cubicBezTo>
                    <a:cubicBezTo>
                      <a:pt x="1064" y="161"/>
                      <a:pt x="608" y="252"/>
                      <a:pt x="182" y="252"/>
                    </a:cubicBezTo>
                    <a:cubicBezTo>
                      <a:pt x="167" y="244"/>
                      <a:pt x="150" y="240"/>
                      <a:pt x="133" y="240"/>
                    </a:cubicBezTo>
                    <a:cubicBezTo>
                      <a:pt x="82" y="240"/>
                      <a:pt x="31" y="275"/>
                      <a:pt x="31" y="343"/>
                    </a:cubicBezTo>
                    <a:cubicBezTo>
                      <a:pt x="0" y="404"/>
                      <a:pt x="31" y="495"/>
                      <a:pt x="122" y="495"/>
                    </a:cubicBezTo>
                    <a:cubicBezTo>
                      <a:pt x="182" y="525"/>
                      <a:pt x="243" y="525"/>
                      <a:pt x="304" y="525"/>
                    </a:cubicBezTo>
                    <a:cubicBezTo>
                      <a:pt x="730" y="495"/>
                      <a:pt x="1155" y="404"/>
                      <a:pt x="1550" y="282"/>
                    </a:cubicBezTo>
                    <a:cubicBezTo>
                      <a:pt x="1611" y="252"/>
                      <a:pt x="1672" y="161"/>
                      <a:pt x="1641" y="100"/>
                    </a:cubicBezTo>
                    <a:cubicBezTo>
                      <a:pt x="1617" y="50"/>
                      <a:pt x="1551" y="1"/>
                      <a:pt x="149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3"/>
              <p:cNvSpPr/>
              <p:nvPr/>
            </p:nvSpPr>
            <p:spPr>
              <a:xfrm>
                <a:off x="2386057" y="3011941"/>
                <a:ext cx="24221" cy="6673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609" extrusionOk="0">
                    <a:moveTo>
                      <a:pt x="372" y="1"/>
                    </a:moveTo>
                    <a:cubicBezTo>
                      <a:pt x="335" y="1"/>
                      <a:pt x="299" y="18"/>
                      <a:pt x="274" y="59"/>
                    </a:cubicBezTo>
                    <a:cubicBezTo>
                      <a:pt x="31" y="363"/>
                      <a:pt x="1" y="1366"/>
                      <a:pt x="1" y="1457"/>
                    </a:cubicBezTo>
                    <a:cubicBezTo>
                      <a:pt x="1" y="1548"/>
                      <a:pt x="61" y="1609"/>
                      <a:pt x="153" y="1609"/>
                    </a:cubicBezTo>
                    <a:cubicBezTo>
                      <a:pt x="213" y="1609"/>
                      <a:pt x="274" y="1548"/>
                      <a:pt x="274" y="1487"/>
                    </a:cubicBezTo>
                    <a:cubicBezTo>
                      <a:pt x="274" y="1062"/>
                      <a:pt x="365" y="606"/>
                      <a:pt x="517" y="211"/>
                    </a:cubicBezTo>
                    <a:cubicBezTo>
                      <a:pt x="584" y="122"/>
                      <a:pt x="473" y="1"/>
                      <a:pt x="372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43"/>
              <p:cNvSpPr/>
              <p:nvPr/>
            </p:nvSpPr>
            <p:spPr>
              <a:xfrm>
                <a:off x="2451631" y="3029900"/>
                <a:ext cx="22728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632" extrusionOk="0">
                    <a:moveTo>
                      <a:pt x="400" y="1"/>
                    </a:moveTo>
                    <a:cubicBezTo>
                      <a:pt x="355" y="1"/>
                      <a:pt x="309" y="16"/>
                      <a:pt x="274" y="51"/>
                    </a:cubicBezTo>
                    <a:cubicBezTo>
                      <a:pt x="61" y="355"/>
                      <a:pt x="0" y="1358"/>
                      <a:pt x="0" y="1480"/>
                    </a:cubicBezTo>
                    <a:cubicBezTo>
                      <a:pt x="0" y="1571"/>
                      <a:pt x="61" y="1632"/>
                      <a:pt x="152" y="1632"/>
                    </a:cubicBezTo>
                    <a:cubicBezTo>
                      <a:pt x="213" y="1632"/>
                      <a:pt x="304" y="1571"/>
                      <a:pt x="304" y="1480"/>
                    </a:cubicBezTo>
                    <a:cubicBezTo>
                      <a:pt x="274" y="1054"/>
                      <a:pt x="365" y="629"/>
                      <a:pt x="517" y="234"/>
                    </a:cubicBezTo>
                    <a:cubicBezTo>
                      <a:pt x="547" y="173"/>
                      <a:pt x="547" y="82"/>
                      <a:pt x="487" y="21"/>
                    </a:cubicBezTo>
                    <a:cubicBezTo>
                      <a:pt x="461" y="8"/>
                      <a:pt x="431" y="1"/>
                      <a:pt x="40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43"/>
              <p:cNvSpPr/>
              <p:nvPr/>
            </p:nvSpPr>
            <p:spPr>
              <a:xfrm>
                <a:off x="2420109" y="2923471"/>
                <a:ext cx="22728" cy="6823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645" extrusionOk="0">
                    <a:moveTo>
                      <a:pt x="378" y="0"/>
                    </a:moveTo>
                    <a:cubicBezTo>
                      <a:pt x="335" y="0"/>
                      <a:pt x="293" y="26"/>
                      <a:pt x="274" y="64"/>
                    </a:cubicBezTo>
                    <a:cubicBezTo>
                      <a:pt x="31" y="368"/>
                      <a:pt x="0" y="1371"/>
                      <a:pt x="0" y="1493"/>
                    </a:cubicBezTo>
                    <a:cubicBezTo>
                      <a:pt x="0" y="1553"/>
                      <a:pt x="61" y="1614"/>
                      <a:pt x="122" y="1645"/>
                    </a:cubicBezTo>
                    <a:cubicBezTo>
                      <a:pt x="213" y="1645"/>
                      <a:pt x="274" y="1553"/>
                      <a:pt x="274" y="1493"/>
                    </a:cubicBezTo>
                    <a:cubicBezTo>
                      <a:pt x="274" y="1067"/>
                      <a:pt x="335" y="641"/>
                      <a:pt x="487" y="216"/>
                    </a:cubicBezTo>
                    <a:cubicBezTo>
                      <a:pt x="547" y="155"/>
                      <a:pt x="517" y="64"/>
                      <a:pt x="456" y="34"/>
                    </a:cubicBezTo>
                    <a:cubicBezTo>
                      <a:pt x="433" y="10"/>
                      <a:pt x="405" y="0"/>
                      <a:pt x="378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43"/>
              <p:cNvSpPr/>
              <p:nvPr/>
            </p:nvSpPr>
            <p:spPr>
              <a:xfrm>
                <a:off x="1793522" y="2858808"/>
                <a:ext cx="59309" cy="45916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107" extrusionOk="0">
                    <a:moveTo>
                      <a:pt x="176" y="0"/>
                    </a:moveTo>
                    <a:cubicBezTo>
                      <a:pt x="157" y="0"/>
                      <a:pt x="139" y="4"/>
                      <a:pt x="122" y="12"/>
                    </a:cubicBezTo>
                    <a:cubicBezTo>
                      <a:pt x="31" y="42"/>
                      <a:pt x="1" y="134"/>
                      <a:pt x="31" y="194"/>
                    </a:cubicBezTo>
                    <a:cubicBezTo>
                      <a:pt x="213" y="559"/>
                      <a:pt x="1095" y="1045"/>
                      <a:pt x="1186" y="1106"/>
                    </a:cubicBezTo>
                    <a:lnTo>
                      <a:pt x="1247" y="1106"/>
                    </a:lnTo>
                    <a:cubicBezTo>
                      <a:pt x="1308" y="1106"/>
                      <a:pt x="1369" y="1076"/>
                      <a:pt x="1369" y="1045"/>
                    </a:cubicBezTo>
                    <a:cubicBezTo>
                      <a:pt x="1429" y="954"/>
                      <a:pt x="1399" y="893"/>
                      <a:pt x="1338" y="833"/>
                    </a:cubicBezTo>
                    <a:cubicBezTo>
                      <a:pt x="943" y="650"/>
                      <a:pt x="578" y="407"/>
                      <a:pt x="305" y="73"/>
                    </a:cubicBezTo>
                    <a:cubicBezTo>
                      <a:pt x="282" y="28"/>
                      <a:pt x="228" y="0"/>
                      <a:pt x="176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43"/>
              <p:cNvSpPr/>
              <p:nvPr/>
            </p:nvSpPr>
            <p:spPr>
              <a:xfrm>
                <a:off x="1710320" y="2787053"/>
                <a:ext cx="41641" cy="59686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39" extrusionOk="0">
                    <a:moveTo>
                      <a:pt x="145" y="1"/>
                    </a:moveTo>
                    <a:cubicBezTo>
                      <a:pt x="74" y="1"/>
                      <a:pt x="1" y="48"/>
                      <a:pt x="1" y="131"/>
                    </a:cubicBezTo>
                    <a:cubicBezTo>
                      <a:pt x="31" y="526"/>
                      <a:pt x="669" y="1286"/>
                      <a:pt x="730" y="1377"/>
                    </a:cubicBezTo>
                    <a:cubicBezTo>
                      <a:pt x="760" y="1408"/>
                      <a:pt x="791" y="1438"/>
                      <a:pt x="852" y="1438"/>
                    </a:cubicBezTo>
                    <a:cubicBezTo>
                      <a:pt x="882" y="1438"/>
                      <a:pt x="912" y="1438"/>
                      <a:pt x="943" y="1408"/>
                    </a:cubicBezTo>
                    <a:cubicBezTo>
                      <a:pt x="1004" y="1347"/>
                      <a:pt x="1004" y="1256"/>
                      <a:pt x="943" y="1195"/>
                    </a:cubicBezTo>
                    <a:cubicBezTo>
                      <a:pt x="669" y="891"/>
                      <a:pt x="426" y="526"/>
                      <a:pt x="274" y="101"/>
                    </a:cubicBezTo>
                    <a:cubicBezTo>
                      <a:pt x="260" y="32"/>
                      <a:pt x="204" y="1"/>
                      <a:pt x="145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43"/>
              <p:cNvSpPr/>
              <p:nvPr/>
            </p:nvSpPr>
            <p:spPr>
              <a:xfrm>
                <a:off x="1772079" y="2791989"/>
                <a:ext cx="58065" cy="48446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168" extrusionOk="0">
                    <a:moveTo>
                      <a:pt x="176" y="0"/>
                    </a:moveTo>
                    <a:cubicBezTo>
                      <a:pt x="157" y="0"/>
                      <a:pt x="139" y="4"/>
                      <a:pt x="123" y="12"/>
                    </a:cubicBezTo>
                    <a:cubicBezTo>
                      <a:pt x="31" y="42"/>
                      <a:pt x="1" y="134"/>
                      <a:pt x="31" y="194"/>
                    </a:cubicBezTo>
                    <a:cubicBezTo>
                      <a:pt x="183" y="559"/>
                      <a:pt x="1034" y="1106"/>
                      <a:pt x="1126" y="1167"/>
                    </a:cubicBezTo>
                    <a:lnTo>
                      <a:pt x="1217" y="1167"/>
                    </a:lnTo>
                    <a:cubicBezTo>
                      <a:pt x="1369" y="1167"/>
                      <a:pt x="1399" y="985"/>
                      <a:pt x="1278" y="924"/>
                    </a:cubicBezTo>
                    <a:cubicBezTo>
                      <a:pt x="913" y="711"/>
                      <a:pt x="578" y="407"/>
                      <a:pt x="305" y="73"/>
                    </a:cubicBezTo>
                    <a:cubicBezTo>
                      <a:pt x="283" y="28"/>
                      <a:pt x="228" y="0"/>
                      <a:pt x="176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43"/>
              <p:cNvSpPr/>
              <p:nvPr/>
            </p:nvSpPr>
            <p:spPr>
              <a:xfrm>
                <a:off x="1861627" y="2835208"/>
                <a:ext cx="68102" cy="2285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551" extrusionOk="0">
                    <a:moveTo>
                      <a:pt x="164" y="1"/>
                    </a:moveTo>
                    <a:cubicBezTo>
                      <a:pt x="117" y="1"/>
                      <a:pt x="68" y="27"/>
                      <a:pt x="30" y="64"/>
                    </a:cubicBezTo>
                    <a:cubicBezTo>
                      <a:pt x="0" y="125"/>
                      <a:pt x="0" y="216"/>
                      <a:pt x="61" y="247"/>
                    </a:cubicBezTo>
                    <a:cubicBezTo>
                      <a:pt x="365" y="490"/>
                      <a:pt x="1368" y="551"/>
                      <a:pt x="1489" y="551"/>
                    </a:cubicBezTo>
                    <a:cubicBezTo>
                      <a:pt x="1641" y="520"/>
                      <a:pt x="1641" y="277"/>
                      <a:pt x="1489" y="277"/>
                    </a:cubicBezTo>
                    <a:cubicBezTo>
                      <a:pt x="1064" y="277"/>
                      <a:pt x="638" y="186"/>
                      <a:pt x="243" y="34"/>
                    </a:cubicBezTo>
                    <a:cubicBezTo>
                      <a:pt x="220" y="11"/>
                      <a:pt x="192" y="1"/>
                      <a:pt x="16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43"/>
              <p:cNvSpPr/>
              <p:nvPr/>
            </p:nvSpPr>
            <p:spPr>
              <a:xfrm>
                <a:off x="1965940" y="2853209"/>
                <a:ext cx="69678" cy="22522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543" extrusionOk="0">
                    <a:moveTo>
                      <a:pt x="197" y="1"/>
                    </a:moveTo>
                    <a:cubicBezTo>
                      <a:pt x="82" y="1"/>
                      <a:pt x="0" y="140"/>
                      <a:pt x="99" y="238"/>
                    </a:cubicBezTo>
                    <a:cubicBezTo>
                      <a:pt x="403" y="481"/>
                      <a:pt x="1406" y="542"/>
                      <a:pt x="1528" y="542"/>
                    </a:cubicBezTo>
                    <a:cubicBezTo>
                      <a:pt x="1588" y="542"/>
                      <a:pt x="1649" y="481"/>
                      <a:pt x="1680" y="390"/>
                    </a:cubicBezTo>
                    <a:cubicBezTo>
                      <a:pt x="1680" y="329"/>
                      <a:pt x="1619" y="238"/>
                      <a:pt x="1528" y="238"/>
                    </a:cubicBezTo>
                    <a:cubicBezTo>
                      <a:pt x="1102" y="238"/>
                      <a:pt x="677" y="177"/>
                      <a:pt x="281" y="25"/>
                    </a:cubicBezTo>
                    <a:cubicBezTo>
                      <a:pt x="253" y="8"/>
                      <a:pt x="224" y="1"/>
                      <a:pt x="197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43"/>
              <p:cNvSpPr/>
              <p:nvPr/>
            </p:nvSpPr>
            <p:spPr>
              <a:xfrm>
                <a:off x="1690162" y="2708911"/>
                <a:ext cx="52964" cy="52096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256" extrusionOk="0">
                    <a:moveTo>
                      <a:pt x="141" y="1"/>
                    </a:moveTo>
                    <a:cubicBezTo>
                      <a:pt x="125" y="1"/>
                      <a:pt x="108" y="3"/>
                      <a:pt x="91" y="9"/>
                    </a:cubicBezTo>
                    <a:cubicBezTo>
                      <a:pt x="31" y="39"/>
                      <a:pt x="0" y="131"/>
                      <a:pt x="0" y="191"/>
                    </a:cubicBezTo>
                    <a:cubicBezTo>
                      <a:pt x="122" y="556"/>
                      <a:pt x="943" y="1164"/>
                      <a:pt x="1034" y="1225"/>
                    </a:cubicBezTo>
                    <a:cubicBezTo>
                      <a:pt x="1034" y="1255"/>
                      <a:pt x="1064" y="1255"/>
                      <a:pt x="1095" y="1255"/>
                    </a:cubicBezTo>
                    <a:cubicBezTo>
                      <a:pt x="1155" y="1255"/>
                      <a:pt x="1186" y="1255"/>
                      <a:pt x="1216" y="1225"/>
                    </a:cubicBezTo>
                    <a:cubicBezTo>
                      <a:pt x="1277" y="1134"/>
                      <a:pt x="1246" y="1042"/>
                      <a:pt x="1186" y="1012"/>
                    </a:cubicBezTo>
                    <a:cubicBezTo>
                      <a:pt x="821" y="769"/>
                      <a:pt x="517" y="465"/>
                      <a:pt x="274" y="100"/>
                    </a:cubicBezTo>
                    <a:cubicBezTo>
                      <a:pt x="274" y="50"/>
                      <a:pt x="213" y="1"/>
                      <a:pt x="14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43"/>
              <p:cNvSpPr/>
              <p:nvPr/>
            </p:nvSpPr>
            <p:spPr>
              <a:xfrm>
                <a:off x="1896716" y="2887510"/>
                <a:ext cx="72084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84" extrusionOk="0">
                    <a:moveTo>
                      <a:pt x="207" y="1"/>
                    </a:moveTo>
                    <a:cubicBezTo>
                      <a:pt x="68" y="1"/>
                      <a:pt x="0" y="214"/>
                      <a:pt x="157" y="293"/>
                    </a:cubicBezTo>
                    <a:cubicBezTo>
                      <a:pt x="340" y="353"/>
                      <a:pt x="522" y="384"/>
                      <a:pt x="704" y="384"/>
                    </a:cubicBezTo>
                    <a:cubicBezTo>
                      <a:pt x="1008" y="384"/>
                      <a:pt x="1312" y="353"/>
                      <a:pt x="1586" y="293"/>
                    </a:cubicBezTo>
                    <a:cubicBezTo>
                      <a:pt x="1677" y="293"/>
                      <a:pt x="1738" y="232"/>
                      <a:pt x="1738" y="141"/>
                    </a:cubicBezTo>
                    <a:cubicBezTo>
                      <a:pt x="1707" y="80"/>
                      <a:pt x="1647" y="19"/>
                      <a:pt x="1555" y="19"/>
                    </a:cubicBezTo>
                    <a:cubicBezTo>
                      <a:pt x="1343" y="65"/>
                      <a:pt x="1130" y="88"/>
                      <a:pt x="917" y="88"/>
                    </a:cubicBezTo>
                    <a:cubicBezTo>
                      <a:pt x="704" y="88"/>
                      <a:pt x="491" y="65"/>
                      <a:pt x="279" y="19"/>
                    </a:cubicBezTo>
                    <a:cubicBezTo>
                      <a:pt x="253" y="6"/>
                      <a:pt x="229" y="1"/>
                      <a:pt x="207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43"/>
              <p:cNvSpPr/>
              <p:nvPr/>
            </p:nvSpPr>
            <p:spPr>
              <a:xfrm>
                <a:off x="2397421" y="3105886"/>
                <a:ext cx="23973" cy="67359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624" extrusionOk="0">
                    <a:moveTo>
                      <a:pt x="281" y="1"/>
                    </a:moveTo>
                    <a:cubicBezTo>
                      <a:pt x="229" y="1"/>
                      <a:pt x="174" y="29"/>
                      <a:pt x="152" y="73"/>
                    </a:cubicBezTo>
                    <a:cubicBezTo>
                      <a:pt x="0" y="438"/>
                      <a:pt x="243" y="1411"/>
                      <a:pt x="274" y="1532"/>
                    </a:cubicBezTo>
                    <a:cubicBezTo>
                      <a:pt x="304" y="1593"/>
                      <a:pt x="335" y="1624"/>
                      <a:pt x="426" y="1624"/>
                    </a:cubicBezTo>
                    <a:lnTo>
                      <a:pt x="456" y="1624"/>
                    </a:lnTo>
                    <a:cubicBezTo>
                      <a:pt x="517" y="1624"/>
                      <a:pt x="578" y="1532"/>
                      <a:pt x="547" y="1472"/>
                    </a:cubicBezTo>
                    <a:cubicBezTo>
                      <a:pt x="426" y="1046"/>
                      <a:pt x="395" y="620"/>
                      <a:pt x="426" y="195"/>
                    </a:cubicBezTo>
                    <a:cubicBezTo>
                      <a:pt x="456" y="104"/>
                      <a:pt x="395" y="43"/>
                      <a:pt x="335" y="13"/>
                    </a:cubicBezTo>
                    <a:cubicBezTo>
                      <a:pt x="318" y="4"/>
                      <a:pt x="300" y="1"/>
                      <a:pt x="28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43"/>
              <p:cNvSpPr/>
              <p:nvPr/>
            </p:nvSpPr>
            <p:spPr>
              <a:xfrm>
                <a:off x="2449101" y="3137906"/>
                <a:ext cx="23973" cy="6939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673" extrusionOk="0">
                    <a:moveTo>
                      <a:pt x="335" y="0"/>
                    </a:moveTo>
                    <a:cubicBezTo>
                      <a:pt x="274" y="0"/>
                      <a:pt x="183" y="31"/>
                      <a:pt x="152" y="92"/>
                    </a:cubicBezTo>
                    <a:cubicBezTo>
                      <a:pt x="0" y="456"/>
                      <a:pt x="244" y="1429"/>
                      <a:pt x="274" y="1551"/>
                    </a:cubicBezTo>
                    <a:cubicBezTo>
                      <a:pt x="304" y="1611"/>
                      <a:pt x="335" y="1642"/>
                      <a:pt x="426" y="1642"/>
                    </a:cubicBezTo>
                    <a:lnTo>
                      <a:pt x="456" y="1672"/>
                    </a:lnTo>
                    <a:cubicBezTo>
                      <a:pt x="517" y="1642"/>
                      <a:pt x="578" y="1581"/>
                      <a:pt x="548" y="1490"/>
                    </a:cubicBezTo>
                    <a:cubicBezTo>
                      <a:pt x="426" y="1064"/>
                      <a:pt x="396" y="639"/>
                      <a:pt x="426" y="183"/>
                    </a:cubicBezTo>
                    <a:cubicBezTo>
                      <a:pt x="456" y="122"/>
                      <a:pt x="396" y="31"/>
                      <a:pt x="33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43"/>
              <p:cNvSpPr/>
              <p:nvPr/>
            </p:nvSpPr>
            <p:spPr>
              <a:xfrm>
                <a:off x="2493232" y="3300080"/>
                <a:ext cx="22728" cy="685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653" extrusionOk="0">
                    <a:moveTo>
                      <a:pt x="272" y="0"/>
                    </a:moveTo>
                    <a:cubicBezTo>
                      <a:pt x="215" y="0"/>
                      <a:pt x="175" y="34"/>
                      <a:pt x="152" y="103"/>
                    </a:cubicBezTo>
                    <a:cubicBezTo>
                      <a:pt x="0" y="467"/>
                      <a:pt x="243" y="1440"/>
                      <a:pt x="274" y="1531"/>
                    </a:cubicBezTo>
                    <a:cubicBezTo>
                      <a:pt x="274" y="1592"/>
                      <a:pt x="335" y="1653"/>
                      <a:pt x="395" y="1653"/>
                    </a:cubicBezTo>
                    <a:lnTo>
                      <a:pt x="426" y="1653"/>
                    </a:lnTo>
                    <a:cubicBezTo>
                      <a:pt x="517" y="1622"/>
                      <a:pt x="547" y="1562"/>
                      <a:pt x="547" y="1470"/>
                    </a:cubicBezTo>
                    <a:cubicBezTo>
                      <a:pt x="426" y="1045"/>
                      <a:pt x="365" y="619"/>
                      <a:pt x="395" y="194"/>
                    </a:cubicBezTo>
                    <a:cubicBezTo>
                      <a:pt x="426" y="133"/>
                      <a:pt x="395" y="42"/>
                      <a:pt x="335" y="11"/>
                    </a:cubicBezTo>
                    <a:cubicBezTo>
                      <a:pt x="312" y="4"/>
                      <a:pt x="291" y="0"/>
                      <a:pt x="272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43"/>
              <p:cNvSpPr/>
              <p:nvPr/>
            </p:nvSpPr>
            <p:spPr>
              <a:xfrm>
                <a:off x="2462622" y="3473785"/>
                <a:ext cx="55867" cy="51183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34" extrusionOk="0">
                    <a:moveTo>
                      <a:pt x="189" y="1"/>
                    </a:moveTo>
                    <a:cubicBezTo>
                      <a:pt x="98" y="1"/>
                      <a:pt x="0" y="73"/>
                      <a:pt x="39" y="170"/>
                    </a:cubicBezTo>
                    <a:cubicBezTo>
                      <a:pt x="191" y="565"/>
                      <a:pt x="981" y="1143"/>
                      <a:pt x="1073" y="1203"/>
                    </a:cubicBezTo>
                    <a:cubicBezTo>
                      <a:pt x="1103" y="1234"/>
                      <a:pt x="1133" y="1234"/>
                      <a:pt x="1164" y="1234"/>
                    </a:cubicBezTo>
                    <a:cubicBezTo>
                      <a:pt x="1285" y="1234"/>
                      <a:pt x="1346" y="1052"/>
                      <a:pt x="1255" y="991"/>
                    </a:cubicBezTo>
                    <a:cubicBezTo>
                      <a:pt x="890" y="748"/>
                      <a:pt x="556" y="444"/>
                      <a:pt x="313" y="79"/>
                    </a:cubicBezTo>
                    <a:cubicBezTo>
                      <a:pt x="291" y="24"/>
                      <a:pt x="241" y="1"/>
                      <a:pt x="189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43"/>
              <p:cNvSpPr/>
              <p:nvPr/>
            </p:nvSpPr>
            <p:spPr>
              <a:xfrm>
                <a:off x="2512145" y="3441392"/>
                <a:ext cx="51719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286" extrusionOk="0">
                    <a:moveTo>
                      <a:pt x="169" y="1"/>
                    </a:moveTo>
                    <a:cubicBezTo>
                      <a:pt x="154" y="1"/>
                      <a:pt x="139" y="3"/>
                      <a:pt x="122" y="9"/>
                    </a:cubicBezTo>
                    <a:cubicBezTo>
                      <a:pt x="61" y="39"/>
                      <a:pt x="0" y="100"/>
                      <a:pt x="31" y="191"/>
                    </a:cubicBezTo>
                    <a:cubicBezTo>
                      <a:pt x="152" y="556"/>
                      <a:pt x="912" y="1194"/>
                      <a:pt x="1003" y="1255"/>
                    </a:cubicBezTo>
                    <a:cubicBezTo>
                      <a:pt x="1034" y="1285"/>
                      <a:pt x="1064" y="1285"/>
                      <a:pt x="1095" y="1285"/>
                    </a:cubicBezTo>
                    <a:cubicBezTo>
                      <a:pt x="1155" y="1285"/>
                      <a:pt x="1186" y="1285"/>
                      <a:pt x="1216" y="1225"/>
                    </a:cubicBezTo>
                    <a:cubicBezTo>
                      <a:pt x="1246" y="1164"/>
                      <a:pt x="1246" y="1073"/>
                      <a:pt x="1186" y="1042"/>
                    </a:cubicBezTo>
                    <a:cubicBezTo>
                      <a:pt x="851" y="769"/>
                      <a:pt x="547" y="465"/>
                      <a:pt x="304" y="100"/>
                    </a:cubicBezTo>
                    <a:cubicBezTo>
                      <a:pt x="279" y="50"/>
                      <a:pt x="234" y="1"/>
                      <a:pt x="169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43"/>
              <p:cNvSpPr/>
              <p:nvPr/>
            </p:nvSpPr>
            <p:spPr>
              <a:xfrm>
                <a:off x="2394891" y="3224883"/>
                <a:ext cx="23973" cy="68148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643" extrusionOk="0">
                    <a:moveTo>
                      <a:pt x="261" y="0"/>
                    </a:moveTo>
                    <a:cubicBezTo>
                      <a:pt x="209" y="0"/>
                      <a:pt x="163" y="27"/>
                      <a:pt x="152" y="92"/>
                    </a:cubicBezTo>
                    <a:cubicBezTo>
                      <a:pt x="0" y="457"/>
                      <a:pt x="244" y="1429"/>
                      <a:pt x="274" y="1521"/>
                    </a:cubicBezTo>
                    <a:cubicBezTo>
                      <a:pt x="274" y="1581"/>
                      <a:pt x="335" y="1642"/>
                      <a:pt x="426" y="1642"/>
                    </a:cubicBezTo>
                    <a:lnTo>
                      <a:pt x="456" y="1642"/>
                    </a:lnTo>
                    <a:cubicBezTo>
                      <a:pt x="517" y="1612"/>
                      <a:pt x="578" y="1521"/>
                      <a:pt x="548" y="1460"/>
                    </a:cubicBezTo>
                    <a:cubicBezTo>
                      <a:pt x="426" y="1034"/>
                      <a:pt x="396" y="609"/>
                      <a:pt x="426" y="183"/>
                    </a:cubicBezTo>
                    <a:cubicBezTo>
                      <a:pt x="465" y="85"/>
                      <a:pt x="354" y="0"/>
                      <a:pt x="2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3"/>
              <p:cNvSpPr/>
              <p:nvPr/>
            </p:nvSpPr>
            <p:spPr>
              <a:xfrm>
                <a:off x="2452875" y="3235584"/>
                <a:ext cx="22728" cy="675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628" extrusionOk="0">
                    <a:moveTo>
                      <a:pt x="256" y="0"/>
                    </a:moveTo>
                    <a:cubicBezTo>
                      <a:pt x="214" y="0"/>
                      <a:pt x="174" y="24"/>
                      <a:pt x="153" y="77"/>
                    </a:cubicBezTo>
                    <a:cubicBezTo>
                      <a:pt x="1" y="442"/>
                      <a:pt x="244" y="1414"/>
                      <a:pt x="274" y="1536"/>
                    </a:cubicBezTo>
                    <a:cubicBezTo>
                      <a:pt x="274" y="1597"/>
                      <a:pt x="335" y="1627"/>
                      <a:pt x="396" y="1627"/>
                    </a:cubicBezTo>
                    <a:lnTo>
                      <a:pt x="426" y="1627"/>
                    </a:lnTo>
                    <a:cubicBezTo>
                      <a:pt x="517" y="1627"/>
                      <a:pt x="548" y="1536"/>
                      <a:pt x="548" y="1475"/>
                    </a:cubicBezTo>
                    <a:cubicBezTo>
                      <a:pt x="426" y="1050"/>
                      <a:pt x="365" y="624"/>
                      <a:pt x="396" y="199"/>
                    </a:cubicBezTo>
                    <a:cubicBezTo>
                      <a:pt x="416" y="80"/>
                      <a:pt x="333" y="0"/>
                      <a:pt x="256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3"/>
              <p:cNvSpPr/>
              <p:nvPr/>
            </p:nvSpPr>
            <p:spPr>
              <a:xfrm>
                <a:off x="2460466" y="3379964"/>
                <a:ext cx="30277" cy="6686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612" extrusionOk="0">
                    <a:moveTo>
                      <a:pt x="274" y="0"/>
                    </a:moveTo>
                    <a:cubicBezTo>
                      <a:pt x="182" y="0"/>
                      <a:pt x="122" y="31"/>
                      <a:pt x="91" y="122"/>
                    </a:cubicBezTo>
                    <a:cubicBezTo>
                      <a:pt x="0" y="487"/>
                      <a:pt x="395" y="1429"/>
                      <a:pt x="426" y="1520"/>
                    </a:cubicBezTo>
                    <a:cubicBezTo>
                      <a:pt x="456" y="1581"/>
                      <a:pt x="486" y="1611"/>
                      <a:pt x="547" y="1611"/>
                    </a:cubicBezTo>
                    <a:lnTo>
                      <a:pt x="608" y="1611"/>
                    </a:lnTo>
                    <a:cubicBezTo>
                      <a:pt x="669" y="1581"/>
                      <a:pt x="730" y="1490"/>
                      <a:pt x="699" y="1429"/>
                    </a:cubicBezTo>
                    <a:cubicBezTo>
                      <a:pt x="517" y="1034"/>
                      <a:pt x="395" y="608"/>
                      <a:pt x="395" y="183"/>
                    </a:cubicBezTo>
                    <a:cubicBezTo>
                      <a:pt x="395" y="92"/>
                      <a:pt x="334" y="31"/>
                      <a:pt x="274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3"/>
              <p:cNvSpPr/>
              <p:nvPr/>
            </p:nvSpPr>
            <p:spPr>
              <a:xfrm>
                <a:off x="2404970" y="3329529"/>
                <a:ext cx="31562" cy="65617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82" extrusionOk="0">
                    <a:moveTo>
                      <a:pt x="244" y="1"/>
                    </a:moveTo>
                    <a:cubicBezTo>
                      <a:pt x="153" y="1"/>
                      <a:pt x="92" y="31"/>
                      <a:pt x="61" y="122"/>
                    </a:cubicBezTo>
                    <a:cubicBezTo>
                      <a:pt x="1" y="487"/>
                      <a:pt x="426" y="1399"/>
                      <a:pt x="487" y="1520"/>
                    </a:cubicBezTo>
                    <a:cubicBezTo>
                      <a:pt x="517" y="1551"/>
                      <a:pt x="578" y="1581"/>
                      <a:pt x="609" y="1581"/>
                    </a:cubicBezTo>
                    <a:lnTo>
                      <a:pt x="669" y="1581"/>
                    </a:lnTo>
                    <a:cubicBezTo>
                      <a:pt x="730" y="1551"/>
                      <a:pt x="761" y="1460"/>
                      <a:pt x="730" y="1399"/>
                    </a:cubicBezTo>
                    <a:cubicBezTo>
                      <a:pt x="548" y="1004"/>
                      <a:pt x="396" y="578"/>
                      <a:pt x="365" y="153"/>
                    </a:cubicBezTo>
                    <a:cubicBezTo>
                      <a:pt x="365" y="92"/>
                      <a:pt x="305" y="1"/>
                      <a:pt x="244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Rectangle 111"/>
          <p:cNvSpPr/>
          <p:nvPr/>
        </p:nvSpPr>
        <p:spPr>
          <a:xfrm>
            <a:off x="4412894" y="2509119"/>
            <a:ext cx="4351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https://wordwall.net/resource/21155827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6172" y="435974"/>
            <a:ext cx="3121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Closure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" fill="hold"/>
                                        <p:tgtEl>
                                          <p:spTgt spid="2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72000">
              <a:srgbClr val="F2F2F2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4"/>
          <p:cNvGrpSpPr/>
          <p:nvPr/>
        </p:nvGrpSpPr>
        <p:grpSpPr>
          <a:xfrm>
            <a:off x="3300661" y="538149"/>
            <a:ext cx="2833685" cy="4305994"/>
            <a:chOff x="7018775" y="1282775"/>
            <a:chExt cx="1704575" cy="2198575"/>
          </a:xfrm>
        </p:grpSpPr>
        <p:sp>
          <p:nvSpPr>
            <p:cNvPr id="269" name="Google Shape;269;p24"/>
            <p:cNvSpPr/>
            <p:nvPr/>
          </p:nvSpPr>
          <p:spPr>
            <a:xfrm>
              <a:off x="8241325" y="2910925"/>
              <a:ext cx="482025" cy="554575"/>
            </a:xfrm>
            <a:custGeom>
              <a:avLst/>
              <a:gdLst/>
              <a:ahLst/>
              <a:cxnLst/>
              <a:rect l="l" t="t" r="r" b="b"/>
              <a:pathLst>
                <a:path w="19281" h="22183" extrusionOk="0">
                  <a:moveTo>
                    <a:pt x="1234" y="0"/>
                  </a:moveTo>
                  <a:lnTo>
                    <a:pt x="0" y="634"/>
                  </a:lnTo>
                  <a:cubicBezTo>
                    <a:pt x="0" y="634"/>
                    <a:pt x="7139" y="7939"/>
                    <a:pt x="5004" y="22183"/>
                  </a:cubicBezTo>
                  <a:lnTo>
                    <a:pt x="11575" y="22183"/>
                  </a:lnTo>
                  <a:cubicBezTo>
                    <a:pt x="11575" y="22183"/>
                    <a:pt x="19281" y="7439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7117675" y="1498100"/>
              <a:ext cx="1166200" cy="1698050"/>
            </a:xfrm>
            <a:custGeom>
              <a:avLst/>
              <a:gdLst/>
              <a:ahLst/>
              <a:cxnLst/>
              <a:rect l="l" t="t" r="r" b="b"/>
              <a:pathLst>
                <a:path w="46648" h="67922" extrusionOk="0">
                  <a:moveTo>
                    <a:pt x="18110" y="0"/>
                  </a:moveTo>
                  <a:cubicBezTo>
                    <a:pt x="12155" y="0"/>
                    <a:pt x="4361" y="772"/>
                    <a:pt x="2716" y="4643"/>
                  </a:cubicBezTo>
                  <a:cubicBezTo>
                    <a:pt x="1" y="10956"/>
                    <a:pt x="3477" y="13452"/>
                    <a:pt x="6884" y="13452"/>
                  </a:cubicBezTo>
                  <a:cubicBezTo>
                    <a:pt x="6951" y="13452"/>
                    <a:pt x="7019" y="13451"/>
                    <a:pt x="7086" y="13449"/>
                  </a:cubicBezTo>
                  <a:cubicBezTo>
                    <a:pt x="10555" y="13349"/>
                    <a:pt x="19894" y="12248"/>
                    <a:pt x="19895" y="12248"/>
                  </a:cubicBezTo>
                  <a:lnTo>
                    <a:pt x="19895" y="12248"/>
                  </a:lnTo>
                  <a:cubicBezTo>
                    <a:pt x="19895" y="12249"/>
                    <a:pt x="9621" y="42570"/>
                    <a:pt x="14124" y="53878"/>
                  </a:cubicBezTo>
                  <a:cubicBezTo>
                    <a:pt x="18627" y="65186"/>
                    <a:pt x="39275" y="67921"/>
                    <a:pt x="39275" y="67921"/>
                  </a:cubicBezTo>
                  <a:cubicBezTo>
                    <a:pt x="39275" y="67921"/>
                    <a:pt x="45847" y="64386"/>
                    <a:pt x="46247" y="55312"/>
                  </a:cubicBezTo>
                  <a:cubicBezTo>
                    <a:pt x="46647" y="46273"/>
                    <a:pt x="35673" y="29861"/>
                    <a:pt x="35673" y="29861"/>
                  </a:cubicBezTo>
                  <a:cubicBezTo>
                    <a:pt x="35673" y="29861"/>
                    <a:pt x="37001" y="320"/>
                    <a:pt x="25709" y="320"/>
                  </a:cubicBezTo>
                  <a:cubicBezTo>
                    <a:pt x="25541" y="320"/>
                    <a:pt x="25371" y="327"/>
                    <a:pt x="25199" y="340"/>
                  </a:cubicBezTo>
                  <a:cubicBezTo>
                    <a:pt x="25199" y="340"/>
                    <a:pt x="22059" y="0"/>
                    <a:pt x="18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7841875" y="3001825"/>
              <a:ext cx="334425" cy="479525"/>
            </a:xfrm>
            <a:custGeom>
              <a:avLst/>
              <a:gdLst/>
              <a:ahLst/>
              <a:cxnLst/>
              <a:rect l="l" t="t" r="r" b="b"/>
              <a:pathLst>
                <a:path w="13377" h="19181" extrusionOk="0">
                  <a:moveTo>
                    <a:pt x="8506" y="0"/>
                  </a:moveTo>
                  <a:cubicBezTo>
                    <a:pt x="8506" y="0"/>
                    <a:pt x="0" y="6705"/>
                    <a:pt x="33" y="19181"/>
                  </a:cubicBezTo>
                  <a:lnTo>
                    <a:pt x="5871" y="19181"/>
                  </a:lnTo>
                  <a:cubicBezTo>
                    <a:pt x="5871" y="19181"/>
                    <a:pt x="7339" y="8606"/>
                    <a:pt x="13376" y="4904"/>
                  </a:cubicBezTo>
                  <a:lnTo>
                    <a:pt x="8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7508300" y="3001825"/>
              <a:ext cx="334425" cy="479525"/>
            </a:xfrm>
            <a:custGeom>
              <a:avLst/>
              <a:gdLst/>
              <a:ahLst/>
              <a:cxnLst/>
              <a:rect l="l" t="t" r="r" b="b"/>
              <a:pathLst>
                <a:path w="13377" h="19181" extrusionOk="0">
                  <a:moveTo>
                    <a:pt x="8506" y="0"/>
                  </a:moveTo>
                  <a:cubicBezTo>
                    <a:pt x="8506" y="0"/>
                    <a:pt x="0" y="6705"/>
                    <a:pt x="34" y="19181"/>
                  </a:cubicBezTo>
                  <a:lnTo>
                    <a:pt x="5871" y="19181"/>
                  </a:lnTo>
                  <a:cubicBezTo>
                    <a:pt x="5871" y="19181"/>
                    <a:pt x="7339" y="8606"/>
                    <a:pt x="13376" y="4904"/>
                  </a:cubicBezTo>
                  <a:lnTo>
                    <a:pt x="8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8297000" y="2939550"/>
              <a:ext cx="254550" cy="499275"/>
            </a:xfrm>
            <a:custGeom>
              <a:avLst/>
              <a:gdLst/>
              <a:ahLst/>
              <a:cxnLst/>
              <a:rect l="l" t="t" r="r" b="b"/>
              <a:pathLst>
                <a:path w="10182" h="19971" extrusionOk="0">
                  <a:moveTo>
                    <a:pt x="222" y="1"/>
                  </a:moveTo>
                  <a:cubicBezTo>
                    <a:pt x="74" y="1"/>
                    <a:pt x="0" y="205"/>
                    <a:pt x="142" y="290"/>
                  </a:cubicBezTo>
                  <a:cubicBezTo>
                    <a:pt x="4711" y="2925"/>
                    <a:pt x="7513" y="6161"/>
                    <a:pt x="8481" y="9963"/>
                  </a:cubicBezTo>
                  <a:cubicBezTo>
                    <a:pt x="9848" y="15200"/>
                    <a:pt x="7180" y="19704"/>
                    <a:pt x="7147" y="19737"/>
                  </a:cubicBezTo>
                  <a:cubicBezTo>
                    <a:pt x="7080" y="19804"/>
                    <a:pt x="7113" y="19904"/>
                    <a:pt x="7180" y="19937"/>
                  </a:cubicBezTo>
                  <a:cubicBezTo>
                    <a:pt x="7213" y="19970"/>
                    <a:pt x="7247" y="19970"/>
                    <a:pt x="7280" y="19970"/>
                  </a:cubicBezTo>
                  <a:cubicBezTo>
                    <a:pt x="7313" y="19970"/>
                    <a:pt x="7380" y="19937"/>
                    <a:pt x="7413" y="19904"/>
                  </a:cubicBezTo>
                  <a:cubicBezTo>
                    <a:pt x="7447" y="19837"/>
                    <a:pt x="10182" y="15267"/>
                    <a:pt x="8781" y="9897"/>
                  </a:cubicBezTo>
                  <a:cubicBezTo>
                    <a:pt x="7780" y="5994"/>
                    <a:pt x="4945" y="2691"/>
                    <a:pt x="308" y="23"/>
                  </a:cubicBezTo>
                  <a:cubicBezTo>
                    <a:pt x="278" y="7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8269675" y="2952125"/>
              <a:ext cx="312750" cy="517350"/>
            </a:xfrm>
            <a:custGeom>
              <a:avLst/>
              <a:gdLst/>
              <a:ahLst/>
              <a:cxnLst/>
              <a:rect l="l" t="t" r="r" b="b"/>
              <a:pathLst>
                <a:path w="12510" h="20694" extrusionOk="0">
                  <a:moveTo>
                    <a:pt x="185" y="0"/>
                  </a:moveTo>
                  <a:cubicBezTo>
                    <a:pt x="136" y="0"/>
                    <a:pt x="88" y="23"/>
                    <a:pt x="67" y="87"/>
                  </a:cubicBezTo>
                  <a:cubicBezTo>
                    <a:pt x="0" y="154"/>
                    <a:pt x="34" y="254"/>
                    <a:pt x="100" y="287"/>
                  </a:cubicBezTo>
                  <a:cubicBezTo>
                    <a:pt x="12109" y="8159"/>
                    <a:pt x="5638" y="20335"/>
                    <a:pt x="5571" y="20468"/>
                  </a:cubicBezTo>
                  <a:cubicBezTo>
                    <a:pt x="5538" y="20535"/>
                    <a:pt x="5571" y="20635"/>
                    <a:pt x="5638" y="20668"/>
                  </a:cubicBezTo>
                  <a:cubicBezTo>
                    <a:pt x="5654" y="20685"/>
                    <a:pt x="5671" y="20693"/>
                    <a:pt x="5688" y="20693"/>
                  </a:cubicBezTo>
                  <a:cubicBezTo>
                    <a:pt x="5704" y="20693"/>
                    <a:pt x="5721" y="20685"/>
                    <a:pt x="5738" y="20668"/>
                  </a:cubicBezTo>
                  <a:cubicBezTo>
                    <a:pt x="5771" y="20668"/>
                    <a:pt x="5838" y="20668"/>
                    <a:pt x="5871" y="20635"/>
                  </a:cubicBezTo>
                  <a:cubicBezTo>
                    <a:pt x="5938" y="20501"/>
                    <a:pt x="12509" y="8059"/>
                    <a:pt x="267" y="20"/>
                  </a:cubicBezTo>
                  <a:cubicBezTo>
                    <a:pt x="243" y="8"/>
                    <a:pt x="214" y="0"/>
                    <a:pt x="18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7037125" y="2070725"/>
              <a:ext cx="662150" cy="348200"/>
            </a:xfrm>
            <a:custGeom>
              <a:avLst/>
              <a:gdLst/>
              <a:ahLst/>
              <a:cxnLst/>
              <a:rect l="l" t="t" r="r" b="b"/>
              <a:pathLst>
                <a:path w="26486" h="13928" extrusionOk="0">
                  <a:moveTo>
                    <a:pt x="11371" y="0"/>
                  </a:moveTo>
                  <a:cubicBezTo>
                    <a:pt x="3010" y="0"/>
                    <a:pt x="0" y="10659"/>
                    <a:pt x="0" y="10659"/>
                  </a:cubicBezTo>
                  <a:lnTo>
                    <a:pt x="4303" y="13360"/>
                  </a:lnTo>
                  <a:cubicBezTo>
                    <a:pt x="6321" y="8469"/>
                    <a:pt x="8691" y="6818"/>
                    <a:pt x="10971" y="6818"/>
                  </a:cubicBezTo>
                  <a:cubicBezTo>
                    <a:pt x="15703" y="6818"/>
                    <a:pt x="20048" y="13928"/>
                    <a:pt x="20048" y="13928"/>
                  </a:cubicBezTo>
                  <a:lnTo>
                    <a:pt x="26486" y="8791"/>
                  </a:lnTo>
                  <a:cubicBezTo>
                    <a:pt x="20170" y="2244"/>
                    <a:pt x="15207" y="0"/>
                    <a:pt x="1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7713450" y="1282775"/>
              <a:ext cx="535400" cy="1045250"/>
            </a:xfrm>
            <a:custGeom>
              <a:avLst/>
              <a:gdLst/>
              <a:ahLst/>
              <a:cxnLst/>
              <a:rect l="l" t="t" r="r" b="b"/>
              <a:pathLst>
                <a:path w="21416" h="41810" extrusionOk="0">
                  <a:moveTo>
                    <a:pt x="2748" y="0"/>
                  </a:moveTo>
                  <a:cubicBezTo>
                    <a:pt x="2692" y="0"/>
                    <a:pt x="2635" y="38"/>
                    <a:pt x="2635" y="113"/>
                  </a:cubicBezTo>
                  <a:lnTo>
                    <a:pt x="33" y="8619"/>
                  </a:lnTo>
                  <a:cubicBezTo>
                    <a:pt x="0" y="8719"/>
                    <a:pt x="33" y="8786"/>
                    <a:pt x="133" y="8819"/>
                  </a:cubicBezTo>
                  <a:cubicBezTo>
                    <a:pt x="150" y="8828"/>
                    <a:pt x="169" y="8832"/>
                    <a:pt x="188" y="8832"/>
                  </a:cubicBezTo>
                  <a:cubicBezTo>
                    <a:pt x="246" y="8832"/>
                    <a:pt x="309" y="8794"/>
                    <a:pt x="334" y="8719"/>
                  </a:cubicBezTo>
                  <a:lnTo>
                    <a:pt x="2869" y="380"/>
                  </a:lnTo>
                  <a:cubicBezTo>
                    <a:pt x="4203" y="814"/>
                    <a:pt x="14110" y="4416"/>
                    <a:pt x="18013" y="13890"/>
                  </a:cubicBezTo>
                  <a:cubicBezTo>
                    <a:pt x="21082" y="21462"/>
                    <a:pt x="19647" y="30802"/>
                    <a:pt x="13676" y="41609"/>
                  </a:cubicBezTo>
                  <a:cubicBezTo>
                    <a:pt x="13643" y="41676"/>
                    <a:pt x="13676" y="41776"/>
                    <a:pt x="13743" y="41810"/>
                  </a:cubicBezTo>
                  <a:lnTo>
                    <a:pt x="13810" y="41810"/>
                  </a:lnTo>
                  <a:cubicBezTo>
                    <a:pt x="13877" y="41810"/>
                    <a:pt x="13943" y="41776"/>
                    <a:pt x="13977" y="41743"/>
                  </a:cubicBezTo>
                  <a:cubicBezTo>
                    <a:pt x="19948" y="30835"/>
                    <a:pt x="21415" y="21428"/>
                    <a:pt x="18280" y="13756"/>
                  </a:cubicBezTo>
                  <a:cubicBezTo>
                    <a:pt x="14077" y="3482"/>
                    <a:pt x="2935" y="46"/>
                    <a:pt x="2802" y="13"/>
                  </a:cubicBezTo>
                  <a:cubicBezTo>
                    <a:pt x="2785" y="5"/>
                    <a:pt x="2767" y="0"/>
                    <a:pt x="274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7852700" y="1517575"/>
              <a:ext cx="273550" cy="132275"/>
            </a:xfrm>
            <a:custGeom>
              <a:avLst/>
              <a:gdLst/>
              <a:ahLst/>
              <a:cxnLst/>
              <a:rect l="l" t="t" r="r" b="b"/>
              <a:pathLst>
                <a:path w="10942" h="5291" extrusionOk="0">
                  <a:moveTo>
                    <a:pt x="8050" y="0"/>
                  </a:moveTo>
                  <a:cubicBezTo>
                    <a:pt x="3818" y="0"/>
                    <a:pt x="1" y="2997"/>
                    <a:pt x="1" y="2997"/>
                  </a:cubicBezTo>
                  <a:cubicBezTo>
                    <a:pt x="2278" y="4674"/>
                    <a:pt x="4116" y="5290"/>
                    <a:pt x="5588" y="5290"/>
                  </a:cubicBezTo>
                  <a:cubicBezTo>
                    <a:pt x="9679" y="5290"/>
                    <a:pt x="10942" y="528"/>
                    <a:pt x="10942" y="528"/>
                  </a:cubicBezTo>
                  <a:cubicBezTo>
                    <a:pt x="9983" y="153"/>
                    <a:pt x="9006" y="0"/>
                    <a:pt x="8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7105500" y="1517425"/>
              <a:ext cx="303575" cy="321750"/>
            </a:xfrm>
            <a:custGeom>
              <a:avLst/>
              <a:gdLst/>
              <a:ahLst/>
              <a:cxnLst/>
              <a:rect l="l" t="t" r="r" b="b"/>
              <a:pathLst>
                <a:path w="12143" h="12870" extrusionOk="0">
                  <a:moveTo>
                    <a:pt x="9774" y="0"/>
                  </a:moveTo>
                  <a:cubicBezTo>
                    <a:pt x="5405" y="201"/>
                    <a:pt x="1" y="4804"/>
                    <a:pt x="2236" y="9607"/>
                  </a:cubicBezTo>
                  <a:cubicBezTo>
                    <a:pt x="3470" y="12282"/>
                    <a:pt x="5922" y="12870"/>
                    <a:pt x="7837" y="12870"/>
                  </a:cubicBezTo>
                  <a:cubicBezTo>
                    <a:pt x="9337" y="12870"/>
                    <a:pt x="10508" y="12509"/>
                    <a:pt x="10508" y="12509"/>
                  </a:cubicBezTo>
                  <a:cubicBezTo>
                    <a:pt x="12143" y="7773"/>
                    <a:pt x="9774" y="0"/>
                    <a:pt x="9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7217250" y="1679200"/>
              <a:ext cx="79250" cy="109275"/>
            </a:xfrm>
            <a:custGeom>
              <a:avLst/>
              <a:gdLst/>
              <a:ahLst/>
              <a:cxnLst/>
              <a:rect l="l" t="t" r="r" b="b"/>
              <a:pathLst>
                <a:path w="3170" h="4371" extrusionOk="0">
                  <a:moveTo>
                    <a:pt x="3003" y="1"/>
                  </a:moveTo>
                  <a:cubicBezTo>
                    <a:pt x="2936" y="1"/>
                    <a:pt x="2869" y="67"/>
                    <a:pt x="2869" y="167"/>
                  </a:cubicBezTo>
                  <a:cubicBezTo>
                    <a:pt x="2769" y="1735"/>
                    <a:pt x="2436" y="4004"/>
                    <a:pt x="1902" y="4037"/>
                  </a:cubicBezTo>
                  <a:cubicBezTo>
                    <a:pt x="1368" y="4037"/>
                    <a:pt x="634" y="2169"/>
                    <a:pt x="334" y="801"/>
                  </a:cubicBezTo>
                  <a:cubicBezTo>
                    <a:pt x="294" y="734"/>
                    <a:pt x="232" y="705"/>
                    <a:pt x="172" y="705"/>
                  </a:cubicBezTo>
                  <a:cubicBezTo>
                    <a:pt x="84" y="705"/>
                    <a:pt x="1" y="769"/>
                    <a:pt x="1" y="868"/>
                  </a:cubicBezTo>
                  <a:cubicBezTo>
                    <a:pt x="167" y="1468"/>
                    <a:pt x="901" y="4370"/>
                    <a:pt x="1902" y="4370"/>
                  </a:cubicBezTo>
                  <a:lnTo>
                    <a:pt x="1902" y="4337"/>
                  </a:lnTo>
                  <a:cubicBezTo>
                    <a:pt x="2936" y="4270"/>
                    <a:pt x="3136" y="835"/>
                    <a:pt x="3169" y="167"/>
                  </a:cubicBezTo>
                  <a:cubicBezTo>
                    <a:pt x="3169" y="67"/>
                    <a:pt x="3103" y="1"/>
                    <a:pt x="300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7248100" y="1586100"/>
              <a:ext cx="35900" cy="56650"/>
            </a:xfrm>
            <a:custGeom>
              <a:avLst/>
              <a:gdLst/>
              <a:ahLst/>
              <a:cxnLst/>
              <a:rect l="l" t="t" r="r" b="b"/>
              <a:pathLst>
                <a:path w="1436" h="2266" extrusionOk="0">
                  <a:moveTo>
                    <a:pt x="1230" y="0"/>
                  </a:moveTo>
                  <a:cubicBezTo>
                    <a:pt x="1196" y="0"/>
                    <a:pt x="1163" y="8"/>
                    <a:pt x="1135" y="22"/>
                  </a:cubicBezTo>
                  <a:cubicBezTo>
                    <a:pt x="1102" y="55"/>
                    <a:pt x="1" y="956"/>
                    <a:pt x="1" y="2124"/>
                  </a:cubicBezTo>
                  <a:cubicBezTo>
                    <a:pt x="1" y="2190"/>
                    <a:pt x="67" y="2257"/>
                    <a:pt x="134" y="2257"/>
                  </a:cubicBezTo>
                  <a:cubicBezTo>
                    <a:pt x="152" y="2263"/>
                    <a:pt x="170" y="2266"/>
                    <a:pt x="187" y="2266"/>
                  </a:cubicBezTo>
                  <a:cubicBezTo>
                    <a:pt x="267" y="2266"/>
                    <a:pt x="334" y="2206"/>
                    <a:pt x="334" y="2124"/>
                  </a:cubicBezTo>
                  <a:cubicBezTo>
                    <a:pt x="334" y="1089"/>
                    <a:pt x="1368" y="256"/>
                    <a:pt x="1368" y="256"/>
                  </a:cubicBezTo>
                  <a:cubicBezTo>
                    <a:pt x="1435" y="222"/>
                    <a:pt x="1435" y="122"/>
                    <a:pt x="1368" y="55"/>
                  </a:cubicBezTo>
                  <a:cubicBezTo>
                    <a:pt x="1329" y="16"/>
                    <a:pt x="1279" y="0"/>
                    <a:pt x="123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7620875" y="1559450"/>
              <a:ext cx="82875" cy="96425"/>
            </a:xfrm>
            <a:custGeom>
              <a:avLst/>
              <a:gdLst/>
              <a:ahLst/>
              <a:cxnLst/>
              <a:rect l="l" t="t" r="r" b="b"/>
              <a:pathLst>
                <a:path w="3315" h="3857" extrusionOk="0">
                  <a:moveTo>
                    <a:pt x="1853" y="1"/>
                  </a:moveTo>
                  <a:cubicBezTo>
                    <a:pt x="1804" y="1"/>
                    <a:pt x="1756" y="24"/>
                    <a:pt x="1735" y="87"/>
                  </a:cubicBezTo>
                  <a:cubicBezTo>
                    <a:pt x="1435" y="588"/>
                    <a:pt x="0" y="3123"/>
                    <a:pt x="734" y="3723"/>
                  </a:cubicBezTo>
                  <a:cubicBezTo>
                    <a:pt x="834" y="3790"/>
                    <a:pt x="934" y="3857"/>
                    <a:pt x="1034" y="3857"/>
                  </a:cubicBezTo>
                  <a:cubicBezTo>
                    <a:pt x="1068" y="3857"/>
                    <a:pt x="1101" y="3823"/>
                    <a:pt x="1135" y="3823"/>
                  </a:cubicBezTo>
                  <a:cubicBezTo>
                    <a:pt x="1935" y="3657"/>
                    <a:pt x="3136" y="1322"/>
                    <a:pt x="3269" y="1055"/>
                  </a:cubicBezTo>
                  <a:cubicBezTo>
                    <a:pt x="3315" y="918"/>
                    <a:pt x="3205" y="812"/>
                    <a:pt x="3099" y="812"/>
                  </a:cubicBezTo>
                  <a:cubicBezTo>
                    <a:pt x="3049" y="812"/>
                    <a:pt x="3001" y="835"/>
                    <a:pt x="2969" y="888"/>
                  </a:cubicBezTo>
                  <a:cubicBezTo>
                    <a:pt x="2502" y="1855"/>
                    <a:pt x="1568" y="3423"/>
                    <a:pt x="1068" y="3523"/>
                  </a:cubicBezTo>
                  <a:cubicBezTo>
                    <a:pt x="1034" y="3523"/>
                    <a:pt x="968" y="3523"/>
                    <a:pt x="934" y="3490"/>
                  </a:cubicBezTo>
                  <a:cubicBezTo>
                    <a:pt x="567" y="3156"/>
                    <a:pt x="1301" y="1388"/>
                    <a:pt x="2002" y="254"/>
                  </a:cubicBezTo>
                  <a:cubicBezTo>
                    <a:pt x="2035" y="154"/>
                    <a:pt x="2002" y="54"/>
                    <a:pt x="1935" y="21"/>
                  </a:cubicBezTo>
                  <a:cubicBezTo>
                    <a:pt x="1911" y="8"/>
                    <a:pt x="1882" y="1"/>
                    <a:pt x="185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7700925" y="1584650"/>
              <a:ext cx="82600" cy="96250"/>
            </a:xfrm>
            <a:custGeom>
              <a:avLst/>
              <a:gdLst/>
              <a:ahLst/>
              <a:cxnLst/>
              <a:rect l="l" t="t" r="r" b="b"/>
              <a:pathLst>
                <a:path w="3304" h="3850" extrusionOk="0">
                  <a:moveTo>
                    <a:pt x="1877" y="0"/>
                  </a:moveTo>
                  <a:cubicBezTo>
                    <a:pt x="1820" y="0"/>
                    <a:pt x="1760" y="31"/>
                    <a:pt x="1735" y="80"/>
                  </a:cubicBezTo>
                  <a:cubicBezTo>
                    <a:pt x="1435" y="580"/>
                    <a:pt x="1" y="3116"/>
                    <a:pt x="735" y="3749"/>
                  </a:cubicBezTo>
                  <a:cubicBezTo>
                    <a:pt x="835" y="3816"/>
                    <a:pt x="935" y="3849"/>
                    <a:pt x="1035" y="3849"/>
                  </a:cubicBezTo>
                  <a:lnTo>
                    <a:pt x="1135" y="3849"/>
                  </a:lnTo>
                  <a:cubicBezTo>
                    <a:pt x="1935" y="3683"/>
                    <a:pt x="3136" y="1314"/>
                    <a:pt x="3270" y="1047"/>
                  </a:cubicBezTo>
                  <a:cubicBezTo>
                    <a:pt x="3303" y="981"/>
                    <a:pt x="3270" y="881"/>
                    <a:pt x="3203" y="847"/>
                  </a:cubicBezTo>
                  <a:cubicBezTo>
                    <a:pt x="3179" y="824"/>
                    <a:pt x="3152" y="813"/>
                    <a:pt x="3123" y="813"/>
                  </a:cubicBezTo>
                  <a:cubicBezTo>
                    <a:pt x="3070" y="813"/>
                    <a:pt x="3013" y="849"/>
                    <a:pt x="2969" y="914"/>
                  </a:cubicBezTo>
                  <a:cubicBezTo>
                    <a:pt x="2502" y="1848"/>
                    <a:pt x="1568" y="3416"/>
                    <a:pt x="1068" y="3516"/>
                  </a:cubicBezTo>
                  <a:cubicBezTo>
                    <a:pt x="1057" y="3527"/>
                    <a:pt x="1042" y="3531"/>
                    <a:pt x="1026" y="3531"/>
                  </a:cubicBezTo>
                  <a:cubicBezTo>
                    <a:pt x="994" y="3531"/>
                    <a:pt x="957" y="3516"/>
                    <a:pt x="935" y="3516"/>
                  </a:cubicBezTo>
                  <a:cubicBezTo>
                    <a:pt x="568" y="3149"/>
                    <a:pt x="1335" y="1381"/>
                    <a:pt x="2002" y="247"/>
                  </a:cubicBezTo>
                  <a:cubicBezTo>
                    <a:pt x="2035" y="180"/>
                    <a:pt x="2002" y="80"/>
                    <a:pt x="1935" y="13"/>
                  </a:cubicBezTo>
                  <a:cubicBezTo>
                    <a:pt x="1918" y="4"/>
                    <a:pt x="1897" y="0"/>
                    <a:pt x="187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7906075" y="1568575"/>
              <a:ext cx="126850" cy="43100"/>
            </a:xfrm>
            <a:custGeom>
              <a:avLst/>
              <a:gdLst/>
              <a:ahLst/>
              <a:cxnLst/>
              <a:rect l="l" t="t" r="r" b="b"/>
              <a:pathLst>
                <a:path w="5074" h="1724" extrusionOk="0">
                  <a:moveTo>
                    <a:pt x="3778" y="0"/>
                  </a:moveTo>
                  <a:cubicBezTo>
                    <a:pt x="2978" y="0"/>
                    <a:pt x="1748" y="280"/>
                    <a:pt x="67" y="1424"/>
                  </a:cubicBezTo>
                  <a:cubicBezTo>
                    <a:pt x="1" y="1490"/>
                    <a:pt x="1" y="1590"/>
                    <a:pt x="34" y="1657"/>
                  </a:cubicBezTo>
                  <a:cubicBezTo>
                    <a:pt x="67" y="1690"/>
                    <a:pt x="134" y="1724"/>
                    <a:pt x="167" y="1724"/>
                  </a:cubicBezTo>
                  <a:cubicBezTo>
                    <a:pt x="201" y="1724"/>
                    <a:pt x="234" y="1690"/>
                    <a:pt x="267" y="1690"/>
                  </a:cubicBezTo>
                  <a:cubicBezTo>
                    <a:pt x="1872" y="585"/>
                    <a:pt x="3029" y="328"/>
                    <a:pt x="3763" y="328"/>
                  </a:cubicBezTo>
                  <a:cubicBezTo>
                    <a:pt x="4403" y="328"/>
                    <a:pt x="4722" y="523"/>
                    <a:pt x="4737" y="523"/>
                  </a:cubicBezTo>
                  <a:cubicBezTo>
                    <a:pt x="4763" y="538"/>
                    <a:pt x="4789" y="545"/>
                    <a:pt x="4815" y="545"/>
                  </a:cubicBezTo>
                  <a:cubicBezTo>
                    <a:pt x="4956" y="545"/>
                    <a:pt x="5073" y="341"/>
                    <a:pt x="4904" y="256"/>
                  </a:cubicBezTo>
                  <a:cubicBezTo>
                    <a:pt x="4888" y="240"/>
                    <a:pt x="4518" y="0"/>
                    <a:pt x="377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7217250" y="1580475"/>
              <a:ext cx="23375" cy="62675"/>
            </a:xfrm>
            <a:custGeom>
              <a:avLst/>
              <a:gdLst/>
              <a:ahLst/>
              <a:cxnLst/>
              <a:rect l="l" t="t" r="r" b="b"/>
              <a:pathLst>
                <a:path w="935" h="2507" extrusionOk="0">
                  <a:moveTo>
                    <a:pt x="160" y="0"/>
                  </a:moveTo>
                  <a:cubicBezTo>
                    <a:pt x="139" y="0"/>
                    <a:pt x="119" y="5"/>
                    <a:pt x="101" y="14"/>
                  </a:cubicBezTo>
                  <a:cubicBezTo>
                    <a:pt x="34" y="47"/>
                    <a:pt x="1" y="147"/>
                    <a:pt x="34" y="214"/>
                  </a:cubicBezTo>
                  <a:cubicBezTo>
                    <a:pt x="34" y="214"/>
                    <a:pt x="568" y="1348"/>
                    <a:pt x="34" y="2282"/>
                  </a:cubicBezTo>
                  <a:cubicBezTo>
                    <a:pt x="1" y="2349"/>
                    <a:pt x="1" y="2449"/>
                    <a:pt x="101" y="2482"/>
                  </a:cubicBezTo>
                  <a:cubicBezTo>
                    <a:pt x="101" y="2499"/>
                    <a:pt x="109" y="2507"/>
                    <a:pt x="121" y="2507"/>
                  </a:cubicBezTo>
                  <a:cubicBezTo>
                    <a:pt x="134" y="2507"/>
                    <a:pt x="151" y="2499"/>
                    <a:pt x="167" y="2482"/>
                  </a:cubicBezTo>
                  <a:cubicBezTo>
                    <a:pt x="187" y="2492"/>
                    <a:pt x="204" y="2496"/>
                    <a:pt x="218" y="2496"/>
                  </a:cubicBezTo>
                  <a:cubicBezTo>
                    <a:pt x="254" y="2496"/>
                    <a:pt x="277" y="2472"/>
                    <a:pt x="301" y="2449"/>
                  </a:cubicBezTo>
                  <a:cubicBezTo>
                    <a:pt x="935" y="1381"/>
                    <a:pt x="334" y="147"/>
                    <a:pt x="301" y="80"/>
                  </a:cubicBezTo>
                  <a:cubicBezTo>
                    <a:pt x="276" y="31"/>
                    <a:pt x="216" y="0"/>
                    <a:pt x="16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7786825" y="1358950"/>
              <a:ext cx="70900" cy="149325"/>
            </a:xfrm>
            <a:custGeom>
              <a:avLst/>
              <a:gdLst/>
              <a:ahLst/>
              <a:cxnLst/>
              <a:rect l="l" t="t" r="r" b="b"/>
              <a:pathLst>
                <a:path w="2836" h="5973" extrusionOk="0">
                  <a:moveTo>
                    <a:pt x="2623" y="0"/>
                  </a:moveTo>
                  <a:cubicBezTo>
                    <a:pt x="2573" y="0"/>
                    <a:pt x="2524" y="37"/>
                    <a:pt x="2502" y="102"/>
                  </a:cubicBezTo>
                  <a:lnTo>
                    <a:pt x="34" y="5772"/>
                  </a:lnTo>
                  <a:cubicBezTo>
                    <a:pt x="0" y="5839"/>
                    <a:pt x="34" y="5939"/>
                    <a:pt x="101" y="5972"/>
                  </a:cubicBezTo>
                  <a:lnTo>
                    <a:pt x="167" y="5972"/>
                  </a:lnTo>
                  <a:cubicBezTo>
                    <a:pt x="234" y="5972"/>
                    <a:pt x="301" y="5939"/>
                    <a:pt x="334" y="5906"/>
                  </a:cubicBezTo>
                  <a:lnTo>
                    <a:pt x="2802" y="235"/>
                  </a:lnTo>
                  <a:cubicBezTo>
                    <a:pt x="2836" y="135"/>
                    <a:pt x="2802" y="35"/>
                    <a:pt x="2702" y="35"/>
                  </a:cubicBezTo>
                  <a:cubicBezTo>
                    <a:pt x="2679" y="11"/>
                    <a:pt x="2651" y="0"/>
                    <a:pt x="262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7018775" y="2262125"/>
              <a:ext cx="160975" cy="142625"/>
            </a:xfrm>
            <a:custGeom>
              <a:avLst/>
              <a:gdLst/>
              <a:ahLst/>
              <a:cxnLst/>
              <a:rect l="l" t="t" r="r" b="b"/>
              <a:pathLst>
                <a:path w="6439" h="5705" extrusionOk="0">
                  <a:moveTo>
                    <a:pt x="1935" y="0"/>
                  </a:moveTo>
                  <a:lnTo>
                    <a:pt x="1" y="3436"/>
                  </a:lnTo>
                  <a:lnTo>
                    <a:pt x="5037" y="5704"/>
                  </a:lnTo>
                  <a:lnTo>
                    <a:pt x="6438" y="2936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7366525" y="2070250"/>
              <a:ext cx="676350" cy="1088375"/>
            </a:xfrm>
            <a:custGeom>
              <a:avLst/>
              <a:gdLst/>
              <a:ahLst/>
              <a:cxnLst/>
              <a:rect l="l" t="t" r="r" b="b"/>
              <a:pathLst>
                <a:path w="27054" h="43535" extrusionOk="0">
                  <a:moveTo>
                    <a:pt x="6886" y="1"/>
                  </a:moveTo>
                  <a:cubicBezTo>
                    <a:pt x="6834" y="1"/>
                    <a:pt x="6805" y="3"/>
                    <a:pt x="6805" y="3"/>
                  </a:cubicBezTo>
                  <a:cubicBezTo>
                    <a:pt x="6805" y="3"/>
                    <a:pt x="0" y="11345"/>
                    <a:pt x="2035" y="26889"/>
                  </a:cubicBezTo>
                  <a:cubicBezTo>
                    <a:pt x="4103" y="42734"/>
                    <a:pt x="22450" y="43534"/>
                    <a:pt x="22450" y="43534"/>
                  </a:cubicBezTo>
                  <a:cubicBezTo>
                    <a:pt x="27053" y="34561"/>
                    <a:pt x="25252" y="34061"/>
                    <a:pt x="13443" y="25888"/>
                  </a:cubicBezTo>
                  <a:cubicBezTo>
                    <a:pt x="9974" y="23487"/>
                    <a:pt x="10875" y="14614"/>
                    <a:pt x="10875" y="6975"/>
                  </a:cubicBezTo>
                  <a:cubicBezTo>
                    <a:pt x="10875" y="281"/>
                    <a:pt x="7458" y="1"/>
                    <a:pt x="6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7126325" y="2293150"/>
              <a:ext cx="641350" cy="402650"/>
            </a:xfrm>
            <a:custGeom>
              <a:avLst/>
              <a:gdLst/>
              <a:ahLst/>
              <a:cxnLst/>
              <a:rect l="l" t="t" r="r" b="b"/>
              <a:pathLst>
                <a:path w="25654" h="16106" extrusionOk="0">
                  <a:moveTo>
                    <a:pt x="13551" y="1"/>
                  </a:moveTo>
                  <a:cubicBezTo>
                    <a:pt x="0" y="1"/>
                    <a:pt x="2270" y="15405"/>
                    <a:pt x="2270" y="15405"/>
                  </a:cubicBezTo>
                  <a:lnTo>
                    <a:pt x="7307" y="16105"/>
                  </a:lnTo>
                  <a:cubicBezTo>
                    <a:pt x="7087" y="8949"/>
                    <a:pt x="9884" y="6943"/>
                    <a:pt x="13088" y="6943"/>
                  </a:cubicBezTo>
                  <a:cubicBezTo>
                    <a:pt x="17172" y="6943"/>
                    <a:pt x="21917" y="10201"/>
                    <a:pt x="21917" y="10201"/>
                  </a:cubicBezTo>
                  <a:lnTo>
                    <a:pt x="25653" y="2829"/>
                  </a:lnTo>
                  <a:cubicBezTo>
                    <a:pt x="20632" y="818"/>
                    <a:pt x="16672" y="1"/>
                    <a:pt x="13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7841875" y="1404300"/>
              <a:ext cx="98425" cy="134000"/>
            </a:xfrm>
            <a:custGeom>
              <a:avLst/>
              <a:gdLst/>
              <a:ahLst/>
              <a:cxnLst/>
              <a:rect l="l" t="t" r="r" b="b"/>
              <a:pathLst>
                <a:path w="3937" h="5360" extrusionOk="0">
                  <a:moveTo>
                    <a:pt x="3750" y="0"/>
                  </a:moveTo>
                  <a:cubicBezTo>
                    <a:pt x="3698" y="0"/>
                    <a:pt x="3656" y="16"/>
                    <a:pt x="3636" y="56"/>
                  </a:cubicBezTo>
                  <a:lnTo>
                    <a:pt x="67" y="5092"/>
                  </a:lnTo>
                  <a:cubicBezTo>
                    <a:pt x="0" y="5159"/>
                    <a:pt x="33" y="5259"/>
                    <a:pt x="100" y="5326"/>
                  </a:cubicBezTo>
                  <a:cubicBezTo>
                    <a:pt x="133" y="5326"/>
                    <a:pt x="167" y="5359"/>
                    <a:pt x="200" y="5359"/>
                  </a:cubicBezTo>
                  <a:cubicBezTo>
                    <a:pt x="234" y="5359"/>
                    <a:pt x="300" y="5326"/>
                    <a:pt x="334" y="5293"/>
                  </a:cubicBezTo>
                  <a:lnTo>
                    <a:pt x="3903" y="256"/>
                  </a:lnTo>
                  <a:cubicBezTo>
                    <a:pt x="3936" y="189"/>
                    <a:pt x="3936" y="89"/>
                    <a:pt x="3869" y="22"/>
                  </a:cubicBezTo>
                  <a:cubicBezTo>
                    <a:pt x="3828" y="8"/>
                    <a:pt x="3787" y="0"/>
                    <a:pt x="375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7951100" y="1663050"/>
              <a:ext cx="179325" cy="57875"/>
            </a:xfrm>
            <a:custGeom>
              <a:avLst/>
              <a:gdLst/>
              <a:ahLst/>
              <a:cxnLst/>
              <a:rect l="l" t="t" r="r" b="b"/>
              <a:pathLst>
                <a:path w="7173" h="2315" extrusionOk="0">
                  <a:moveTo>
                    <a:pt x="7008" y="0"/>
                  </a:moveTo>
                  <a:cubicBezTo>
                    <a:pt x="6987" y="0"/>
                    <a:pt x="6964" y="5"/>
                    <a:pt x="6939" y="13"/>
                  </a:cubicBezTo>
                  <a:lnTo>
                    <a:pt x="168" y="2014"/>
                  </a:lnTo>
                  <a:cubicBezTo>
                    <a:pt x="1" y="2081"/>
                    <a:pt x="34" y="2315"/>
                    <a:pt x="201" y="2315"/>
                  </a:cubicBezTo>
                  <a:lnTo>
                    <a:pt x="234" y="2315"/>
                  </a:lnTo>
                  <a:lnTo>
                    <a:pt x="7039" y="313"/>
                  </a:lnTo>
                  <a:cubicBezTo>
                    <a:pt x="7106" y="280"/>
                    <a:pt x="7173" y="180"/>
                    <a:pt x="7139" y="113"/>
                  </a:cubicBezTo>
                  <a:cubicBezTo>
                    <a:pt x="7114" y="38"/>
                    <a:pt x="7070" y="0"/>
                    <a:pt x="700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7968625" y="1738425"/>
              <a:ext cx="161800" cy="50050"/>
            </a:xfrm>
            <a:custGeom>
              <a:avLst/>
              <a:gdLst/>
              <a:ahLst/>
              <a:cxnLst/>
              <a:rect l="l" t="t" r="r" b="b"/>
              <a:pathLst>
                <a:path w="6472" h="2002" extrusionOk="0">
                  <a:moveTo>
                    <a:pt x="6271" y="0"/>
                  </a:moveTo>
                  <a:lnTo>
                    <a:pt x="167" y="1668"/>
                  </a:lnTo>
                  <a:cubicBezTo>
                    <a:pt x="0" y="1735"/>
                    <a:pt x="34" y="1968"/>
                    <a:pt x="234" y="2001"/>
                  </a:cubicBezTo>
                  <a:lnTo>
                    <a:pt x="267" y="1968"/>
                  </a:lnTo>
                  <a:lnTo>
                    <a:pt x="6338" y="300"/>
                  </a:lnTo>
                  <a:cubicBezTo>
                    <a:pt x="6438" y="300"/>
                    <a:pt x="6472" y="200"/>
                    <a:pt x="6472" y="133"/>
                  </a:cubicBezTo>
                  <a:cubicBezTo>
                    <a:pt x="6438" y="33"/>
                    <a:pt x="6338" y="0"/>
                    <a:pt x="627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7985300" y="1825975"/>
              <a:ext cx="200175" cy="16700"/>
            </a:xfrm>
            <a:custGeom>
              <a:avLst/>
              <a:gdLst/>
              <a:ahLst/>
              <a:cxnLst/>
              <a:rect l="l" t="t" r="r" b="b"/>
              <a:pathLst>
                <a:path w="8007" h="668" extrusionOk="0">
                  <a:moveTo>
                    <a:pt x="7839" y="1"/>
                  </a:moveTo>
                  <a:lnTo>
                    <a:pt x="167" y="367"/>
                  </a:lnTo>
                  <a:cubicBezTo>
                    <a:pt x="67" y="367"/>
                    <a:pt x="0" y="434"/>
                    <a:pt x="34" y="534"/>
                  </a:cubicBezTo>
                  <a:cubicBezTo>
                    <a:pt x="34" y="601"/>
                    <a:pt x="101" y="668"/>
                    <a:pt x="167" y="668"/>
                  </a:cubicBezTo>
                  <a:lnTo>
                    <a:pt x="7839" y="334"/>
                  </a:lnTo>
                  <a:cubicBezTo>
                    <a:pt x="7939" y="334"/>
                    <a:pt x="8006" y="234"/>
                    <a:pt x="8006" y="167"/>
                  </a:cubicBezTo>
                  <a:cubicBezTo>
                    <a:pt x="8006" y="67"/>
                    <a:pt x="7906" y="1"/>
                    <a:pt x="783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7993650" y="1903325"/>
              <a:ext cx="136775" cy="19400"/>
            </a:xfrm>
            <a:custGeom>
              <a:avLst/>
              <a:gdLst/>
              <a:ahLst/>
              <a:cxnLst/>
              <a:rect l="l" t="t" r="r" b="b"/>
              <a:pathLst>
                <a:path w="5471" h="776" extrusionOk="0">
                  <a:moveTo>
                    <a:pt x="5342" y="0"/>
                  </a:moveTo>
                  <a:cubicBezTo>
                    <a:pt x="5329" y="0"/>
                    <a:pt x="5316" y="3"/>
                    <a:pt x="5304" y="9"/>
                  </a:cubicBezTo>
                  <a:lnTo>
                    <a:pt x="167" y="476"/>
                  </a:lnTo>
                  <a:cubicBezTo>
                    <a:pt x="67" y="476"/>
                    <a:pt x="0" y="542"/>
                    <a:pt x="0" y="643"/>
                  </a:cubicBezTo>
                  <a:cubicBezTo>
                    <a:pt x="33" y="709"/>
                    <a:pt x="100" y="776"/>
                    <a:pt x="167" y="776"/>
                  </a:cubicBezTo>
                  <a:lnTo>
                    <a:pt x="5304" y="309"/>
                  </a:lnTo>
                  <a:cubicBezTo>
                    <a:pt x="5404" y="309"/>
                    <a:pt x="5471" y="209"/>
                    <a:pt x="5471" y="142"/>
                  </a:cubicBezTo>
                  <a:cubicBezTo>
                    <a:pt x="5471" y="60"/>
                    <a:pt x="5403" y="0"/>
                    <a:pt x="534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004750" y="2193675"/>
              <a:ext cx="81475" cy="27600"/>
            </a:xfrm>
            <a:custGeom>
              <a:avLst/>
              <a:gdLst/>
              <a:ahLst/>
              <a:cxnLst/>
              <a:rect l="l" t="t" r="r" b="b"/>
              <a:pathLst>
                <a:path w="3259" h="1104" extrusionOk="0">
                  <a:moveTo>
                    <a:pt x="259" y="1"/>
                  </a:moveTo>
                  <a:cubicBezTo>
                    <a:pt x="80" y="1"/>
                    <a:pt x="0" y="272"/>
                    <a:pt x="190" y="303"/>
                  </a:cubicBezTo>
                  <a:lnTo>
                    <a:pt x="3059" y="1104"/>
                  </a:lnTo>
                  <a:lnTo>
                    <a:pt x="3092" y="1104"/>
                  </a:lnTo>
                  <a:cubicBezTo>
                    <a:pt x="3159" y="1104"/>
                    <a:pt x="3225" y="1071"/>
                    <a:pt x="3225" y="1004"/>
                  </a:cubicBezTo>
                  <a:cubicBezTo>
                    <a:pt x="3259" y="904"/>
                    <a:pt x="3225" y="837"/>
                    <a:pt x="3125" y="804"/>
                  </a:cubicBezTo>
                  <a:lnTo>
                    <a:pt x="290" y="3"/>
                  </a:lnTo>
                  <a:cubicBezTo>
                    <a:pt x="279" y="1"/>
                    <a:pt x="269" y="1"/>
                    <a:pt x="25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006375" y="2124475"/>
              <a:ext cx="124875" cy="21150"/>
            </a:xfrm>
            <a:custGeom>
              <a:avLst/>
              <a:gdLst/>
              <a:ahLst/>
              <a:cxnLst/>
              <a:rect l="l" t="t" r="r" b="b"/>
              <a:pathLst>
                <a:path w="4995" h="846" extrusionOk="0">
                  <a:moveTo>
                    <a:pt x="200" y="0"/>
                  </a:moveTo>
                  <a:cubicBezTo>
                    <a:pt x="22" y="0"/>
                    <a:pt x="0" y="336"/>
                    <a:pt x="192" y="336"/>
                  </a:cubicBezTo>
                  <a:lnTo>
                    <a:pt x="4795" y="836"/>
                  </a:lnTo>
                  <a:cubicBezTo>
                    <a:pt x="4813" y="842"/>
                    <a:pt x="4829" y="845"/>
                    <a:pt x="4845" y="845"/>
                  </a:cubicBezTo>
                  <a:cubicBezTo>
                    <a:pt x="4916" y="845"/>
                    <a:pt x="4962" y="785"/>
                    <a:pt x="4962" y="703"/>
                  </a:cubicBezTo>
                  <a:cubicBezTo>
                    <a:pt x="4995" y="603"/>
                    <a:pt x="4928" y="536"/>
                    <a:pt x="4828" y="536"/>
                  </a:cubicBezTo>
                  <a:lnTo>
                    <a:pt x="225" y="2"/>
                  </a:lnTo>
                  <a:cubicBezTo>
                    <a:pt x="216" y="1"/>
                    <a:pt x="208" y="0"/>
                    <a:pt x="20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003850" y="2046750"/>
              <a:ext cx="153275" cy="12800"/>
            </a:xfrm>
            <a:custGeom>
              <a:avLst/>
              <a:gdLst/>
              <a:ahLst/>
              <a:cxnLst/>
              <a:rect l="l" t="t" r="r" b="b"/>
              <a:pathLst>
                <a:path w="6131" h="512" extrusionOk="0">
                  <a:moveTo>
                    <a:pt x="6001" y="1"/>
                  </a:moveTo>
                  <a:cubicBezTo>
                    <a:pt x="5988" y="1"/>
                    <a:pt x="5975" y="3"/>
                    <a:pt x="5963" y="9"/>
                  </a:cubicBezTo>
                  <a:lnTo>
                    <a:pt x="192" y="209"/>
                  </a:lnTo>
                  <a:cubicBezTo>
                    <a:pt x="184" y="208"/>
                    <a:pt x="175" y="207"/>
                    <a:pt x="167" y="207"/>
                  </a:cubicBezTo>
                  <a:cubicBezTo>
                    <a:pt x="1" y="207"/>
                    <a:pt x="1" y="512"/>
                    <a:pt x="167" y="512"/>
                  </a:cubicBezTo>
                  <a:cubicBezTo>
                    <a:pt x="175" y="512"/>
                    <a:pt x="184" y="511"/>
                    <a:pt x="192" y="510"/>
                  </a:cubicBezTo>
                  <a:lnTo>
                    <a:pt x="5963" y="309"/>
                  </a:lnTo>
                  <a:cubicBezTo>
                    <a:pt x="6030" y="309"/>
                    <a:pt x="6130" y="243"/>
                    <a:pt x="6097" y="143"/>
                  </a:cubicBezTo>
                  <a:cubicBezTo>
                    <a:pt x="6124" y="60"/>
                    <a:pt x="6061" y="1"/>
                    <a:pt x="600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7998650" y="1973575"/>
              <a:ext cx="157625" cy="19425"/>
            </a:xfrm>
            <a:custGeom>
              <a:avLst/>
              <a:gdLst/>
              <a:ahLst/>
              <a:cxnLst/>
              <a:rect l="l" t="t" r="r" b="b"/>
              <a:pathLst>
                <a:path w="6305" h="777" extrusionOk="0">
                  <a:moveTo>
                    <a:pt x="167" y="1"/>
                  </a:moveTo>
                  <a:cubicBezTo>
                    <a:pt x="100" y="1"/>
                    <a:pt x="34" y="67"/>
                    <a:pt x="0" y="134"/>
                  </a:cubicBezTo>
                  <a:cubicBezTo>
                    <a:pt x="0" y="234"/>
                    <a:pt x="67" y="301"/>
                    <a:pt x="167" y="334"/>
                  </a:cubicBezTo>
                  <a:lnTo>
                    <a:pt x="6138" y="768"/>
                  </a:lnTo>
                  <a:cubicBezTo>
                    <a:pt x="6156" y="774"/>
                    <a:pt x="6172" y="777"/>
                    <a:pt x="6188" y="777"/>
                  </a:cubicBezTo>
                  <a:cubicBezTo>
                    <a:pt x="6260" y="777"/>
                    <a:pt x="6305" y="717"/>
                    <a:pt x="6305" y="635"/>
                  </a:cubicBezTo>
                  <a:cubicBezTo>
                    <a:pt x="6305" y="534"/>
                    <a:pt x="6238" y="468"/>
                    <a:pt x="6171" y="468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7179725" y="2619875"/>
              <a:ext cx="131775" cy="97600"/>
            </a:xfrm>
            <a:custGeom>
              <a:avLst/>
              <a:gdLst/>
              <a:ahLst/>
              <a:cxnLst/>
              <a:rect l="l" t="t" r="r" b="b"/>
              <a:pathLst>
                <a:path w="5271" h="3904" extrusionOk="0">
                  <a:moveTo>
                    <a:pt x="0" y="1"/>
                  </a:moveTo>
                  <a:lnTo>
                    <a:pt x="0" y="3903"/>
                  </a:lnTo>
                  <a:lnTo>
                    <a:pt x="5271" y="3903"/>
                  </a:lnTo>
                  <a:lnTo>
                    <a:pt x="5271" y="2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7495775" y="3389600"/>
              <a:ext cx="180150" cy="91750"/>
            </a:xfrm>
            <a:custGeom>
              <a:avLst/>
              <a:gdLst/>
              <a:ahLst/>
              <a:cxnLst/>
              <a:rect l="l" t="t" r="r" b="b"/>
              <a:pathLst>
                <a:path w="7206" h="3670" extrusionOk="0">
                  <a:moveTo>
                    <a:pt x="801" y="0"/>
                  </a:moveTo>
                  <a:lnTo>
                    <a:pt x="1" y="3670"/>
                  </a:lnTo>
                  <a:lnTo>
                    <a:pt x="6372" y="3670"/>
                  </a:lnTo>
                  <a:lnTo>
                    <a:pt x="720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7829350" y="3389600"/>
              <a:ext cx="180150" cy="91750"/>
            </a:xfrm>
            <a:custGeom>
              <a:avLst/>
              <a:gdLst/>
              <a:ahLst/>
              <a:cxnLst/>
              <a:rect l="l" t="t" r="r" b="b"/>
              <a:pathLst>
                <a:path w="7206" h="3670" extrusionOk="0">
                  <a:moveTo>
                    <a:pt x="801" y="0"/>
                  </a:moveTo>
                  <a:lnTo>
                    <a:pt x="1" y="3670"/>
                  </a:lnTo>
                  <a:lnTo>
                    <a:pt x="6405" y="3670"/>
                  </a:lnTo>
                  <a:lnTo>
                    <a:pt x="720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7260625" y="2376075"/>
              <a:ext cx="37150" cy="32850"/>
            </a:xfrm>
            <a:custGeom>
              <a:avLst/>
              <a:gdLst/>
              <a:ahLst/>
              <a:cxnLst/>
              <a:rect l="l" t="t" r="r" b="b"/>
              <a:pathLst>
                <a:path w="1486" h="1314" extrusionOk="0">
                  <a:moveTo>
                    <a:pt x="1269" y="1"/>
                  </a:moveTo>
                  <a:cubicBezTo>
                    <a:pt x="1248" y="1"/>
                    <a:pt x="1225" y="4"/>
                    <a:pt x="1201" y="12"/>
                  </a:cubicBezTo>
                  <a:cubicBezTo>
                    <a:pt x="734" y="279"/>
                    <a:pt x="334" y="646"/>
                    <a:pt x="67" y="1113"/>
                  </a:cubicBezTo>
                  <a:cubicBezTo>
                    <a:pt x="0" y="1180"/>
                    <a:pt x="33" y="1280"/>
                    <a:pt x="134" y="1313"/>
                  </a:cubicBezTo>
                  <a:lnTo>
                    <a:pt x="200" y="1313"/>
                  </a:lnTo>
                  <a:cubicBezTo>
                    <a:pt x="234" y="1313"/>
                    <a:pt x="300" y="1280"/>
                    <a:pt x="334" y="1247"/>
                  </a:cubicBezTo>
                  <a:cubicBezTo>
                    <a:pt x="601" y="846"/>
                    <a:pt x="934" y="513"/>
                    <a:pt x="1368" y="313"/>
                  </a:cubicBezTo>
                  <a:cubicBezTo>
                    <a:pt x="1485" y="195"/>
                    <a:pt x="1422" y="1"/>
                    <a:pt x="12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7307325" y="2380325"/>
              <a:ext cx="40875" cy="25250"/>
            </a:xfrm>
            <a:custGeom>
              <a:avLst/>
              <a:gdLst/>
              <a:ahLst/>
              <a:cxnLst/>
              <a:rect l="l" t="t" r="r" b="b"/>
              <a:pathLst>
                <a:path w="1635" h="1010" extrusionOk="0">
                  <a:moveTo>
                    <a:pt x="1486" y="0"/>
                  </a:moveTo>
                  <a:cubicBezTo>
                    <a:pt x="1470" y="0"/>
                    <a:pt x="1453" y="3"/>
                    <a:pt x="1434" y="9"/>
                  </a:cubicBezTo>
                  <a:cubicBezTo>
                    <a:pt x="901" y="109"/>
                    <a:pt x="434" y="376"/>
                    <a:pt x="67" y="743"/>
                  </a:cubicBezTo>
                  <a:cubicBezTo>
                    <a:pt x="0" y="776"/>
                    <a:pt x="0" y="876"/>
                    <a:pt x="67" y="943"/>
                  </a:cubicBezTo>
                  <a:cubicBezTo>
                    <a:pt x="67" y="976"/>
                    <a:pt x="134" y="1010"/>
                    <a:pt x="167" y="1010"/>
                  </a:cubicBezTo>
                  <a:cubicBezTo>
                    <a:pt x="200" y="1010"/>
                    <a:pt x="234" y="976"/>
                    <a:pt x="267" y="976"/>
                  </a:cubicBezTo>
                  <a:cubicBezTo>
                    <a:pt x="601" y="643"/>
                    <a:pt x="1034" y="409"/>
                    <a:pt x="1501" y="309"/>
                  </a:cubicBezTo>
                  <a:cubicBezTo>
                    <a:pt x="1601" y="276"/>
                    <a:pt x="1635" y="176"/>
                    <a:pt x="1635" y="109"/>
                  </a:cubicBezTo>
                  <a:cubicBezTo>
                    <a:pt x="1607" y="55"/>
                    <a:pt x="1558" y="0"/>
                    <a:pt x="148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7320650" y="2340725"/>
              <a:ext cx="45900" cy="13150"/>
            </a:xfrm>
            <a:custGeom>
              <a:avLst/>
              <a:gdLst/>
              <a:ahLst/>
              <a:cxnLst/>
              <a:rect l="l" t="t" r="r" b="b"/>
              <a:pathLst>
                <a:path w="1836" h="526" extrusionOk="0">
                  <a:moveTo>
                    <a:pt x="1302" y="0"/>
                  </a:moveTo>
                  <a:cubicBezTo>
                    <a:pt x="904" y="0"/>
                    <a:pt x="510" y="75"/>
                    <a:pt x="134" y="225"/>
                  </a:cubicBezTo>
                  <a:cubicBezTo>
                    <a:pt x="34" y="259"/>
                    <a:pt x="1" y="359"/>
                    <a:pt x="68" y="426"/>
                  </a:cubicBezTo>
                  <a:cubicBezTo>
                    <a:pt x="68" y="492"/>
                    <a:pt x="134" y="526"/>
                    <a:pt x="201" y="526"/>
                  </a:cubicBezTo>
                  <a:cubicBezTo>
                    <a:pt x="234" y="526"/>
                    <a:pt x="234" y="526"/>
                    <a:pt x="268" y="492"/>
                  </a:cubicBezTo>
                  <a:cubicBezTo>
                    <a:pt x="562" y="379"/>
                    <a:pt x="888" y="312"/>
                    <a:pt x="1213" y="312"/>
                  </a:cubicBezTo>
                  <a:cubicBezTo>
                    <a:pt x="1366" y="312"/>
                    <a:pt x="1519" y="327"/>
                    <a:pt x="1669" y="359"/>
                  </a:cubicBezTo>
                  <a:cubicBezTo>
                    <a:pt x="1735" y="359"/>
                    <a:pt x="1835" y="292"/>
                    <a:pt x="1835" y="225"/>
                  </a:cubicBezTo>
                  <a:cubicBezTo>
                    <a:pt x="1835" y="125"/>
                    <a:pt x="1802" y="59"/>
                    <a:pt x="1702" y="25"/>
                  </a:cubicBezTo>
                  <a:cubicBezTo>
                    <a:pt x="1569" y="9"/>
                    <a:pt x="1435" y="0"/>
                    <a:pt x="130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7375700" y="2364375"/>
              <a:ext cx="45900" cy="12850"/>
            </a:xfrm>
            <a:custGeom>
              <a:avLst/>
              <a:gdLst/>
              <a:ahLst/>
              <a:cxnLst/>
              <a:rect l="l" t="t" r="r" b="b"/>
              <a:pathLst>
                <a:path w="1836" h="514" extrusionOk="0">
                  <a:moveTo>
                    <a:pt x="1200" y="1"/>
                  </a:moveTo>
                  <a:cubicBezTo>
                    <a:pt x="826" y="1"/>
                    <a:pt x="456" y="75"/>
                    <a:pt x="134" y="213"/>
                  </a:cubicBezTo>
                  <a:cubicBezTo>
                    <a:pt x="34" y="247"/>
                    <a:pt x="0" y="347"/>
                    <a:pt x="34" y="414"/>
                  </a:cubicBezTo>
                  <a:cubicBezTo>
                    <a:pt x="67" y="480"/>
                    <a:pt x="134" y="514"/>
                    <a:pt x="201" y="514"/>
                  </a:cubicBezTo>
                  <a:lnTo>
                    <a:pt x="234" y="514"/>
                  </a:lnTo>
                  <a:cubicBezTo>
                    <a:pt x="560" y="374"/>
                    <a:pt x="885" y="316"/>
                    <a:pt x="1211" y="316"/>
                  </a:cubicBezTo>
                  <a:cubicBezTo>
                    <a:pt x="1352" y="316"/>
                    <a:pt x="1494" y="327"/>
                    <a:pt x="1635" y="347"/>
                  </a:cubicBezTo>
                  <a:cubicBezTo>
                    <a:pt x="1735" y="347"/>
                    <a:pt x="1802" y="280"/>
                    <a:pt x="1835" y="213"/>
                  </a:cubicBezTo>
                  <a:cubicBezTo>
                    <a:pt x="1835" y="113"/>
                    <a:pt x="1768" y="47"/>
                    <a:pt x="1702" y="47"/>
                  </a:cubicBezTo>
                  <a:cubicBezTo>
                    <a:pt x="1536" y="16"/>
                    <a:pt x="1368" y="1"/>
                    <a:pt x="120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7394050" y="2324875"/>
              <a:ext cx="45875" cy="13150"/>
            </a:xfrm>
            <a:custGeom>
              <a:avLst/>
              <a:gdLst/>
              <a:ahLst/>
              <a:cxnLst/>
              <a:rect l="l" t="t" r="r" b="b"/>
              <a:pathLst>
                <a:path w="1835" h="526" extrusionOk="0">
                  <a:moveTo>
                    <a:pt x="1302" y="1"/>
                  </a:moveTo>
                  <a:cubicBezTo>
                    <a:pt x="903" y="1"/>
                    <a:pt x="509" y="76"/>
                    <a:pt x="134" y="226"/>
                  </a:cubicBezTo>
                  <a:cubicBezTo>
                    <a:pt x="34" y="259"/>
                    <a:pt x="0" y="359"/>
                    <a:pt x="67" y="426"/>
                  </a:cubicBezTo>
                  <a:cubicBezTo>
                    <a:pt x="67" y="493"/>
                    <a:pt x="134" y="526"/>
                    <a:pt x="200" y="526"/>
                  </a:cubicBezTo>
                  <a:cubicBezTo>
                    <a:pt x="200" y="526"/>
                    <a:pt x="234" y="493"/>
                    <a:pt x="267" y="493"/>
                  </a:cubicBezTo>
                  <a:cubicBezTo>
                    <a:pt x="589" y="369"/>
                    <a:pt x="929" y="300"/>
                    <a:pt x="1287" y="300"/>
                  </a:cubicBezTo>
                  <a:cubicBezTo>
                    <a:pt x="1412" y="300"/>
                    <a:pt x="1539" y="309"/>
                    <a:pt x="1668" y="326"/>
                  </a:cubicBezTo>
                  <a:cubicBezTo>
                    <a:pt x="1680" y="332"/>
                    <a:pt x="1693" y="334"/>
                    <a:pt x="1706" y="334"/>
                  </a:cubicBezTo>
                  <a:cubicBezTo>
                    <a:pt x="1767" y="334"/>
                    <a:pt x="1835" y="275"/>
                    <a:pt x="1835" y="192"/>
                  </a:cubicBezTo>
                  <a:cubicBezTo>
                    <a:pt x="1835" y="126"/>
                    <a:pt x="1768" y="26"/>
                    <a:pt x="1701" y="26"/>
                  </a:cubicBezTo>
                  <a:cubicBezTo>
                    <a:pt x="1568" y="9"/>
                    <a:pt x="1435" y="1"/>
                    <a:pt x="130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7431575" y="2350375"/>
              <a:ext cx="45875" cy="15175"/>
            </a:xfrm>
            <a:custGeom>
              <a:avLst/>
              <a:gdLst/>
              <a:ahLst/>
              <a:cxnLst/>
              <a:rect l="l" t="t" r="r" b="b"/>
              <a:pathLst>
                <a:path w="1835" h="607" extrusionOk="0">
                  <a:moveTo>
                    <a:pt x="366" y="0"/>
                  </a:moveTo>
                  <a:cubicBezTo>
                    <a:pt x="299" y="0"/>
                    <a:pt x="233" y="2"/>
                    <a:pt x="167" y="6"/>
                  </a:cubicBezTo>
                  <a:cubicBezTo>
                    <a:pt x="0" y="73"/>
                    <a:pt x="34" y="340"/>
                    <a:pt x="234" y="340"/>
                  </a:cubicBezTo>
                  <a:cubicBezTo>
                    <a:pt x="293" y="336"/>
                    <a:pt x="352" y="333"/>
                    <a:pt x="412" y="333"/>
                  </a:cubicBezTo>
                  <a:cubicBezTo>
                    <a:pt x="819" y="333"/>
                    <a:pt x="1223" y="432"/>
                    <a:pt x="1601" y="607"/>
                  </a:cubicBezTo>
                  <a:lnTo>
                    <a:pt x="1668" y="607"/>
                  </a:lnTo>
                  <a:cubicBezTo>
                    <a:pt x="1735" y="607"/>
                    <a:pt x="1768" y="573"/>
                    <a:pt x="1802" y="540"/>
                  </a:cubicBezTo>
                  <a:cubicBezTo>
                    <a:pt x="1835" y="440"/>
                    <a:pt x="1802" y="373"/>
                    <a:pt x="1735" y="340"/>
                  </a:cubicBezTo>
                  <a:cubicBezTo>
                    <a:pt x="1325" y="106"/>
                    <a:pt x="839" y="0"/>
                    <a:pt x="36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7470775" y="2322775"/>
              <a:ext cx="42550" cy="22775"/>
            </a:xfrm>
            <a:custGeom>
              <a:avLst/>
              <a:gdLst/>
              <a:ahLst/>
              <a:cxnLst/>
              <a:rect l="l" t="t" r="r" b="b"/>
              <a:pathLst>
                <a:path w="1702" h="911" extrusionOk="0">
                  <a:moveTo>
                    <a:pt x="150" y="1"/>
                  </a:moveTo>
                  <a:cubicBezTo>
                    <a:pt x="78" y="1"/>
                    <a:pt x="28" y="61"/>
                    <a:pt x="0" y="143"/>
                  </a:cubicBezTo>
                  <a:cubicBezTo>
                    <a:pt x="0" y="210"/>
                    <a:pt x="67" y="310"/>
                    <a:pt x="167" y="310"/>
                  </a:cubicBezTo>
                  <a:cubicBezTo>
                    <a:pt x="634" y="376"/>
                    <a:pt x="1068" y="577"/>
                    <a:pt x="1434" y="877"/>
                  </a:cubicBezTo>
                  <a:cubicBezTo>
                    <a:pt x="1468" y="910"/>
                    <a:pt x="1501" y="910"/>
                    <a:pt x="1535" y="910"/>
                  </a:cubicBezTo>
                  <a:cubicBezTo>
                    <a:pt x="1568" y="910"/>
                    <a:pt x="1635" y="910"/>
                    <a:pt x="1668" y="843"/>
                  </a:cubicBezTo>
                  <a:cubicBezTo>
                    <a:pt x="1701" y="777"/>
                    <a:pt x="1701" y="677"/>
                    <a:pt x="1635" y="643"/>
                  </a:cubicBezTo>
                  <a:cubicBezTo>
                    <a:pt x="1201" y="310"/>
                    <a:pt x="701" y="76"/>
                    <a:pt x="200" y="9"/>
                  </a:cubicBezTo>
                  <a:cubicBezTo>
                    <a:pt x="183" y="4"/>
                    <a:pt x="166" y="1"/>
                    <a:pt x="15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7156375" y="2145050"/>
              <a:ext cx="36725" cy="33700"/>
            </a:xfrm>
            <a:custGeom>
              <a:avLst/>
              <a:gdLst/>
              <a:ahLst/>
              <a:cxnLst/>
              <a:rect l="l" t="t" r="r" b="b"/>
              <a:pathLst>
                <a:path w="1469" h="1348" extrusionOk="0">
                  <a:moveTo>
                    <a:pt x="1281" y="0"/>
                  </a:moveTo>
                  <a:cubicBezTo>
                    <a:pt x="1255" y="0"/>
                    <a:pt x="1228" y="4"/>
                    <a:pt x="1201" y="13"/>
                  </a:cubicBezTo>
                  <a:cubicBezTo>
                    <a:pt x="734" y="280"/>
                    <a:pt x="334" y="647"/>
                    <a:pt x="67" y="1114"/>
                  </a:cubicBezTo>
                  <a:cubicBezTo>
                    <a:pt x="0" y="1181"/>
                    <a:pt x="34" y="1281"/>
                    <a:pt x="134" y="1314"/>
                  </a:cubicBezTo>
                  <a:cubicBezTo>
                    <a:pt x="134" y="1314"/>
                    <a:pt x="167" y="1348"/>
                    <a:pt x="201" y="1348"/>
                  </a:cubicBezTo>
                  <a:cubicBezTo>
                    <a:pt x="234" y="1314"/>
                    <a:pt x="301" y="1314"/>
                    <a:pt x="334" y="1248"/>
                  </a:cubicBezTo>
                  <a:cubicBezTo>
                    <a:pt x="568" y="847"/>
                    <a:pt x="934" y="514"/>
                    <a:pt x="1368" y="314"/>
                  </a:cubicBezTo>
                  <a:cubicBezTo>
                    <a:pt x="1435" y="247"/>
                    <a:pt x="1468" y="147"/>
                    <a:pt x="1435" y="80"/>
                  </a:cubicBezTo>
                  <a:cubicBezTo>
                    <a:pt x="1410" y="31"/>
                    <a:pt x="1350" y="0"/>
                    <a:pt x="128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7203075" y="2148700"/>
              <a:ext cx="42550" cy="25875"/>
            </a:xfrm>
            <a:custGeom>
              <a:avLst/>
              <a:gdLst/>
              <a:ahLst/>
              <a:cxnLst/>
              <a:rect l="l" t="t" r="r" b="b"/>
              <a:pathLst>
                <a:path w="1702" h="1035" extrusionOk="0">
                  <a:moveTo>
                    <a:pt x="1435" y="1"/>
                  </a:moveTo>
                  <a:cubicBezTo>
                    <a:pt x="934" y="134"/>
                    <a:pt x="434" y="401"/>
                    <a:pt x="67" y="768"/>
                  </a:cubicBezTo>
                  <a:cubicBezTo>
                    <a:pt x="0" y="835"/>
                    <a:pt x="0" y="935"/>
                    <a:pt x="67" y="1002"/>
                  </a:cubicBezTo>
                  <a:cubicBezTo>
                    <a:pt x="67" y="1035"/>
                    <a:pt x="134" y="1035"/>
                    <a:pt x="167" y="1035"/>
                  </a:cubicBezTo>
                  <a:cubicBezTo>
                    <a:pt x="201" y="1035"/>
                    <a:pt x="234" y="1002"/>
                    <a:pt x="267" y="1002"/>
                  </a:cubicBezTo>
                  <a:cubicBezTo>
                    <a:pt x="634" y="668"/>
                    <a:pt x="1035" y="434"/>
                    <a:pt x="1535" y="334"/>
                  </a:cubicBezTo>
                  <a:cubicBezTo>
                    <a:pt x="1702" y="234"/>
                    <a:pt x="1635" y="1"/>
                    <a:pt x="14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7216425" y="2110025"/>
              <a:ext cx="45875" cy="12850"/>
            </a:xfrm>
            <a:custGeom>
              <a:avLst/>
              <a:gdLst/>
              <a:ahLst/>
              <a:cxnLst/>
              <a:rect l="l" t="t" r="r" b="b"/>
              <a:pathLst>
                <a:path w="1835" h="514" extrusionOk="0">
                  <a:moveTo>
                    <a:pt x="1207" y="1"/>
                  </a:moveTo>
                  <a:cubicBezTo>
                    <a:pt x="840" y="1"/>
                    <a:pt x="479" y="75"/>
                    <a:pt x="134" y="214"/>
                  </a:cubicBezTo>
                  <a:cubicBezTo>
                    <a:pt x="34" y="247"/>
                    <a:pt x="0" y="347"/>
                    <a:pt x="67" y="447"/>
                  </a:cubicBezTo>
                  <a:cubicBezTo>
                    <a:pt x="67" y="480"/>
                    <a:pt x="134" y="514"/>
                    <a:pt x="200" y="514"/>
                  </a:cubicBezTo>
                  <a:lnTo>
                    <a:pt x="267" y="514"/>
                  </a:lnTo>
                  <a:cubicBezTo>
                    <a:pt x="589" y="390"/>
                    <a:pt x="947" y="321"/>
                    <a:pt x="1301" y="321"/>
                  </a:cubicBezTo>
                  <a:cubicBezTo>
                    <a:pt x="1425" y="321"/>
                    <a:pt x="1547" y="330"/>
                    <a:pt x="1668" y="347"/>
                  </a:cubicBezTo>
                  <a:cubicBezTo>
                    <a:pt x="1735" y="347"/>
                    <a:pt x="1835" y="314"/>
                    <a:pt x="1835" y="214"/>
                  </a:cubicBezTo>
                  <a:cubicBezTo>
                    <a:pt x="1835" y="113"/>
                    <a:pt x="1801" y="47"/>
                    <a:pt x="1701" y="47"/>
                  </a:cubicBezTo>
                  <a:cubicBezTo>
                    <a:pt x="1536" y="16"/>
                    <a:pt x="1371" y="1"/>
                    <a:pt x="120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7271450" y="2133775"/>
              <a:ext cx="45900" cy="12450"/>
            </a:xfrm>
            <a:custGeom>
              <a:avLst/>
              <a:gdLst/>
              <a:ahLst/>
              <a:cxnLst/>
              <a:rect l="l" t="t" r="r" b="b"/>
              <a:pathLst>
                <a:path w="1836" h="498" extrusionOk="0">
                  <a:moveTo>
                    <a:pt x="1231" y="0"/>
                  </a:moveTo>
                  <a:cubicBezTo>
                    <a:pt x="847" y="0"/>
                    <a:pt x="465" y="65"/>
                    <a:pt x="134" y="231"/>
                  </a:cubicBezTo>
                  <a:cubicBezTo>
                    <a:pt x="34" y="264"/>
                    <a:pt x="1" y="331"/>
                    <a:pt x="34" y="431"/>
                  </a:cubicBezTo>
                  <a:cubicBezTo>
                    <a:pt x="67" y="464"/>
                    <a:pt x="134" y="498"/>
                    <a:pt x="201" y="498"/>
                  </a:cubicBezTo>
                  <a:lnTo>
                    <a:pt x="234" y="498"/>
                  </a:lnTo>
                  <a:cubicBezTo>
                    <a:pt x="581" y="374"/>
                    <a:pt x="927" y="305"/>
                    <a:pt x="1273" y="305"/>
                  </a:cubicBezTo>
                  <a:cubicBezTo>
                    <a:pt x="1394" y="305"/>
                    <a:pt x="1515" y="314"/>
                    <a:pt x="1635" y="331"/>
                  </a:cubicBezTo>
                  <a:cubicBezTo>
                    <a:pt x="1653" y="337"/>
                    <a:pt x="1670" y="340"/>
                    <a:pt x="1685" y="340"/>
                  </a:cubicBezTo>
                  <a:cubicBezTo>
                    <a:pt x="1758" y="340"/>
                    <a:pt x="1808" y="280"/>
                    <a:pt x="1835" y="198"/>
                  </a:cubicBezTo>
                  <a:cubicBezTo>
                    <a:pt x="1835" y="131"/>
                    <a:pt x="1769" y="31"/>
                    <a:pt x="1702" y="31"/>
                  </a:cubicBezTo>
                  <a:cubicBezTo>
                    <a:pt x="1547" y="11"/>
                    <a:pt x="1389" y="0"/>
                    <a:pt x="123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7289800" y="2094175"/>
              <a:ext cx="45900" cy="12850"/>
            </a:xfrm>
            <a:custGeom>
              <a:avLst/>
              <a:gdLst/>
              <a:ahLst/>
              <a:cxnLst/>
              <a:rect l="l" t="t" r="r" b="b"/>
              <a:pathLst>
                <a:path w="1836" h="514" extrusionOk="0">
                  <a:moveTo>
                    <a:pt x="1207" y="1"/>
                  </a:moveTo>
                  <a:cubicBezTo>
                    <a:pt x="841" y="1"/>
                    <a:pt x="480" y="76"/>
                    <a:pt x="134" y="214"/>
                  </a:cubicBezTo>
                  <a:cubicBezTo>
                    <a:pt x="34" y="247"/>
                    <a:pt x="1" y="347"/>
                    <a:pt x="67" y="414"/>
                  </a:cubicBezTo>
                  <a:cubicBezTo>
                    <a:pt x="67" y="481"/>
                    <a:pt x="134" y="514"/>
                    <a:pt x="201" y="514"/>
                  </a:cubicBezTo>
                  <a:lnTo>
                    <a:pt x="267" y="514"/>
                  </a:lnTo>
                  <a:cubicBezTo>
                    <a:pt x="570" y="374"/>
                    <a:pt x="888" y="316"/>
                    <a:pt x="1223" y="316"/>
                  </a:cubicBezTo>
                  <a:cubicBezTo>
                    <a:pt x="1369" y="316"/>
                    <a:pt x="1517" y="327"/>
                    <a:pt x="1668" y="347"/>
                  </a:cubicBezTo>
                  <a:cubicBezTo>
                    <a:pt x="1735" y="347"/>
                    <a:pt x="1835" y="314"/>
                    <a:pt x="1835" y="214"/>
                  </a:cubicBezTo>
                  <a:cubicBezTo>
                    <a:pt x="1835" y="114"/>
                    <a:pt x="1769" y="47"/>
                    <a:pt x="1702" y="47"/>
                  </a:cubicBezTo>
                  <a:cubicBezTo>
                    <a:pt x="1537" y="16"/>
                    <a:pt x="1371" y="1"/>
                    <a:pt x="120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7939425" y="1865975"/>
              <a:ext cx="14200" cy="45075"/>
            </a:xfrm>
            <a:custGeom>
              <a:avLst/>
              <a:gdLst/>
              <a:ahLst/>
              <a:cxnLst/>
              <a:rect l="l" t="t" r="r" b="b"/>
              <a:pathLst>
                <a:path w="568" h="1803" extrusionOk="0">
                  <a:moveTo>
                    <a:pt x="180" y="0"/>
                  </a:moveTo>
                  <a:cubicBezTo>
                    <a:pt x="152" y="0"/>
                    <a:pt x="125" y="11"/>
                    <a:pt x="101" y="35"/>
                  </a:cubicBezTo>
                  <a:cubicBezTo>
                    <a:pt x="34" y="68"/>
                    <a:pt x="1" y="135"/>
                    <a:pt x="34" y="235"/>
                  </a:cubicBezTo>
                  <a:cubicBezTo>
                    <a:pt x="201" y="669"/>
                    <a:pt x="268" y="1169"/>
                    <a:pt x="168" y="1636"/>
                  </a:cubicBezTo>
                  <a:cubicBezTo>
                    <a:pt x="168" y="1703"/>
                    <a:pt x="234" y="1803"/>
                    <a:pt x="301" y="1803"/>
                  </a:cubicBezTo>
                  <a:lnTo>
                    <a:pt x="334" y="1803"/>
                  </a:lnTo>
                  <a:cubicBezTo>
                    <a:pt x="401" y="1803"/>
                    <a:pt x="468" y="1736"/>
                    <a:pt x="501" y="1670"/>
                  </a:cubicBezTo>
                  <a:cubicBezTo>
                    <a:pt x="568" y="1136"/>
                    <a:pt x="501" y="602"/>
                    <a:pt x="301" y="102"/>
                  </a:cubicBezTo>
                  <a:cubicBezTo>
                    <a:pt x="280" y="37"/>
                    <a:pt x="230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7915250" y="1920725"/>
              <a:ext cx="14200" cy="44550"/>
            </a:xfrm>
            <a:custGeom>
              <a:avLst/>
              <a:gdLst/>
              <a:ahLst/>
              <a:cxnLst/>
              <a:rect l="l" t="t" r="r" b="b"/>
              <a:pathLst>
                <a:path w="568" h="1782" extrusionOk="0">
                  <a:moveTo>
                    <a:pt x="193" y="0"/>
                  </a:moveTo>
                  <a:cubicBezTo>
                    <a:pt x="172" y="0"/>
                    <a:pt x="152" y="4"/>
                    <a:pt x="134" y="13"/>
                  </a:cubicBezTo>
                  <a:cubicBezTo>
                    <a:pt x="34" y="47"/>
                    <a:pt x="0" y="147"/>
                    <a:pt x="34" y="213"/>
                  </a:cubicBezTo>
                  <a:cubicBezTo>
                    <a:pt x="201" y="647"/>
                    <a:pt x="267" y="1147"/>
                    <a:pt x="201" y="1614"/>
                  </a:cubicBezTo>
                  <a:cubicBezTo>
                    <a:pt x="167" y="1714"/>
                    <a:pt x="234" y="1781"/>
                    <a:pt x="334" y="1781"/>
                  </a:cubicBezTo>
                  <a:cubicBezTo>
                    <a:pt x="434" y="1781"/>
                    <a:pt x="501" y="1748"/>
                    <a:pt x="501" y="1648"/>
                  </a:cubicBezTo>
                  <a:cubicBezTo>
                    <a:pt x="568" y="1114"/>
                    <a:pt x="534" y="580"/>
                    <a:pt x="334" y="80"/>
                  </a:cubicBezTo>
                  <a:cubicBezTo>
                    <a:pt x="310" y="31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7901900" y="1990775"/>
              <a:ext cx="14200" cy="44550"/>
            </a:xfrm>
            <a:custGeom>
              <a:avLst/>
              <a:gdLst/>
              <a:ahLst/>
              <a:cxnLst/>
              <a:rect l="l" t="t" r="r" b="b"/>
              <a:pathLst>
                <a:path w="568" h="1782" extrusionOk="0">
                  <a:moveTo>
                    <a:pt x="160" y="0"/>
                  </a:moveTo>
                  <a:cubicBezTo>
                    <a:pt x="139" y="0"/>
                    <a:pt x="119" y="4"/>
                    <a:pt x="101" y="13"/>
                  </a:cubicBezTo>
                  <a:cubicBezTo>
                    <a:pt x="34" y="47"/>
                    <a:pt x="1" y="147"/>
                    <a:pt x="34" y="213"/>
                  </a:cubicBezTo>
                  <a:cubicBezTo>
                    <a:pt x="201" y="647"/>
                    <a:pt x="234" y="1147"/>
                    <a:pt x="168" y="1614"/>
                  </a:cubicBezTo>
                  <a:cubicBezTo>
                    <a:pt x="168" y="1681"/>
                    <a:pt x="234" y="1781"/>
                    <a:pt x="301" y="1781"/>
                  </a:cubicBezTo>
                  <a:cubicBezTo>
                    <a:pt x="401" y="1781"/>
                    <a:pt x="468" y="1748"/>
                    <a:pt x="468" y="1648"/>
                  </a:cubicBezTo>
                  <a:cubicBezTo>
                    <a:pt x="568" y="1114"/>
                    <a:pt x="501" y="580"/>
                    <a:pt x="301" y="80"/>
                  </a:cubicBezTo>
                  <a:cubicBezTo>
                    <a:pt x="277" y="31"/>
                    <a:pt x="216" y="0"/>
                    <a:pt x="16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7951950" y="2014950"/>
              <a:ext cx="15025" cy="44550"/>
            </a:xfrm>
            <a:custGeom>
              <a:avLst/>
              <a:gdLst/>
              <a:ahLst/>
              <a:cxnLst/>
              <a:rect l="l" t="t" r="r" b="b"/>
              <a:pathLst>
                <a:path w="601" h="1782" extrusionOk="0">
                  <a:moveTo>
                    <a:pt x="193" y="1"/>
                  </a:moveTo>
                  <a:cubicBezTo>
                    <a:pt x="172" y="1"/>
                    <a:pt x="152" y="5"/>
                    <a:pt x="134" y="14"/>
                  </a:cubicBezTo>
                  <a:cubicBezTo>
                    <a:pt x="67" y="47"/>
                    <a:pt x="0" y="147"/>
                    <a:pt x="67" y="214"/>
                  </a:cubicBezTo>
                  <a:cubicBezTo>
                    <a:pt x="234" y="647"/>
                    <a:pt x="267" y="1148"/>
                    <a:pt x="200" y="1615"/>
                  </a:cubicBezTo>
                  <a:cubicBezTo>
                    <a:pt x="200" y="1682"/>
                    <a:pt x="234" y="1782"/>
                    <a:pt x="334" y="1782"/>
                  </a:cubicBezTo>
                  <a:lnTo>
                    <a:pt x="367" y="1782"/>
                  </a:lnTo>
                  <a:cubicBezTo>
                    <a:pt x="434" y="1782"/>
                    <a:pt x="501" y="1715"/>
                    <a:pt x="501" y="1648"/>
                  </a:cubicBezTo>
                  <a:cubicBezTo>
                    <a:pt x="601" y="1114"/>
                    <a:pt x="534" y="581"/>
                    <a:pt x="334" y="80"/>
                  </a:cubicBezTo>
                  <a:cubicBezTo>
                    <a:pt x="309" y="32"/>
                    <a:pt x="249" y="1"/>
                    <a:pt x="19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915250" y="2151725"/>
              <a:ext cx="15025" cy="45375"/>
            </a:xfrm>
            <a:custGeom>
              <a:avLst/>
              <a:gdLst/>
              <a:ahLst/>
              <a:cxnLst/>
              <a:rect l="l" t="t" r="r" b="b"/>
              <a:pathLst>
                <a:path w="601" h="1815" extrusionOk="0">
                  <a:moveTo>
                    <a:pt x="189" y="1"/>
                  </a:moveTo>
                  <a:cubicBezTo>
                    <a:pt x="169" y="1"/>
                    <a:pt x="151" y="5"/>
                    <a:pt x="134" y="13"/>
                  </a:cubicBezTo>
                  <a:cubicBezTo>
                    <a:pt x="34" y="47"/>
                    <a:pt x="0" y="147"/>
                    <a:pt x="34" y="247"/>
                  </a:cubicBezTo>
                  <a:cubicBezTo>
                    <a:pt x="201" y="680"/>
                    <a:pt x="267" y="1147"/>
                    <a:pt x="201" y="1614"/>
                  </a:cubicBezTo>
                  <a:cubicBezTo>
                    <a:pt x="167" y="1714"/>
                    <a:pt x="234" y="1781"/>
                    <a:pt x="334" y="1815"/>
                  </a:cubicBezTo>
                  <a:cubicBezTo>
                    <a:pt x="434" y="1815"/>
                    <a:pt x="501" y="1748"/>
                    <a:pt x="501" y="1681"/>
                  </a:cubicBezTo>
                  <a:cubicBezTo>
                    <a:pt x="601" y="1147"/>
                    <a:pt x="534" y="614"/>
                    <a:pt x="334" y="113"/>
                  </a:cubicBez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166250" y="2637325"/>
              <a:ext cx="20050" cy="43450"/>
            </a:xfrm>
            <a:custGeom>
              <a:avLst/>
              <a:gdLst/>
              <a:ahLst/>
              <a:cxnLst/>
              <a:rect l="l" t="t" r="r" b="b"/>
              <a:pathLst>
                <a:path w="802" h="1738" extrusionOk="0">
                  <a:moveTo>
                    <a:pt x="155" y="0"/>
                  </a:moveTo>
                  <a:cubicBezTo>
                    <a:pt x="124" y="0"/>
                    <a:pt x="93" y="11"/>
                    <a:pt x="68" y="36"/>
                  </a:cubicBezTo>
                  <a:cubicBezTo>
                    <a:pt x="1" y="70"/>
                    <a:pt x="1" y="170"/>
                    <a:pt x="34" y="237"/>
                  </a:cubicBezTo>
                  <a:cubicBezTo>
                    <a:pt x="301" y="637"/>
                    <a:pt x="435" y="1104"/>
                    <a:pt x="468" y="1571"/>
                  </a:cubicBezTo>
                  <a:cubicBezTo>
                    <a:pt x="468" y="1671"/>
                    <a:pt x="535" y="1738"/>
                    <a:pt x="635" y="1738"/>
                  </a:cubicBezTo>
                  <a:cubicBezTo>
                    <a:pt x="735" y="1738"/>
                    <a:pt x="802" y="1638"/>
                    <a:pt x="802" y="1571"/>
                  </a:cubicBezTo>
                  <a:cubicBezTo>
                    <a:pt x="768" y="1037"/>
                    <a:pt x="601" y="503"/>
                    <a:pt x="301" y="70"/>
                  </a:cubicBezTo>
                  <a:cubicBezTo>
                    <a:pt x="260" y="29"/>
                    <a:pt x="206" y="0"/>
                    <a:pt x="1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8146875" y="2792950"/>
              <a:ext cx="20250" cy="42950"/>
            </a:xfrm>
            <a:custGeom>
              <a:avLst/>
              <a:gdLst/>
              <a:ahLst/>
              <a:cxnLst/>
              <a:rect l="l" t="t" r="r" b="b"/>
              <a:pathLst>
                <a:path w="810" h="1718" extrusionOk="0">
                  <a:moveTo>
                    <a:pt x="200" y="1"/>
                  </a:moveTo>
                  <a:cubicBezTo>
                    <a:pt x="93" y="1"/>
                    <a:pt x="1" y="125"/>
                    <a:pt x="75" y="249"/>
                  </a:cubicBezTo>
                  <a:cubicBezTo>
                    <a:pt x="309" y="650"/>
                    <a:pt x="476" y="1117"/>
                    <a:pt x="476" y="1584"/>
                  </a:cubicBezTo>
                  <a:cubicBezTo>
                    <a:pt x="476" y="1650"/>
                    <a:pt x="542" y="1717"/>
                    <a:pt x="643" y="1717"/>
                  </a:cubicBezTo>
                  <a:lnTo>
                    <a:pt x="676" y="1717"/>
                  </a:lnTo>
                  <a:cubicBezTo>
                    <a:pt x="743" y="1717"/>
                    <a:pt x="809" y="1650"/>
                    <a:pt x="809" y="1550"/>
                  </a:cubicBezTo>
                  <a:cubicBezTo>
                    <a:pt x="776" y="1017"/>
                    <a:pt x="609" y="516"/>
                    <a:pt x="309" y="49"/>
                  </a:cubicBezTo>
                  <a:cubicBezTo>
                    <a:pt x="275" y="15"/>
                    <a:pt x="237" y="1"/>
                    <a:pt x="20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8159600" y="2998075"/>
              <a:ext cx="21275" cy="42950"/>
            </a:xfrm>
            <a:custGeom>
              <a:avLst/>
              <a:gdLst/>
              <a:ahLst/>
              <a:cxnLst/>
              <a:rect l="l" t="t" r="r" b="b"/>
              <a:pathLst>
                <a:path w="851" h="1718" extrusionOk="0">
                  <a:moveTo>
                    <a:pt x="684" y="0"/>
                  </a:moveTo>
                  <a:cubicBezTo>
                    <a:pt x="601" y="0"/>
                    <a:pt x="517" y="50"/>
                    <a:pt x="534" y="150"/>
                  </a:cubicBezTo>
                  <a:cubicBezTo>
                    <a:pt x="500" y="617"/>
                    <a:pt x="334" y="1084"/>
                    <a:pt x="33" y="1451"/>
                  </a:cubicBezTo>
                  <a:cubicBezTo>
                    <a:pt x="0" y="1518"/>
                    <a:pt x="0" y="1618"/>
                    <a:pt x="100" y="1685"/>
                  </a:cubicBezTo>
                  <a:cubicBezTo>
                    <a:pt x="100" y="1685"/>
                    <a:pt x="134" y="1718"/>
                    <a:pt x="167" y="1718"/>
                  </a:cubicBezTo>
                  <a:cubicBezTo>
                    <a:pt x="234" y="1718"/>
                    <a:pt x="267" y="1685"/>
                    <a:pt x="300" y="1618"/>
                  </a:cubicBezTo>
                  <a:cubicBezTo>
                    <a:pt x="601" y="1184"/>
                    <a:pt x="801" y="684"/>
                    <a:pt x="834" y="150"/>
                  </a:cubicBezTo>
                  <a:cubicBezTo>
                    <a:pt x="851" y="50"/>
                    <a:pt x="767" y="0"/>
                    <a:pt x="68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8155425" y="3064050"/>
              <a:ext cx="29200" cy="38700"/>
            </a:xfrm>
            <a:custGeom>
              <a:avLst/>
              <a:gdLst/>
              <a:ahLst/>
              <a:cxnLst/>
              <a:rect l="l" t="t" r="r" b="b"/>
              <a:pathLst>
                <a:path w="1168" h="1548" extrusionOk="0">
                  <a:moveTo>
                    <a:pt x="980" y="1"/>
                  </a:moveTo>
                  <a:cubicBezTo>
                    <a:pt x="922" y="1"/>
                    <a:pt x="859" y="38"/>
                    <a:pt x="834" y="113"/>
                  </a:cubicBezTo>
                  <a:cubicBezTo>
                    <a:pt x="701" y="547"/>
                    <a:pt x="434" y="947"/>
                    <a:pt x="67" y="1281"/>
                  </a:cubicBezTo>
                  <a:cubicBezTo>
                    <a:pt x="0" y="1347"/>
                    <a:pt x="0" y="1447"/>
                    <a:pt x="67" y="1481"/>
                  </a:cubicBezTo>
                  <a:cubicBezTo>
                    <a:pt x="100" y="1514"/>
                    <a:pt x="134" y="1547"/>
                    <a:pt x="167" y="1547"/>
                  </a:cubicBezTo>
                  <a:cubicBezTo>
                    <a:pt x="200" y="1547"/>
                    <a:pt x="234" y="1514"/>
                    <a:pt x="267" y="1514"/>
                  </a:cubicBezTo>
                  <a:cubicBezTo>
                    <a:pt x="667" y="1147"/>
                    <a:pt x="968" y="714"/>
                    <a:pt x="1134" y="180"/>
                  </a:cubicBezTo>
                  <a:cubicBezTo>
                    <a:pt x="1168" y="113"/>
                    <a:pt x="1134" y="13"/>
                    <a:pt x="1034" y="13"/>
                  </a:cubicBezTo>
                  <a:cubicBezTo>
                    <a:pt x="1018" y="5"/>
                    <a:pt x="999" y="1"/>
                    <a:pt x="98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7961950" y="2170350"/>
              <a:ext cx="14200" cy="45100"/>
            </a:xfrm>
            <a:custGeom>
              <a:avLst/>
              <a:gdLst/>
              <a:ahLst/>
              <a:cxnLst/>
              <a:rect l="l" t="t" r="r" b="b"/>
              <a:pathLst>
                <a:path w="568" h="1804" extrusionOk="0">
                  <a:moveTo>
                    <a:pt x="180" y="1"/>
                  </a:moveTo>
                  <a:cubicBezTo>
                    <a:pt x="152" y="1"/>
                    <a:pt x="124" y="12"/>
                    <a:pt x="101" y="35"/>
                  </a:cubicBezTo>
                  <a:cubicBezTo>
                    <a:pt x="34" y="69"/>
                    <a:pt x="0" y="136"/>
                    <a:pt x="34" y="236"/>
                  </a:cubicBezTo>
                  <a:cubicBezTo>
                    <a:pt x="201" y="669"/>
                    <a:pt x="234" y="1170"/>
                    <a:pt x="167" y="1637"/>
                  </a:cubicBezTo>
                  <a:cubicBezTo>
                    <a:pt x="167" y="1703"/>
                    <a:pt x="234" y="1803"/>
                    <a:pt x="301" y="1803"/>
                  </a:cubicBezTo>
                  <a:lnTo>
                    <a:pt x="334" y="1803"/>
                  </a:lnTo>
                  <a:cubicBezTo>
                    <a:pt x="401" y="1803"/>
                    <a:pt x="467" y="1737"/>
                    <a:pt x="501" y="1670"/>
                  </a:cubicBezTo>
                  <a:cubicBezTo>
                    <a:pt x="568" y="1136"/>
                    <a:pt x="501" y="603"/>
                    <a:pt x="301" y="102"/>
                  </a:cubicBezTo>
                  <a:cubicBezTo>
                    <a:pt x="279" y="38"/>
                    <a:pt x="230" y="1"/>
                    <a:pt x="18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8212950" y="2731300"/>
              <a:ext cx="15050" cy="45375"/>
            </a:xfrm>
            <a:custGeom>
              <a:avLst/>
              <a:gdLst/>
              <a:ahLst/>
              <a:cxnLst/>
              <a:rect l="l" t="t" r="r" b="b"/>
              <a:pathLst>
                <a:path w="602" h="1815" extrusionOk="0">
                  <a:moveTo>
                    <a:pt x="193" y="0"/>
                  </a:moveTo>
                  <a:cubicBezTo>
                    <a:pt x="173" y="0"/>
                    <a:pt x="152" y="5"/>
                    <a:pt x="134" y="13"/>
                  </a:cubicBezTo>
                  <a:cubicBezTo>
                    <a:pt x="34" y="47"/>
                    <a:pt x="1" y="147"/>
                    <a:pt x="34" y="214"/>
                  </a:cubicBezTo>
                  <a:cubicBezTo>
                    <a:pt x="234" y="681"/>
                    <a:pt x="268" y="1148"/>
                    <a:pt x="201" y="1615"/>
                  </a:cubicBezTo>
                  <a:cubicBezTo>
                    <a:pt x="201" y="1715"/>
                    <a:pt x="234" y="1781"/>
                    <a:pt x="335" y="1815"/>
                  </a:cubicBezTo>
                  <a:lnTo>
                    <a:pt x="368" y="1815"/>
                  </a:lnTo>
                  <a:cubicBezTo>
                    <a:pt x="435" y="1781"/>
                    <a:pt x="501" y="1748"/>
                    <a:pt x="501" y="1681"/>
                  </a:cubicBezTo>
                  <a:cubicBezTo>
                    <a:pt x="601" y="1148"/>
                    <a:pt x="535" y="581"/>
                    <a:pt x="335" y="80"/>
                  </a:cubicBezTo>
                  <a:cubicBezTo>
                    <a:pt x="310" y="31"/>
                    <a:pt x="250" y="0"/>
                    <a:pt x="19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8234650" y="2828050"/>
              <a:ext cx="14200" cy="45375"/>
            </a:xfrm>
            <a:custGeom>
              <a:avLst/>
              <a:gdLst/>
              <a:ahLst/>
              <a:cxnLst/>
              <a:rect l="l" t="t" r="r" b="b"/>
              <a:pathLst>
                <a:path w="568" h="1815" extrusionOk="0">
                  <a:moveTo>
                    <a:pt x="188" y="0"/>
                  </a:moveTo>
                  <a:cubicBezTo>
                    <a:pt x="169" y="0"/>
                    <a:pt x="150" y="5"/>
                    <a:pt x="134" y="13"/>
                  </a:cubicBezTo>
                  <a:cubicBezTo>
                    <a:pt x="34" y="46"/>
                    <a:pt x="0" y="146"/>
                    <a:pt x="34" y="246"/>
                  </a:cubicBezTo>
                  <a:cubicBezTo>
                    <a:pt x="200" y="680"/>
                    <a:pt x="267" y="1147"/>
                    <a:pt x="200" y="1647"/>
                  </a:cubicBezTo>
                  <a:cubicBezTo>
                    <a:pt x="167" y="1714"/>
                    <a:pt x="234" y="1781"/>
                    <a:pt x="334" y="1814"/>
                  </a:cubicBezTo>
                  <a:cubicBezTo>
                    <a:pt x="434" y="1814"/>
                    <a:pt x="501" y="1747"/>
                    <a:pt x="501" y="1681"/>
                  </a:cubicBezTo>
                  <a:cubicBezTo>
                    <a:pt x="567" y="1147"/>
                    <a:pt x="534" y="613"/>
                    <a:pt x="334" y="113"/>
                  </a:cubicBezTo>
                  <a:cubicBezTo>
                    <a:pt x="309" y="38"/>
                    <a:pt x="246" y="0"/>
                    <a:pt x="18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8174600" y="2731300"/>
              <a:ext cx="15025" cy="45375"/>
            </a:xfrm>
            <a:custGeom>
              <a:avLst/>
              <a:gdLst/>
              <a:ahLst/>
              <a:cxnLst/>
              <a:rect l="l" t="t" r="r" b="b"/>
              <a:pathLst>
                <a:path w="601" h="1815" extrusionOk="0">
                  <a:moveTo>
                    <a:pt x="193" y="0"/>
                  </a:moveTo>
                  <a:cubicBezTo>
                    <a:pt x="172" y="0"/>
                    <a:pt x="152" y="5"/>
                    <a:pt x="134" y="13"/>
                  </a:cubicBezTo>
                  <a:cubicBezTo>
                    <a:pt x="34" y="47"/>
                    <a:pt x="1" y="147"/>
                    <a:pt x="34" y="214"/>
                  </a:cubicBezTo>
                  <a:cubicBezTo>
                    <a:pt x="234" y="681"/>
                    <a:pt x="267" y="1148"/>
                    <a:pt x="201" y="1615"/>
                  </a:cubicBezTo>
                  <a:cubicBezTo>
                    <a:pt x="201" y="1715"/>
                    <a:pt x="234" y="1781"/>
                    <a:pt x="334" y="1815"/>
                  </a:cubicBezTo>
                  <a:lnTo>
                    <a:pt x="367" y="1815"/>
                  </a:lnTo>
                  <a:cubicBezTo>
                    <a:pt x="434" y="1815"/>
                    <a:pt x="501" y="1748"/>
                    <a:pt x="501" y="1681"/>
                  </a:cubicBezTo>
                  <a:cubicBezTo>
                    <a:pt x="601" y="1148"/>
                    <a:pt x="534" y="581"/>
                    <a:pt x="334" y="80"/>
                  </a:cubicBezTo>
                  <a:cubicBezTo>
                    <a:pt x="310" y="31"/>
                    <a:pt x="250" y="0"/>
                    <a:pt x="19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8192950" y="2824700"/>
              <a:ext cx="16700" cy="44550"/>
            </a:xfrm>
            <a:custGeom>
              <a:avLst/>
              <a:gdLst/>
              <a:ahLst/>
              <a:cxnLst/>
              <a:rect l="l" t="t" r="r" b="b"/>
              <a:pathLst>
                <a:path w="668" h="1782" extrusionOk="0">
                  <a:moveTo>
                    <a:pt x="193" y="0"/>
                  </a:moveTo>
                  <a:cubicBezTo>
                    <a:pt x="172" y="0"/>
                    <a:pt x="152" y="5"/>
                    <a:pt x="134" y="13"/>
                  </a:cubicBezTo>
                  <a:cubicBezTo>
                    <a:pt x="34" y="47"/>
                    <a:pt x="0" y="147"/>
                    <a:pt x="67" y="214"/>
                  </a:cubicBezTo>
                  <a:cubicBezTo>
                    <a:pt x="267" y="647"/>
                    <a:pt x="334" y="1148"/>
                    <a:pt x="301" y="1615"/>
                  </a:cubicBezTo>
                  <a:cubicBezTo>
                    <a:pt x="267" y="1681"/>
                    <a:pt x="334" y="1781"/>
                    <a:pt x="434" y="1781"/>
                  </a:cubicBezTo>
                  <a:cubicBezTo>
                    <a:pt x="501" y="1781"/>
                    <a:pt x="601" y="1715"/>
                    <a:pt x="601" y="1648"/>
                  </a:cubicBezTo>
                  <a:cubicBezTo>
                    <a:pt x="668" y="1114"/>
                    <a:pt x="567" y="547"/>
                    <a:pt x="334" y="80"/>
                  </a:cubicBezTo>
                  <a:cubicBezTo>
                    <a:pt x="310" y="31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7461600" y="2775825"/>
              <a:ext cx="23375" cy="42550"/>
            </a:xfrm>
            <a:custGeom>
              <a:avLst/>
              <a:gdLst/>
              <a:ahLst/>
              <a:cxnLst/>
              <a:rect l="l" t="t" r="r" b="b"/>
              <a:pathLst>
                <a:path w="935" h="1702" extrusionOk="0">
                  <a:moveTo>
                    <a:pt x="167" y="0"/>
                  </a:moveTo>
                  <a:cubicBezTo>
                    <a:pt x="67" y="0"/>
                    <a:pt x="0" y="67"/>
                    <a:pt x="34" y="167"/>
                  </a:cubicBezTo>
                  <a:cubicBezTo>
                    <a:pt x="100" y="701"/>
                    <a:pt x="300" y="1201"/>
                    <a:pt x="634" y="1635"/>
                  </a:cubicBezTo>
                  <a:cubicBezTo>
                    <a:pt x="667" y="1668"/>
                    <a:pt x="701" y="1702"/>
                    <a:pt x="767" y="1702"/>
                  </a:cubicBezTo>
                  <a:cubicBezTo>
                    <a:pt x="801" y="1668"/>
                    <a:pt x="834" y="1668"/>
                    <a:pt x="867" y="1668"/>
                  </a:cubicBezTo>
                  <a:cubicBezTo>
                    <a:pt x="934" y="1602"/>
                    <a:pt x="934" y="1501"/>
                    <a:pt x="867" y="1435"/>
                  </a:cubicBezTo>
                  <a:cubicBezTo>
                    <a:pt x="601" y="1068"/>
                    <a:pt x="400" y="601"/>
                    <a:pt x="334" y="134"/>
                  </a:cubicBezTo>
                  <a:cubicBezTo>
                    <a:pt x="334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7438250" y="2695300"/>
              <a:ext cx="12525" cy="44700"/>
            </a:xfrm>
            <a:custGeom>
              <a:avLst/>
              <a:gdLst/>
              <a:ahLst/>
              <a:cxnLst/>
              <a:rect l="l" t="t" r="r" b="b"/>
              <a:pathLst>
                <a:path w="501" h="1788" extrusionOk="0">
                  <a:moveTo>
                    <a:pt x="240" y="0"/>
                  </a:moveTo>
                  <a:cubicBezTo>
                    <a:pt x="182" y="0"/>
                    <a:pt x="134" y="26"/>
                    <a:pt x="134" y="86"/>
                  </a:cubicBezTo>
                  <a:cubicBezTo>
                    <a:pt x="0" y="620"/>
                    <a:pt x="34" y="1153"/>
                    <a:pt x="200" y="1687"/>
                  </a:cubicBezTo>
                  <a:cubicBezTo>
                    <a:pt x="200" y="1720"/>
                    <a:pt x="267" y="1787"/>
                    <a:pt x="334" y="1787"/>
                  </a:cubicBezTo>
                  <a:lnTo>
                    <a:pt x="400" y="1787"/>
                  </a:lnTo>
                  <a:cubicBezTo>
                    <a:pt x="467" y="1754"/>
                    <a:pt x="501" y="1654"/>
                    <a:pt x="501" y="1587"/>
                  </a:cubicBezTo>
                  <a:cubicBezTo>
                    <a:pt x="334" y="1120"/>
                    <a:pt x="334" y="653"/>
                    <a:pt x="434" y="186"/>
                  </a:cubicBezTo>
                  <a:cubicBezTo>
                    <a:pt x="476" y="79"/>
                    <a:pt x="342" y="0"/>
                    <a:pt x="24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7491625" y="2758300"/>
              <a:ext cx="18350" cy="43400"/>
            </a:xfrm>
            <a:custGeom>
              <a:avLst/>
              <a:gdLst/>
              <a:ahLst/>
              <a:cxnLst/>
              <a:rect l="l" t="t" r="r" b="b"/>
              <a:pathLst>
                <a:path w="734" h="1736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cubicBezTo>
                    <a:pt x="0" y="668"/>
                    <a:pt x="133" y="1202"/>
                    <a:pt x="400" y="1669"/>
                  </a:cubicBezTo>
                  <a:cubicBezTo>
                    <a:pt x="434" y="1702"/>
                    <a:pt x="500" y="1735"/>
                    <a:pt x="534" y="1735"/>
                  </a:cubicBezTo>
                  <a:lnTo>
                    <a:pt x="634" y="1735"/>
                  </a:lnTo>
                  <a:cubicBezTo>
                    <a:pt x="701" y="1669"/>
                    <a:pt x="734" y="1602"/>
                    <a:pt x="667" y="1502"/>
                  </a:cubicBezTo>
                  <a:cubicBezTo>
                    <a:pt x="434" y="1102"/>
                    <a:pt x="300" y="635"/>
                    <a:pt x="300" y="168"/>
                  </a:cubicBezTo>
                  <a:cubicBezTo>
                    <a:pt x="300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7435750" y="2618825"/>
              <a:ext cx="18350" cy="44450"/>
            </a:xfrm>
            <a:custGeom>
              <a:avLst/>
              <a:gdLst/>
              <a:ahLst/>
              <a:cxnLst/>
              <a:rect l="l" t="t" r="r" b="b"/>
              <a:pathLst>
                <a:path w="734" h="1778" extrusionOk="0">
                  <a:moveTo>
                    <a:pt x="184" y="1"/>
                  </a:moveTo>
                  <a:cubicBezTo>
                    <a:pt x="109" y="1"/>
                    <a:pt x="33" y="59"/>
                    <a:pt x="33" y="176"/>
                  </a:cubicBezTo>
                  <a:cubicBezTo>
                    <a:pt x="0" y="710"/>
                    <a:pt x="167" y="1243"/>
                    <a:pt x="434" y="1710"/>
                  </a:cubicBezTo>
                  <a:cubicBezTo>
                    <a:pt x="467" y="1744"/>
                    <a:pt x="500" y="1777"/>
                    <a:pt x="567" y="1777"/>
                  </a:cubicBezTo>
                  <a:cubicBezTo>
                    <a:pt x="601" y="1777"/>
                    <a:pt x="634" y="1744"/>
                    <a:pt x="634" y="1744"/>
                  </a:cubicBezTo>
                  <a:cubicBezTo>
                    <a:pt x="701" y="1677"/>
                    <a:pt x="734" y="1610"/>
                    <a:pt x="701" y="1510"/>
                  </a:cubicBezTo>
                  <a:cubicBezTo>
                    <a:pt x="467" y="1110"/>
                    <a:pt x="334" y="643"/>
                    <a:pt x="334" y="176"/>
                  </a:cubicBezTo>
                  <a:cubicBezTo>
                    <a:pt x="334" y="59"/>
                    <a:pt x="259" y="1"/>
                    <a:pt x="18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7462425" y="2677425"/>
              <a:ext cx="23375" cy="42550"/>
            </a:xfrm>
            <a:custGeom>
              <a:avLst/>
              <a:gdLst/>
              <a:ahLst/>
              <a:cxnLst/>
              <a:rect l="l" t="t" r="r" b="b"/>
              <a:pathLst>
                <a:path w="935" h="1702" extrusionOk="0">
                  <a:moveTo>
                    <a:pt x="167" y="0"/>
                  </a:moveTo>
                  <a:cubicBezTo>
                    <a:pt x="67" y="0"/>
                    <a:pt x="1" y="67"/>
                    <a:pt x="34" y="167"/>
                  </a:cubicBezTo>
                  <a:cubicBezTo>
                    <a:pt x="67" y="701"/>
                    <a:pt x="267" y="1201"/>
                    <a:pt x="601" y="1635"/>
                  </a:cubicBezTo>
                  <a:cubicBezTo>
                    <a:pt x="634" y="1668"/>
                    <a:pt x="668" y="1701"/>
                    <a:pt x="734" y="1701"/>
                  </a:cubicBezTo>
                  <a:cubicBezTo>
                    <a:pt x="868" y="1701"/>
                    <a:pt x="935" y="1568"/>
                    <a:pt x="868" y="1468"/>
                  </a:cubicBezTo>
                  <a:cubicBezTo>
                    <a:pt x="568" y="1068"/>
                    <a:pt x="401" y="634"/>
                    <a:pt x="334" y="134"/>
                  </a:cubicBezTo>
                  <a:cubicBezTo>
                    <a:pt x="334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7572500" y="2862250"/>
              <a:ext cx="29225" cy="39525"/>
            </a:xfrm>
            <a:custGeom>
              <a:avLst/>
              <a:gdLst/>
              <a:ahLst/>
              <a:cxnLst/>
              <a:rect l="l" t="t" r="r" b="b"/>
              <a:pathLst>
                <a:path w="1169" h="1581" extrusionOk="0">
                  <a:moveTo>
                    <a:pt x="203" y="0"/>
                  </a:moveTo>
                  <a:cubicBezTo>
                    <a:pt x="182" y="0"/>
                    <a:pt x="159" y="4"/>
                    <a:pt x="134" y="13"/>
                  </a:cubicBezTo>
                  <a:cubicBezTo>
                    <a:pt x="67" y="13"/>
                    <a:pt x="1" y="113"/>
                    <a:pt x="34" y="179"/>
                  </a:cubicBezTo>
                  <a:cubicBezTo>
                    <a:pt x="201" y="713"/>
                    <a:pt x="468" y="1147"/>
                    <a:pt x="868" y="1514"/>
                  </a:cubicBezTo>
                  <a:cubicBezTo>
                    <a:pt x="901" y="1547"/>
                    <a:pt x="935" y="1547"/>
                    <a:pt x="968" y="1580"/>
                  </a:cubicBezTo>
                  <a:cubicBezTo>
                    <a:pt x="1001" y="1580"/>
                    <a:pt x="1068" y="1547"/>
                    <a:pt x="1101" y="1514"/>
                  </a:cubicBezTo>
                  <a:cubicBezTo>
                    <a:pt x="1168" y="1447"/>
                    <a:pt x="1168" y="1347"/>
                    <a:pt x="1101" y="1280"/>
                  </a:cubicBezTo>
                  <a:cubicBezTo>
                    <a:pt x="735" y="980"/>
                    <a:pt x="468" y="580"/>
                    <a:pt x="334" y="113"/>
                  </a:cubicBezTo>
                  <a:cubicBezTo>
                    <a:pt x="309" y="38"/>
                    <a:pt x="265" y="0"/>
                    <a:pt x="2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7678425" y="3004825"/>
              <a:ext cx="40875" cy="28700"/>
            </a:xfrm>
            <a:custGeom>
              <a:avLst/>
              <a:gdLst/>
              <a:ahLst/>
              <a:cxnLst/>
              <a:rect l="l" t="t" r="r" b="b"/>
              <a:pathLst>
                <a:path w="1635" h="1148" extrusionOk="0">
                  <a:moveTo>
                    <a:pt x="201" y="1"/>
                  </a:moveTo>
                  <a:cubicBezTo>
                    <a:pt x="167" y="1"/>
                    <a:pt x="130" y="17"/>
                    <a:pt x="100" y="47"/>
                  </a:cubicBezTo>
                  <a:cubicBezTo>
                    <a:pt x="33" y="80"/>
                    <a:pt x="0" y="180"/>
                    <a:pt x="67" y="247"/>
                  </a:cubicBezTo>
                  <a:cubicBezTo>
                    <a:pt x="434" y="647"/>
                    <a:pt x="867" y="948"/>
                    <a:pt x="1401" y="1148"/>
                  </a:cubicBezTo>
                  <a:lnTo>
                    <a:pt x="1434" y="1148"/>
                  </a:lnTo>
                  <a:cubicBezTo>
                    <a:pt x="1601" y="1114"/>
                    <a:pt x="1635" y="914"/>
                    <a:pt x="1501" y="848"/>
                  </a:cubicBezTo>
                  <a:cubicBezTo>
                    <a:pt x="1034" y="681"/>
                    <a:pt x="634" y="414"/>
                    <a:pt x="300" y="80"/>
                  </a:cubicBezTo>
                  <a:cubicBezTo>
                    <a:pt x="282" y="25"/>
                    <a:pt x="243" y="1"/>
                    <a:pt x="20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7585850" y="3189650"/>
              <a:ext cx="21700" cy="42350"/>
            </a:xfrm>
            <a:custGeom>
              <a:avLst/>
              <a:gdLst/>
              <a:ahLst/>
              <a:cxnLst/>
              <a:rect l="l" t="t" r="r" b="b"/>
              <a:pathLst>
                <a:path w="868" h="1694" extrusionOk="0">
                  <a:moveTo>
                    <a:pt x="718" y="1"/>
                  </a:moveTo>
                  <a:cubicBezTo>
                    <a:pt x="676" y="1"/>
                    <a:pt x="634" y="9"/>
                    <a:pt x="601" y="26"/>
                  </a:cubicBezTo>
                  <a:cubicBezTo>
                    <a:pt x="267" y="460"/>
                    <a:pt x="67" y="960"/>
                    <a:pt x="34" y="1527"/>
                  </a:cubicBezTo>
                  <a:cubicBezTo>
                    <a:pt x="0" y="1594"/>
                    <a:pt x="67" y="1660"/>
                    <a:pt x="167" y="1694"/>
                  </a:cubicBezTo>
                  <a:cubicBezTo>
                    <a:pt x="234" y="1694"/>
                    <a:pt x="301" y="1627"/>
                    <a:pt x="301" y="1560"/>
                  </a:cubicBezTo>
                  <a:cubicBezTo>
                    <a:pt x="367" y="1093"/>
                    <a:pt x="534" y="626"/>
                    <a:pt x="834" y="259"/>
                  </a:cubicBezTo>
                  <a:cubicBezTo>
                    <a:pt x="868" y="193"/>
                    <a:pt x="868" y="93"/>
                    <a:pt x="834" y="26"/>
                  </a:cubicBezTo>
                  <a:cubicBezTo>
                    <a:pt x="801" y="9"/>
                    <a:pt x="759" y="1"/>
                    <a:pt x="71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7564175" y="3250550"/>
              <a:ext cx="23375" cy="42325"/>
            </a:xfrm>
            <a:custGeom>
              <a:avLst/>
              <a:gdLst/>
              <a:ahLst/>
              <a:cxnLst/>
              <a:rect l="l" t="t" r="r" b="b"/>
              <a:pathLst>
                <a:path w="935" h="1693" extrusionOk="0">
                  <a:moveTo>
                    <a:pt x="682" y="1"/>
                  </a:moveTo>
                  <a:cubicBezTo>
                    <a:pt x="648" y="1"/>
                    <a:pt x="617" y="17"/>
                    <a:pt x="601" y="58"/>
                  </a:cubicBezTo>
                  <a:cubicBezTo>
                    <a:pt x="267" y="492"/>
                    <a:pt x="67" y="992"/>
                    <a:pt x="0" y="1526"/>
                  </a:cubicBezTo>
                  <a:cubicBezTo>
                    <a:pt x="0" y="1626"/>
                    <a:pt x="67" y="1693"/>
                    <a:pt x="134" y="1693"/>
                  </a:cubicBezTo>
                  <a:lnTo>
                    <a:pt x="167" y="1693"/>
                  </a:lnTo>
                  <a:cubicBezTo>
                    <a:pt x="234" y="1693"/>
                    <a:pt x="300" y="1626"/>
                    <a:pt x="334" y="1559"/>
                  </a:cubicBezTo>
                  <a:cubicBezTo>
                    <a:pt x="367" y="1092"/>
                    <a:pt x="534" y="625"/>
                    <a:pt x="834" y="259"/>
                  </a:cubicBezTo>
                  <a:cubicBezTo>
                    <a:pt x="935" y="158"/>
                    <a:pt x="789" y="1"/>
                    <a:pt x="68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7609200" y="3233275"/>
              <a:ext cx="22725" cy="42100"/>
            </a:xfrm>
            <a:custGeom>
              <a:avLst/>
              <a:gdLst/>
              <a:ahLst/>
              <a:cxnLst/>
              <a:rect l="l" t="t" r="r" b="b"/>
              <a:pathLst>
                <a:path w="909" h="1684" extrusionOk="0">
                  <a:moveTo>
                    <a:pt x="710" y="0"/>
                  </a:moveTo>
                  <a:cubicBezTo>
                    <a:pt x="673" y="0"/>
                    <a:pt x="635" y="15"/>
                    <a:pt x="601" y="49"/>
                  </a:cubicBezTo>
                  <a:cubicBezTo>
                    <a:pt x="267" y="483"/>
                    <a:pt x="67" y="983"/>
                    <a:pt x="0" y="1517"/>
                  </a:cubicBezTo>
                  <a:cubicBezTo>
                    <a:pt x="0" y="1617"/>
                    <a:pt x="67" y="1683"/>
                    <a:pt x="134" y="1683"/>
                  </a:cubicBezTo>
                  <a:lnTo>
                    <a:pt x="167" y="1683"/>
                  </a:lnTo>
                  <a:cubicBezTo>
                    <a:pt x="234" y="1683"/>
                    <a:pt x="301" y="1650"/>
                    <a:pt x="334" y="1550"/>
                  </a:cubicBezTo>
                  <a:cubicBezTo>
                    <a:pt x="367" y="1083"/>
                    <a:pt x="534" y="649"/>
                    <a:pt x="834" y="249"/>
                  </a:cubicBezTo>
                  <a:cubicBezTo>
                    <a:pt x="909" y="125"/>
                    <a:pt x="817" y="0"/>
                    <a:pt x="71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7631725" y="3158225"/>
              <a:ext cx="21900" cy="42100"/>
            </a:xfrm>
            <a:custGeom>
              <a:avLst/>
              <a:gdLst/>
              <a:ahLst/>
              <a:cxnLst/>
              <a:rect l="l" t="t" r="r" b="b"/>
              <a:pathLst>
                <a:path w="876" h="1684" extrusionOk="0">
                  <a:moveTo>
                    <a:pt x="676" y="0"/>
                  </a:moveTo>
                  <a:cubicBezTo>
                    <a:pt x="639" y="0"/>
                    <a:pt x="601" y="15"/>
                    <a:pt x="567" y="49"/>
                  </a:cubicBezTo>
                  <a:cubicBezTo>
                    <a:pt x="267" y="449"/>
                    <a:pt x="67" y="983"/>
                    <a:pt x="0" y="1516"/>
                  </a:cubicBezTo>
                  <a:cubicBezTo>
                    <a:pt x="0" y="1583"/>
                    <a:pt x="33" y="1683"/>
                    <a:pt x="133" y="1683"/>
                  </a:cubicBezTo>
                  <a:cubicBezTo>
                    <a:pt x="234" y="1683"/>
                    <a:pt x="300" y="1617"/>
                    <a:pt x="300" y="1550"/>
                  </a:cubicBezTo>
                  <a:cubicBezTo>
                    <a:pt x="367" y="1083"/>
                    <a:pt x="534" y="616"/>
                    <a:pt x="801" y="249"/>
                  </a:cubicBezTo>
                  <a:cubicBezTo>
                    <a:pt x="875" y="125"/>
                    <a:pt x="783" y="0"/>
                    <a:pt x="67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7624200" y="3111275"/>
              <a:ext cx="23400" cy="42550"/>
            </a:xfrm>
            <a:custGeom>
              <a:avLst/>
              <a:gdLst/>
              <a:ahLst/>
              <a:cxnLst/>
              <a:rect l="l" t="t" r="r" b="b"/>
              <a:pathLst>
                <a:path w="936" h="1702" extrusionOk="0">
                  <a:moveTo>
                    <a:pt x="697" y="1"/>
                  </a:moveTo>
                  <a:cubicBezTo>
                    <a:pt x="661" y="1"/>
                    <a:pt x="626" y="18"/>
                    <a:pt x="601" y="59"/>
                  </a:cubicBezTo>
                  <a:cubicBezTo>
                    <a:pt x="268" y="492"/>
                    <a:pt x="68" y="993"/>
                    <a:pt x="34" y="1526"/>
                  </a:cubicBezTo>
                  <a:cubicBezTo>
                    <a:pt x="1" y="1627"/>
                    <a:pt x="68" y="1693"/>
                    <a:pt x="168" y="1693"/>
                  </a:cubicBezTo>
                  <a:cubicBezTo>
                    <a:pt x="179" y="1699"/>
                    <a:pt x="192" y="1702"/>
                    <a:pt x="205" y="1702"/>
                  </a:cubicBezTo>
                  <a:cubicBezTo>
                    <a:pt x="267" y="1702"/>
                    <a:pt x="334" y="1642"/>
                    <a:pt x="334" y="1560"/>
                  </a:cubicBezTo>
                  <a:cubicBezTo>
                    <a:pt x="401" y="1093"/>
                    <a:pt x="568" y="659"/>
                    <a:pt x="835" y="259"/>
                  </a:cubicBezTo>
                  <a:cubicBezTo>
                    <a:pt x="935" y="158"/>
                    <a:pt x="808" y="1"/>
                    <a:pt x="69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7931925" y="3158225"/>
              <a:ext cx="22125" cy="42100"/>
            </a:xfrm>
            <a:custGeom>
              <a:avLst/>
              <a:gdLst/>
              <a:ahLst/>
              <a:cxnLst/>
              <a:rect l="l" t="t" r="r" b="b"/>
              <a:pathLst>
                <a:path w="885" h="1684" extrusionOk="0">
                  <a:moveTo>
                    <a:pt x="677" y="0"/>
                  </a:moveTo>
                  <a:cubicBezTo>
                    <a:pt x="640" y="0"/>
                    <a:pt x="602" y="15"/>
                    <a:pt x="568" y="49"/>
                  </a:cubicBezTo>
                  <a:cubicBezTo>
                    <a:pt x="267" y="449"/>
                    <a:pt x="67" y="983"/>
                    <a:pt x="1" y="1516"/>
                  </a:cubicBezTo>
                  <a:cubicBezTo>
                    <a:pt x="1" y="1583"/>
                    <a:pt x="34" y="1683"/>
                    <a:pt x="134" y="1683"/>
                  </a:cubicBezTo>
                  <a:lnTo>
                    <a:pt x="167" y="1683"/>
                  </a:lnTo>
                  <a:cubicBezTo>
                    <a:pt x="234" y="1683"/>
                    <a:pt x="301" y="1617"/>
                    <a:pt x="301" y="1550"/>
                  </a:cubicBezTo>
                  <a:cubicBezTo>
                    <a:pt x="368" y="1083"/>
                    <a:pt x="534" y="616"/>
                    <a:pt x="835" y="249"/>
                  </a:cubicBezTo>
                  <a:cubicBezTo>
                    <a:pt x="884" y="125"/>
                    <a:pt x="786" y="0"/>
                    <a:pt x="67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7945275" y="3207375"/>
              <a:ext cx="21700" cy="42150"/>
            </a:xfrm>
            <a:custGeom>
              <a:avLst/>
              <a:gdLst/>
              <a:ahLst/>
              <a:cxnLst/>
              <a:rect l="l" t="t" r="r" b="b"/>
              <a:pathLst>
                <a:path w="868" h="1686" extrusionOk="0">
                  <a:moveTo>
                    <a:pt x="713" y="1"/>
                  </a:moveTo>
                  <a:cubicBezTo>
                    <a:pt x="676" y="1"/>
                    <a:pt x="634" y="17"/>
                    <a:pt x="601" y="51"/>
                  </a:cubicBezTo>
                  <a:cubicBezTo>
                    <a:pt x="267" y="484"/>
                    <a:pt x="67" y="985"/>
                    <a:pt x="34" y="1519"/>
                  </a:cubicBezTo>
                  <a:cubicBezTo>
                    <a:pt x="0" y="1585"/>
                    <a:pt x="67" y="1652"/>
                    <a:pt x="167" y="1685"/>
                  </a:cubicBezTo>
                  <a:cubicBezTo>
                    <a:pt x="234" y="1652"/>
                    <a:pt x="267" y="1619"/>
                    <a:pt x="301" y="1585"/>
                  </a:cubicBezTo>
                  <a:cubicBezTo>
                    <a:pt x="367" y="1085"/>
                    <a:pt x="534" y="651"/>
                    <a:pt x="801" y="251"/>
                  </a:cubicBezTo>
                  <a:cubicBezTo>
                    <a:pt x="868" y="184"/>
                    <a:pt x="868" y="118"/>
                    <a:pt x="801" y="51"/>
                  </a:cubicBezTo>
                  <a:cubicBezTo>
                    <a:pt x="784" y="17"/>
                    <a:pt x="751" y="1"/>
                    <a:pt x="71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901900" y="3224050"/>
              <a:ext cx="21725" cy="42150"/>
            </a:xfrm>
            <a:custGeom>
              <a:avLst/>
              <a:gdLst/>
              <a:ahLst/>
              <a:cxnLst/>
              <a:rect l="l" t="t" r="r" b="b"/>
              <a:pathLst>
                <a:path w="869" h="1686" extrusionOk="0">
                  <a:moveTo>
                    <a:pt x="689" y="1"/>
                  </a:moveTo>
                  <a:cubicBezTo>
                    <a:pt x="651" y="1"/>
                    <a:pt x="618" y="18"/>
                    <a:pt x="601" y="51"/>
                  </a:cubicBezTo>
                  <a:cubicBezTo>
                    <a:pt x="268" y="451"/>
                    <a:pt x="67" y="985"/>
                    <a:pt x="1" y="1519"/>
                  </a:cubicBezTo>
                  <a:cubicBezTo>
                    <a:pt x="1" y="1585"/>
                    <a:pt x="67" y="1685"/>
                    <a:pt x="134" y="1685"/>
                  </a:cubicBezTo>
                  <a:lnTo>
                    <a:pt x="168" y="1685"/>
                  </a:lnTo>
                  <a:cubicBezTo>
                    <a:pt x="234" y="1685"/>
                    <a:pt x="301" y="1652"/>
                    <a:pt x="334" y="1552"/>
                  </a:cubicBezTo>
                  <a:cubicBezTo>
                    <a:pt x="368" y="1085"/>
                    <a:pt x="534" y="651"/>
                    <a:pt x="835" y="251"/>
                  </a:cubicBezTo>
                  <a:cubicBezTo>
                    <a:pt x="868" y="184"/>
                    <a:pt x="868" y="84"/>
                    <a:pt x="801" y="51"/>
                  </a:cubicBezTo>
                  <a:cubicBezTo>
                    <a:pt x="768" y="18"/>
                    <a:pt x="726" y="1"/>
                    <a:pt x="6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931925" y="3259125"/>
              <a:ext cx="22125" cy="42100"/>
            </a:xfrm>
            <a:custGeom>
              <a:avLst/>
              <a:gdLst/>
              <a:ahLst/>
              <a:cxnLst/>
              <a:rect l="l" t="t" r="r" b="b"/>
              <a:pathLst>
                <a:path w="885" h="1684" extrusionOk="0">
                  <a:moveTo>
                    <a:pt x="677" y="0"/>
                  </a:moveTo>
                  <a:cubicBezTo>
                    <a:pt x="640" y="0"/>
                    <a:pt x="602" y="15"/>
                    <a:pt x="568" y="49"/>
                  </a:cubicBezTo>
                  <a:cubicBezTo>
                    <a:pt x="267" y="483"/>
                    <a:pt x="67" y="983"/>
                    <a:pt x="1" y="1517"/>
                  </a:cubicBezTo>
                  <a:cubicBezTo>
                    <a:pt x="1" y="1617"/>
                    <a:pt x="34" y="1683"/>
                    <a:pt x="134" y="1683"/>
                  </a:cubicBezTo>
                  <a:lnTo>
                    <a:pt x="167" y="1683"/>
                  </a:lnTo>
                  <a:cubicBezTo>
                    <a:pt x="234" y="1683"/>
                    <a:pt x="301" y="1617"/>
                    <a:pt x="301" y="1550"/>
                  </a:cubicBezTo>
                  <a:cubicBezTo>
                    <a:pt x="368" y="1083"/>
                    <a:pt x="534" y="616"/>
                    <a:pt x="835" y="249"/>
                  </a:cubicBezTo>
                  <a:cubicBezTo>
                    <a:pt x="884" y="125"/>
                    <a:pt x="786" y="0"/>
                    <a:pt x="67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7888575" y="3293925"/>
              <a:ext cx="23375" cy="42325"/>
            </a:xfrm>
            <a:custGeom>
              <a:avLst/>
              <a:gdLst/>
              <a:ahLst/>
              <a:cxnLst/>
              <a:rect l="l" t="t" r="r" b="b"/>
              <a:pathLst>
                <a:path w="935" h="1693" extrusionOk="0">
                  <a:moveTo>
                    <a:pt x="696" y="0"/>
                  </a:moveTo>
                  <a:cubicBezTo>
                    <a:pt x="660" y="0"/>
                    <a:pt x="625" y="17"/>
                    <a:pt x="600" y="58"/>
                  </a:cubicBezTo>
                  <a:cubicBezTo>
                    <a:pt x="267" y="492"/>
                    <a:pt x="67" y="992"/>
                    <a:pt x="33" y="1526"/>
                  </a:cubicBezTo>
                  <a:cubicBezTo>
                    <a:pt x="0" y="1592"/>
                    <a:pt x="67" y="1692"/>
                    <a:pt x="167" y="1692"/>
                  </a:cubicBezTo>
                  <a:cubicBezTo>
                    <a:pt x="234" y="1692"/>
                    <a:pt x="334" y="1659"/>
                    <a:pt x="334" y="1559"/>
                  </a:cubicBezTo>
                  <a:cubicBezTo>
                    <a:pt x="400" y="1092"/>
                    <a:pt x="567" y="625"/>
                    <a:pt x="834" y="258"/>
                  </a:cubicBezTo>
                  <a:cubicBezTo>
                    <a:pt x="935" y="158"/>
                    <a:pt x="808" y="0"/>
                    <a:pt x="69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7655900" y="3034275"/>
              <a:ext cx="40050" cy="28450"/>
            </a:xfrm>
            <a:custGeom>
              <a:avLst/>
              <a:gdLst/>
              <a:ahLst/>
              <a:cxnLst/>
              <a:rect l="l" t="t" r="r" b="b"/>
              <a:pathLst>
                <a:path w="1602" h="1138" extrusionOk="0">
                  <a:moveTo>
                    <a:pt x="154" y="0"/>
                  </a:moveTo>
                  <a:cubicBezTo>
                    <a:pt x="123" y="0"/>
                    <a:pt x="93" y="11"/>
                    <a:pt x="67" y="37"/>
                  </a:cubicBezTo>
                  <a:cubicBezTo>
                    <a:pt x="0" y="70"/>
                    <a:pt x="0" y="170"/>
                    <a:pt x="34" y="237"/>
                  </a:cubicBezTo>
                  <a:cubicBezTo>
                    <a:pt x="401" y="637"/>
                    <a:pt x="834" y="937"/>
                    <a:pt x="1368" y="1137"/>
                  </a:cubicBezTo>
                  <a:lnTo>
                    <a:pt x="1401" y="1137"/>
                  </a:lnTo>
                  <a:cubicBezTo>
                    <a:pt x="1468" y="1137"/>
                    <a:pt x="1535" y="1071"/>
                    <a:pt x="1568" y="1037"/>
                  </a:cubicBezTo>
                  <a:cubicBezTo>
                    <a:pt x="1602" y="937"/>
                    <a:pt x="1535" y="870"/>
                    <a:pt x="1468" y="837"/>
                  </a:cubicBezTo>
                  <a:cubicBezTo>
                    <a:pt x="1001" y="670"/>
                    <a:pt x="601" y="403"/>
                    <a:pt x="301" y="70"/>
                  </a:cubicBezTo>
                  <a:cubicBezTo>
                    <a:pt x="259" y="29"/>
                    <a:pt x="205" y="0"/>
                    <a:pt x="15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7624200" y="2951750"/>
              <a:ext cx="35050" cy="34250"/>
            </a:xfrm>
            <a:custGeom>
              <a:avLst/>
              <a:gdLst/>
              <a:ahLst/>
              <a:cxnLst/>
              <a:rect l="l" t="t" r="r" b="b"/>
              <a:pathLst>
                <a:path w="1402" h="1370" extrusionOk="0">
                  <a:moveTo>
                    <a:pt x="204" y="0"/>
                  </a:moveTo>
                  <a:cubicBezTo>
                    <a:pt x="172" y="0"/>
                    <a:pt x="136" y="12"/>
                    <a:pt x="101" y="35"/>
                  </a:cubicBezTo>
                  <a:cubicBezTo>
                    <a:pt x="34" y="69"/>
                    <a:pt x="1" y="135"/>
                    <a:pt x="34" y="235"/>
                  </a:cubicBezTo>
                  <a:cubicBezTo>
                    <a:pt x="301" y="702"/>
                    <a:pt x="701" y="1069"/>
                    <a:pt x="1135" y="1369"/>
                  </a:cubicBezTo>
                  <a:lnTo>
                    <a:pt x="1235" y="1369"/>
                  </a:lnTo>
                  <a:cubicBezTo>
                    <a:pt x="1302" y="1369"/>
                    <a:pt x="1335" y="1336"/>
                    <a:pt x="1368" y="1303"/>
                  </a:cubicBezTo>
                  <a:cubicBezTo>
                    <a:pt x="1402" y="1236"/>
                    <a:pt x="1368" y="1136"/>
                    <a:pt x="1302" y="1103"/>
                  </a:cubicBezTo>
                  <a:cubicBezTo>
                    <a:pt x="901" y="836"/>
                    <a:pt x="568" y="502"/>
                    <a:pt x="334" y="102"/>
                  </a:cubicBezTo>
                  <a:cubicBezTo>
                    <a:pt x="313" y="37"/>
                    <a:pt x="264" y="0"/>
                    <a:pt x="20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7673150" y="2952175"/>
              <a:ext cx="35300" cy="33825"/>
            </a:xfrm>
            <a:custGeom>
              <a:avLst/>
              <a:gdLst/>
              <a:ahLst/>
              <a:cxnLst/>
              <a:rect l="l" t="t" r="r" b="b"/>
              <a:pathLst>
                <a:path w="1412" h="1353" extrusionOk="0">
                  <a:moveTo>
                    <a:pt x="199" y="1"/>
                  </a:moveTo>
                  <a:cubicBezTo>
                    <a:pt x="98" y="1"/>
                    <a:pt x="1" y="88"/>
                    <a:pt x="44" y="218"/>
                  </a:cubicBezTo>
                  <a:cubicBezTo>
                    <a:pt x="311" y="685"/>
                    <a:pt x="711" y="1052"/>
                    <a:pt x="1178" y="1352"/>
                  </a:cubicBezTo>
                  <a:lnTo>
                    <a:pt x="1245" y="1352"/>
                  </a:lnTo>
                  <a:cubicBezTo>
                    <a:pt x="1312" y="1352"/>
                    <a:pt x="1345" y="1319"/>
                    <a:pt x="1379" y="1286"/>
                  </a:cubicBezTo>
                  <a:cubicBezTo>
                    <a:pt x="1412" y="1219"/>
                    <a:pt x="1412" y="1119"/>
                    <a:pt x="1312" y="1086"/>
                  </a:cubicBezTo>
                  <a:cubicBezTo>
                    <a:pt x="912" y="819"/>
                    <a:pt x="578" y="485"/>
                    <a:pt x="344" y="85"/>
                  </a:cubicBezTo>
                  <a:cubicBezTo>
                    <a:pt x="309" y="26"/>
                    <a:pt x="254" y="1"/>
                    <a:pt x="19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750125" y="2984800"/>
              <a:ext cx="35050" cy="34550"/>
            </a:xfrm>
            <a:custGeom>
              <a:avLst/>
              <a:gdLst/>
              <a:ahLst/>
              <a:cxnLst/>
              <a:rect l="l" t="t" r="r" b="b"/>
              <a:pathLst>
                <a:path w="1402" h="1382" extrusionOk="0">
                  <a:moveTo>
                    <a:pt x="160" y="1"/>
                  </a:moveTo>
                  <a:cubicBezTo>
                    <a:pt x="139" y="1"/>
                    <a:pt x="119" y="5"/>
                    <a:pt x="101" y="14"/>
                  </a:cubicBezTo>
                  <a:cubicBezTo>
                    <a:pt x="34" y="47"/>
                    <a:pt x="1" y="148"/>
                    <a:pt x="34" y="214"/>
                  </a:cubicBezTo>
                  <a:cubicBezTo>
                    <a:pt x="301" y="715"/>
                    <a:pt x="668" y="1082"/>
                    <a:pt x="1135" y="1382"/>
                  </a:cubicBezTo>
                  <a:lnTo>
                    <a:pt x="1235" y="1382"/>
                  </a:lnTo>
                  <a:cubicBezTo>
                    <a:pt x="1268" y="1382"/>
                    <a:pt x="1335" y="1348"/>
                    <a:pt x="1368" y="1315"/>
                  </a:cubicBezTo>
                  <a:cubicBezTo>
                    <a:pt x="1402" y="1248"/>
                    <a:pt x="1368" y="1148"/>
                    <a:pt x="1302" y="1082"/>
                  </a:cubicBezTo>
                  <a:cubicBezTo>
                    <a:pt x="901" y="848"/>
                    <a:pt x="534" y="514"/>
                    <a:pt x="301" y="81"/>
                  </a:cubicBezTo>
                  <a:cubicBezTo>
                    <a:pt x="277" y="32"/>
                    <a:pt x="216" y="1"/>
                    <a:pt x="16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7729275" y="3048100"/>
              <a:ext cx="44225" cy="21300"/>
            </a:xfrm>
            <a:custGeom>
              <a:avLst/>
              <a:gdLst/>
              <a:ahLst/>
              <a:cxnLst/>
              <a:rect l="l" t="t" r="r" b="b"/>
              <a:pathLst>
                <a:path w="1769" h="852" extrusionOk="0">
                  <a:moveTo>
                    <a:pt x="180" y="1"/>
                  </a:moveTo>
                  <a:cubicBezTo>
                    <a:pt x="143" y="1"/>
                    <a:pt x="101" y="17"/>
                    <a:pt x="68" y="51"/>
                  </a:cubicBezTo>
                  <a:cubicBezTo>
                    <a:pt x="1" y="84"/>
                    <a:pt x="1" y="184"/>
                    <a:pt x="68" y="251"/>
                  </a:cubicBezTo>
                  <a:cubicBezTo>
                    <a:pt x="501" y="584"/>
                    <a:pt x="1002" y="784"/>
                    <a:pt x="1535" y="851"/>
                  </a:cubicBezTo>
                  <a:lnTo>
                    <a:pt x="1569" y="851"/>
                  </a:lnTo>
                  <a:cubicBezTo>
                    <a:pt x="1735" y="851"/>
                    <a:pt x="1769" y="584"/>
                    <a:pt x="1602" y="551"/>
                  </a:cubicBezTo>
                  <a:cubicBezTo>
                    <a:pt x="1102" y="484"/>
                    <a:pt x="668" y="317"/>
                    <a:pt x="268" y="51"/>
                  </a:cubicBezTo>
                  <a:cubicBezTo>
                    <a:pt x="251" y="17"/>
                    <a:pt x="218" y="1"/>
                    <a:pt x="18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791000" y="3048100"/>
              <a:ext cx="44225" cy="21300"/>
            </a:xfrm>
            <a:custGeom>
              <a:avLst/>
              <a:gdLst/>
              <a:ahLst/>
              <a:cxnLst/>
              <a:rect l="l" t="t" r="r" b="b"/>
              <a:pathLst>
                <a:path w="1769" h="852" extrusionOk="0">
                  <a:moveTo>
                    <a:pt x="184" y="1"/>
                  </a:moveTo>
                  <a:cubicBezTo>
                    <a:pt x="142" y="1"/>
                    <a:pt x="100" y="17"/>
                    <a:pt x="67" y="51"/>
                  </a:cubicBezTo>
                  <a:cubicBezTo>
                    <a:pt x="0" y="84"/>
                    <a:pt x="0" y="184"/>
                    <a:pt x="67" y="251"/>
                  </a:cubicBezTo>
                  <a:cubicBezTo>
                    <a:pt x="501" y="584"/>
                    <a:pt x="1001" y="784"/>
                    <a:pt x="1535" y="851"/>
                  </a:cubicBezTo>
                  <a:lnTo>
                    <a:pt x="1601" y="851"/>
                  </a:lnTo>
                  <a:cubicBezTo>
                    <a:pt x="1768" y="851"/>
                    <a:pt x="1768" y="584"/>
                    <a:pt x="1601" y="551"/>
                  </a:cubicBezTo>
                  <a:cubicBezTo>
                    <a:pt x="1134" y="484"/>
                    <a:pt x="667" y="317"/>
                    <a:pt x="300" y="51"/>
                  </a:cubicBezTo>
                  <a:cubicBezTo>
                    <a:pt x="267" y="17"/>
                    <a:pt x="225" y="1"/>
                    <a:pt x="18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737625" y="3089800"/>
              <a:ext cx="44225" cy="22125"/>
            </a:xfrm>
            <a:custGeom>
              <a:avLst/>
              <a:gdLst/>
              <a:ahLst/>
              <a:cxnLst/>
              <a:rect l="l" t="t" r="r" b="b"/>
              <a:pathLst>
                <a:path w="1769" h="885" extrusionOk="0">
                  <a:moveTo>
                    <a:pt x="180" y="0"/>
                  </a:moveTo>
                  <a:cubicBezTo>
                    <a:pt x="142" y="0"/>
                    <a:pt x="100" y="17"/>
                    <a:pt x="67" y="50"/>
                  </a:cubicBezTo>
                  <a:cubicBezTo>
                    <a:pt x="0" y="117"/>
                    <a:pt x="0" y="217"/>
                    <a:pt x="67" y="284"/>
                  </a:cubicBezTo>
                  <a:cubicBezTo>
                    <a:pt x="501" y="618"/>
                    <a:pt x="1001" y="818"/>
                    <a:pt x="1535" y="884"/>
                  </a:cubicBezTo>
                  <a:lnTo>
                    <a:pt x="1602" y="884"/>
                  </a:lnTo>
                  <a:cubicBezTo>
                    <a:pt x="1768" y="851"/>
                    <a:pt x="1768" y="618"/>
                    <a:pt x="1602" y="584"/>
                  </a:cubicBezTo>
                  <a:cubicBezTo>
                    <a:pt x="1101" y="517"/>
                    <a:pt x="668" y="351"/>
                    <a:pt x="267" y="50"/>
                  </a:cubicBez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807475" y="3090375"/>
              <a:ext cx="45250" cy="21550"/>
            </a:xfrm>
            <a:custGeom>
              <a:avLst/>
              <a:gdLst/>
              <a:ahLst/>
              <a:cxnLst/>
              <a:rect l="l" t="t" r="r" b="b"/>
              <a:pathLst>
                <a:path w="1810" h="862" extrusionOk="0">
                  <a:moveTo>
                    <a:pt x="229" y="0"/>
                  </a:moveTo>
                  <a:cubicBezTo>
                    <a:pt x="112" y="0"/>
                    <a:pt x="0" y="153"/>
                    <a:pt x="108" y="261"/>
                  </a:cubicBezTo>
                  <a:cubicBezTo>
                    <a:pt x="542" y="595"/>
                    <a:pt x="1042" y="795"/>
                    <a:pt x="1576" y="861"/>
                  </a:cubicBezTo>
                  <a:lnTo>
                    <a:pt x="1610" y="861"/>
                  </a:lnTo>
                  <a:cubicBezTo>
                    <a:pt x="1776" y="828"/>
                    <a:pt x="1810" y="561"/>
                    <a:pt x="1610" y="528"/>
                  </a:cubicBezTo>
                  <a:cubicBezTo>
                    <a:pt x="1143" y="494"/>
                    <a:pt x="709" y="294"/>
                    <a:pt x="309" y="27"/>
                  </a:cubicBezTo>
                  <a:cubicBezTo>
                    <a:pt x="284" y="9"/>
                    <a:pt x="256" y="0"/>
                    <a:pt x="22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589175" y="2983150"/>
              <a:ext cx="35050" cy="34525"/>
            </a:xfrm>
            <a:custGeom>
              <a:avLst/>
              <a:gdLst/>
              <a:ahLst/>
              <a:cxnLst/>
              <a:rect l="l" t="t" r="r" b="b"/>
              <a:pathLst>
                <a:path w="1402" h="1381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80"/>
                    <a:pt x="1" y="147"/>
                    <a:pt x="68" y="247"/>
                  </a:cubicBezTo>
                  <a:cubicBezTo>
                    <a:pt x="301" y="714"/>
                    <a:pt x="701" y="1114"/>
                    <a:pt x="1168" y="1381"/>
                  </a:cubicBezTo>
                  <a:lnTo>
                    <a:pt x="1235" y="1381"/>
                  </a:lnTo>
                  <a:cubicBezTo>
                    <a:pt x="1302" y="1381"/>
                    <a:pt x="1335" y="1381"/>
                    <a:pt x="1368" y="1314"/>
                  </a:cubicBezTo>
                  <a:cubicBezTo>
                    <a:pt x="1402" y="1248"/>
                    <a:pt x="1402" y="1148"/>
                    <a:pt x="1335" y="1114"/>
                  </a:cubicBezTo>
                  <a:cubicBezTo>
                    <a:pt x="901" y="847"/>
                    <a:pt x="568" y="514"/>
                    <a:pt x="334" y="113"/>
                  </a:cubicBez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484950" y="2857325"/>
              <a:ext cx="29200" cy="38600"/>
            </a:xfrm>
            <a:custGeom>
              <a:avLst/>
              <a:gdLst/>
              <a:ahLst/>
              <a:cxnLst/>
              <a:rect l="l" t="t" r="r" b="b"/>
              <a:pathLst>
                <a:path w="1168" h="1544" extrusionOk="0">
                  <a:moveTo>
                    <a:pt x="173" y="1"/>
                  </a:moveTo>
                  <a:cubicBezTo>
                    <a:pt x="159" y="1"/>
                    <a:pt x="146" y="3"/>
                    <a:pt x="134" y="9"/>
                  </a:cubicBezTo>
                  <a:cubicBezTo>
                    <a:pt x="34" y="43"/>
                    <a:pt x="0" y="109"/>
                    <a:pt x="0" y="210"/>
                  </a:cubicBezTo>
                  <a:cubicBezTo>
                    <a:pt x="200" y="710"/>
                    <a:pt x="501" y="1177"/>
                    <a:pt x="901" y="1511"/>
                  </a:cubicBezTo>
                  <a:cubicBezTo>
                    <a:pt x="934" y="1544"/>
                    <a:pt x="968" y="1544"/>
                    <a:pt x="1001" y="1544"/>
                  </a:cubicBezTo>
                  <a:cubicBezTo>
                    <a:pt x="1068" y="1544"/>
                    <a:pt x="1101" y="1511"/>
                    <a:pt x="1101" y="1511"/>
                  </a:cubicBezTo>
                  <a:cubicBezTo>
                    <a:pt x="1168" y="1444"/>
                    <a:pt x="1168" y="1344"/>
                    <a:pt x="1101" y="1277"/>
                  </a:cubicBezTo>
                  <a:cubicBezTo>
                    <a:pt x="734" y="977"/>
                    <a:pt x="467" y="576"/>
                    <a:pt x="300" y="109"/>
                  </a:cubicBezTo>
                  <a:cubicBezTo>
                    <a:pt x="300" y="55"/>
                    <a:pt x="234" y="1"/>
                    <a:pt x="17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531650" y="2944800"/>
              <a:ext cx="30050" cy="38700"/>
            </a:xfrm>
            <a:custGeom>
              <a:avLst/>
              <a:gdLst/>
              <a:ahLst/>
              <a:cxnLst/>
              <a:rect l="l" t="t" r="r" b="b"/>
              <a:pathLst>
                <a:path w="1202" h="1548" extrusionOk="0">
                  <a:moveTo>
                    <a:pt x="202" y="0"/>
                  </a:moveTo>
                  <a:cubicBezTo>
                    <a:pt x="182" y="0"/>
                    <a:pt x="159" y="5"/>
                    <a:pt x="134" y="13"/>
                  </a:cubicBezTo>
                  <a:cubicBezTo>
                    <a:pt x="67" y="46"/>
                    <a:pt x="0" y="113"/>
                    <a:pt x="34" y="213"/>
                  </a:cubicBezTo>
                  <a:cubicBezTo>
                    <a:pt x="200" y="713"/>
                    <a:pt x="534" y="1147"/>
                    <a:pt x="934" y="1514"/>
                  </a:cubicBezTo>
                  <a:cubicBezTo>
                    <a:pt x="968" y="1514"/>
                    <a:pt x="1001" y="1547"/>
                    <a:pt x="1034" y="1547"/>
                  </a:cubicBezTo>
                  <a:cubicBezTo>
                    <a:pt x="1068" y="1547"/>
                    <a:pt x="1101" y="1514"/>
                    <a:pt x="1134" y="1481"/>
                  </a:cubicBezTo>
                  <a:cubicBezTo>
                    <a:pt x="1201" y="1414"/>
                    <a:pt x="1201" y="1314"/>
                    <a:pt x="1134" y="1281"/>
                  </a:cubicBezTo>
                  <a:cubicBezTo>
                    <a:pt x="767" y="947"/>
                    <a:pt x="501" y="547"/>
                    <a:pt x="334" y="113"/>
                  </a:cubicBezTo>
                  <a:cubicBezTo>
                    <a:pt x="309" y="38"/>
                    <a:pt x="265" y="0"/>
                    <a:pt x="20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513300" y="2832300"/>
              <a:ext cx="30050" cy="38625"/>
            </a:xfrm>
            <a:custGeom>
              <a:avLst/>
              <a:gdLst/>
              <a:ahLst/>
              <a:cxnLst/>
              <a:rect l="l" t="t" r="r" b="b"/>
              <a:pathLst>
                <a:path w="1202" h="1545" extrusionOk="0">
                  <a:moveTo>
                    <a:pt x="185" y="1"/>
                  </a:moveTo>
                  <a:cubicBezTo>
                    <a:pt x="169" y="1"/>
                    <a:pt x="152" y="4"/>
                    <a:pt x="134" y="10"/>
                  </a:cubicBezTo>
                  <a:cubicBezTo>
                    <a:pt x="67" y="43"/>
                    <a:pt x="0" y="110"/>
                    <a:pt x="34" y="210"/>
                  </a:cubicBezTo>
                  <a:cubicBezTo>
                    <a:pt x="200" y="710"/>
                    <a:pt x="534" y="1144"/>
                    <a:pt x="934" y="1511"/>
                  </a:cubicBezTo>
                  <a:cubicBezTo>
                    <a:pt x="968" y="1544"/>
                    <a:pt x="1001" y="1544"/>
                    <a:pt x="1034" y="1544"/>
                  </a:cubicBezTo>
                  <a:cubicBezTo>
                    <a:pt x="1068" y="1544"/>
                    <a:pt x="1101" y="1511"/>
                    <a:pt x="1134" y="1477"/>
                  </a:cubicBezTo>
                  <a:cubicBezTo>
                    <a:pt x="1201" y="1444"/>
                    <a:pt x="1201" y="1344"/>
                    <a:pt x="1134" y="1277"/>
                  </a:cubicBezTo>
                  <a:cubicBezTo>
                    <a:pt x="768" y="977"/>
                    <a:pt x="501" y="577"/>
                    <a:pt x="334" y="110"/>
                  </a:cubicBezTo>
                  <a:cubicBezTo>
                    <a:pt x="307" y="55"/>
                    <a:pt x="257" y="1"/>
                    <a:pt x="18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560825" y="2914875"/>
              <a:ext cx="27550" cy="39425"/>
            </a:xfrm>
            <a:custGeom>
              <a:avLst/>
              <a:gdLst/>
              <a:ahLst/>
              <a:cxnLst/>
              <a:rect l="l" t="t" r="r" b="b"/>
              <a:pathLst>
                <a:path w="1102" h="1577" extrusionOk="0">
                  <a:moveTo>
                    <a:pt x="186" y="0"/>
                  </a:moveTo>
                  <a:cubicBezTo>
                    <a:pt x="170" y="0"/>
                    <a:pt x="152" y="3"/>
                    <a:pt x="134" y="9"/>
                  </a:cubicBezTo>
                  <a:cubicBezTo>
                    <a:pt x="34" y="9"/>
                    <a:pt x="1" y="109"/>
                    <a:pt x="34" y="176"/>
                  </a:cubicBezTo>
                  <a:cubicBezTo>
                    <a:pt x="167" y="710"/>
                    <a:pt x="468" y="1177"/>
                    <a:pt x="868" y="1544"/>
                  </a:cubicBezTo>
                  <a:cubicBezTo>
                    <a:pt x="868" y="1577"/>
                    <a:pt x="935" y="1577"/>
                    <a:pt x="968" y="1577"/>
                  </a:cubicBezTo>
                  <a:cubicBezTo>
                    <a:pt x="1001" y="1577"/>
                    <a:pt x="1035" y="1544"/>
                    <a:pt x="1068" y="1544"/>
                  </a:cubicBezTo>
                  <a:cubicBezTo>
                    <a:pt x="1101" y="1477"/>
                    <a:pt x="1101" y="1377"/>
                    <a:pt x="1068" y="1310"/>
                  </a:cubicBezTo>
                  <a:cubicBezTo>
                    <a:pt x="701" y="976"/>
                    <a:pt x="468" y="576"/>
                    <a:pt x="334" y="109"/>
                  </a:cubicBezTo>
                  <a:cubicBezTo>
                    <a:pt x="307" y="55"/>
                    <a:pt x="258" y="0"/>
                    <a:pt x="18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8229650" y="2905925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34" y="0"/>
                  </a:moveTo>
                  <a:cubicBezTo>
                    <a:pt x="67" y="34"/>
                    <a:pt x="0" y="134"/>
                    <a:pt x="34" y="234"/>
                  </a:cubicBezTo>
                  <a:cubicBezTo>
                    <a:pt x="167" y="667"/>
                    <a:pt x="200" y="1168"/>
                    <a:pt x="67" y="1635"/>
                  </a:cubicBezTo>
                  <a:cubicBezTo>
                    <a:pt x="67" y="1701"/>
                    <a:pt x="100" y="1801"/>
                    <a:pt x="200" y="1801"/>
                  </a:cubicBezTo>
                  <a:lnTo>
                    <a:pt x="234" y="1801"/>
                  </a:lnTo>
                  <a:cubicBezTo>
                    <a:pt x="300" y="1801"/>
                    <a:pt x="367" y="1768"/>
                    <a:pt x="367" y="1701"/>
                  </a:cubicBezTo>
                  <a:cubicBezTo>
                    <a:pt x="501" y="1168"/>
                    <a:pt x="501" y="634"/>
                    <a:pt x="334" y="100"/>
                  </a:cubicBezTo>
                  <a:cubicBezTo>
                    <a:pt x="300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8207950" y="2996825"/>
              <a:ext cx="15050" cy="45050"/>
            </a:xfrm>
            <a:custGeom>
              <a:avLst/>
              <a:gdLst/>
              <a:ahLst/>
              <a:cxnLst/>
              <a:rect l="l" t="t" r="r" b="b"/>
              <a:pathLst>
                <a:path w="602" h="1802" extrusionOk="0">
                  <a:moveTo>
                    <a:pt x="334" y="0"/>
                  </a:moveTo>
                  <a:cubicBezTo>
                    <a:pt x="234" y="33"/>
                    <a:pt x="201" y="100"/>
                    <a:pt x="201" y="200"/>
                  </a:cubicBezTo>
                  <a:cubicBezTo>
                    <a:pt x="268" y="667"/>
                    <a:pt x="201" y="1134"/>
                    <a:pt x="34" y="1601"/>
                  </a:cubicBezTo>
                  <a:cubicBezTo>
                    <a:pt x="1" y="1668"/>
                    <a:pt x="34" y="1768"/>
                    <a:pt x="134" y="1801"/>
                  </a:cubicBezTo>
                  <a:lnTo>
                    <a:pt x="201" y="1801"/>
                  </a:lnTo>
                  <a:cubicBezTo>
                    <a:pt x="234" y="1801"/>
                    <a:pt x="301" y="1768"/>
                    <a:pt x="334" y="1701"/>
                  </a:cubicBezTo>
                  <a:cubicBezTo>
                    <a:pt x="535" y="1201"/>
                    <a:pt x="601" y="667"/>
                    <a:pt x="501" y="134"/>
                  </a:cubicBezTo>
                  <a:cubicBezTo>
                    <a:pt x="501" y="33"/>
                    <a:pt x="401" y="0"/>
                    <a:pt x="3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8190450" y="2908925"/>
              <a:ext cx="15025" cy="44550"/>
            </a:xfrm>
            <a:custGeom>
              <a:avLst/>
              <a:gdLst/>
              <a:ahLst/>
              <a:cxnLst/>
              <a:rect l="l" t="t" r="r" b="b"/>
              <a:pathLst>
                <a:path w="601" h="1782" extrusionOk="0">
                  <a:moveTo>
                    <a:pt x="159" y="0"/>
                  </a:moveTo>
                  <a:cubicBezTo>
                    <a:pt x="139" y="0"/>
                    <a:pt x="118" y="5"/>
                    <a:pt x="100" y="14"/>
                  </a:cubicBezTo>
                  <a:cubicBezTo>
                    <a:pt x="34" y="47"/>
                    <a:pt x="0" y="147"/>
                    <a:pt x="34" y="214"/>
                  </a:cubicBezTo>
                  <a:cubicBezTo>
                    <a:pt x="200" y="647"/>
                    <a:pt x="267" y="1148"/>
                    <a:pt x="234" y="1615"/>
                  </a:cubicBezTo>
                  <a:cubicBezTo>
                    <a:pt x="200" y="1681"/>
                    <a:pt x="267" y="1782"/>
                    <a:pt x="367" y="1782"/>
                  </a:cubicBezTo>
                  <a:cubicBezTo>
                    <a:pt x="434" y="1782"/>
                    <a:pt x="501" y="1715"/>
                    <a:pt x="534" y="1648"/>
                  </a:cubicBezTo>
                  <a:cubicBezTo>
                    <a:pt x="601" y="1114"/>
                    <a:pt x="534" y="581"/>
                    <a:pt x="301" y="80"/>
                  </a:cubicBezTo>
                  <a:cubicBezTo>
                    <a:pt x="276" y="31"/>
                    <a:pt x="216" y="0"/>
                    <a:pt x="15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7917750" y="2070825"/>
              <a:ext cx="14200" cy="45375"/>
            </a:xfrm>
            <a:custGeom>
              <a:avLst/>
              <a:gdLst/>
              <a:ahLst/>
              <a:cxnLst/>
              <a:rect l="l" t="t" r="r" b="b"/>
              <a:pathLst>
                <a:path w="568" h="1815" extrusionOk="0">
                  <a:moveTo>
                    <a:pt x="180" y="0"/>
                  </a:moveTo>
                  <a:cubicBezTo>
                    <a:pt x="154" y="0"/>
                    <a:pt x="127" y="5"/>
                    <a:pt x="101" y="14"/>
                  </a:cubicBezTo>
                  <a:cubicBezTo>
                    <a:pt x="34" y="47"/>
                    <a:pt x="1" y="147"/>
                    <a:pt x="34" y="214"/>
                  </a:cubicBezTo>
                  <a:cubicBezTo>
                    <a:pt x="201" y="681"/>
                    <a:pt x="267" y="1148"/>
                    <a:pt x="201" y="1615"/>
                  </a:cubicBezTo>
                  <a:cubicBezTo>
                    <a:pt x="167" y="1715"/>
                    <a:pt x="234" y="1782"/>
                    <a:pt x="334" y="1815"/>
                  </a:cubicBezTo>
                  <a:cubicBezTo>
                    <a:pt x="434" y="1815"/>
                    <a:pt x="501" y="1748"/>
                    <a:pt x="501" y="1681"/>
                  </a:cubicBezTo>
                  <a:cubicBezTo>
                    <a:pt x="568" y="1148"/>
                    <a:pt x="534" y="581"/>
                    <a:pt x="334" y="80"/>
                  </a:cubicBezTo>
                  <a:cubicBezTo>
                    <a:pt x="310" y="31"/>
                    <a:pt x="250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7966950" y="2089475"/>
              <a:ext cx="15050" cy="45075"/>
            </a:xfrm>
            <a:custGeom>
              <a:avLst/>
              <a:gdLst/>
              <a:ahLst/>
              <a:cxnLst/>
              <a:rect l="l" t="t" r="r" b="b"/>
              <a:pathLst>
                <a:path w="602" h="1803" extrusionOk="0">
                  <a:moveTo>
                    <a:pt x="213" y="0"/>
                  </a:moveTo>
                  <a:cubicBezTo>
                    <a:pt x="186" y="0"/>
                    <a:pt x="158" y="11"/>
                    <a:pt x="134" y="35"/>
                  </a:cubicBezTo>
                  <a:cubicBezTo>
                    <a:pt x="34" y="68"/>
                    <a:pt x="1" y="135"/>
                    <a:pt x="34" y="235"/>
                  </a:cubicBezTo>
                  <a:cubicBezTo>
                    <a:pt x="234" y="669"/>
                    <a:pt x="267" y="1169"/>
                    <a:pt x="201" y="1636"/>
                  </a:cubicBezTo>
                  <a:cubicBezTo>
                    <a:pt x="201" y="1703"/>
                    <a:pt x="234" y="1803"/>
                    <a:pt x="334" y="1803"/>
                  </a:cubicBezTo>
                  <a:lnTo>
                    <a:pt x="368" y="1803"/>
                  </a:lnTo>
                  <a:cubicBezTo>
                    <a:pt x="434" y="1803"/>
                    <a:pt x="501" y="1736"/>
                    <a:pt x="501" y="1669"/>
                  </a:cubicBezTo>
                  <a:cubicBezTo>
                    <a:pt x="601" y="1136"/>
                    <a:pt x="534" y="602"/>
                    <a:pt x="334" y="102"/>
                  </a:cubicBezTo>
                  <a:cubicBezTo>
                    <a:pt x="313" y="37"/>
                    <a:pt x="263" y="0"/>
                    <a:pt x="21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7954450" y="1939075"/>
              <a:ext cx="15025" cy="45375"/>
            </a:xfrm>
            <a:custGeom>
              <a:avLst/>
              <a:gdLst/>
              <a:ahLst/>
              <a:cxnLst/>
              <a:rect l="l" t="t" r="r" b="b"/>
              <a:pathLst>
                <a:path w="601" h="1815" extrusionOk="0">
                  <a:moveTo>
                    <a:pt x="193" y="0"/>
                  </a:moveTo>
                  <a:cubicBezTo>
                    <a:pt x="172" y="0"/>
                    <a:pt x="152" y="4"/>
                    <a:pt x="134" y="13"/>
                  </a:cubicBezTo>
                  <a:cubicBezTo>
                    <a:pt x="34" y="46"/>
                    <a:pt x="0" y="147"/>
                    <a:pt x="67" y="213"/>
                  </a:cubicBezTo>
                  <a:cubicBezTo>
                    <a:pt x="234" y="680"/>
                    <a:pt x="267" y="1147"/>
                    <a:pt x="200" y="1614"/>
                  </a:cubicBezTo>
                  <a:cubicBezTo>
                    <a:pt x="200" y="1714"/>
                    <a:pt x="234" y="1781"/>
                    <a:pt x="334" y="1814"/>
                  </a:cubicBezTo>
                  <a:lnTo>
                    <a:pt x="367" y="1814"/>
                  </a:lnTo>
                  <a:cubicBezTo>
                    <a:pt x="434" y="1781"/>
                    <a:pt x="501" y="1748"/>
                    <a:pt x="501" y="1648"/>
                  </a:cubicBezTo>
                  <a:cubicBezTo>
                    <a:pt x="601" y="1147"/>
                    <a:pt x="534" y="580"/>
                    <a:pt x="334" y="80"/>
                  </a:cubicBezTo>
                  <a:cubicBezTo>
                    <a:pt x="309" y="31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7328175" y="2120200"/>
              <a:ext cx="45050" cy="15200"/>
            </a:xfrm>
            <a:custGeom>
              <a:avLst/>
              <a:gdLst/>
              <a:ahLst/>
              <a:cxnLst/>
              <a:rect l="l" t="t" r="r" b="b"/>
              <a:pathLst>
                <a:path w="1802" h="608" extrusionOk="0">
                  <a:moveTo>
                    <a:pt x="334" y="0"/>
                  </a:moveTo>
                  <a:cubicBezTo>
                    <a:pt x="267" y="0"/>
                    <a:pt x="200" y="2"/>
                    <a:pt x="133" y="7"/>
                  </a:cubicBezTo>
                  <a:cubicBezTo>
                    <a:pt x="67" y="7"/>
                    <a:pt x="0" y="73"/>
                    <a:pt x="0" y="173"/>
                  </a:cubicBezTo>
                  <a:cubicBezTo>
                    <a:pt x="33" y="274"/>
                    <a:pt x="100" y="307"/>
                    <a:pt x="200" y="307"/>
                  </a:cubicBezTo>
                  <a:cubicBezTo>
                    <a:pt x="259" y="303"/>
                    <a:pt x="317" y="301"/>
                    <a:pt x="375" y="301"/>
                  </a:cubicBezTo>
                  <a:cubicBezTo>
                    <a:pt x="783" y="301"/>
                    <a:pt x="1188" y="403"/>
                    <a:pt x="1568" y="607"/>
                  </a:cubicBezTo>
                  <a:lnTo>
                    <a:pt x="1635" y="607"/>
                  </a:lnTo>
                  <a:cubicBezTo>
                    <a:pt x="1701" y="607"/>
                    <a:pt x="1735" y="574"/>
                    <a:pt x="1768" y="507"/>
                  </a:cubicBezTo>
                  <a:cubicBezTo>
                    <a:pt x="1801" y="440"/>
                    <a:pt x="1768" y="340"/>
                    <a:pt x="1701" y="307"/>
                  </a:cubicBezTo>
                  <a:cubicBezTo>
                    <a:pt x="1263" y="103"/>
                    <a:pt x="800" y="0"/>
                    <a:pt x="3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66525" y="2092000"/>
              <a:ext cx="42550" cy="23375"/>
            </a:xfrm>
            <a:custGeom>
              <a:avLst/>
              <a:gdLst/>
              <a:ahLst/>
              <a:cxnLst/>
              <a:rect l="l" t="t" r="r" b="b"/>
              <a:pathLst>
                <a:path w="1702" h="935" extrusionOk="0">
                  <a:moveTo>
                    <a:pt x="201" y="1"/>
                  </a:moveTo>
                  <a:cubicBezTo>
                    <a:pt x="101" y="1"/>
                    <a:pt x="34" y="67"/>
                    <a:pt x="0" y="134"/>
                  </a:cubicBezTo>
                  <a:cubicBezTo>
                    <a:pt x="0" y="234"/>
                    <a:pt x="67" y="301"/>
                    <a:pt x="167" y="301"/>
                  </a:cubicBezTo>
                  <a:cubicBezTo>
                    <a:pt x="634" y="401"/>
                    <a:pt x="1068" y="601"/>
                    <a:pt x="1435" y="901"/>
                  </a:cubicBezTo>
                  <a:cubicBezTo>
                    <a:pt x="1468" y="901"/>
                    <a:pt x="1502" y="935"/>
                    <a:pt x="1535" y="935"/>
                  </a:cubicBezTo>
                  <a:cubicBezTo>
                    <a:pt x="1568" y="935"/>
                    <a:pt x="1635" y="901"/>
                    <a:pt x="1668" y="868"/>
                  </a:cubicBezTo>
                  <a:cubicBezTo>
                    <a:pt x="1702" y="801"/>
                    <a:pt x="1702" y="701"/>
                    <a:pt x="1635" y="634"/>
                  </a:cubicBezTo>
                  <a:cubicBezTo>
                    <a:pt x="1201" y="301"/>
                    <a:pt x="701" y="67"/>
                    <a:pt x="20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8283025" y="2965325"/>
              <a:ext cx="199325" cy="486000"/>
            </a:xfrm>
            <a:custGeom>
              <a:avLst/>
              <a:gdLst/>
              <a:ahLst/>
              <a:cxnLst/>
              <a:rect l="l" t="t" r="r" b="b"/>
              <a:pathLst>
                <a:path w="7973" h="19440" extrusionOk="0">
                  <a:moveTo>
                    <a:pt x="150" y="1"/>
                  </a:moveTo>
                  <a:cubicBezTo>
                    <a:pt x="108" y="1"/>
                    <a:pt x="67" y="9"/>
                    <a:pt x="33" y="26"/>
                  </a:cubicBezTo>
                  <a:cubicBezTo>
                    <a:pt x="0" y="93"/>
                    <a:pt x="0" y="193"/>
                    <a:pt x="33" y="259"/>
                  </a:cubicBezTo>
                  <a:cubicBezTo>
                    <a:pt x="133" y="326"/>
                    <a:pt x="7639" y="8332"/>
                    <a:pt x="4103" y="19240"/>
                  </a:cubicBezTo>
                  <a:cubicBezTo>
                    <a:pt x="4070" y="19306"/>
                    <a:pt x="4136" y="19406"/>
                    <a:pt x="4203" y="19440"/>
                  </a:cubicBezTo>
                  <a:lnTo>
                    <a:pt x="4270" y="19440"/>
                  </a:lnTo>
                  <a:cubicBezTo>
                    <a:pt x="4336" y="19440"/>
                    <a:pt x="4370" y="19406"/>
                    <a:pt x="4403" y="19340"/>
                  </a:cubicBezTo>
                  <a:cubicBezTo>
                    <a:pt x="7972" y="8265"/>
                    <a:pt x="334" y="126"/>
                    <a:pt x="267" y="26"/>
                  </a:cubicBezTo>
                  <a:cubicBezTo>
                    <a:pt x="234" y="9"/>
                    <a:pt x="192" y="1"/>
                    <a:pt x="15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24">
            <a:hlinkClick r:id="rId3" action="ppaction://hlinksldjump"/>
          </p:cNvPr>
          <p:cNvSpPr/>
          <p:nvPr/>
        </p:nvSpPr>
        <p:spPr>
          <a:xfrm>
            <a:off x="1627800" y="2055967"/>
            <a:ext cx="5888400" cy="2029332"/>
          </a:xfrm>
          <a:prstGeom prst="roundRect">
            <a:avLst>
              <a:gd name="adj" fmla="val 669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4"/>
          <p:cNvSpPr txBox="1">
            <a:spLocks noGrp="1"/>
          </p:cNvSpPr>
          <p:nvPr>
            <p:ph type="title"/>
          </p:nvPr>
        </p:nvSpPr>
        <p:spPr>
          <a:xfrm>
            <a:off x="287550" y="-108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accent4"/>
                </a:solidFill>
              </a:rPr>
              <a:t>Outcomes: </a:t>
            </a:r>
            <a:endParaRPr sz="6000" dirty="0">
              <a:solidFill>
                <a:schemeClr val="accent4"/>
              </a:solidFill>
            </a:endParaRPr>
          </a:p>
        </p:txBody>
      </p:sp>
      <p:sp>
        <p:nvSpPr>
          <p:cNvPr id="368" name="Google Shape;368;p24">
            <a:hlinkClick r:id="rId4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34750" y="2309224"/>
            <a:ext cx="5674500" cy="2036193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indent="0" algn="l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Students will be able to :</a:t>
            </a:r>
          </a:p>
          <a:p>
            <a:pPr marL="0" indent="0" algn="l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  <a:p>
            <a:pPr algn="l">
              <a:buAutoNum type="arabicPeriod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Discuss unit theme and content.</a:t>
            </a:r>
          </a:p>
          <a:p>
            <a:pPr algn="l">
              <a:buAutoNum type="arabicPeriod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  <a:p>
            <a:pPr algn="l">
              <a:buAutoNum type="arabicPeriod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Discuss how people help animals and how animals help people</a:t>
            </a:r>
            <a:r>
              <a:rPr lang="en-US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pPr marL="514350" indent="-514350" algn="l"/>
            <a:endParaRPr lang="en-US" sz="1800" dirty="0"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  <p:sp>
        <p:nvSpPr>
          <p:cNvPr id="369" name="Google Shape;369;p24"/>
          <p:cNvSpPr/>
          <p:nvPr/>
        </p:nvSpPr>
        <p:spPr>
          <a:xfrm>
            <a:off x="2617786" y="4120225"/>
            <a:ext cx="368595" cy="377774"/>
          </a:xfrm>
          <a:custGeom>
            <a:avLst/>
            <a:gdLst/>
            <a:ahLst/>
            <a:cxnLst/>
            <a:rect l="l" t="t" r="r" b="b"/>
            <a:pathLst>
              <a:path w="6706" h="6873" extrusionOk="0">
                <a:moveTo>
                  <a:pt x="3570" y="634"/>
                </a:moveTo>
                <a:lnTo>
                  <a:pt x="3737" y="2369"/>
                </a:lnTo>
                <a:lnTo>
                  <a:pt x="2669" y="2069"/>
                </a:lnTo>
                <a:lnTo>
                  <a:pt x="3570" y="634"/>
                </a:lnTo>
                <a:close/>
                <a:moveTo>
                  <a:pt x="601" y="1869"/>
                </a:moveTo>
                <a:lnTo>
                  <a:pt x="2169" y="2269"/>
                </a:lnTo>
                <a:lnTo>
                  <a:pt x="1635" y="3136"/>
                </a:lnTo>
                <a:lnTo>
                  <a:pt x="601" y="1869"/>
                </a:lnTo>
                <a:close/>
                <a:moveTo>
                  <a:pt x="4104" y="2769"/>
                </a:moveTo>
                <a:lnTo>
                  <a:pt x="6038" y="3303"/>
                </a:lnTo>
                <a:lnTo>
                  <a:pt x="4204" y="4037"/>
                </a:lnTo>
                <a:lnTo>
                  <a:pt x="4104" y="2769"/>
                </a:lnTo>
                <a:close/>
                <a:moveTo>
                  <a:pt x="2503" y="2369"/>
                </a:moveTo>
                <a:lnTo>
                  <a:pt x="3770" y="2703"/>
                </a:lnTo>
                <a:lnTo>
                  <a:pt x="3904" y="4137"/>
                </a:lnTo>
                <a:lnTo>
                  <a:pt x="2803" y="4571"/>
                </a:lnTo>
                <a:lnTo>
                  <a:pt x="1835" y="3403"/>
                </a:lnTo>
                <a:lnTo>
                  <a:pt x="2503" y="2369"/>
                </a:lnTo>
                <a:close/>
                <a:moveTo>
                  <a:pt x="1669" y="3703"/>
                </a:moveTo>
                <a:lnTo>
                  <a:pt x="2503" y="4704"/>
                </a:lnTo>
                <a:lnTo>
                  <a:pt x="568" y="5505"/>
                </a:lnTo>
                <a:lnTo>
                  <a:pt x="1669" y="3703"/>
                </a:lnTo>
                <a:close/>
                <a:moveTo>
                  <a:pt x="3937" y="4437"/>
                </a:moveTo>
                <a:lnTo>
                  <a:pt x="4137" y="6205"/>
                </a:lnTo>
                <a:lnTo>
                  <a:pt x="3036" y="4837"/>
                </a:lnTo>
                <a:lnTo>
                  <a:pt x="3937" y="4437"/>
                </a:lnTo>
                <a:close/>
                <a:moveTo>
                  <a:pt x="3703" y="1"/>
                </a:moveTo>
                <a:cubicBezTo>
                  <a:pt x="3637" y="1"/>
                  <a:pt x="3570" y="34"/>
                  <a:pt x="3537" y="67"/>
                </a:cubicBezTo>
                <a:lnTo>
                  <a:pt x="2369" y="2002"/>
                </a:lnTo>
                <a:lnTo>
                  <a:pt x="234" y="1435"/>
                </a:lnTo>
                <a:cubicBezTo>
                  <a:pt x="168" y="1435"/>
                  <a:pt x="101" y="1468"/>
                  <a:pt x="67" y="1535"/>
                </a:cubicBezTo>
                <a:cubicBezTo>
                  <a:pt x="1" y="1568"/>
                  <a:pt x="1" y="1635"/>
                  <a:pt x="67" y="1702"/>
                </a:cubicBezTo>
                <a:lnTo>
                  <a:pt x="1468" y="3436"/>
                </a:lnTo>
                <a:lnTo>
                  <a:pt x="67" y="5738"/>
                </a:lnTo>
                <a:cubicBezTo>
                  <a:pt x="8" y="5857"/>
                  <a:pt x="108" y="5977"/>
                  <a:pt x="226" y="5977"/>
                </a:cubicBezTo>
                <a:cubicBezTo>
                  <a:pt x="239" y="5977"/>
                  <a:pt x="254" y="5975"/>
                  <a:pt x="268" y="5972"/>
                </a:cubicBezTo>
                <a:lnTo>
                  <a:pt x="2736" y="4971"/>
                </a:lnTo>
                <a:lnTo>
                  <a:pt x="4237" y="6806"/>
                </a:lnTo>
                <a:cubicBezTo>
                  <a:pt x="4270" y="6839"/>
                  <a:pt x="4304" y="6839"/>
                  <a:pt x="4371" y="6872"/>
                </a:cubicBezTo>
                <a:cubicBezTo>
                  <a:pt x="4371" y="6872"/>
                  <a:pt x="4404" y="6839"/>
                  <a:pt x="4404" y="6839"/>
                </a:cubicBezTo>
                <a:cubicBezTo>
                  <a:pt x="4471" y="6806"/>
                  <a:pt x="4537" y="6739"/>
                  <a:pt x="4504" y="6672"/>
                </a:cubicBezTo>
                <a:lnTo>
                  <a:pt x="4270" y="4337"/>
                </a:lnTo>
                <a:lnTo>
                  <a:pt x="6605" y="3403"/>
                </a:lnTo>
                <a:cubicBezTo>
                  <a:pt x="6672" y="3370"/>
                  <a:pt x="6706" y="3303"/>
                  <a:pt x="6706" y="3236"/>
                </a:cubicBezTo>
                <a:cubicBezTo>
                  <a:pt x="6706" y="3170"/>
                  <a:pt x="6639" y="3103"/>
                  <a:pt x="6572" y="3103"/>
                </a:cubicBezTo>
                <a:lnTo>
                  <a:pt x="4070" y="2436"/>
                </a:lnTo>
                <a:lnTo>
                  <a:pt x="3837" y="134"/>
                </a:lnTo>
                <a:cubicBezTo>
                  <a:pt x="3837" y="67"/>
                  <a:pt x="3770" y="34"/>
                  <a:pt x="3703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0" name="Google Shape;370;p24"/>
          <p:cNvGrpSpPr/>
          <p:nvPr/>
        </p:nvGrpSpPr>
        <p:grpSpPr>
          <a:xfrm>
            <a:off x="1130350" y="3304663"/>
            <a:ext cx="240148" cy="252706"/>
            <a:chOff x="607700" y="1641638"/>
            <a:chExt cx="240148" cy="252706"/>
          </a:xfrm>
        </p:grpSpPr>
        <p:sp>
          <p:nvSpPr>
            <p:cNvPr id="371" name="Google Shape;371;p24"/>
            <p:cNvSpPr/>
            <p:nvPr/>
          </p:nvSpPr>
          <p:spPr>
            <a:xfrm>
              <a:off x="705024" y="1641638"/>
              <a:ext cx="78343" cy="252706"/>
            </a:xfrm>
            <a:custGeom>
              <a:avLst/>
              <a:gdLst/>
              <a:ahLst/>
              <a:cxnLst/>
              <a:rect l="l" t="t" r="r" b="b"/>
              <a:pathLst>
                <a:path w="1622" h="5232" extrusionOk="0">
                  <a:moveTo>
                    <a:pt x="181" y="0"/>
                  </a:moveTo>
                  <a:cubicBezTo>
                    <a:pt x="92" y="0"/>
                    <a:pt x="0" y="72"/>
                    <a:pt x="21" y="195"/>
                  </a:cubicBezTo>
                  <a:lnTo>
                    <a:pt x="1322" y="5098"/>
                  </a:lnTo>
                  <a:cubicBezTo>
                    <a:pt x="1322" y="5165"/>
                    <a:pt x="1388" y="5232"/>
                    <a:pt x="1455" y="5232"/>
                  </a:cubicBezTo>
                  <a:lnTo>
                    <a:pt x="1488" y="5198"/>
                  </a:lnTo>
                  <a:cubicBezTo>
                    <a:pt x="1588" y="5198"/>
                    <a:pt x="1622" y="5098"/>
                    <a:pt x="1622" y="5031"/>
                  </a:cubicBezTo>
                  <a:lnTo>
                    <a:pt x="321" y="95"/>
                  </a:lnTo>
                  <a:cubicBezTo>
                    <a:pt x="295" y="30"/>
                    <a:pt x="238" y="0"/>
                    <a:pt x="18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607700" y="1723505"/>
              <a:ext cx="240148" cy="80613"/>
            </a:xfrm>
            <a:custGeom>
              <a:avLst/>
              <a:gdLst/>
              <a:ahLst/>
              <a:cxnLst/>
              <a:rect l="l" t="t" r="r" b="b"/>
              <a:pathLst>
                <a:path w="4972" h="1669" extrusionOk="0">
                  <a:moveTo>
                    <a:pt x="4738" y="1"/>
                  </a:moveTo>
                  <a:lnTo>
                    <a:pt x="134" y="1335"/>
                  </a:lnTo>
                  <a:cubicBezTo>
                    <a:pt x="34" y="1368"/>
                    <a:pt x="1" y="1468"/>
                    <a:pt x="34" y="1535"/>
                  </a:cubicBezTo>
                  <a:cubicBezTo>
                    <a:pt x="34" y="1602"/>
                    <a:pt x="101" y="1669"/>
                    <a:pt x="168" y="1669"/>
                  </a:cubicBezTo>
                  <a:lnTo>
                    <a:pt x="234" y="1635"/>
                  </a:lnTo>
                  <a:lnTo>
                    <a:pt x="4838" y="301"/>
                  </a:lnTo>
                  <a:cubicBezTo>
                    <a:pt x="4904" y="301"/>
                    <a:pt x="4971" y="201"/>
                    <a:pt x="4938" y="134"/>
                  </a:cubicBezTo>
                  <a:cubicBezTo>
                    <a:pt x="4904" y="34"/>
                    <a:pt x="4838" y="1"/>
                    <a:pt x="473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639868" y="1687908"/>
              <a:ext cx="207980" cy="138766"/>
            </a:xfrm>
            <a:custGeom>
              <a:avLst/>
              <a:gdLst/>
              <a:ahLst/>
              <a:cxnLst/>
              <a:rect l="l" t="t" r="r" b="b"/>
              <a:pathLst>
                <a:path w="4306" h="2873" extrusionOk="0">
                  <a:moveTo>
                    <a:pt x="208" y="1"/>
                  </a:moveTo>
                  <a:cubicBezTo>
                    <a:pt x="83" y="1"/>
                    <a:pt x="1" y="190"/>
                    <a:pt x="135" y="271"/>
                  </a:cubicBezTo>
                  <a:lnTo>
                    <a:pt x="4038" y="2873"/>
                  </a:lnTo>
                  <a:lnTo>
                    <a:pt x="4138" y="2873"/>
                  </a:lnTo>
                  <a:cubicBezTo>
                    <a:pt x="4172" y="2873"/>
                    <a:pt x="4238" y="2873"/>
                    <a:pt x="4238" y="2806"/>
                  </a:cubicBezTo>
                  <a:cubicBezTo>
                    <a:pt x="4305" y="2739"/>
                    <a:pt x="4272" y="2639"/>
                    <a:pt x="4205" y="2606"/>
                  </a:cubicBezTo>
                  <a:lnTo>
                    <a:pt x="302" y="37"/>
                  </a:lnTo>
                  <a:cubicBezTo>
                    <a:pt x="270" y="11"/>
                    <a:pt x="238" y="1"/>
                    <a:pt x="20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677010" y="1648786"/>
              <a:ext cx="130555" cy="216577"/>
            </a:xfrm>
            <a:custGeom>
              <a:avLst/>
              <a:gdLst/>
              <a:ahLst/>
              <a:cxnLst/>
              <a:rect l="l" t="t" r="r" b="b"/>
              <a:pathLst>
                <a:path w="2703" h="4484" extrusionOk="0">
                  <a:moveTo>
                    <a:pt x="2543" y="0"/>
                  </a:moveTo>
                  <a:cubicBezTo>
                    <a:pt x="2486" y="0"/>
                    <a:pt x="2426" y="31"/>
                    <a:pt x="2402" y="80"/>
                  </a:cubicBezTo>
                  <a:lnTo>
                    <a:pt x="34" y="4250"/>
                  </a:lnTo>
                  <a:cubicBezTo>
                    <a:pt x="0" y="4316"/>
                    <a:pt x="34" y="4416"/>
                    <a:pt x="100" y="4483"/>
                  </a:cubicBezTo>
                  <a:lnTo>
                    <a:pt x="167" y="4483"/>
                  </a:lnTo>
                  <a:cubicBezTo>
                    <a:pt x="234" y="4483"/>
                    <a:pt x="267" y="4450"/>
                    <a:pt x="334" y="4416"/>
                  </a:cubicBezTo>
                  <a:lnTo>
                    <a:pt x="2669" y="247"/>
                  </a:lnTo>
                  <a:cubicBezTo>
                    <a:pt x="2702" y="180"/>
                    <a:pt x="2669" y="80"/>
                    <a:pt x="2602" y="13"/>
                  </a:cubicBezTo>
                  <a:cubicBezTo>
                    <a:pt x="2584" y="4"/>
                    <a:pt x="2564" y="0"/>
                    <a:pt x="254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24"/>
          <p:cNvSpPr/>
          <p:nvPr/>
        </p:nvSpPr>
        <p:spPr>
          <a:xfrm flipH="1">
            <a:off x="8024709" y="537494"/>
            <a:ext cx="325494" cy="292408"/>
          </a:xfrm>
          <a:custGeom>
            <a:avLst/>
            <a:gdLst/>
            <a:ahLst/>
            <a:cxnLst/>
            <a:rect l="l" t="t" r="r" b="b"/>
            <a:pathLst>
              <a:path w="6739" h="6054" extrusionOk="0">
                <a:moveTo>
                  <a:pt x="4147" y="1"/>
                </a:moveTo>
                <a:cubicBezTo>
                  <a:pt x="2651" y="1"/>
                  <a:pt x="3169" y="2284"/>
                  <a:pt x="3169" y="2284"/>
                </a:cubicBezTo>
                <a:cubicBezTo>
                  <a:pt x="3169" y="2284"/>
                  <a:pt x="1962" y="1266"/>
                  <a:pt x="1084" y="1266"/>
                </a:cubicBezTo>
                <a:cubicBezTo>
                  <a:pt x="633" y="1266"/>
                  <a:pt x="268" y="1536"/>
                  <a:pt x="200" y="2351"/>
                </a:cubicBezTo>
                <a:cubicBezTo>
                  <a:pt x="0" y="4586"/>
                  <a:pt x="5004" y="6054"/>
                  <a:pt x="5004" y="6054"/>
                </a:cubicBezTo>
                <a:cubicBezTo>
                  <a:pt x="5004" y="6054"/>
                  <a:pt x="6738" y="316"/>
                  <a:pt x="4370" y="16"/>
                </a:cubicBezTo>
                <a:cubicBezTo>
                  <a:pt x="4291" y="6"/>
                  <a:pt x="4217" y="1"/>
                  <a:pt x="4147" y="1"/>
                </a:cubicBezTo>
                <a:close/>
              </a:path>
            </a:pathLst>
          </a:custGeom>
          <a:solidFill>
            <a:srgbClr val="F0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24"/>
          <p:cNvGrpSpPr/>
          <p:nvPr/>
        </p:nvGrpSpPr>
        <p:grpSpPr>
          <a:xfrm>
            <a:off x="2804000" y="1262675"/>
            <a:ext cx="240148" cy="252706"/>
            <a:chOff x="6095225" y="449763"/>
            <a:chExt cx="240148" cy="252706"/>
          </a:xfrm>
        </p:grpSpPr>
        <p:sp>
          <p:nvSpPr>
            <p:cNvPr id="377" name="Google Shape;377;p24"/>
            <p:cNvSpPr/>
            <p:nvPr/>
          </p:nvSpPr>
          <p:spPr>
            <a:xfrm>
              <a:off x="6192549" y="449763"/>
              <a:ext cx="78343" cy="252706"/>
            </a:xfrm>
            <a:custGeom>
              <a:avLst/>
              <a:gdLst/>
              <a:ahLst/>
              <a:cxnLst/>
              <a:rect l="l" t="t" r="r" b="b"/>
              <a:pathLst>
                <a:path w="1622" h="5232" extrusionOk="0">
                  <a:moveTo>
                    <a:pt x="181" y="0"/>
                  </a:moveTo>
                  <a:cubicBezTo>
                    <a:pt x="92" y="0"/>
                    <a:pt x="0" y="72"/>
                    <a:pt x="21" y="195"/>
                  </a:cubicBezTo>
                  <a:lnTo>
                    <a:pt x="1322" y="5098"/>
                  </a:lnTo>
                  <a:cubicBezTo>
                    <a:pt x="1322" y="5165"/>
                    <a:pt x="1388" y="5232"/>
                    <a:pt x="1455" y="5232"/>
                  </a:cubicBezTo>
                  <a:lnTo>
                    <a:pt x="1488" y="5198"/>
                  </a:lnTo>
                  <a:cubicBezTo>
                    <a:pt x="1588" y="5198"/>
                    <a:pt x="1622" y="5098"/>
                    <a:pt x="1622" y="5031"/>
                  </a:cubicBezTo>
                  <a:lnTo>
                    <a:pt x="321" y="95"/>
                  </a:lnTo>
                  <a:cubicBezTo>
                    <a:pt x="295" y="30"/>
                    <a:pt x="238" y="0"/>
                    <a:pt x="18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6095225" y="531630"/>
              <a:ext cx="240148" cy="80613"/>
            </a:xfrm>
            <a:custGeom>
              <a:avLst/>
              <a:gdLst/>
              <a:ahLst/>
              <a:cxnLst/>
              <a:rect l="l" t="t" r="r" b="b"/>
              <a:pathLst>
                <a:path w="4972" h="1669" extrusionOk="0">
                  <a:moveTo>
                    <a:pt x="4738" y="1"/>
                  </a:moveTo>
                  <a:lnTo>
                    <a:pt x="134" y="1335"/>
                  </a:lnTo>
                  <a:cubicBezTo>
                    <a:pt x="34" y="1368"/>
                    <a:pt x="1" y="1468"/>
                    <a:pt x="34" y="1535"/>
                  </a:cubicBezTo>
                  <a:cubicBezTo>
                    <a:pt x="34" y="1602"/>
                    <a:pt x="101" y="1669"/>
                    <a:pt x="168" y="1669"/>
                  </a:cubicBezTo>
                  <a:lnTo>
                    <a:pt x="234" y="1635"/>
                  </a:lnTo>
                  <a:lnTo>
                    <a:pt x="4838" y="301"/>
                  </a:lnTo>
                  <a:cubicBezTo>
                    <a:pt x="4904" y="301"/>
                    <a:pt x="4971" y="201"/>
                    <a:pt x="4938" y="134"/>
                  </a:cubicBezTo>
                  <a:cubicBezTo>
                    <a:pt x="4904" y="34"/>
                    <a:pt x="4838" y="1"/>
                    <a:pt x="473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6127393" y="496033"/>
              <a:ext cx="207980" cy="138766"/>
            </a:xfrm>
            <a:custGeom>
              <a:avLst/>
              <a:gdLst/>
              <a:ahLst/>
              <a:cxnLst/>
              <a:rect l="l" t="t" r="r" b="b"/>
              <a:pathLst>
                <a:path w="4306" h="2873" extrusionOk="0">
                  <a:moveTo>
                    <a:pt x="208" y="1"/>
                  </a:moveTo>
                  <a:cubicBezTo>
                    <a:pt x="83" y="1"/>
                    <a:pt x="1" y="190"/>
                    <a:pt x="135" y="271"/>
                  </a:cubicBezTo>
                  <a:lnTo>
                    <a:pt x="4038" y="2873"/>
                  </a:lnTo>
                  <a:lnTo>
                    <a:pt x="4138" y="2873"/>
                  </a:lnTo>
                  <a:cubicBezTo>
                    <a:pt x="4172" y="2873"/>
                    <a:pt x="4238" y="2873"/>
                    <a:pt x="4238" y="2806"/>
                  </a:cubicBezTo>
                  <a:cubicBezTo>
                    <a:pt x="4305" y="2739"/>
                    <a:pt x="4272" y="2639"/>
                    <a:pt x="4205" y="2606"/>
                  </a:cubicBezTo>
                  <a:lnTo>
                    <a:pt x="302" y="37"/>
                  </a:lnTo>
                  <a:cubicBezTo>
                    <a:pt x="270" y="11"/>
                    <a:pt x="238" y="1"/>
                    <a:pt x="20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6164535" y="456911"/>
              <a:ext cx="130555" cy="216577"/>
            </a:xfrm>
            <a:custGeom>
              <a:avLst/>
              <a:gdLst/>
              <a:ahLst/>
              <a:cxnLst/>
              <a:rect l="l" t="t" r="r" b="b"/>
              <a:pathLst>
                <a:path w="2703" h="4484" extrusionOk="0">
                  <a:moveTo>
                    <a:pt x="2543" y="0"/>
                  </a:moveTo>
                  <a:cubicBezTo>
                    <a:pt x="2486" y="0"/>
                    <a:pt x="2426" y="31"/>
                    <a:pt x="2402" y="80"/>
                  </a:cubicBezTo>
                  <a:lnTo>
                    <a:pt x="34" y="4250"/>
                  </a:lnTo>
                  <a:cubicBezTo>
                    <a:pt x="0" y="4316"/>
                    <a:pt x="34" y="4416"/>
                    <a:pt x="100" y="4483"/>
                  </a:cubicBezTo>
                  <a:lnTo>
                    <a:pt x="167" y="4483"/>
                  </a:lnTo>
                  <a:cubicBezTo>
                    <a:pt x="234" y="4483"/>
                    <a:pt x="267" y="4450"/>
                    <a:pt x="334" y="4416"/>
                  </a:cubicBezTo>
                  <a:lnTo>
                    <a:pt x="2669" y="247"/>
                  </a:lnTo>
                  <a:cubicBezTo>
                    <a:pt x="2702" y="180"/>
                    <a:pt x="2669" y="80"/>
                    <a:pt x="2602" y="13"/>
                  </a:cubicBezTo>
                  <a:cubicBezTo>
                    <a:pt x="2584" y="4"/>
                    <a:pt x="2564" y="0"/>
                    <a:pt x="254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24">
            <a:hlinkClick r:id="rId5" action="ppaction://hlinksldjump"/>
          </p:cNvPr>
          <p:cNvSpPr/>
          <p:nvPr/>
        </p:nvSpPr>
        <p:spPr>
          <a:xfrm>
            <a:off x="8024694" y="4193229"/>
            <a:ext cx="435269" cy="410266"/>
          </a:xfrm>
          <a:custGeom>
            <a:avLst/>
            <a:gdLst/>
            <a:ahLst/>
            <a:cxnLst/>
            <a:rect l="l" t="t" r="r" b="b"/>
            <a:pathLst>
              <a:path w="210529" h="198436" extrusionOk="0">
                <a:moveTo>
                  <a:pt x="105265" y="0"/>
                </a:moveTo>
                <a:cubicBezTo>
                  <a:pt x="102688" y="0"/>
                  <a:pt x="100111" y="938"/>
                  <a:pt x="98056" y="2814"/>
                </a:cubicBezTo>
                <a:lnTo>
                  <a:pt x="4371" y="88147"/>
                </a:lnTo>
                <a:cubicBezTo>
                  <a:pt x="1109" y="91148"/>
                  <a:pt x="0" y="95780"/>
                  <a:pt x="1599" y="99923"/>
                </a:cubicBezTo>
                <a:cubicBezTo>
                  <a:pt x="3230" y="104099"/>
                  <a:pt x="7144" y="106773"/>
                  <a:pt x="11613" y="106773"/>
                </a:cubicBezTo>
                <a:lnTo>
                  <a:pt x="26553" y="106773"/>
                </a:lnTo>
                <a:lnTo>
                  <a:pt x="26553" y="192270"/>
                </a:lnTo>
                <a:cubicBezTo>
                  <a:pt x="26553" y="195663"/>
                  <a:pt x="29293" y="198435"/>
                  <a:pt x="32685" y="198435"/>
                </a:cubicBezTo>
                <a:lnTo>
                  <a:pt x="84029" y="198435"/>
                </a:lnTo>
                <a:cubicBezTo>
                  <a:pt x="87422" y="198435"/>
                  <a:pt x="90194" y="195663"/>
                  <a:pt x="90194" y="192270"/>
                </a:cubicBezTo>
                <a:lnTo>
                  <a:pt x="90194" y="140372"/>
                </a:lnTo>
                <a:lnTo>
                  <a:pt x="120368" y="140372"/>
                </a:lnTo>
                <a:lnTo>
                  <a:pt x="120368" y="192270"/>
                </a:lnTo>
                <a:cubicBezTo>
                  <a:pt x="120368" y="195663"/>
                  <a:pt x="123108" y="198435"/>
                  <a:pt x="126500" y="198435"/>
                </a:cubicBezTo>
                <a:lnTo>
                  <a:pt x="177844" y="198435"/>
                </a:lnTo>
                <a:cubicBezTo>
                  <a:pt x="181236" y="198435"/>
                  <a:pt x="183976" y="195663"/>
                  <a:pt x="183976" y="192270"/>
                </a:cubicBezTo>
                <a:lnTo>
                  <a:pt x="183976" y="106773"/>
                </a:lnTo>
                <a:lnTo>
                  <a:pt x="198949" y="106773"/>
                </a:lnTo>
                <a:cubicBezTo>
                  <a:pt x="203385" y="106773"/>
                  <a:pt x="207300" y="104099"/>
                  <a:pt x="208930" y="99923"/>
                </a:cubicBezTo>
                <a:cubicBezTo>
                  <a:pt x="210529" y="95780"/>
                  <a:pt x="209420" y="91148"/>
                  <a:pt x="206158" y="88147"/>
                </a:cubicBezTo>
                <a:lnTo>
                  <a:pt x="112474" y="2814"/>
                </a:lnTo>
                <a:cubicBezTo>
                  <a:pt x="110419" y="938"/>
                  <a:pt x="107842" y="0"/>
                  <a:pt x="105265" y="0"/>
                </a:cubicBez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4"/>
          <p:cNvSpPr txBox="1">
            <a:spLocks noGrp="1"/>
          </p:cNvSpPr>
          <p:nvPr>
            <p:ph type="subTitle" idx="2"/>
          </p:nvPr>
        </p:nvSpPr>
        <p:spPr>
          <a:xfrm>
            <a:off x="4146300" y="4154175"/>
            <a:ext cx="8514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START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8000">
              <a:schemeClr val="lt1"/>
            </a:gs>
            <a:gs pos="100000">
              <a:srgbClr val="F3EAC7"/>
            </a:gs>
          </a:gsLst>
          <a:lin ang="5400012" scaled="0"/>
        </a:gra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0"/>
          <p:cNvSpPr/>
          <p:nvPr/>
        </p:nvSpPr>
        <p:spPr>
          <a:xfrm>
            <a:off x="6995861" y="729425"/>
            <a:ext cx="1094704" cy="486183"/>
          </a:xfrm>
          <a:custGeom>
            <a:avLst/>
            <a:gdLst/>
            <a:ahLst/>
            <a:cxnLst/>
            <a:rect l="l" t="t" r="r" b="b"/>
            <a:pathLst>
              <a:path w="22084" h="9808" extrusionOk="0">
                <a:moveTo>
                  <a:pt x="10775" y="2336"/>
                </a:moveTo>
                <a:cubicBezTo>
                  <a:pt x="11642" y="2969"/>
                  <a:pt x="11642" y="3303"/>
                  <a:pt x="11642" y="3370"/>
                </a:cubicBezTo>
                <a:cubicBezTo>
                  <a:pt x="11609" y="3536"/>
                  <a:pt x="11376" y="3670"/>
                  <a:pt x="10942" y="3703"/>
                </a:cubicBezTo>
                <a:cubicBezTo>
                  <a:pt x="10875" y="3703"/>
                  <a:pt x="10809" y="3670"/>
                  <a:pt x="10775" y="3603"/>
                </a:cubicBezTo>
                <a:cubicBezTo>
                  <a:pt x="10608" y="3203"/>
                  <a:pt x="10608" y="2736"/>
                  <a:pt x="10775" y="2336"/>
                </a:cubicBezTo>
                <a:close/>
                <a:moveTo>
                  <a:pt x="16112" y="2035"/>
                </a:moveTo>
                <a:lnTo>
                  <a:pt x="16112" y="2069"/>
                </a:lnTo>
                <a:cubicBezTo>
                  <a:pt x="16413" y="2636"/>
                  <a:pt x="16413" y="3303"/>
                  <a:pt x="16112" y="3870"/>
                </a:cubicBezTo>
                <a:cubicBezTo>
                  <a:pt x="15989" y="4148"/>
                  <a:pt x="15693" y="4341"/>
                  <a:pt x="15385" y="4341"/>
                </a:cubicBezTo>
                <a:cubicBezTo>
                  <a:pt x="15360" y="4341"/>
                  <a:pt x="15336" y="4340"/>
                  <a:pt x="15312" y="4337"/>
                </a:cubicBezTo>
                <a:cubicBezTo>
                  <a:pt x="14978" y="4270"/>
                  <a:pt x="14945" y="3903"/>
                  <a:pt x="14945" y="3670"/>
                </a:cubicBezTo>
                <a:cubicBezTo>
                  <a:pt x="14978" y="3069"/>
                  <a:pt x="15445" y="2202"/>
                  <a:pt x="16112" y="2035"/>
                </a:cubicBezTo>
                <a:close/>
                <a:moveTo>
                  <a:pt x="6205" y="2903"/>
                </a:moveTo>
                <a:lnTo>
                  <a:pt x="6205" y="2936"/>
                </a:lnTo>
                <a:cubicBezTo>
                  <a:pt x="6339" y="2969"/>
                  <a:pt x="6505" y="3069"/>
                  <a:pt x="6639" y="3170"/>
                </a:cubicBezTo>
                <a:cubicBezTo>
                  <a:pt x="7306" y="3670"/>
                  <a:pt x="7606" y="4170"/>
                  <a:pt x="7473" y="4604"/>
                </a:cubicBezTo>
                <a:cubicBezTo>
                  <a:pt x="7273" y="5038"/>
                  <a:pt x="6806" y="5338"/>
                  <a:pt x="6339" y="5338"/>
                </a:cubicBezTo>
                <a:cubicBezTo>
                  <a:pt x="6139" y="5338"/>
                  <a:pt x="6038" y="5271"/>
                  <a:pt x="6038" y="5138"/>
                </a:cubicBezTo>
                <a:cubicBezTo>
                  <a:pt x="5972" y="4404"/>
                  <a:pt x="6038" y="3637"/>
                  <a:pt x="6205" y="2903"/>
                </a:cubicBezTo>
                <a:close/>
                <a:moveTo>
                  <a:pt x="3270" y="4971"/>
                </a:moveTo>
                <a:lnTo>
                  <a:pt x="3270" y="5004"/>
                </a:lnTo>
                <a:cubicBezTo>
                  <a:pt x="3437" y="5104"/>
                  <a:pt x="3570" y="5238"/>
                  <a:pt x="3670" y="5405"/>
                </a:cubicBezTo>
                <a:cubicBezTo>
                  <a:pt x="3870" y="5671"/>
                  <a:pt x="3870" y="6038"/>
                  <a:pt x="3737" y="6372"/>
                </a:cubicBezTo>
                <a:cubicBezTo>
                  <a:pt x="3570" y="6605"/>
                  <a:pt x="3303" y="6772"/>
                  <a:pt x="3003" y="6772"/>
                </a:cubicBezTo>
                <a:cubicBezTo>
                  <a:pt x="2903" y="6772"/>
                  <a:pt x="2803" y="6739"/>
                  <a:pt x="2736" y="6672"/>
                </a:cubicBezTo>
                <a:cubicBezTo>
                  <a:pt x="2669" y="6539"/>
                  <a:pt x="2669" y="6339"/>
                  <a:pt x="2803" y="6072"/>
                </a:cubicBezTo>
                <a:cubicBezTo>
                  <a:pt x="2936" y="5705"/>
                  <a:pt x="3103" y="5338"/>
                  <a:pt x="3270" y="4971"/>
                </a:cubicBezTo>
                <a:close/>
                <a:moveTo>
                  <a:pt x="19348" y="5738"/>
                </a:moveTo>
                <a:lnTo>
                  <a:pt x="19348" y="5771"/>
                </a:lnTo>
                <a:cubicBezTo>
                  <a:pt x="19448" y="6038"/>
                  <a:pt x="19448" y="6372"/>
                  <a:pt x="19315" y="6639"/>
                </a:cubicBezTo>
                <a:cubicBezTo>
                  <a:pt x="19232" y="6721"/>
                  <a:pt x="19127" y="6781"/>
                  <a:pt x="19018" y="6781"/>
                </a:cubicBezTo>
                <a:cubicBezTo>
                  <a:pt x="18995" y="6781"/>
                  <a:pt x="18971" y="6778"/>
                  <a:pt x="18948" y="6772"/>
                </a:cubicBezTo>
                <a:cubicBezTo>
                  <a:pt x="18781" y="6739"/>
                  <a:pt x="18748" y="6672"/>
                  <a:pt x="18748" y="6639"/>
                </a:cubicBezTo>
                <a:cubicBezTo>
                  <a:pt x="18714" y="6439"/>
                  <a:pt x="18948" y="6038"/>
                  <a:pt x="19348" y="5738"/>
                </a:cubicBezTo>
                <a:close/>
                <a:moveTo>
                  <a:pt x="13144" y="267"/>
                </a:moveTo>
                <a:cubicBezTo>
                  <a:pt x="13477" y="301"/>
                  <a:pt x="13811" y="368"/>
                  <a:pt x="14144" y="468"/>
                </a:cubicBezTo>
                <a:cubicBezTo>
                  <a:pt x="14878" y="701"/>
                  <a:pt x="15479" y="1168"/>
                  <a:pt x="15946" y="1769"/>
                </a:cubicBezTo>
                <a:cubicBezTo>
                  <a:pt x="15178" y="2102"/>
                  <a:pt x="14645" y="2836"/>
                  <a:pt x="14611" y="3670"/>
                </a:cubicBezTo>
                <a:cubicBezTo>
                  <a:pt x="14578" y="4204"/>
                  <a:pt x="14778" y="4571"/>
                  <a:pt x="15212" y="4637"/>
                </a:cubicBezTo>
                <a:cubicBezTo>
                  <a:pt x="15278" y="4637"/>
                  <a:pt x="15312" y="4637"/>
                  <a:pt x="15378" y="4671"/>
                </a:cubicBezTo>
                <a:cubicBezTo>
                  <a:pt x="15812" y="4637"/>
                  <a:pt x="16179" y="4404"/>
                  <a:pt x="16346" y="4037"/>
                </a:cubicBezTo>
                <a:cubicBezTo>
                  <a:pt x="16679" y="3403"/>
                  <a:pt x="16713" y="2669"/>
                  <a:pt x="16446" y="2035"/>
                </a:cubicBezTo>
                <a:lnTo>
                  <a:pt x="16446" y="2035"/>
                </a:lnTo>
                <a:cubicBezTo>
                  <a:pt x="16813" y="2102"/>
                  <a:pt x="17146" y="2302"/>
                  <a:pt x="17413" y="2602"/>
                </a:cubicBezTo>
                <a:cubicBezTo>
                  <a:pt x="18214" y="3436"/>
                  <a:pt x="18814" y="4370"/>
                  <a:pt x="19215" y="5438"/>
                </a:cubicBezTo>
                <a:cubicBezTo>
                  <a:pt x="18681" y="5771"/>
                  <a:pt x="18347" y="6339"/>
                  <a:pt x="18414" y="6705"/>
                </a:cubicBezTo>
                <a:cubicBezTo>
                  <a:pt x="18481" y="6939"/>
                  <a:pt x="18681" y="7072"/>
                  <a:pt x="18914" y="7072"/>
                </a:cubicBezTo>
                <a:cubicBezTo>
                  <a:pt x="18944" y="7077"/>
                  <a:pt x="18975" y="7079"/>
                  <a:pt x="19005" y="7079"/>
                </a:cubicBezTo>
                <a:cubicBezTo>
                  <a:pt x="19207" y="7079"/>
                  <a:pt x="19403" y="6984"/>
                  <a:pt x="19548" y="6839"/>
                </a:cubicBezTo>
                <a:cubicBezTo>
                  <a:pt x="19748" y="6439"/>
                  <a:pt x="19748" y="5972"/>
                  <a:pt x="19615" y="5571"/>
                </a:cubicBezTo>
                <a:cubicBezTo>
                  <a:pt x="19805" y="5464"/>
                  <a:pt x="20016" y="5413"/>
                  <a:pt x="20228" y="5413"/>
                </a:cubicBezTo>
                <a:cubicBezTo>
                  <a:pt x="20613" y="5413"/>
                  <a:pt x="21003" y="5583"/>
                  <a:pt x="21283" y="5905"/>
                </a:cubicBezTo>
                <a:cubicBezTo>
                  <a:pt x="21650" y="6272"/>
                  <a:pt x="21783" y="6672"/>
                  <a:pt x="21650" y="7006"/>
                </a:cubicBezTo>
                <a:cubicBezTo>
                  <a:pt x="21249" y="7973"/>
                  <a:pt x="18981" y="8640"/>
                  <a:pt x="15712" y="8807"/>
                </a:cubicBezTo>
                <a:cubicBezTo>
                  <a:pt x="14678" y="8840"/>
                  <a:pt x="13377" y="8940"/>
                  <a:pt x="12009" y="9074"/>
                </a:cubicBezTo>
                <a:cubicBezTo>
                  <a:pt x="9908" y="9274"/>
                  <a:pt x="7540" y="9474"/>
                  <a:pt x="5538" y="9474"/>
                </a:cubicBezTo>
                <a:cubicBezTo>
                  <a:pt x="2436" y="9474"/>
                  <a:pt x="835" y="8974"/>
                  <a:pt x="568" y="7973"/>
                </a:cubicBezTo>
                <a:cubicBezTo>
                  <a:pt x="334" y="7172"/>
                  <a:pt x="468" y="6305"/>
                  <a:pt x="968" y="5671"/>
                </a:cubicBezTo>
                <a:cubicBezTo>
                  <a:pt x="1368" y="5138"/>
                  <a:pt x="1969" y="4804"/>
                  <a:pt x="2603" y="4804"/>
                </a:cubicBezTo>
                <a:cubicBezTo>
                  <a:pt x="2703" y="4804"/>
                  <a:pt x="2836" y="4804"/>
                  <a:pt x="2970" y="4837"/>
                </a:cubicBezTo>
                <a:cubicBezTo>
                  <a:pt x="2769" y="5204"/>
                  <a:pt x="2603" y="5571"/>
                  <a:pt x="2469" y="5972"/>
                </a:cubicBezTo>
                <a:cubicBezTo>
                  <a:pt x="2302" y="6238"/>
                  <a:pt x="2302" y="6539"/>
                  <a:pt x="2436" y="6839"/>
                </a:cubicBezTo>
                <a:cubicBezTo>
                  <a:pt x="2569" y="7006"/>
                  <a:pt x="2769" y="7106"/>
                  <a:pt x="2970" y="7106"/>
                </a:cubicBezTo>
                <a:cubicBezTo>
                  <a:pt x="3403" y="7072"/>
                  <a:pt x="3770" y="6872"/>
                  <a:pt x="3970" y="6505"/>
                </a:cubicBezTo>
                <a:cubicBezTo>
                  <a:pt x="4170" y="6105"/>
                  <a:pt x="4170" y="5605"/>
                  <a:pt x="3904" y="5238"/>
                </a:cubicBezTo>
                <a:cubicBezTo>
                  <a:pt x="3770" y="5004"/>
                  <a:pt x="3603" y="4837"/>
                  <a:pt x="3403" y="4704"/>
                </a:cubicBezTo>
                <a:cubicBezTo>
                  <a:pt x="3925" y="3784"/>
                  <a:pt x="4700" y="2779"/>
                  <a:pt x="5651" y="2779"/>
                </a:cubicBezTo>
                <a:cubicBezTo>
                  <a:pt x="5735" y="2779"/>
                  <a:pt x="5819" y="2787"/>
                  <a:pt x="5905" y="2803"/>
                </a:cubicBezTo>
                <a:cubicBezTo>
                  <a:pt x="5738" y="3570"/>
                  <a:pt x="5672" y="4370"/>
                  <a:pt x="5705" y="5171"/>
                </a:cubicBezTo>
                <a:cubicBezTo>
                  <a:pt x="5705" y="5471"/>
                  <a:pt x="5972" y="5638"/>
                  <a:pt x="6339" y="5638"/>
                </a:cubicBezTo>
                <a:cubicBezTo>
                  <a:pt x="6939" y="5638"/>
                  <a:pt x="7506" y="5271"/>
                  <a:pt x="7740" y="4704"/>
                </a:cubicBezTo>
                <a:cubicBezTo>
                  <a:pt x="7873" y="4270"/>
                  <a:pt x="7806" y="3637"/>
                  <a:pt x="6806" y="2903"/>
                </a:cubicBezTo>
                <a:cubicBezTo>
                  <a:pt x="6639" y="2769"/>
                  <a:pt x="6472" y="2669"/>
                  <a:pt x="6272" y="2602"/>
                </a:cubicBezTo>
                <a:cubicBezTo>
                  <a:pt x="6593" y="1618"/>
                  <a:pt x="7133" y="1136"/>
                  <a:pt x="7894" y="1136"/>
                </a:cubicBezTo>
                <a:cubicBezTo>
                  <a:pt x="8242" y="1136"/>
                  <a:pt x="8635" y="1236"/>
                  <a:pt x="9074" y="1435"/>
                </a:cubicBezTo>
                <a:cubicBezTo>
                  <a:pt x="9541" y="1635"/>
                  <a:pt x="10041" y="1869"/>
                  <a:pt x="10508" y="2169"/>
                </a:cubicBezTo>
                <a:cubicBezTo>
                  <a:pt x="10275" y="2836"/>
                  <a:pt x="10275" y="3470"/>
                  <a:pt x="10508" y="3803"/>
                </a:cubicBezTo>
                <a:cubicBezTo>
                  <a:pt x="10575" y="3937"/>
                  <a:pt x="10742" y="4003"/>
                  <a:pt x="10909" y="4003"/>
                </a:cubicBezTo>
                <a:lnTo>
                  <a:pt x="10975" y="4003"/>
                </a:lnTo>
                <a:cubicBezTo>
                  <a:pt x="11509" y="3970"/>
                  <a:pt x="11843" y="3737"/>
                  <a:pt x="11909" y="3436"/>
                </a:cubicBezTo>
                <a:cubicBezTo>
                  <a:pt x="12009" y="3170"/>
                  <a:pt x="11876" y="2703"/>
                  <a:pt x="10875" y="2035"/>
                </a:cubicBezTo>
                <a:cubicBezTo>
                  <a:pt x="11075" y="1502"/>
                  <a:pt x="11743" y="267"/>
                  <a:pt x="13144" y="267"/>
                </a:cubicBezTo>
                <a:close/>
                <a:moveTo>
                  <a:pt x="13177" y="1"/>
                </a:moveTo>
                <a:cubicBezTo>
                  <a:pt x="11876" y="1"/>
                  <a:pt x="11042" y="935"/>
                  <a:pt x="10608" y="1902"/>
                </a:cubicBezTo>
                <a:cubicBezTo>
                  <a:pt x="10141" y="1602"/>
                  <a:pt x="9674" y="1368"/>
                  <a:pt x="9207" y="1168"/>
                </a:cubicBezTo>
                <a:cubicBezTo>
                  <a:pt x="8734" y="946"/>
                  <a:pt x="8299" y="837"/>
                  <a:pt x="7910" y="837"/>
                </a:cubicBezTo>
                <a:cubicBezTo>
                  <a:pt x="7012" y="837"/>
                  <a:pt x="6354" y="1419"/>
                  <a:pt x="6005" y="2536"/>
                </a:cubicBezTo>
                <a:cubicBezTo>
                  <a:pt x="5872" y="2502"/>
                  <a:pt x="5738" y="2502"/>
                  <a:pt x="5638" y="2502"/>
                </a:cubicBezTo>
                <a:cubicBezTo>
                  <a:pt x="4537" y="2502"/>
                  <a:pt x="3670" y="3603"/>
                  <a:pt x="3136" y="4571"/>
                </a:cubicBezTo>
                <a:cubicBezTo>
                  <a:pt x="3014" y="4522"/>
                  <a:pt x="2874" y="4491"/>
                  <a:pt x="2743" y="4491"/>
                </a:cubicBezTo>
                <a:cubicBezTo>
                  <a:pt x="2694" y="4491"/>
                  <a:pt x="2647" y="4495"/>
                  <a:pt x="2603" y="4504"/>
                </a:cubicBezTo>
                <a:cubicBezTo>
                  <a:pt x="1835" y="4504"/>
                  <a:pt x="1168" y="4871"/>
                  <a:pt x="735" y="5471"/>
                </a:cubicBezTo>
                <a:cubicBezTo>
                  <a:pt x="168" y="6205"/>
                  <a:pt x="1" y="7172"/>
                  <a:pt x="268" y="8073"/>
                </a:cubicBezTo>
                <a:cubicBezTo>
                  <a:pt x="568" y="9241"/>
                  <a:pt x="2236" y="9808"/>
                  <a:pt x="5538" y="9808"/>
                </a:cubicBezTo>
                <a:cubicBezTo>
                  <a:pt x="7573" y="9808"/>
                  <a:pt x="9941" y="9574"/>
                  <a:pt x="12043" y="9407"/>
                </a:cubicBezTo>
                <a:cubicBezTo>
                  <a:pt x="13410" y="9274"/>
                  <a:pt x="14678" y="9174"/>
                  <a:pt x="15745" y="9141"/>
                </a:cubicBezTo>
                <a:cubicBezTo>
                  <a:pt x="19181" y="8974"/>
                  <a:pt x="21516" y="8240"/>
                  <a:pt x="21950" y="7139"/>
                </a:cubicBezTo>
                <a:cubicBezTo>
                  <a:pt x="22050" y="6839"/>
                  <a:pt x="22083" y="6305"/>
                  <a:pt x="21483" y="5705"/>
                </a:cubicBezTo>
                <a:cubicBezTo>
                  <a:pt x="21177" y="5333"/>
                  <a:pt x="20714" y="5134"/>
                  <a:pt x="20243" y="5134"/>
                </a:cubicBezTo>
                <a:cubicBezTo>
                  <a:pt x="19995" y="5134"/>
                  <a:pt x="19745" y="5189"/>
                  <a:pt x="19515" y="5304"/>
                </a:cubicBezTo>
                <a:cubicBezTo>
                  <a:pt x="19114" y="4237"/>
                  <a:pt x="18481" y="3236"/>
                  <a:pt x="17647" y="2436"/>
                </a:cubicBezTo>
                <a:cubicBezTo>
                  <a:pt x="17313" y="2002"/>
                  <a:pt x="16813" y="1769"/>
                  <a:pt x="16312" y="1735"/>
                </a:cubicBezTo>
                <a:cubicBezTo>
                  <a:pt x="15812" y="1001"/>
                  <a:pt x="15112" y="468"/>
                  <a:pt x="14278" y="201"/>
                </a:cubicBezTo>
                <a:cubicBezTo>
                  <a:pt x="13911" y="67"/>
                  <a:pt x="13544" y="1"/>
                  <a:pt x="13177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7" name="Google Shape;897;p30"/>
          <p:cNvGrpSpPr/>
          <p:nvPr/>
        </p:nvGrpSpPr>
        <p:grpSpPr>
          <a:xfrm>
            <a:off x="1155164" y="1142164"/>
            <a:ext cx="169714" cy="145522"/>
            <a:chOff x="8593052" y="2636614"/>
            <a:chExt cx="169714" cy="145522"/>
          </a:xfrm>
        </p:grpSpPr>
        <p:sp>
          <p:nvSpPr>
            <p:cNvPr id="898" name="Google Shape;898;p30"/>
            <p:cNvSpPr/>
            <p:nvPr/>
          </p:nvSpPr>
          <p:spPr>
            <a:xfrm>
              <a:off x="8593052" y="2636614"/>
              <a:ext cx="169714" cy="145522"/>
            </a:xfrm>
            <a:custGeom>
              <a:avLst/>
              <a:gdLst/>
              <a:ahLst/>
              <a:cxnLst/>
              <a:rect l="l" t="t" r="r" b="b"/>
              <a:pathLst>
                <a:path w="3648" h="3128" extrusionOk="0">
                  <a:moveTo>
                    <a:pt x="2097" y="301"/>
                  </a:moveTo>
                  <a:cubicBezTo>
                    <a:pt x="2796" y="301"/>
                    <a:pt x="3374" y="848"/>
                    <a:pt x="3374" y="1577"/>
                  </a:cubicBezTo>
                  <a:cubicBezTo>
                    <a:pt x="3374" y="2336"/>
                    <a:pt x="2752" y="2845"/>
                    <a:pt x="2096" y="2845"/>
                  </a:cubicBezTo>
                  <a:cubicBezTo>
                    <a:pt x="1778" y="2845"/>
                    <a:pt x="1453" y="2726"/>
                    <a:pt x="1185" y="2459"/>
                  </a:cubicBezTo>
                  <a:cubicBezTo>
                    <a:pt x="395" y="1669"/>
                    <a:pt x="942" y="301"/>
                    <a:pt x="2097" y="301"/>
                  </a:cubicBezTo>
                  <a:close/>
                  <a:moveTo>
                    <a:pt x="2077" y="1"/>
                  </a:moveTo>
                  <a:cubicBezTo>
                    <a:pt x="1699" y="1"/>
                    <a:pt x="1315" y="141"/>
                    <a:pt x="1003" y="453"/>
                  </a:cubicBezTo>
                  <a:cubicBezTo>
                    <a:pt x="0" y="1456"/>
                    <a:pt x="699" y="3128"/>
                    <a:pt x="2097" y="3128"/>
                  </a:cubicBezTo>
                  <a:cubicBezTo>
                    <a:pt x="2948" y="3128"/>
                    <a:pt x="3647" y="2428"/>
                    <a:pt x="3647" y="1577"/>
                  </a:cubicBezTo>
                  <a:cubicBezTo>
                    <a:pt x="3647" y="628"/>
                    <a:pt x="2876" y="1"/>
                    <a:pt x="207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8671908" y="2670343"/>
              <a:ext cx="59735" cy="45313"/>
            </a:xfrm>
            <a:custGeom>
              <a:avLst/>
              <a:gdLst/>
              <a:ahLst/>
              <a:cxnLst/>
              <a:rect l="l" t="t" r="r" b="b"/>
              <a:pathLst>
                <a:path w="1284" h="974" extrusionOk="0">
                  <a:moveTo>
                    <a:pt x="504" y="0"/>
                  </a:moveTo>
                  <a:cubicBezTo>
                    <a:pt x="377" y="0"/>
                    <a:pt x="247" y="34"/>
                    <a:pt x="129" y="92"/>
                  </a:cubicBezTo>
                  <a:cubicBezTo>
                    <a:pt x="0" y="170"/>
                    <a:pt x="89" y="356"/>
                    <a:pt x="212" y="356"/>
                  </a:cubicBezTo>
                  <a:cubicBezTo>
                    <a:pt x="234" y="356"/>
                    <a:pt x="257" y="350"/>
                    <a:pt x="281" y="336"/>
                  </a:cubicBezTo>
                  <a:cubicBezTo>
                    <a:pt x="334" y="300"/>
                    <a:pt x="398" y="285"/>
                    <a:pt x="466" y="285"/>
                  </a:cubicBezTo>
                  <a:cubicBezTo>
                    <a:pt x="514" y="285"/>
                    <a:pt x="565" y="293"/>
                    <a:pt x="615" y="305"/>
                  </a:cubicBezTo>
                  <a:cubicBezTo>
                    <a:pt x="767" y="366"/>
                    <a:pt x="919" y="579"/>
                    <a:pt x="1010" y="883"/>
                  </a:cubicBezTo>
                  <a:cubicBezTo>
                    <a:pt x="1010" y="913"/>
                    <a:pt x="1071" y="974"/>
                    <a:pt x="1132" y="974"/>
                  </a:cubicBezTo>
                  <a:lnTo>
                    <a:pt x="1162" y="974"/>
                  </a:lnTo>
                  <a:cubicBezTo>
                    <a:pt x="1253" y="944"/>
                    <a:pt x="1284" y="883"/>
                    <a:pt x="1284" y="792"/>
                  </a:cubicBezTo>
                  <a:cubicBezTo>
                    <a:pt x="1223" y="488"/>
                    <a:pt x="1010" y="184"/>
                    <a:pt x="706" y="32"/>
                  </a:cubicBezTo>
                  <a:cubicBezTo>
                    <a:pt x="642" y="10"/>
                    <a:pt x="573" y="0"/>
                    <a:pt x="50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30"/>
          <p:cNvGrpSpPr/>
          <p:nvPr/>
        </p:nvGrpSpPr>
        <p:grpSpPr>
          <a:xfrm>
            <a:off x="7437141" y="3774252"/>
            <a:ext cx="212143" cy="222098"/>
            <a:chOff x="4271278" y="4420093"/>
            <a:chExt cx="212143" cy="222098"/>
          </a:xfrm>
        </p:grpSpPr>
        <p:sp>
          <p:nvSpPr>
            <p:cNvPr id="901" name="Google Shape;901;p30"/>
            <p:cNvSpPr/>
            <p:nvPr/>
          </p:nvSpPr>
          <p:spPr>
            <a:xfrm>
              <a:off x="4356135" y="4420093"/>
              <a:ext cx="69319" cy="222098"/>
            </a:xfrm>
            <a:custGeom>
              <a:avLst/>
              <a:gdLst/>
              <a:ahLst/>
              <a:cxnLst/>
              <a:rect l="l" t="t" r="r" b="b"/>
              <a:pathLst>
                <a:path w="1490" h="4774" extrusionOk="0">
                  <a:moveTo>
                    <a:pt x="122" y="1"/>
                  </a:moveTo>
                  <a:cubicBezTo>
                    <a:pt x="61" y="31"/>
                    <a:pt x="0" y="123"/>
                    <a:pt x="31" y="183"/>
                  </a:cubicBezTo>
                  <a:lnTo>
                    <a:pt x="1216" y="4682"/>
                  </a:lnTo>
                  <a:cubicBezTo>
                    <a:pt x="1216" y="4743"/>
                    <a:pt x="1277" y="4773"/>
                    <a:pt x="1338" y="4773"/>
                  </a:cubicBezTo>
                  <a:lnTo>
                    <a:pt x="1368" y="4773"/>
                  </a:lnTo>
                  <a:cubicBezTo>
                    <a:pt x="1459" y="4743"/>
                    <a:pt x="1490" y="4682"/>
                    <a:pt x="1490" y="4591"/>
                  </a:cubicBezTo>
                  <a:lnTo>
                    <a:pt x="304" y="123"/>
                  </a:lnTo>
                  <a:cubicBezTo>
                    <a:pt x="274" y="31"/>
                    <a:pt x="213" y="1"/>
                    <a:pt x="12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4271278" y="4493273"/>
              <a:ext cx="211538" cy="69691"/>
            </a:xfrm>
            <a:custGeom>
              <a:avLst/>
              <a:gdLst/>
              <a:ahLst/>
              <a:cxnLst/>
              <a:rect l="l" t="t" r="r" b="b"/>
              <a:pathLst>
                <a:path w="4547" h="1498" extrusionOk="0">
                  <a:moveTo>
                    <a:pt x="4356" y="0"/>
                  </a:moveTo>
                  <a:cubicBezTo>
                    <a:pt x="4344" y="0"/>
                    <a:pt x="4330" y="3"/>
                    <a:pt x="4317" y="9"/>
                  </a:cubicBezTo>
                  <a:lnTo>
                    <a:pt x="122" y="1224"/>
                  </a:lnTo>
                  <a:cubicBezTo>
                    <a:pt x="31" y="1255"/>
                    <a:pt x="0" y="1316"/>
                    <a:pt x="31" y="1407"/>
                  </a:cubicBezTo>
                  <a:cubicBezTo>
                    <a:pt x="31" y="1467"/>
                    <a:pt x="92" y="1498"/>
                    <a:pt x="152" y="1498"/>
                  </a:cubicBezTo>
                  <a:lnTo>
                    <a:pt x="213" y="1498"/>
                  </a:lnTo>
                  <a:lnTo>
                    <a:pt x="4408" y="282"/>
                  </a:lnTo>
                  <a:cubicBezTo>
                    <a:pt x="4546" y="254"/>
                    <a:pt x="4483" y="0"/>
                    <a:pt x="435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4300960" y="4460987"/>
              <a:ext cx="182461" cy="123192"/>
            </a:xfrm>
            <a:custGeom>
              <a:avLst/>
              <a:gdLst/>
              <a:ahLst/>
              <a:cxnLst/>
              <a:rect l="l" t="t" r="r" b="b"/>
              <a:pathLst>
                <a:path w="3922" h="2648" extrusionOk="0">
                  <a:moveTo>
                    <a:pt x="166" y="1"/>
                  </a:moveTo>
                  <a:cubicBezTo>
                    <a:pt x="122" y="1"/>
                    <a:pt x="80" y="27"/>
                    <a:pt x="62" y="64"/>
                  </a:cubicBezTo>
                  <a:cubicBezTo>
                    <a:pt x="1" y="125"/>
                    <a:pt x="31" y="216"/>
                    <a:pt x="92" y="277"/>
                  </a:cubicBezTo>
                  <a:lnTo>
                    <a:pt x="3648" y="2617"/>
                  </a:lnTo>
                  <a:cubicBezTo>
                    <a:pt x="3679" y="2648"/>
                    <a:pt x="3709" y="2648"/>
                    <a:pt x="3739" y="2648"/>
                  </a:cubicBezTo>
                  <a:cubicBezTo>
                    <a:pt x="3861" y="2648"/>
                    <a:pt x="3922" y="2465"/>
                    <a:pt x="3800" y="2374"/>
                  </a:cubicBezTo>
                  <a:lnTo>
                    <a:pt x="244" y="34"/>
                  </a:lnTo>
                  <a:cubicBezTo>
                    <a:pt x="221" y="11"/>
                    <a:pt x="193" y="1"/>
                    <a:pt x="166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332083" y="4426606"/>
              <a:ext cx="114585" cy="190091"/>
            </a:xfrm>
            <a:custGeom>
              <a:avLst/>
              <a:gdLst/>
              <a:ahLst/>
              <a:cxnLst/>
              <a:rect l="l" t="t" r="r" b="b"/>
              <a:pathLst>
                <a:path w="2463" h="4086" extrusionOk="0">
                  <a:moveTo>
                    <a:pt x="2317" y="1"/>
                  </a:moveTo>
                  <a:cubicBezTo>
                    <a:pt x="2264" y="1"/>
                    <a:pt x="2203" y="29"/>
                    <a:pt x="2159" y="74"/>
                  </a:cubicBezTo>
                  <a:lnTo>
                    <a:pt x="31" y="3873"/>
                  </a:lnTo>
                  <a:cubicBezTo>
                    <a:pt x="0" y="3934"/>
                    <a:pt x="0" y="4025"/>
                    <a:pt x="92" y="4056"/>
                  </a:cubicBezTo>
                  <a:cubicBezTo>
                    <a:pt x="92" y="4086"/>
                    <a:pt x="122" y="4086"/>
                    <a:pt x="152" y="4086"/>
                  </a:cubicBezTo>
                  <a:cubicBezTo>
                    <a:pt x="213" y="4086"/>
                    <a:pt x="244" y="4056"/>
                    <a:pt x="274" y="4025"/>
                  </a:cubicBezTo>
                  <a:lnTo>
                    <a:pt x="2432" y="226"/>
                  </a:lnTo>
                  <a:cubicBezTo>
                    <a:pt x="2463" y="134"/>
                    <a:pt x="2432" y="74"/>
                    <a:pt x="2371" y="13"/>
                  </a:cubicBezTo>
                  <a:cubicBezTo>
                    <a:pt x="2355" y="5"/>
                    <a:pt x="2337" y="1"/>
                    <a:pt x="231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77" y="3235760"/>
            <a:ext cx="1643095" cy="1766401"/>
          </a:xfrm>
          <a:prstGeom prst="rect">
            <a:avLst/>
          </a:prstGeom>
        </p:spPr>
      </p:pic>
      <p:grpSp>
        <p:nvGrpSpPr>
          <p:cNvPr id="905" name="Google Shape;905;p30"/>
          <p:cNvGrpSpPr/>
          <p:nvPr/>
        </p:nvGrpSpPr>
        <p:grpSpPr>
          <a:xfrm>
            <a:off x="398799" y="133387"/>
            <a:ext cx="755218" cy="693572"/>
            <a:chOff x="1190625" y="451300"/>
            <a:chExt cx="5219200" cy="4793175"/>
          </a:xfrm>
        </p:grpSpPr>
        <p:sp>
          <p:nvSpPr>
            <p:cNvPr id="906" name="Google Shape;906;p30"/>
            <p:cNvSpPr/>
            <p:nvPr/>
          </p:nvSpPr>
          <p:spPr>
            <a:xfrm>
              <a:off x="1280325" y="3200000"/>
              <a:ext cx="1050375" cy="698900"/>
            </a:xfrm>
            <a:custGeom>
              <a:avLst/>
              <a:gdLst/>
              <a:ahLst/>
              <a:cxnLst/>
              <a:rect l="l" t="t" r="r" b="b"/>
              <a:pathLst>
                <a:path w="42015" h="27956" extrusionOk="0">
                  <a:moveTo>
                    <a:pt x="27923" y="0"/>
                  </a:moveTo>
                  <a:cubicBezTo>
                    <a:pt x="12526" y="0"/>
                    <a:pt x="0" y="12559"/>
                    <a:pt x="0" y="27956"/>
                  </a:cubicBezTo>
                  <a:lnTo>
                    <a:pt x="6655" y="27956"/>
                  </a:lnTo>
                  <a:cubicBezTo>
                    <a:pt x="6655" y="16245"/>
                    <a:pt x="16212" y="6687"/>
                    <a:pt x="27923" y="6687"/>
                  </a:cubicBezTo>
                  <a:lnTo>
                    <a:pt x="42015" y="6687"/>
                  </a:lnTo>
                  <a:lnTo>
                    <a:pt x="42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190625" y="3774100"/>
              <a:ext cx="345775" cy="464050"/>
            </a:xfrm>
            <a:custGeom>
              <a:avLst/>
              <a:gdLst/>
              <a:ahLst/>
              <a:cxnLst/>
              <a:rect l="l" t="t" r="r" b="b"/>
              <a:pathLst>
                <a:path w="13831" h="18562" extrusionOk="0">
                  <a:moveTo>
                    <a:pt x="6915" y="1"/>
                  </a:moveTo>
                  <a:cubicBezTo>
                    <a:pt x="3099" y="1"/>
                    <a:pt x="0" y="3100"/>
                    <a:pt x="0" y="6916"/>
                  </a:cubicBezTo>
                  <a:cubicBezTo>
                    <a:pt x="0" y="10733"/>
                    <a:pt x="3099" y="18561"/>
                    <a:pt x="6915" y="18561"/>
                  </a:cubicBezTo>
                  <a:cubicBezTo>
                    <a:pt x="10732" y="18561"/>
                    <a:pt x="13831" y="10733"/>
                    <a:pt x="13831" y="6916"/>
                  </a:cubicBezTo>
                  <a:cubicBezTo>
                    <a:pt x="13831" y="3100"/>
                    <a:pt x="10732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4178600" y="3782250"/>
              <a:ext cx="931325" cy="1462225"/>
            </a:xfrm>
            <a:custGeom>
              <a:avLst/>
              <a:gdLst/>
              <a:ahLst/>
              <a:cxnLst/>
              <a:rect l="l" t="t" r="r" b="b"/>
              <a:pathLst>
                <a:path w="37253" h="58489" extrusionOk="0">
                  <a:moveTo>
                    <a:pt x="0" y="1"/>
                  </a:moveTo>
                  <a:lnTo>
                    <a:pt x="0" y="51181"/>
                  </a:lnTo>
                  <a:cubicBezTo>
                    <a:pt x="0" y="55194"/>
                    <a:pt x="3262" y="58488"/>
                    <a:pt x="7307" y="58488"/>
                  </a:cubicBezTo>
                  <a:lnTo>
                    <a:pt x="33957" y="58488"/>
                  </a:lnTo>
                  <a:cubicBezTo>
                    <a:pt x="35784" y="58488"/>
                    <a:pt x="37252" y="57020"/>
                    <a:pt x="37252" y="55194"/>
                  </a:cubicBezTo>
                  <a:cubicBezTo>
                    <a:pt x="37252" y="48800"/>
                    <a:pt x="32066" y="43614"/>
                    <a:pt x="25672" y="43614"/>
                  </a:cubicBezTo>
                  <a:cubicBezTo>
                    <a:pt x="24726" y="43614"/>
                    <a:pt x="23943" y="42831"/>
                    <a:pt x="23943" y="41885"/>
                  </a:cubicBezTo>
                  <a:lnTo>
                    <a:pt x="239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41375" y="3118450"/>
              <a:ext cx="2935825" cy="2126025"/>
            </a:xfrm>
            <a:custGeom>
              <a:avLst/>
              <a:gdLst/>
              <a:ahLst/>
              <a:cxnLst/>
              <a:rect l="l" t="t" r="r" b="b"/>
              <a:pathLst>
                <a:path w="117433" h="85041" extrusionOk="0">
                  <a:moveTo>
                    <a:pt x="29261" y="0"/>
                  </a:moveTo>
                  <a:cubicBezTo>
                    <a:pt x="13081" y="0"/>
                    <a:pt x="1" y="13081"/>
                    <a:pt x="1" y="29228"/>
                  </a:cubicBezTo>
                  <a:lnTo>
                    <a:pt x="1" y="77733"/>
                  </a:lnTo>
                  <a:cubicBezTo>
                    <a:pt x="1" y="81746"/>
                    <a:pt x="3263" y="85040"/>
                    <a:pt x="7308" y="85040"/>
                  </a:cubicBezTo>
                  <a:lnTo>
                    <a:pt x="33925" y="85040"/>
                  </a:lnTo>
                  <a:cubicBezTo>
                    <a:pt x="35752" y="85040"/>
                    <a:pt x="37220" y="83572"/>
                    <a:pt x="37220" y="81746"/>
                  </a:cubicBezTo>
                  <a:cubicBezTo>
                    <a:pt x="37220" y="75352"/>
                    <a:pt x="32033" y="70166"/>
                    <a:pt x="25640" y="70166"/>
                  </a:cubicBezTo>
                  <a:cubicBezTo>
                    <a:pt x="24694" y="70166"/>
                    <a:pt x="23911" y="69383"/>
                    <a:pt x="23911" y="68437"/>
                  </a:cubicBezTo>
                  <a:lnTo>
                    <a:pt x="23911" y="57803"/>
                  </a:lnTo>
                  <a:lnTo>
                    <a:pt x="48702" y="57803"/>
                  </a:lnTo>
                  <a:lnTo>
                    <a:pt x="48702" y="77733"/>
                  </a:lnTo>
                  <a:cubicBezTo>
                    <a:pt x="48702" y="81746"/>
                    <a:pt x="51964" y="85040"/>
                    <a:pt x="56009" y="85040"/>
                  </a:cubicBezTo>
                  <a:lnTo>
                    <a:pt x="82659" y="85040"/>
                  </a:lnTo>
                  <a:cubicBezTo>
                    <a:pt x="84453" y="85040"/>
                    <a:pt x="85921" y="83572"/>
                    <a:pt x="85921" y="81746"/>
                  </a:cubicBezTo>
                  <a:cubicBezTo>
                    <a:pt x="85921" y="75352"/>
                    <a:pt x="80767" y="70166"/>
                    <a:pt x="74374" y="70166"/>
                  </a:cubicBezTo>
                  <a:cubicBezTo>
                    <a:pt x="73395" y="70166"/>
                    <a:pt x="72612" y="69383"/>
                    <a:pt x="72612" y="68437"/>
                  </a:cubicBezTo>
                  <a:lnTo>
                    <a:pt x="72612" y="57803"/>
                  </a:lnTo>
                  <a:lnTo>
                    <a:pt x="89803" y="57803"/>
                  </a:lnTo>
                  <a:cubicBezTo>
                    <a:pt x="105069" y="57803"/>
                    <a:pt x="117432" y="45440"/>
                    <a:pt x="117432" y="30174"/>
                  </a:cubicBezTo>
                  <a:lnTo>
                    <a:pt x="117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5268900" y="862175"/>
              <a:ext cx="1136850" cy="1045175"/>
            </a:xfrm>
            <a:custGeom>
              <a:avLst/>
              <a:gdLst/>
              <a:ahLst/>
              <a:cxnLst/>
              <a:rect l="l" t="t" r="r" b="b"/>
              <a:pathLst>
                <a:path w="45474" h="41807" extrusionOk="0">
                  <a:moveTo>
                    <a:pt x="20388" y="0"/>
                  </a:moveTo>
                  <a:cubicBezTo>
                    <a:pt x="14541" y="0"/>
                    <a:pt x="8694" y="2227"/>
                    <a:pt x="4242" y="6679"/>
                  </a:cubicBezTo>
                  <a:cubicBezTo>
                    <a:pt x="1" y="10920"/>
                    <a:pt x="1175" y="17020"/>
                    <a:pt x="3589" y="22272"/>
                  </a:cubicBezTo>
                  <a:cubicBezTo>
                    <a:pt x="7079" y="29937"/>
                    <a:pt x="13277" y="36135"/>
                    <a:pt x="20943" y="39658"/>
                  </a:cubicBezTo>
                  <a:cubicBezTo>
                    <a:pt x="23672" y="40895"/>
                    <a:pt x="26629" y="41807"/>
                    <a:pt x="29436" y="41807"/>
                  </a:cubicBezTo>
                  <a:cubicBezTo>
                    <a:pt x="32031" y="41807"/>
                    <a:pt x="34498" y="41027"/>
                    <a:pt x="36535" y="39006"/>
                  </a:cubicBezTo>
                  <a:cubicBezTo>
                    <a:pt x="45473" y="30068"/>
                    <a:pt x="45473" y="15617"/>
                    <a:pt x="36535" y="6679"/>
                  </a:cubicBezTo>
                  <a:cubicBezTo>
                    <a:pt x="32083" y="2227"/>
                    <a:pt x="26235" y="0"/>
                    <a:pt x="20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5322725" y="1177775"/>
              <a:ext cx="750300" cy="711750"/>
            </a:xfrm>
            <a:custGeom>
              <a:avLst/>
              <a:gdLst/>
              <a:ahLst/>
              <a:cxnLst/>
              <a:rect l="l" t="t" r="r" b="b"/>
              <a:pathLst>
                <a:path w="30012" h="28470" extrusionOk="0">
                  <a:moveTo>
                    <a:pt x="12299" y="0"/>
                  </a:moveTo>
                  <a:cubicBezTo>
                    <a:pt x="8164" y="0"/>
                    <a:pt x="4029" y="1574"/>
                    <a:pt x="882" y="4722"/>
                  </a:cubicBezTo>
                  <a:cubicBezTo>
                    <a:pt x="523" y="5081"/>
                    <a:pt x="229" y="5440"/>
                    <a:pt x="1" y="5831"/>
                  </a:cubicBezTo>
                  <a:cubicBezTo>
                    <a:pt x="360" y="7136"/>
                    <a:pt x="849" y="8408"/>
                    <a:pt x="1436" y="9648"/>
                  </a:cubicBezTo>
                  <a:cubicBezTo>
                    <a:pt x="4926" y="17313"/>
                    <a:pt x="11124" y="23511"/>
                    <a:pt x="18790" y="27034"/>
                  </a:cubicBezTo>
                  <a:cubicBezTo>
                    <a:pt x="20029" y="27588"/>
                    <a:pt x="21334" y="28078"/>
                    <a:pt x="22606" y="28469"/>
                  </a:cubicBezTo>
                  <a:cubicBezTo>
                    <a:pt x="22998" y="28208"/>
                    <a:pt x="23357" y="27915"/>
                    <a:pt x="23715" y="27588"/>
                  </a:cubicBezTo>
                  <a:cubicBezTo>
                    <a:pt x="30011" y="21260"/>
                    <a:pt x="30011" y="11050"/>
                    <a:pt x="23715" y="4722"/>
                  </a:cubicBezTo>
                  <a:cubicBezTo>
                    <a:pt x="20568" y="1574"/>
                    <a:pt x="16433" y="0"/>
                    <a:pt x="12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1941675" y="451300"/>
              <a:ext cx="4314825" cy="3727675"/>
            </a:xfrm>
            <a:custGeom>
              <a:avLst/>
              <a:gdLst/>
              <a:ahLst/>
              <a:cxnLst/>
              <a:rect l="l" t="t" r="r" b="b"/>
              <a:pathLst>
                <a:path w="172593" h="149107" extrusionOk="0">
                  <a:moveTo>
                    <a:pt x="84711" y="1"/>
                  </a:moveTo>
                  <a:cubicBezTo>
                    <a:pt x="69167" y="1"/>
                    <a:pt x="48203" y="5762"/>
                    <a:pt x="42700" y="24321"/>
                  </a:cubicBezTo>
                  <a:cubicBezTo>
                    <a:pt x="30696" y="26050"/>
                    <a:pt x="1" y="78079"/>
                    <a:pt x="38297" y="110275"/>
                  </a:cubicBezTo>
                  <a:cubicBezTo>
                    <a:pt x="38474" y="123530"/>
                    <a:pt x="54361" y="138415"/>
                    <a:pt x="73529" y="138415"/>
                  </a:cubicBezTo>
                  <a:cubicBezTo>
                    <a:pt x="75541" y="138415"/>
                    <a:pt x="77589" y="138251"/>
                    <a:pt x="79659" y="137904"/>
                  </a:cubicBezTo>
                  <a:cubicBezTo>
                    <a:pt x="82385" y="144828"/>
                    <a:pt x="95159" y="149107"/>
                    <a:pt x="108376" y="149107"/>
                  </a:cubicBezTo>
                  <a:cubicBezTo>
                    <a:pt x="121248" y="149107"/>
                    <a:pt x="134541" y="145049"/>
                    <a:pt x="139386" y="135424"/>
                  </a:cubicBezTo>
                  <a:cubicBezTo>
                    <a:pt x="159349" y="122670"/>
                    <a:pt x="172593" y="100293"/>
                    <a:pt x="172593" y="74849"/>
                  </a:cubicBezTo>
                  <a:cubicBezTo>
                    <a:pt x="172593" y="61997"/>
                    <a:pt x="169233" y="49928"/>
                    <a:pt x="163296" y="39489"/>
                  </a:cubicBezTo>
                  <a:cubicBezTo>
                    <a:pt x="162709" y="25920"/>
                    <a:pt x="150509" y="17667"/>
                    <a:pt x="144931" y="15710"/>
                  </a:cubicBezTo>
                  <a:cubicBezTo>
                    <a:pt x="140074" y="6070"/>
                    <a:pt x="122510" y="1758"/>
                    <a:pt x="110244" y="1758"/>
                  </a:cubicBezTo>
                  <a:cubicBezTo>
                    <a:pt x="106364" y="1758"/>
                    <a:pt x="103014" y="2189"/>
                    <a:pt x="100764" y="3020"/>
                  </a:cubicBezTo>
                  <a:cubicBezTo>
                    <a:pt x="97972" y="1242"/>
                    <a:pt x="91925" y="1"/>
                    <a:pt x="84711" y="1"/>
                  </a:cubicBezTo>
                  <a:close/>
                </a:path>
              </a:pathLst>
            </a:custGeom>
            <a:solidFill>
              <a:srgbClr val="F4A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1941675" y="451300"/>
              <a:ext cx="4314825" cy="3727675"/>
            </a:xfrm>
            <a:custGeom>
              <a:avLst/>
              <a:gdLst/>
              <a:ahLst/>
              <a:cxnLst/>
              <a:rect l="l" t="t" r="r" b="b"/>
              <a:pathLst>
                <a:path w="172593" h="149107" extrusionOk="0">
                  <a:moveTo>
                    <a:pt x="84711" y="1"/>
                  </a:moveTo>
                  <a:cubicBezTo>
                    <a:pt x="69167" y="1"/>
                    <a:pt x="48203" y="5762"/>
                    <a:pt x="42700" y="24321"/>
                  </a:cubicBezTo>
                  <a:cubicBezTo>
                    <a:pt x="30696" y="26050"/>
                    <a:pt x="1" y="78079"/>
                    <a:pt x="38297" y="110275"/>
                  </a:cubicBezTo>
                  <a:cubicBezTo>
                    <a:pt x="38474" y="123530"/>
                    <a:pt x="54361" y="138415"/>
                    <a:pt x="73529" y="138415"/>
                  </a:cubicBezTo>
                  <a:cubicBezTo>
                    <a:pt x="75541" y="138415"/>
                    <a:pt x="77589" y="138251"/>
                    <a:pt x="79659" y="137904"/>
                  </a:cubicBezTo>
                  <a:cubicBezTo>
                    <a:pt x="82385" y="144828"/>
                    <a:pt x="95159" y="149107"/>
                    <a:pt x="108376" y="149107"/>
                  </a:cubicBezTo>
                  <a:cubicBezTo>
                    <a:pt x="121248" y="149107"/>
                    <a:pt x="134541" y="145049"/>
                    <a:pt x="139386" y="135424"/>
                  </a:cubicBezTo>
                  <a:cubicBezTo>
                    <a:pt x="159349" y="122670"/>
                    <a:pt x="172593" y="100293"/>
                    <a:pt x="172593" y="74849"/>
                  </a:cubicBezTo>
                  <a:cubicBezTo>
                    <a:pt x="172593" y="61997"/>
                    <a:pt x="169233" y="49928"/>
                    <a:pt x="163296" y="39489"/>
                  </a:cubicBezTo>
                  <a:cubicBezTo>
                    <a:pt x="162709" y="25920"/>
                    <a:pt x="150509" y="17667"/>
                    <a:pt x="144931" y="15710"/>
                  </a:cubicBezTo>
                  <a:cubicBezTo>
                    <a:pt x="140074" y="6070"/>
                    <a:pt x="122510" y="1758"/>
                    <a:pt x="110244" y="1758"/>
                  </a:cubicBezTo>
                  <a:cubicBezTo>
                    <a:pt x="106364" y="1758"/>
                    <a:pt x="103014" y="2189"/>
                    <a:pt x="100764" y="3020"/>
                  </a:cubicBezTo>
                  <a:cubicBezTo>
                    <a:pt x="97972" y="1242"/>
                    <a:pt x="91925" y="1"/>
                    <a:pt x="8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544325" y="862175"/>
              <a:ext cx="1136850" cy="1045175"/>
            </a:xfrm>
            <a:custGeom>
              <a:avLst/>
              <a:gdLst/>
              <a:ahLst/>
              <a:cxnLst/>
              <a:rect l="l" t="t" r="r" b="b"/>
              <a:pathLst>
                <a:path w="45474" h="41807" extrusionOk="0">
                  <a:moveTo>
                    <a:pt x="25086" y="0"/>
                  </a:moveTo>
                  <a:cubicBezTo>
                    <a:pt x="19239" y="0"/>
                    <a:pt x="13391" y="2227"/>
                    <a:pt x="8939" y="6679"/>
                  </a:cubicBezTo>
                  <a:cubicBezTo>
                    <a:pt x="1" y="15617"/>
                    <a:pt x="1" y="30068"/>
                    <a:pt x="8939" y="39006"/>
                  </a:cubicBezTo>
                  <a:cubicBezTo>
                    <a:pt x="10976" y="41027"/>
                    <a:pt x="13443" y="41807"/>
                    <a:pt x="16038" y="41807"/>
                  </a:cubicBezTo>
                  <a:cubicBezTo>
                    <a:pt x="18845" y="41807"/>
                    <a:pt x="21802" y="40895"/>
                    <a:pt x="24531" y="39658"/>
                  </a:cubicBezTo>
                  <a:cubicBezTo>
                    <a:pt x="32197" y="36135"/>
                    <a:pt x="38395" y="29937"/>
                    <a:pt x="41885" y="22272"/>
                  </a:cubicBezTo>
                  <a:cubicBezTo>
                    <a:pt x="44299" y="17020"/>
                    <a:pt x="45473" y="10920"/>
                    <a:pt x="41232" y="6679"/>
                  </a:cubicBezTo>
                  <a:cubicBezTo>
                    <a:pt x="36780" y="2227"/>
                    <a:pt x="30933" y="0"/>
                    <a:pt x="25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3933125" y="1498050"/>
              <a:ext cx="2476700" cy="1838975"/>
            </a:xfrm>
            <a:custGeom>
              <a:avLst/>
              <a:gdLst/>
              <a:ahLst/>
              <a:cxnLst/>
              <a:rect l="l" t="t" r="r" b="b"/>
              <a:pathLst>
                <a:path w="99068" h="73559" extrusionOk="0">
                  <a:moveTo>
                    <a:pt x="42015" y="1"/>
                  </a:moveTo>
                  <a:cubicBezTo>
                    <a:pt x="14027" y="1"/>
                    <a:pt x="1" y="19214"/>
                    <a:pt x="1" y="38557"/>
                  </a:cubicBezTo>
                  <a:cubicBezTo>
                    <a:pt x="1" y="57868"/>
                    <a:pt x="18822" y="73558"/>
                    <a:pt x="42015" y="73558"/>
                  </a:cubicBezTo>
                  <a:lnTo>
                    <a:pt x="72678" y="73558"/>
                  </a:lnTo>
                  <a:cubicBezTo>
                    <a:pt x="87259" y="73558"/>
                    <a:pt x="99067" y="61717"/>
                    <a:pt x="99067" y="47169"/>
                  </a:cubicBezTo>
                  <a:cubicBezTo>
                    <a:pt x="99067" y="42309"/>
                    <a:pt x="95153" y="38394"/>
                    <a:pt x="90325" y="38394"/>
                  </a:cubicBezTo>
                  <a:lnTo>
                    <a:pt x="84062" y="38394"/>
                  </a:lnTo>
                  <a:cubicBezTo>
                    <a:pt x="83997" y="19116"/>
                    <a:pt x="69938" y="1"/>
                    <a:pt x="42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573900" y="2709075"/>
              <a:ext cx="714400" cy="472200"/>
            </a:xfrm>
            <a:custGeom>
              <a:avLst/>
              <a:gdLst/>
              <a:ahLst/>
              <a:cxnLst/>
              <a:rect l="l" t="t" r="r" b="b"/>
              <a:pathLst>
                <a:path w="28576" h="18888" extrusionOk="0">
                  <a:moveTo>
                    <a:pt x="14288" y="0"/>
                  </a:moveTo>
                  <a:cubicBezTo>
                    <a:pt x="1664" y="0"/>
                    <a:pt x="1" y="4241"/>
                    <a:pt x="1" y="9460"/>
                  </a:cubicBezTo>
                  <a:cubicBezTo>
                    <a:pt x="1" y="14647"/>
                    <a:pt x="5709" y="18887"/>
                    <a:pt x="14288" y="18887"/>
                  </a:cubicBezTo>
                  <a:cubicBezTo>
                    <a:pt x="22867" y="18887"/>
                    <a:pt x="28576" y="14647"/>
                    <a:pt x="28576" y="9460"/>
                  </a:cubicBezTo>
                  <a:cubicBezTo>
                    <a:pt x="28576" y="4241"/>
                    <a:pt x="26880" y="0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5579625" y="2952075"/>
              <a:ext cx="567600" cy="229200"/>
            </a:xfrm>
            <a:custGeom>
              <a:avLst/>
              <a:gdLst/>
              <a:ahLst/>
              <a:cxnLst/>
              <a:rect l="l" t="t" r="r" b="b"/>
              <a:pathLst>
                <a:path w="22704" h="9168" extrusionOk="0">
                  <a:moveTo>
                    <a:pt x="9003" y="1"/>
                  </a:moveTo>
                  <a:cubicBezTo>
                    <a:pt x="5089" y="1"/>
                    <a:pt x="2153" y="555"/>
                    <a:pt x="0" y="1501"/>
                  </a:cubicBezTo>
                  <a:cubicBezTo>
                    <a:pt x="1142" y="5872"/>
                    <a:pt x="6459" y="9167"/>
                    <a:pt x="14059" y="9167"/>
                  </a:cubicBezTo>
                  <a:cubicBezTo>
                    <a:pt x="17452" y="9167"/>
                    <a:pt x="20388" y="8515"/>
                    <a:pt x="22704" y="7373"/>
                  </a:cubicBezTo>
                  <a:cubicBezTo>
                    <a:pt x="20518" y="3067"/>
                    <a:pt x="15201" y="1"/>
                    <a:pt x="9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4593675" y="1958800"/>
              <a:ext cx="402875" cy="285450"/>
            </a:xfrm>
            <a:custGeom>
              <a:avLst/>
              <a:gdLst/>
              <a:ahLst/>
              <a:cxnLst/>
              <a:rect l="l" t="t" r="r" b="b"/>
              <a:pathLst>
                <a:path w="16115" h="11418" extrusionOk="0">
                  <a:moveTo>
                    <a:pt x="8058" y="1"/>
                  </a:moveTo>
                  <a:cubicBezTo>
                    <a:pt x="3622" y="1"/>
                    <a:pt x="1" y="3622"/>
                    <a:pt x="1" y="8058"/>
                  </a:cubicBezTo>
                  <a:cubicBezTo>
                    <a:pt x="1" y="9917"/>
                    <a:pt x="1501" y="11418"/>
                    <a:pt x="3328" y="11418"/>
                  </a:cubicBezTo>
                  <a:cubicBezTo>
                    <a:pt x="5187" y="11418"/>
                    <a:pt x="6688" y="9917"/>
                    <a:pt x="6688" y="8058"/>
                  </a:cubicBezTo>
                  <a:cubicBezTo>
                    <a:pt x="6688" y="7308"/>
                    <a:pt x="7308" y="6688"/>
                    <a:pt x="8058" y="6688"/>
                  </a:cubicBezTo>
                  <a:cubicBezTo>
                    <a:pt x="8841" y="6688"/>
                    <a:pt x="9460" y="7308"/>
                    <a:pt x="9460" y="8058"/>
                  </a:cubicBezTo>
                  <a:cubicBezTo>
                    <a:pt x="9460" y="9917"/>
                    <a:pt x="10928" y="11418"/>
                    <a:pt x="12788" y="11418"/>
                  </a:cubicBezTo>
                  <a:cubicBezTo>
                    <a:pt x="14614" y="11418"/>
                    <a:pt x="16115" y="9917"/>
                    <a:pt x="16115" y="8058"/>
                  </a:cubicBezTo>
                  <a:cubicBezTo>
                    <a:pt x="16115" y="3622"/>
                    <a:pt x="12494" y="1"/>
                    <a:pt x="8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5414075" y="1958800"/>
              <a:ext cx="402875" cy="285450"/>
            </a:xfrm>
            <a:custGeom>
              <a:avLst/>
              <a:gdLst/>
              <a:ahLst/>
              <a:cxnLst/>
              <a:rect l="l" t="t" r="r" b="b"/>
              <a:pathLst>
                <a:path w="16115" h="11418" extrusionOk="0">
                  <a:moveTo>
                    <a:pt x="8057" y="1"/>
                  </a:moveTo>
                  <a:cubicBezTo>
                    <a:pt x="3621" y="1"/>
                    <a:pt x="0" y="3622"/>
                    <a:pt x="0" y="8058"/>
                  </a:cubicBezTo>
                  <a:cubicBezTo>
                    <a:pt x="0" y="9917"/>
                    <a:pt x="1501" y="11418"/>
                    <a:pt x="3360" y="11418"/>
                  </a:cubicBezTo>
                  <a:cubicBezTo>
                    <a:pt x="5187" y="11418"/>
                    <a:pt x="6687" y="9917"/>
                    <a:pt x="6687" y="8058"/>
                  </a:cubicBezTo>
                  <a:cubicBezTo>
                    <a:pt x="6687" y="7308"/>
                    <a:pt x="7307" y="6688"/>
                    <a:pt x="8057" y="6688"/>
                  </a:cubicBezTo>
                  <a:cubicBezTo>
                    <a:pt x="8840" y="6688"/>
                    <a:pt x="9460" y="7308"/>
                    <a:pt x="9460" y="8058"/>
                  </a:cubicBezTo>
                  <a:cubicBezTo>
                    <a:pt x="9460" y="9917"/>
                    <a:pt x="10961" y="11418"/>
                    <a:pt x="12787" y="11418"/>
                  </a:cubicBezTo>
                  <a:cubicBezTo>
                    <a:pt x="14647" y="11418"/>
                    <a:pt x="16114" y="9917"/>
                    <a:pt x="16114" y="8058"/>
                  </a:cubicBezTo>
                  <a:cubicBezTo>
                    <a:pt x="16114" y="3622"/>
                    <a:pt x="12526" y="1"/>
                    <a:pt x="8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5595100" y="2457900"/>
              <a:ext cx="671200" cy="298700"/>
            </a:xfrm>
            <a:custGeom>
              <a:avLst/>
              <a:gdLst/>
              <a:ahLst/>
              <a:cxnLst/>
              <a:rect l="l" t="t" r="r" b="b"/>
              <a:pathLst>
                <a:path w="26848" h="11948" extrusionOk="0">
                  <a:moveTo>
                    <a:pt x="3459" y="0"/>
                  </a:moveTo>
                  <a:cubicBezTo>
                    <a:pt x="1240" y="0"/>
                    <a:pt x="1" y="2610"/>
                    <a:pt x="1436" y="4339"/>
                  </a:cubicBezTo>
                  <a:lnTo>
                    <a:pt x="4241" y="7666"/>
                  </a:lnTo>
                  <a:cubicBezTo>
                    <a:pt x="6639" y="10520"/>
                    <a:pt x="10040" y="11947"/>
                    <a:pt x="13440" y="11947"/>
                  </a:cubicBezTo>
                  <a:cubicBezTo>
                    <a:pt x="16841" y="11947"/>
                    <a:pt x="20242" y="10520"/>
                    <a:pt x="22639" y="7666"/>
                  </a:cubicBezTo>
                  <a:lnTo>
                    <a:pt x="25412" y="4339"/>
                  </a:lnTo>
                  <a:cubicBezTo>
                    <a:pt x="26847" y="2610"/>
                    <a:pt x="25640" y="0"/>
                    <a:pt x="23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30"/>
          <p:cNvGrpSpPr/>
          <p:nvPr/>
        </p:nvGrpSpPr>
        <p:grpSpPr>
          <a:xfrm>
            <a:off x="8023112" y="211935"/>
            <a:ext cx="801776" cy="678034"/>
            <a:chOff x="1152275" y="624650"/>
            <a:chExt cx="5257550" cy="4446125"/>
          </a:xfrm>
        </p:grpSpPr>
        <p:sp>
          <p:nvSpPr>
            <p:cNvPr id="922" name="Google Shape;922;p30"/>
            <p:cNvSpPr/>
            <p:nvPr/>
          </p:nvSpPr>
          <p:spPr>
            <a:xfrm>
              <a:off x="1152275" y="3010325"/>
              <a:ext cx="588825" cy="430450"/>
            </a:xfrm>
            <a:custGeom>
              <a:avLst/>
              <a:gdLst/>
              <a:ahLst/>
              <a:cxnLst/>
              <a:rect l="l" t="t" r="r" b="b"/>
              <a:pathLst>
                <a:path w="23553" h="17218" extrusionOk="0">
                  <a:moveTo>
                    <a:pt x="14807" y="0"/>
                  </a:moveTo>
                  <a:cubicBezTo>
                    <a:pt x="13535" y="0"/>
                    <a:pt x="12181" y="344"/>
                    <a:pt x="10798" y="1096"/>
                  </a:cubicBezTo>
                  <a:cubicBezTo>
                    <a:pt x="6362" y="3510"/>
                    <a:pt x="1" y="11632"/>
                    <a:pt x="1860" y="15025"/>
                  </a:cubicBezTo>
                  <a:cubicBezTo>
                    <a:pt x="2713" y="16581"/>
                    <a:pt x="5330" y="17217"/>
                    <a:pt x="8342" y="17217"/>
                  </a:cubicBezTo>
                  <a:cubicBezTo>
                    <a:pt x="11895" y="17217"/>
                    <a:pt x="15997" y="16331"/>
                    <a:pt x="18398" y="15025"/>
                  </a:cubicBezTo>
                  <a:cubicBezTo>
                    <a:pt x="22835" y="12611"/>
                    <a:pt x="23552" y="8175"/>
                    <a:pt x="21465" y="4325"/>
                  </a:cubicBezTo>
                  <a:cubicBezTo>
                    <a:pt x="20028" y="1676"/>
                    <a:pt x="17617" y="0"/>
                    <a:pt x="1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3319875" y="3637925"/>
              <a:ext cx="391450" cy="1432850"/>
            </a:xfrm>
            <a:custGeom>
              <a:avLst/>
              <a:gdLst/>
              <a:ahLst/>
              <a:cxnLst/>
              <a:rect l="l" t="t" r="r" b="b"/>
              <a:pathLst>
                <a:path w="15658" h="57314" extrusionOk="0">
                  <a:moveTo>
                    <a:pt x="7829" y="0"/>
                  </a:moveTo>
                  <a:cubicBezTo>
                    <a:pt x="3491" y="0"/>
                    <a:pt x="0" y="3523"/>
                    <a:pt x="0" y="7829"/>
                  </a:cubicBezTo>
                  <a:lnTo>
                    <a:pt x="0" y="54084"/>
                  </a:lnTo>
                  <a:cubicBezTo>
                    <a:pt x="0" y="55845"/>
                    <a:pt x="1436" y="57313"/>
                    <a:pt x="3230" y="57313"/>
                  </a:cubicBezTo>
                  <a:lnTo>
                    <a:pt x="12429" y="57313"/>
                  </a:lnTo>
                  <a:cubicBezTo>
                    <a:pt x="14223" y="57313"/>
                    <a:pt x="15658" y="55845"/>
                    <a:pt x="15658" y="54084"/>
                  </a:cubicBezTo>
                  <a:lnTo>
                    <a:pt x="15658" y="7829"/>
                  </a:lnTo>
                  <a:cubicBezTo>
                    <a:pt x="15658" y="3523"/>
                    <a:pt x="12168" y="0"/>
                    <a:pt x="7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3319875" y="4803275"/>
              <a:ext cx="391450" cy="267500"/>
            </a:xfrm>
            <a:custGeom>
              <a:avLst/>
              <a:gdLst/>
              <a:ahLst/>
              <a:cxnLst/>
              <a:rect l="l" t="t" r="r" b="b"/>
              <a:pathLst>
                <a:path w="15658" h="10700" extrusionOk="0">
                  <a:moveTo>
                    <a:pt x="0" y="0"/>
                  </a:moveTo>
                  <a:lnTo>
                    <a:pt x="0" y="7470"/>
                  </a:lnTo>
                  <a:cubicBezTo>
                    <a:pt x="0" y="9231"/>
                    <a:pt x="1436" y="10699"/>
                    <a:pt x="3230" y="10699"/>
                  </a:cubicBezTo>
                  <a:lnTo>
                    <a:pt x="12429" y="10699"/>
                  </a:lnTo>
                  <a:cubicBezTo>
                    <a:pt x="14223" y="10699"/>
                    <a:pt x="15658" y="9231"/>
                    <a:pt x="15658" y="7470"/>
                  </a:cubicBezTo>
                  <a:lnTo>
                    <a:pt x="156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472175" y="624650"/>
              <a:ext cx="1785950" cy="1252625"/>
            </a:xfrm>
            <a:custGeom>
              <a:avLst/>
              <a:gdLst/>
              <a:ahLst/>
              <a:cxnLst/>
              <a:rect l="l" t="t" r="r" b="b"/>
              <a:pathLst>
                <a:path w="71438" h="50105" extrusionOk="0">
                  <a:moveTo>
                    <a:pt x="58912" y="1"/>
                  </a:moveTo>
                  <a:cubicBezTo>
                    <a:pt x="54182" y="1"/>
                    <a:pt x="50333" y="3850"/>
                    <a:pt x="50333" y="8612"/>
                  </a:cubicBezTo>
                  <a:lnTo>
                    <a:pt x="50333" y="22248"/>
                  </a:lnTo>
                  <a:cubicBezTo>
                    <a:pt x="50333" y="25249"/>
                    <a:pt x="47886" y="27662"/>
                    <a:pt x="44885" y="27662"/>
                  </a:cubicBezTo>
                  <a:cubicBezTo>
                    <a:pt x="41884" y="27662"/>
                    <a:pt x="39470" y="25249"/>
                    <a:pt x="39470" y="22248"/>
                  </a:cubicBezTo>
                  <a:lnTo>
                    <a:pt x="39470" y="13179"/>
                  </a:lnTo>
                  <a:cubicBezTo>
                    <a:pt x="39470" y="6003"/>
                    <a:pt x="33631" y="164"/>
                    <a:pt x="26455" y="164"/>
                  </a:cubicBezTo>
                  <a:cubicBezTo>
                    <a:pt x="21986" y="164"/>
                    <a:pt x="18365" y="3785"/>
                    <a:pt x="18365" y="8254"/>
                  </a:cubicBezTo>
                  <a:lnTo>
                    <a:pt x="18365" y="28902"/>
                  </a:lnTo>
                  <a:cubicBezTo>
                    <a:pt x="18365" y="32653"/>
                    <a:pt x="15332" y="35687"/>
                    <a:pt x="11580" y="35687"/>
                  </a:cubicBezTo>
                  <a:lnTo>
                    <a:pt x="7209" y="35687"/>
                  </a:lnTo>
                  <a:cubicBezTo>
                    <a:pt x="3230" y="35687"/>
                    <a:pt x="0" y="38916"/>
                    <a:pt x="0" y="42896"/>
                  </a:cubicBezTo>
                  <a:cubicBezTo>
                    <a:pt x="0" y="46876"/>
                    <a:pt x="3230" y="50105"/>
                    <a:pt x="7209" y="50105"/>
                  </a:cubicBezTo>
                  <a:lnTo>
                    <a:pt x="55226" y="49974"/>
                  </a:lnTo>
                  <a:cubicBezTo>
                    <a:pt x="64196" y="49974"/>
                    <a:pt x="71438" y="42700"/>
                    <a:pt x="71438" y="33730"/>
                  </a:cubicBezTo>
                  <a:lnTo>
                    <a:pt x="71438" y="12527"/>
                  </a:lnTo>
                  <a:cubicBezTo>
                    <a:pt x="71438" y="5611"/>
                    <a:pt x="65827" y="1"/>
                    <a:pt x="589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441775" y="1281950"/>
              <a:ext cx="4968050" cy="3788825"/>
            </a:xfrm>
            <a:custGeom>
              <a:avLst/>
              <a:gdLst/>
              <a:ahLst/>
              <a:cxnLst/>
              <a:rect l="l" t="t" r="r" b="b"/>
              <a:pathLst>
                <a:path w="198722" h="151553" extrusionOk="0">
                  <a:moveTo>
                    <a:pt x="84519" y="0"/>
                  </a:moveTo>
                  <a:cubicBezTo>
                    <a:pt x="72123" y="0"/>
                    <a:pt x="61718" y="9264"/>
                    <a:pt x="60315" y="21562"/>
                  </a:cubicBezTo>
                  <a:lnTo>
                    <a:pt x="55422" y="64098"/>
                  </a:lnTo>
                  <a:lnTo>
                    <a:pt x="25542" y="64098"/>
                  </a:lnTo>
                  <a:cubicBezTo>
                    <a:pt x="11450" y="64098"/>
                    <a:pt x="1" y="75548"/>
                    <a:pt x="1" y="89640"/>
                  </a:cubicBezTo>
                  <a:lnTo>
                    <a:pt x="1" y="148323"/>
                  </a:lnTo>
                  <a:cubicBezTo>
                    <a:pt x="1" y="150084"/>
                    <a:pt x="1436" y="151552"/>
                    <a:pt x="3230" y="151552"/>
                  </a:cubicBezTo>
                  <a:lnTo>
                    <a:pt x="12429" y="151552"/>
                  </a:lnTo>
                  <a:cubicBezTo>
                    <a:pt x="14223" y="151552"/>
                    <a:pt x="15658" y="150084"/>
                    <a:pt x="15658" y="148323"/>
                  </a:cubicBezTo>
                  <a:lnTo>
                    <a:pt x="15658" y="132568"/>
                  </a:lnTo>
                  <a:cubicBezTo>
                    <a:pt x="15658" y="130056"/>
                    <a:pt x="16539" y="127609"/>
                    <a:pt x="18170" y="125685"/>
                  </a:cubicBezTo>
                  <a:cubicBezTo>
                    <a:pt x="21791" y="121412"/>
                    <a:pt x="23846" y="116062"/>
                    <a:pt x="24107" y="110484"/>
                  </a:cubicBezTo>
                  <a:lnTo>
                    <a:pt x="47365" y="110484"/>
                  </a:lnTo>
                  <a:lnTo>
                    <a:pt x="47365" y="148323"/>
                  </a:lnTo>
                  <a:cubicBezTo>
                    <a:pt x="47365" y="150084"/>
                    <a:pt x="48800" y="151552"/>
                    <a:pt x="50594" y="151552"/>
                  </a:cubicBezTo>
                  <a:lnTo>
                    <a:pt x="59793" y="151552"/>
                  </a:lnTo>
                  <a:cubicBezTo>
                    <a:pt x="61587" y="151552"/>
                    <a:pt x="63022" y="150084"/>
                    <a:pt x="63022" y="148323"/>
                  </a:cubicBezTo>
                  <a:lnTo>
                    <a:pt x="63022" y="110484"/>
                  </a:lnTo>
                  <a:lnTo>
                    <a:pt x="73526" y="110484"/>
                  </a:lnTo>
                  <a:cubicBezTo>
                    <a:pt x="78647" y="110484"/>
                    <a:pt x="83377" y="108918"/>
                    <a:pt x="87357" y="106276"/>
                  </a:cubicBezTo>
                  <a:lnTo>
                    <a:pt x="96458" y="128457"/>
                  </a:lnTo>
                  <a:cubicBezTo>
                    <a:pt x="96839" y="129363"/>
                    <a:pt x="97669" y="129812"/>
                    <a:pt x="98500" y="129812"/>
                  </a:cubicBezTo>
                  <a:cubicBezTo>
                    <a:pt x="99374" y="129812"/>
                    <a:pt x="100249" y="129314"/>
                    <a:pt x="100601" y="128327"/>
                  </a:cubicBezTo>
                  <a:lnTo>
                    <a:pt x="106472" y="111919"/>
                  </a:lnTo>
                  <a:cubicBezTo>
                    <a:pt x="106789" y="111008"/>
                    <a:pt x="107624" y="110493"/>
                    <a:pt x="108472" y="110493"/>
                  </a:cubicBezTo>
                  <a:cubicBezTo>
                    <a:pt x="109019" y="110493"/>
                    <a:pt x="109573" y="110708"/>
                    <a:pt x="109995" y="111169"/>
                  </a:cubicBezTo>
                  <a:lnTo>
                    <a:pt x="114692" y="116062"/>
                  </a:lnTo>
                  <a:cubicBezTo>
                    <a:pt x="115089" y="116473"/>
                    <a:pt x="115611" y="116673"/>
                    <a:pt x="116128" y="116673"/>
                  </a:cubicBezTo>
                  <a:cubicBezTo>
                    <a:pt x="116759" y="116673"/>
                    <a:pt x="117382" y="116375"/>
                    <a:pt x="117759" y="115801"/>
                  </a:cubicBezTo>
                  <a:lnTo>
                    <a:pt x="131133" y="95250"/>
                  </a:lnTo>
                  <a:lnTo>
                    <a:pt x="180030" y="95250"/>
                  </a:lnTo>
                  <a:cubicBezTo>
                    <a:pt x="190338" y="95250"/>
                    <a:pt x="198721" y="86867"/>
                    <a:pt x="198721" y="76559"/>
                  </a:cubicBezTo>
                  <a:cubicBezTo>
                    <a:pt x="198721" y="52747"/>
                    <a:pt x="179410" y="33468"/>
                    <a:pt x="155630" y="33468"/>
                  </a:cubicBezTo>
                  <a:lnTo>
                    <a:pt x="141539" y="33468"/>
                  </a:lnTo>
                  <a:lnTo>
                    <a:pt x="140168" y="21562"/>
                  </a:lnTo>
                  <a:cubicBezTo>
                    <a:pt x="138766" y="9264"/>
                    <a:pt x="128360" y="0"/>
                    <a:pt x="1159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4595300" y="1828325"/>
              <a:ext cx="167200" cy="291175"/>
            </a:xfrm>
            <a:custGeom>
              <a:avLst/>
              <a:gdLst/>
              <a:ahLst/>
              <a:cxnLst/>
              <a:rect l="l" t="t" r="r" b="b"/>
              <a:pathLst>
                <a:path w="6688" h="11647" extrusionOk="0">
                  <a:moveTo>
                    <a:pt x="3361" y="1"/>
                  </a:moveTo>
                  <a:cubicBezTo>
                    <a:pt x="1501" y="1"/>
                    <a:pt x="1" y="1501"/>
                    <a:pt x="1" y="3328"/>
                  </a:cubicBezTo>
                  <a:lnTo>
                    <a:pt x="1" y="8319"/>
                  </a:lnTo>
                  <a:cubicBezTo>
                    <a:pt x="1" y="10146"/>
                    <a:pt x="1501" y="11646"/>
                    <a:pt x="3361" y="11646"/>
                  </a:cubicBezTo>
                  <a:cubicBezTo>
                    <a:pt x="5187" y="11646"/>
                    <a:pt x="6688" y="10146"/>
                    <a:pt x="6688" y="8319"/>
                  </a:cubicBezTo>
                  <a:lnTo>
                    <a:pt x="6688" y="3328"/>
                  </a:lnTo>
                  <a:cubicBezTo>
                    <a:pt x="6688" y="1501"/>
                    <a:pt x="5187" y="1"/>
                    <a:pt x="3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3896425" y="1820175"/>
              <a:ext cx="409400" cy="287900"/>
            </a:xfrm>
            <a:custGeom>
              <a:avLst/>
              <a:gdLst/>
              <a:ahLst/>
              <a:cxnLst/>
              <a:rect l="l" t="t" r="r" b="b"/>
              <a:pathLst>
                <a:path w="16376" h="11516" extrusionOk="0">
                  <a:moveTo>
                    <a:pt x="8188" y="1"/>
                  </a:moveTo>
                  <a:cubicBezTo>
                    <a:pt x="3687" y="1"/>
                    <a:pt x="1" y="3687"/>
                    <a:pt x="1" y="8188"/>
                  </a:cubicBezTo>
                  <a:cubicBezTo>
                    <a:pt x="1" y="10015"/>
                    <a:pt x="1501" y="11515"/>
                    <a:pt x="3361" y="11515"/>
                  </a:cubicBezTo>
                  <a:cubicBezTo>
                    <a:pt x="5187" y="11515"/>
                    <a:pt x="6688" y="10015"/>
                    <a:pt x="6688" y="8188"/>
                  </a:cubicBezTo>
                  <a:cubicBezTo>
                    <a:pt x="6688" y="7340"/>
                    <a:pt x="7373" y="6688"/>
                    <a:pt x="8188" y="6688"/>
                  </a:cubicBezTo>
                  <a:cubicBezTo>
                    <a:pt x="9004" y="6688"/>
                    <a:pt x="9689" y="7340"/>
                    <a:pt x="9689" y="8188"/>
                  </a:cubicBezTo>
                  <a:cubicBezTo>
                    <a:pt x="9689" y="10015"/>
                    <a:pt x="11189" y="11515"/>
                    <a:pt x="13016" y="11515"/>
                  </a:cubicBezTo>
                  <a:cubicBezTo>
                    <a:pt x="14875" y="11515"/>
                    <a:pt x="16376" y="10015"/>
                    <a:pt x="16376" y="8188"/>
                  </a:cubicBezTo>
                  <a:cubicBezTo>
                    <a:pt x="16376" y="3687"/>
                    <a:pt x="12690" y="1"/>
                    <a:pt x="8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441775" y="4803275"/>
              <a:ext cx="391475" cy="267500"/>
            </a:xfrm>
            <a:custGeom>
              <a:avLst/>
              <a:gdLst/>
              <a:ahLst/>
              <a:cxnLst/>
              <a:rect l="l" t="t" r="r" b="b"/>
              <a:pathLst>
                <a:path w="15659" h="10700" extrusionOk="0">
                  <a:moveTo>
                    <a:pt x="1" y="0"/>
                  </a:moveTo>
                  <a:lnTo>
                    <a:pt x="1" y="7470"/>
                  </a:lnTo>
                  <a:cubicBezTo>
                    <a:pt x="1" y="9231"/>
                    <a:pt x="1436" y="10699"/>
                    <a:pt x="3230" y="10699"/>
                  </a:cubicBezTo>
                  <a:lnTo>
                    <a:pt x="12429" y="10699"/>
                  </a:lnTo>
                  <a:cubicBezTo>
                    <a:pt x="14223" y="10699"/>
                    <a:pt x="15658" y="9231"/>
                    <a:pt x="15658" y="7470"/>
                  </a:cubicBezTo>
                  <a:lnTo>
                    <a:pt x="156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2625875" y="4803275"/>
              <a:ext cx="391475" cy="267500"/>
            </a:xfrm>
            <a:custGeom>
              <a:avLst/>
              <a:gdLst/>
              <a:ahLst/>
              <a:cxnLst/>
              <a:rect l="l" t="t" r="r" b="b"/>
              <a:pathLst>
                <a:path w="15659" h="10700" extrusionOk="0">
                  <a:moveTo>
                    <a:pt x="1" y="0"/>
                  </a:moveTo>
                  <a:lnTo>
                    <a:pt x="1" y="7470"/>
                  </a:lnTo>
                  <a:cubicBezTo>
                    <a:pt x="1" y="9231"/>
                    <a:pt x="1436" y="10699"/>
                    <a:pt x="3230" y="10699"/>
                  </a:cubicBezTo>
                  <a:lnTo>
                    <a:pt x="12429" y="10699"/>
                  </a:lnTo>
                  <a:cubicBezTo>
                    <a:pt x="14223" y="10699"/>
                    <a:pt x="15658" y="9231"/>
                    <a:pt x="15658" y="7470"/>
                  </a:cubicBezTo>
                  <a:lnTo>
                    <a:pt x="156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2476650" y="2092350"/>
              <a:ext cx="782075" cy="559400"/>
            </a:xfrm>
            <a:custGeom>
              <a:avLst/>
              <a:gdLst/>
              <a:ahLst/>
              <a:cxnLst/>
              <a:rect l="l" t="t" r="r" b="b"/>
              <a:pathLst>
                <a:path w="31283" h="22376" extrusionOk="0">
                  <a:moveTo>
                    <a:pt x="25047" y="1"/>
                  </a:moveTo>
                  <a:cubicBezTo>
                    <a:pt x="24178" y="1"/>
                    <a:pt x="23297" y="203"/>
                    <a:pt x="22476" y="628"/>
                  </a:cubicBezTo>
                  <a:lnTo>
                    <a:pt x="3328" y="10577"/>
                  </a:lnTo>
                  <a:cubicBezTo>
                    <a:pt x="881" y="11850"/>
                    <a:pt x="1" y="14916"/>
                    <a:pt x="1403" y="17297"/>
                  </a:cubicBezTo>
                  <a:cubicBezTo>
                    <a:pt x="3385" y="20600"/>
                    <a:pt x="6871" y="22375"/>
                    <a:pt x="10406" y="22375"/>
                  </a:cubicBezTo>
                  <a:cubicBezTo>
                    <a:pt x="12808" y="22375"/>
                    <a:pt x="15232" y="21556"/>
                    <a:pt x="17224" y="19841"/>
                  </a:cubicBezTo>
                  <a:lnTo>
                    <a:pt x="28739" y="9892"/>
                  </a:lnTo>
                  <a:cubicBezTo>
                    <a:pt x="30794" y="8098"/>
                    <a:pt x="31283" y="5097"/>
                    <a:pt x="29880" y="2749"/>
                  </a:cubicBezTo>
                  <a:cubicBezTo>
                    <a:pt x="28846" y="995"/>
                    <a:pt x="26975" y="1"/>
                    <a:pt x="250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567375" y="624650"/>
              <a:ext cx="1785950" cy="1252625"/>
            </a:xfrm>
            <a:custGeom>
              <a:avLst/>
              <a:gdLst/>
              <a:ahLst/>
              <a:cxnLst/>
              <a:rect l="l" t="t" r="r" b="b"/>
              <a:pathLst>
                <a:path w="71438" h="50105" extrusionOk="0">
                  <a:moveTo>
                    <a:pt x="12526" y="1"/>
                  </a:moveTo>
                  <a:cubicBezTo>
                    <a:pt x="5611" y="1"/>
                    <a:pt x="0" y="5611"/>
                    <a:pt x="0" y="12527"/>
                  </a:cubicBezTo>
                  <a:lnTo>
                    <a:pt x="0" y="33730"/>
                  </a:lnTo>
                  <a:cubicBezTo>
                    <a:pt x="0" y="42700"/>
                    <a:pt x="7242" y="49974"/>
                    <a:pt x="16212" y="49974"/>
                  </a:cubicBezTo>
                  <a:lnTo>
                    <a:pt x="64229" y="50105"/>
                  </a:lnTo>
                  <a:cubicBezTo>
                    <a:pt x="68209" y="50105"/>
                    <a:pt x="71438" y="46876"/>
                    <a:pt x="71438" y="42896"/>
                  </a:cubicBezTo>
                  <a:cubicBezTo>
                    <a:pt x="71438" y="38916"/>
                    <a:pt x="68209" y="35687"/>
                    <a:pt x="64229" y="35687"/>
                  </a:cubicBezTo>
                  <a:lnTo>
                    <a:pt x="59858" y="35687"/>
                  </a:lnTo>
                  <a:cubicBezTo>
                    <a:pt x="56107" y="35687"/>
                    <a:pt x="53073" y="32653"/>
                    <a:pt x="53073" y="28902"/>
                  </a:cubicBezTo>
                  <a:lnTo>
                    <a:pt x="53073" y="8254"/>
                  </a:lnTo>
                  <a:cubicBezTo>
                    <a:pt x="53073" y="3785"/>
                    <a:pt x="49452" y="164"/>
                    <a:pt x="44983" y="164"/>
                  </a:cubicBezTo>
                  <a:cubicBezTo>
                    <a:pt x="37807" y="164"/>
                    <a:pt x="31968" y="6003"/>
                    <a:pt x="31968" y="13179"/>
                  </a:cubicBezTo>
                  <a:lnTo>
                    <a:pt x="31968" y="22248"/>
                  </a:lnTo>
                  <a:cubicBezTo>
                    <a:pt x="31968" y="25249"/>
                    <a:pt x="29554" y="27662"/>
                    <a:pt x="26553" y="27662"/>
                  </a:cubicBezTo>
                  <a:cubicBezTo>
                    <a:pt x="23552" y="27662"/>
                    <a:pt x="21105" y="25249"/>
                    <a:pt x="21105" y="22248"/>
                  </a:cubicBezTo>
                  <a:lnTo>
                    <a:pt x="21105" y="8612"/>
                  </a:lnTo>
                  <a:cubicBezTo>
                    <a:pt x="21105" y="3850"/>
                    <a:pt x="17256" y="1"/>
                    <a:pt x="12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4826900" y="2472575"/>
              <a:ext cx="311550" cy="439575"/>
            </a:xfrm>
            <a:custGeom>
              <a:avLst/>
              <a:gdLst/>
              <a:ahLst/>
              <a:cxnLst/>
              <a:rect l="l" t="t" r="r" b="b"/>
              <a:pathLst>
                <a:path w="12462" h="17583" extrusionOk="0">
                  <a:moveTo>
                    <a:pt x="6231" y="0"/>
                  </a:moveTo>
                  <a:cubicBezTo>
                    <a:pt x="2806" y="0"/>
                    <a:pt x="1" y="3947"/>
                    <a:pt x="1" y="8808"/>
                  </a:cubicBezTo>
                  <a:cubicBezTo>
                    <a:pt x="1" y="13668"/>
                    <a:pt x="2806" y="17583"/>
                    <a:pt x="6231" y="17583"/>
                  </a:cubicBezTo>
                  <a:cubicBezTo>
                    <a:pt x="9689" y="17583"/>
                    <a:pt x="12462" y="13668"/>
                    <a:pt x="12462" y="8808"/>
                  </a:cubicBezTo>
                  <a:cubicBezTo>
                    <a:pt x="12462" y="3947"/>
                    <a:pt x="9689" y="0"/>
                    <a:pt x="6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5717425" y="2472575"/>
              <a:ext cx="311550" cy="439575"/>
            </a:xfrm>
            <a:custGeom>
              <a:avLst/>
              <a:gdLst/>
              <a:ahLst/>
              <a:cxnLst/>
              <a:rect l="l" t="t" r="r" b="b"/>
              <a:pathLst>
                <a:path w="12462" h="17583" extrusionOk="0">
                  <a:moveTo>
                    <a:pt x="6231" y="0"/>
                  </a:moveTo>
                  <a:cubicBezTo>
                    <a:pt x="2774" y="0"/>
                    <a:pt x="1" y="3947"/>
                    <a:pt x="1" y="8808"/>
                  </a:cubicBezTo>
                  <a:cubicBezTo>
                    <a:pt x="1" y="13668"/>
                    <a:pt x="2774" y="17583"/>
                    <a:pt x="6231" y="17583"/>
                  </a:cubicBezTo>
                  <a:cubicBezTo>
                    <a:pt x="9656" y="17583"/>
                    <a:pt x="12462" y="13668"/>
                    <a:pt x="12462" y="8808"/>
                  </a:cubicBezTo>
                  <a:cubicBezTo>
                    <a:pt x="12462" y="3947"/>
                    <a:pt x="9656" y="0"/>
                    <a:pt x="6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5029975" y="3091525"/>
              <a:ext cx="795950" cy="324600"/>
            </a:xfrm>
            <a:custGeom>
              <a:avLst/>
              <a:gdLst/>
              <a:ahLst/>
              <a:cxnLst/>
              <a:rect l="l" t="t" r="r" b="b"/>
              <a:pathLst>
                <a:path w="31838" h="12984" extrusionOk="0">
                  <a:moveTo>
                    <a:pt x="3328" y="1"/>
                  </a:moveTo>
                  <a:cubicBezTo>
                    <a:pt x="1501" y="1"/>
                    <a:pt x="0" y="1501"/>
                    <a:pt x="0" y="3361"/>
                  </a:cubicBezTo>
                  <a:cubicBezTo>
                    <a:pt x="0" y="8645"/>
                    <a:pt x="4306" y="12984"/>
                    <a:pt x="9623" y="12984"/>
                  </a:cubicBezTo>
                  <a:cubicBezTo>
                    <a:pt x="12037" y="12984"/>
                    <a:pt x="14223" y="12103"/>
                    <a:pt x="15919" y="10635"/>
                  </a:cubicBezTo>
                  <a:cubicBezTo>
                    <a:pt x="17615" y="12103"/>
                    <a:pt x="19801" y="12984"/>
                    <a:pt x="22214" y="12984"/>
                  </a:cubicBezTo>
                  <a:cubicBezTo>
                    <a:pt x="27531" y="12984"/>
                    <a:pt x="31837" y="8645"/>
                    <a:pt x="31837" y="3361"/>
                  </a:cubicBezTo>
                  <a:cubicBezTo>
                    <a:pt x="31837" y="1501"/>
                    <a:pt x="30337" y="1"/>
                    <a:pt x="28510" y="1"/>
                  </a:cubicBezTo>
                  <a:cubicBezTo>
                    <a:pt x="26651" y="1"/>
                    <a:pt x="25150" y="1501"/>
                    <a:pt x="25150" y="3361"/>
                  </a:cubicBezTo>
                  <a:cubicBezTo>
                    <a:pt x="25150" y="4992"/>
                    <a:pt x="23845" y="6297"/>
                    <a:pt x="22214" y="6297"/>
                  </a:cubicBezTo>
                  <a:cubicBezTo>
                    <a:pt x="20583" y="6297"/>
                    <a:pt x="19246" y="4992"/>
                    <a:pt x="19246" y="3361"/>
                  </a:cubicBezTo>
                  <a:cubicBezTo>
                    <a:pt x="19246" y="1501"/>
                    <a:pt x="17778" y="1"/>
                    <a:pt x="15919" y="1"/>
                  </a:cubicBezTo>
                  <a:cubicBezTo>
                    <a:pt x="14092" y="1"/>
                    <a:pt x="12592" y="1501"/>
                    <a:pt x="12592" y="3361"/>
                  </a:cubicBezTo>
                  <a:cubicBezTo>
                    <a:pt x="12592" y="4992"/>
                    <a:pt x="11254" y="6297"/>
                    <a:pt x="9623" y="6297"/>
                  </a:cubicBezTo>
                  <a:cubicBezTo>
                    <a:pt x="7992" y="6297"/>
                    <a:pt x="6687" y="4992"/>
                    <a:pt x="6687" y="3361"/>
                  </a:cubicBezTo>
                  <a:cubicBezTo>
                    <a:pt x="6687" y="1501"/>
                    <a:pt x="5187" y="1"/>
                    <a:pt x="3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891;p30"/>
          <p:cNvSpPr/>
          <p:nvPr/>
        </p:nvSpPr>
        <p:spPr>
          <a:xfrm>
            <a:off x="7472570" y="3996350"/>
            <a:ext cx="1505018" cy="1175657"/>
          </a:xfrm>
          <a:prstGeom prst="roundRect">
            <a:avLst>
              <a:gd name="adj" fmla="val 669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936;p30"/>
          <p:cNvGrpSpPr/>
          <p:nvPr/>
        </p:nvGrpSpPr>
        <p:grpSpPr>
          <a:xfrm>
            <a:off x="7943056" y="4304441"/>
            <a:ext cx="755218" cy="623292"/>
            <a:chOff x="1190625" y="693975"/>
            <a:chExt cx="5219200" cy="4307475"/>
          </a:xfrm>
        </p:grpSpPr>
        <p:sp>
          <p:nvSpPr>
            <p:cNvPr id="74" name="Google Shape;937;p30"/>
            <p:cNvSpPr/>
            <p:nvPr/>
          </p:nvSpPr>
          <p:spPr>
            <a:xfrm>
              <a:off x="1255025" y="3011625"/>
              <a:ext cx="590450" cy="548850"/>
            </a:xfrm>
            <a:custGeom>
              <a:avLst/>
              <a:gdLst/>
              <a:ahLst/>
              <a:cxnLst/>
              <a:rect l="l" t="t" r="r" b="b"/>
              <a:pathLst>
                <a:path w="23618" h="21954" extrusionOk="0">
                  <a:moveTo>
                    <a:pt x="23618" y="0"/>
                  </a:moveTo>
                  <a:cubicBezTo>
                    <a:pt x="7112" y="0"/>
                    <a:pt x="1" y="14516"/>
                    <a:pt x="1" y="21953"/>
                  </a:cubicBezTo>
                  <a:lnTo>
                    <a:pt x="6655" y="21953"/>
                  </a:lnTo>
                  <a:cubicBezTo>
                    <a:pt x="6655" y="17452"/>
                    <a:pt x="11516" y="6655"/>
                    <a:pt x="23618" y="6655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38;p30"/>
            <p:cNvSpPr/>
            <p:nvPr/>
          </p:nvSpPr>
          <p:spPr>
            <a:xfrm>
              <a:off x="1190625" y="3477275"/>
              <a:ext cx="272400" cy="362900"/>
            </a:xfrm>
            <a:custGeom>
              <a:avLst/>
              <a:gdLst/>
              <a:ahLst/>
              <a:cxnLst/>
              <a:rect l="l" t="t" r="r" b="b"/>
              <a:pathLst>
                <a:path w="10896" h="14516" extrusionOk="0">
                  <a:moveTo>
                    <a:pt x="5448" y="0"/>
                  </a:moveTo>
                  <a:cubicBezTo>
                    <a:pt x="2446" y="0"/>
                    <a:pt x="0" y="2447"/>
                    <a:pt x="0" y="5480"/>
                  </a:cubicBezTo>
                  <a:cubicBezTo>
                    <a:pt x="0" y="8547"/>
                    <a:pt x="2446" y="14516"/>
                    <a:pt x="5448" y="14516"/>
                  </a:cubicBezTo>
                  <a:cubicBezTo>
                    <a:pt x="8449" y="14516"/>
                    <a:pt x="10895" y="8547"/>
                    <a:pt x="10895" y="5480"/>
                  </a:cubicBezTo>
                  <a:cubicBezTo>
                    <a:pt x="10895" y="2447"/>
                    <a:pt x="8449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39;p30"/>
            <p:cNvSpPr/>
            <p:nvPr/>
          </p:nvSpPr>
          <p:spPr>
            <a:xfrm>
              <a:off x="3571875" y="3421800"/>
              <a:ext cx="837525" cy="1579650"/>
            </a:xfrm>
            <a:custGeom>
              <a:avLst/>
              <a:gdLst/>
              <a:ahLst/>
              <a:cxnLst/>
              <a:rect l="l" t="t" r="r" b="b"/>
              <a:pathLst>
                <a:path w="33501" h="63186" extrusionOk="0">
                  <a:moveTo>
                    <a:pt x="0" y="1"/>
                  </a:moveTo>
                  <a:lnTo>
                    <a:pt x="0" y="58097"/>
                  </a:lnTo>
                  <a:cubicBezTo>
                    <a:pt x="0" y="60902"/>
                    <a:pt x="2283" y="63186"/>
                    <a:pt x="5089" y="63186"/>
                  </a:cubicBezTo>
                  <a:lnTo>
                    <a:pt x="28412" y="63186"/>
                  </a:lnTo>
                  <a:cubicBezTo>
                    <a:pt x="31217" y="63186"/>
                    <a:pt x="33501" y="60902"/>
                    <a:pt x="33501" y="58097"/>
                  </a:cubicBezTo>
                  <a:lnTo>
                    <a:pt x="335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40;p30"/>
            <p:cNvSpPr/>
            <p:nvPr/>
          </p:nvSpPr>
          <p:spPr>
            <a:xfrm>
              <a:off x="3991025" y="4523550"/>
              <a:ext cx="418375" cy="477900"/>
            </a:xfrm>
            <a:custGeom>
              <a:avLst/>
              <a:gdLst/>
              <a:ahLst/>
              <a:cxnLst/>
              <a:rect l="l" t="t" r="r" b="b"/>
              <a:pathLst>
                <a:path w="16735" h="19116" extrusionOk="0">
                  <a:moveTo>
                    <a:pt x="16735" y="0"/>
                  </a:moveTo>
                  <a:cubicBezTo>
                    <a:pt x="7471" y="0"/>
                    <a:pt x="1" y="7503"/>
                    <a:pt x="1" y="16767"/>
                  </a:cubicBezTo>
                  <a:lnTo>
                    <a:pt x="1" y="19116"/>
                  </a:lnTo>
                  <a:lnTo>
                    <a:pt x="11646" y="19116"/>
                  </a:lnTo>
                  <a:cubicBezTo>
                    <a:pt x="14451" y="19116"/>
                    <a:pt x="16735" y="16832"/>
                    <a:pt x="16735" y="14027"/>
                  </a:cubicBezTo>
                  <a:lnTo>
                    <a:pt x="167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41;p30"/>
            <p:cNvSpPr/>
            <p:nvPr/>
          </p:nvSpPr>
          <p:spPr>
            <a:xfrm>
              <a:off x="1705200" y="2398375"/>
              <a:ext cx="2773525" cy="2603075"/>
            </a:xfrm>
            <a:custGeom>
              <a:avLst/>
              <a:gdLst/>
              <a:ahLst/>
              <a:cxnLst/>
              <a:rect l="l" t="t" r="r" b="b"/>
              <a:pathLst>
                <a:path w="110941" h="104123" extrusionOk="0">
                  <a:moveTo>
                    <a:pt x="55454" y="0"/>
                  </a:moveTo>
                  <a:cubicBezTo>
                    <a:pt x="24824" y="0"/>
                    <a:pt x="0" y="18332"/>
                    <a:pt x="0" y="40938"/>
                  </a:cubicBezTo>
                  <a:lnTo>
                    <a:pt x="0" y="99034"/>
                  </a:lnTo>
                  <a:cubicBezTo>
                    <a:pt x="0" y="101839"/>
                    <a:pt x="2284" y="104123"/>
                    <a:pt x="5089" y="104123"/>
                  </a:cubicBezTo>
                  <a:lnTo>
                    <a:pt x="28412" y="104123"/>
                  </a:lnTo>
                  <a:cubicBezTo>
                    <a:pt x="31217" y="104123"/>
                    <a:pt x="33501" y="101839"/>
                    <a:pt x="33501" y="99034"/>
                  </a:cubicBezTo>
                  <a:lnTo>
                    <a:pt x="33501" y="76624"/>
                  </a:lnTo>
                  <a:cubicBezTo>
                    <a:pt x="38687" y="77440"/>
                    <a:pt x="44657" y="77929"/>
                    <a:pt x="51442" y="78092"/>
                  </a:cubicBezTo>
                  <a:lnTo>
                    <a:pt x="51442" y="99034"/>
                  </a:lnTo>
                  <a:cubicBezTo>
                    <a:pt x="51442" y="101839"/>
                    <a:pt x="53725" y="104123"/>
                    <a:pt x="56530" y="104123"/>
                  </a:cubicBezTo>
                  <a:lnTo>
                    <a:pt x="79854" y="104123"/>
                  </a:lnTo>
                  <a:cubicBezTo>
                    <a:pt x="82691" y="104123"/>
                    <a:pt x="84942" y="101839"/>
                    <a:pt x="84942" y="99034"/>
                  </a:cubicBezTo>
                  <a:lnTo>
                    <a:pt x="84942" y="75058"/>
                  </a:lnTo>
                  <a:cubicBezTo>
                    <a:pt x="105493" y="69676"/>
                    <a:pt x="110940" y="57476"/>
                    <a:pt x="110940" y="40938"/>
                  </a:cubicBezTo>
                  <a:cubicBezTo>
                    <a:pt x="110940" y="18332"/>
                    <a:pt x="86117" y="0"/>
                    <a:pt x="554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42;p30"/>
            <p:cNvSpPr/>
            <p:nvPr/>
          </p:nvSpPr>
          <p:spPr>
            <a:xfrm>
              <a:off x="2123550" y="4523550"/>
              <a:ext cx="419175" cy="477900"/>
            </a:xfrm>
            <a:custGeom>
              <a:avLst/>
              <a:gdLst/>
              <a:ahLst/>
              <a:cxnLst/>
              <a:rect l="l" t="t" r="r" b="b"/>
              <a:pathLst>
                <a:path w="16767" h="19116" extrusionOk="0">
                  <a:moveTo>
                    <a:pt x="16767" y="0"/>
                  </a:moveTo>
                  <a:cubicBezTo>
                    <a:pt x="7503" y="0"/>
                    <a:pt x="0" y="7503"/>
                    <a:pt x="0" y="16767"/>
                  </a:cubicBezTo>
                  <a:lnTo>
                    <a:pt x="0" y="19116"/>
                  </a:lnTo>
                  <a:lnTo>
                    <a:pt x="11678" y="19116"/>
                  </a:lnTo>
                  <a:cubicBezTo>
                    <a:pt x="14483" y="19116"/>
                    <a:pt x="16767" y="16832"/>
                    <a:pt x="16767" y="14027"/>
                  </a:cubicBezTo>
                  <a:lnTo>
                    <a:pt x="167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43;p30"/>
            <p:cNvSpPr/>
            <p:nvPr/>
          </p:nvSpPr>
          <p:spPr>
            <a:xfrm>
              <a:off x="3410400" y="4523550"/>
              <a:ext cx="418375" cy="477900"/>
            </a:xfrm>
            <a:custGeom>
              <a:avLst/>
              <a:gdLst/>
              <a:ahLst/>
              <a:cxnLst/>
              <a:rect l="l" t="t" r="r" b="b"/>
              <a:pathLst>
                <a:path w="16735" h="19116" extrusionOk="0">
                  <a:moveTo>
                    <a:pt x="16734" y="0"/>
                  </a:moveTo>
                  <a:cubicBezTo>
                    <a:pt x="7503" y="0"/>
                    <a:pt x="0" y="7503"/>
                    <a:pt x="0" y="16767"/>
                  </a:cubicBezTo>
                  <a:lnTo>
                    <a:pt x="0" y="19116"/>
                  </a:lnTo>
                  <a:lnTo>
                    <a:pt x="11646" y="19116"/>
                  </a:lnTo>
                  <a:cubicBezTo>
                    <a:pt x="14483" y="19116"/>
                    <a:pt x="16734" y="16832"/>
                    <a:pt x="16734" y="14027"/>
                  </a:cubicBezTo>
                  <a:lnTo>
                    <a:pt x="167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44;p30"/>
            <p:cNvSpPr/>
            <p:nvPr/>
          </p:nvSpPr>
          <p:spPr>
            <a:xfrm>
              <a:off x="4884800" y="738825"/>
              <a:ext cx="1525025" cy="2524000"/>
            </a:xfrm>
            <a:custGeom>
              <a:avLst/>
              <a:gdLst/>
              <a:ahLst/>
              <a:cxnLst/>
              <a:rect l="l" t="t" r="r" b="b"/>
              <a:pathLst>
                <a:path w="61001" h="100960" extrusionOk="0">
                  <a:moveTo>
                    <a:pt x="30501" y="1"/>
                  </a:moveTo>
                  <a:cubicBezTo>
                    <a:pt x="13669" y="1"/>
                    <a:pt x="1" y="13668"/>
                    <a:pt x="1" y="30500"/>
                  </a:cubicBezTo>
                  <a:lnTo>
                    <a:pt x="1" y="83279"/>
                  </a:lnTo>
                  <a:cubicBezTo>
                    <a:pt x="1" y="93032"/>
                    <a:pt x="7928" y="100959"/>
                    <a:pt x="17681" y="100959"/>
                  </a:cubicBezTo>
                  <a:cubicBezTo>
                    <a:pt x="27467" y="100959"/>
                    <a:pt x="35394" y="93032"/>
                    <a:pt x="35394" y="83279"/>
                  </a:cubicBezTo>
                  <a:cubicBezTo>
                    <a:pt x="35394" y="65925"/>
                    <a:pt x="43581" y="60445"/>
                    <a:pt x="51084" y="53040"/>
                  </a:cubicBezTo>
                  <a:cubicBezTo>
                    <a:pt x="52225" y="51964"/>
                    <a:pt x="53302" y="50822"/>
                    <a:pt x="54280" y="49615"/>
                  </a:cubicBezTo>
                  <a:cubicBezTo>
                    <a:pt x="54313" y="49583"/>
                    <a:pt x="54346" y="49550"/>
                    <a:pt x="54346" y="49518"/>
                  </a:cubicBezTo>
                  <a:cubicBezTo>
                    <a:pt x="61000" y="40449"/>
                    <a:pt x="61000" y="30500"/>
                    <a:pt x="61000" y="30500"/>
                  </a:cubicBezTo>
                  <a:cubicBezTo>
                    <a:pt x="61000" y="13668"/>
                    <a:pt x="47332" y="1"/>
                    <a:pt x="30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45;p30"/>
            <p:cNvSpPr/>
            <p:nvPr/>
          </p:nvSpPr>
          <p:spPr>
            <a:xfrm>
              <a:off x="4884800" y="1222425"/>
              <a:ext cx="1003100" cy="1619600"/>
            </a:xfrm>
            <a:custGeom>
              <a:avLst/>
              <a:gdLst/>
              <a:ahLst/>
              <a:cxnLst/>
              <a:rect l="l" t="t" r="r" b="b"/>
              <a:pathLst>
                <a:path w="40124" h="64784" extrusionOk="0">
                  <a:moveTo>
                    <a:pt x="19573" y="0"/>
                  </a:moveTo>
                  <a:cubicBezTo>
                    <a:pt x="8776" y="0"/>
                    <a:pt x="1" y="8775"/>
                    <a:pt x="1" y="19572"/>
                  </a:cubicBezTo>
                  <a:lnTo>
                    <a:pt x="1" y="53432"/>
                  </a:lnTo>
                  <a:cubicBezTo>
                    <a:pt x="1" y="59727"/>
                    <a:pt x="5090" y="64783"/>
                    <a:pt x="11353" y="64783"/>
                  </a:cubicBezTo>
                  <a:cubicBezTo>
                    <a:pt x="17648" y="64783"/>
                    <a:pt x="22704" y="59727"/>
                    <a:pt x="22704" y="53432"/>
                  </a:cubicBezTo>
                  <a:cubicBezTo>
                    <a:pt x="22704" y="42308"/>
                    <a:pt x="27989" y="38785"/>
                    <a:pt x="32784" y="34023"/>
                  </a:cubicBezTo>
                  <a:cubicBezTo>
                    <a:pt x="33534" y="33338"/>
                    <a:pt x="34219" y="32620"/>
                    <a:pt x="34839" y="31837"/>
                  </a:cubicBezTo>
                  <a:lnTo>
                    <a:pt x="34904" y="31772"/>
                  </a:lnTo>
                  <a:cubicBezTo>
                    <a:pt x="40123" y="25639"/>
                    <a:pt x="39177" y="19572"/>
                    <a:pt x="39177" y="19572"/>
                  </a:cubicBezTo>
                  <a:cubicBezTo>
                    <a:pt x="39177" y="8775"/>
                    <a:pt x="30403" y="0"/>
                    <a:pt x="19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46;p30"/>
            <p:cNvSpPr/>
            <p:nvPr/>
          </p:nvSpPr>
          <p:spPr>
            <a:xfrm>
              <a:off x="2581025" y="693975"/>
              <a:ext cx="3034500" cy="2713175"/>
            </a:xfrm>
            <a:custGeom>
              <a:avLst/>
              <a:gdLst/>
              <a:ahLst/>
              <a:cxnLst/>
              <a:rect l="l" t="t" r="r" b="b"/>
              <a:pathLst>
                <a:path w="121380" h="108527" extrusionOk="0">
                  <a:moveTo>
                    <a:pt x="60674" y="1"/>
                  </a:moveTo>
                  <a:cubicBezTo>
                    <a:pt x="27173" y="1"/>
                    <a:pt x="1" y="24302"/>
                    <a:pt x="1" y="54247"/>
                  </a:cubicBezTo>
                  <a:cubicBezTo>
                    <a:pt x="1" y="84225"/>
                    <a:pt x="27173" y="108527"/>
                    <a:pt x="60674" y="108527"/>
                  </a:cubicBezTo>
                  <a:cubicBezTo>
                    <a:pt x="94207" y="108527"/>
                    <a:pt x="121379" y="84225"/>
                    <a:pt x="121379" y="54247"/>
                  </a:cubicBezTo>
                  <a:cubicBezTo>
                    <a:pt x="121379" y="24302"/>
                    <a:pt x="94207" y="1"/>
                    <a:pt x="60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47;p30"/>
            <p:cNvSpPr/>
            <p:nvPr/>
          </p:nvSpPr>
          <p:spPr>
            <a:xfrm>
              <a:off x="4314775" y="2288275"/>
              <a:ext cx="769850" cy="1048750"/>
            </a:xfrm>
            <a:custGeom>
              <a:avLst/>
              <a:gdLst/>
              <a:ahLst/>
              <a:cxnLst/>
              <a:rect l="l" t="t" r="r" b="b"/>
              <a:pathLst>
                <a:path w="30794" h="41950" extrusionOk="0">
                  <a:moveTo>
                    <a:pt x="3687" y="0"/>
                  </a:moveTo>
                  <a:lnTo>
                    <a:pt x="3687" y="0"/>
                  </a:lnTo>
                  <a:cubicBezTo>
                    <a:pt x="1" y="18626"/>
                    <a:pt x="4372" y="32490"/>
                    <a:pt x="10570" y="41949"/>
                  </a:cubicBezTo>
                  <a:cubicBezTo>
                    <a:pt x="18072" y="39731"/>
                    <a:pt x="24922" y="36208"/>
                    <a:pt x="30794" y="31707"/>
                  </a:cubicBezTo>
                  <a:cubicBezTo>
                    <a:pt x="25379" y="25509"/>
                    <a:pt x="22378" y="15364"/>
                    <a:pt x="22378" y="2708"/>
                  </a:cubicBezTo>
                  <a:lnTo>
                    <a:pt x="36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48;p30"/>
            <p:cNvSpPr/>
            <p:nvPr/>
          </p:nvSpPr>
          <p:spPr>
            <a:xfrm>
              <a:off x="1387975" y="738825"/>
              <a:ext cx="1525000" cy="2524000"/>
            </a:xfrm>
            <a:custGeom>
              <a:avLst/>
              <a:gdLst/>
              <a:ahLst/>
              <a:cxnLst/>
              <a:rect l="l" t="t" r="r" b="b"/>
              <a:pathLst>
                <a:path w="61000" h="100960" extrusionOk="0">
                  <a:moveTo>
                    <a:pt x="30500" y="1"/>
                  </a:moveTo>
                  <a:cubicBezTo>
                    <a:pt x="13668" y="1"/>
                    <a:pt x="0" y="13668"/>
                    <a:pt x="0" y="30500"/>
                  </a:cubicBezTo>
                  <a:cubicBezTo>
                    <a:pt x="0" y="30500"/>
                    <a:pt x="0" y="40449"/>
                    <a:pt x="6654" y="49518"/>
                  </a:cubicBezTo>
                  <a:cubicBezTo>
                    <a:pt x="6687" y="49550"/>
                    <a:pt x="6720" y="49583"/>
                    <a:pt x="6720" y="49615"/>
                  </a:cubicBezTo>
                  <a:cubicBezTo>
                    <a:pt x="7698" y="50822"/>
                    <a:pt x="8775" y="51964"/>
                    <a:pt x="9949" y="53040"/>
                  </a:cubicBezTo>
                  <a:cubicBezTo>
                    <a:pt x="17419" y="60445"/>
                    <a:pt x="25639" y="65925"/>
                    <a:pt x="25639" y="83279"/>
                  </a:cubicBezTo>
                  <a:cubicBezTo>
                    <a:pt x="25639" y="93032"/>
                    <a:pt x="33533" y="100959"/>
                    <a:pt x="43319" y="100959"/>
                  </a:cubicBezTo>
                  <a:cubicBezTo>
                    <a:pt x="53073" y="100959"/>
                    <a:pt x="60999" y="93032"/>
                    <a:pt x="60999" y="83279"/>
                  </a:cubicBezTo>
                  <a:lnTo>
                    <a:pt x="60999" y="30500"/>
                  </a:lnTo>
                  <a:cubicBezTo>
                    <a:pt x="60999" y="13668"/>
                    <a:pt x="47331" y="1"/>
                    <a:pt x="30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49;p30"/>
            <p:cNvSpPr/>
            <p:nvPr/>
          </p:nvSpPr>
          <p:spPr>
            <a:xfrm>
              <a:off x="1910700" y="1222425"/>
              <a:ext cx="1002275" cy="1619600"/>
            </a:xfrm>
            <a:custGeom>
              <a:avLst/>
              <a:gdLst/>
              <a:ahLst/>
              <a:cxnLst/>
              <a:rect l="l" t="t" r="r" b="b"/>
              <a:pathLst>
                <a:path w="40091" h="64784" extrusionOk="0">
                  <a:moveTo>
                    <a:pt x="20518" y="0"/>
                  </a:moveTo>
                  <a:cubicBezTo>
                    <a:pt x="9688" y="0"/>
                    <a:pt x="946" y="8775"/>
                    <a:pt x="946" y="19572"/>
                  </a:cubicBezTo>
                  <a:cubicBezTo>
                    <a:pt x="946" y="19572"/>
                    <a:pt x="0" y="25639"/>
                    <a:pt x="5187" y="31772"/>
                  </a:cubicBezTo>
                  <a:lnTo>
                    <a:pt x="5252" y="31837"/>
                  </a:lnTo>
                  <a:cubicBezTo>
                    <a:pt x="5872" y="32620"/>
                    <a:pt x="6557" y="33338"/>
                    <a:pt x="7307" y="34023"/>
                  </a:cubicBezTo>
                  <a:cubicBezTo>
                    <a:pt x="12102" y="38785"/>
                    <a:pt x="17387" y="42308"/>
                    <a:pt x="17387" y="53432"/>
                  </a:cubicBezTo>
                  <a:cubicBezTo>
                    <a:pt x="17387" y="59727"/>
                    <a:pt x="22475" y="64783"/>
                    <a:pt x="28738" y="64783"/>
                  </a:cubicBezTo>
                  <a:cubicBezTo>
                    <a:pt x="35001" y="64783"/>
                    <a:pt x="40090" y="59727"/>
                    <a:pt x="40090" y="53432"/>
                  </a:cubicBezTo>
                  <a:lnTo>
                    <a:pt x="40090" y="19572"/>
                  </a:lnTo>
                  <a:cubicBezTo>
                    <a:pt x="40090" y="8775"/>
                    <a:pt x="31315" y="0"/>
                    <a:pt x="20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50;p30"/>
            <p:cNvSpPr/>
            <p:nvPr/>
          </p:nvSpPr>
          <p:spPr>
            <a:xfrm>
              <a:off x="4373500" y="2223025"/>
              <a:ext cx="1710125" cy="1461400"/>
            </a:xfrm>
            <a:custGeom>
              <a:avLst/>
              <a:gdLst/>
              <a:ahLst/>
              <a:cxnLst/>
              <a:rect l="l" t="t" r="r" b="b"/>
              <a:pathLst>
                <a:path w="68405" h="58456" extrusionOk="0">
                  <a:moveTo>
                    <a:pt x="6361" y="1"/>
                  </a:moveTo>
                  <a:cubicBezTo>
                    <a:pt x="2806" y="1"/>
                    <a:pt x="0" y="2969"/>
                    <a:pt x="229" y="6525"/>
                  </a:cubicBezTo>
                  <a:cubicBezTo>
                    <a:pt x="2121" y="36111"/>
                    <a:pt x="16865" y="48572"/>
                    <a:pt x="25901" y="53465"/>
                  </a:cubicBezTo>
                  <a:cubicBezTo>
                    <a:pt x="32000" y="56792"/>
                    <a:pt x="38818" y="58456"/>
                    <a:pt x="45668" y="58456"/>
                  </a:cubicBezTo>
                  <a:cubicBezTo>
                    <a:pt x="51801" y="58456"/>
                    <a:pt x="57966" y="57118"/>
                    <a:pt x="63772" y="54509"/>
                  </a:cubicBezTo>
                  <a:cubicBezTo>
                    <a:pt x="67165" y="52975"/>
                    <a:pt x="68404" y="48800"/>
                    <a:pt x="66382" y="45669"/>
                  </a:cubicBezTo>
                  <a:lnTo>
                    <a:pt x="60478" y="36568"/>
                  </a:lnTo>
                  <a:cubicBezTo>
                    <a:pt x="59312" y="34807"/>
                    <a:pt x="57383" y="33845"/>
                    <a:pt x="55374" y="33845"/>
                  </a:cubicBezTo>
                  <a:cubicBezTo>
                    <a:pt x="54628" y="33845"/>
                    <a:pt x="53871" y="33978"/>
                    <a:pt x="53138" y="34252"/>
                  </a:cubicBezTo>
                  <a:cubicBezTo>
                    <a:pt x="50684" y="35181"/>
                    <a:pt x="48146" y="35651"/>
                    <a:pt x="45651" y="35651"/>
                  </a:cubicBezTo>
                  <a:cubicBezTo>
                    <a:pt x="42540" y="35651"/>
                    <a:pt x="39496" y="34920"/>
                    <a:pt x="36763" y="33436"/>
                  </a:cubicBezTo>
                  <a:cubicBezTo>
                    <a:pt x="28967" y="29196"/>
                    <a:pt x="24074" y="19214"/>
                    <a:pt x="23030" y="5644"/>
                  </a:cubicBezTo>
                  <a:cubicBezTo>
                    <a:pt x="22802" y="2447"/>
                    <a:pt x="20127" y="1"/>
                    <a:pt x="16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51;p30"/>
            <p:cNvSpPr/>
            <p:nvPr/>
          </p:nvSpPr>
          <p:spPr>
            <a:xfrm>
              <a:off x="4649950" y="2396725"/>
              <a:ext cx="955775" cy="994125"/>
            </a:xfrm>
            <a:custGeom>
              <a:avLst/>
              <a:gdLst/>
              <a:ahLst/>
              <a:cxnLst/>
              <a:rect l="l" t="t" r="r" b="b"/>
              <a:pathLst>
                <a:path w="38231" h="39765" extrusionOk="0">
                  <a:moveTo>
                    <a:pt x="12102" y="1"/>
                  </a:moveTo>
                  <a:lnTo>
                    <a:pt x="2773" y="2773"/>
                  </a:lnTo>
                  <a:cubicBezTo>
                    <a:pt x="1012" y="3295"/>
                    <a:pt x="0" y="5155"/>
                    <a:pt x="522" y="6916"/>
                  </a:cubicBezTo>
                  <a:cubicBezTo>
                    <a:pt x="979" y="8351"/>
                    <a:pt x="2284" y="9297"/>
                    <a:pt x="3719" y="9297"/>
                  </a:cubicBezTo>
                  <a:cubicBezTo>
                    <a:pt x="4045" y="9297"/>
                    <a:pt x="4372" y="9265"/>
                    <a:pt x="4665" y="9167"/>
                  </a:cubicBezTo>
                  <a:lnTo>
                    <a:pt x="13114" y="6655"/>
                  </a:lnTo>
                  <a:cubicBezTo>
                    <a:pt x="12657" y="4568"/>
                    <a:pt x="12331" y="2349"/>
                    <a:pt x="12102" y="1"/>
                  </a:cubicBezTo>
                  <a:close/>
                  <a:moveTo>
                    <a:pt x="16995" y="17387"/>
                  </a:moveTo>
                  <a:lnTo>
                    <a:pt x="9004" y="23487"/>
                  </a:lnTo>
                  <a:cubicBezTo>
                    <a:pt x="7536" y="24596"/>
                    <a:pt x="7242" y="26684"/>
                    <a:pt x="8351" y="28152"/>
                  </a:cubicBezTo>
                  <a:cubicBezTo>
                    <a:pt x="9004" y="29000"/>
                    <a:pt x="10015" y="29457"/>
                    <a:pt x="10993" y="29457"/>
                  </a:cubicBezTo>
                  <a:cubicBezTo>
                    <a:pt x="11711" y="29457"/>
                    <a:pt x="12429" y="29228"/>
                    <a:pt x="13016" y="28772"/>
                  </a:cubicBezTo>
                  <a:lnTo>
                    <a:pt x="20877" y="22769"/>
                  </a:lnTo>
                  <a:cubicBezTo>
                    <a:pt x="19409" y="21236"/>
                    <a:pt x="18104" y="19442"/>
                    <a:pt x="16995" y="17387"/>
                  </a:cubicBezTo>
                  <a:close/>
                  <a:moveTo>
                    <a:pt x="38231" y="28380"/>
                  </a:moveTo>
                  <a:lnTo>
                    <a:pt x="38231" y="28380"/>
                  </a:lnTo>
                  <a:cubicBezTo>
                    <a:pt x="37032" y="28589"/>
                    <a:pt x="35824" y="28695"/>
                    <a:pt x="34627" y="28695"/>
                  </a:cubicBezTo>
                  <a:cubicBezTo>
                    <a:pt x="33576" y="28695"/>
                    <a:pt x="32533" y="28613"/>
                    <a:pt x="31511" y="28445"/>
                  </a:cubicBezTo>
                  <a:lnTo>
                    <a:pt x="30467" y="35980"/>
                  </a:lnTo>
                  <a:cubicBezTo>
                    <a:pt x="30239" y="37807"/>
                    <a:pt x="31511" y="39471"/>
                    <a:pt x="33338" y="39732"/>
                  </a:cubicBezTo>
                  <a:cubicBezTo>
                    <a:pt x="33468" y="39732"/>
                    <a:pt x="33632" y="39764"/>
                    <a:pt x="33762" y="39764"/>
                  </a:cubicBezTo>
                  <a:cubicBezTo>
                    <a:pt x="35426" y="39764"/>
                    <a:pt x="36828" y="38557"/>
                    <a:pt x="37057" y="36894"/>
                  </a:cubicBezTo>
                  <a:lnTo>
                    <a:pt x="38231" y="283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52;p30"/>
            <p:cNvSpPr/>
            <p:nvPr/>
          </p:nvSpPr>
          <p:spPr>
            <a:xfrm>
              <a:off x="3997550" y="1781025"/>
              <a:ext cx="166400" cy="298500"/>
            </a:xfrm>
            <a:custGeom>
              <a:avLst/>
              <a:gdLst/>
              <a:ahLst/>
              <a:cxnLst/>
              <a:rect l="l" t="t" r="r" b="b"/>
              <a:pathLst>
                <a:path w="6656" h="11940" extrusionOk="0">
                  <a:moveTo>
                    <a:pt x="3328" y="1"/>
                  </a:moveTo>
                  <a:cubicBezTo>
                    <a:pt x="1468" y="1"/>
                    <a:pt x="1" y="1469"/>
                    <a:pt x="1" y="3328"/>
                  </a:cubicBezTo>
                  <a:lnTo>
                    <a:pt x="1" y="8612"/>
                  </a:lnTo>
                  <a:cubicBezTo>
                    <a:pt x="1" y="10472"/>
                    <a:pt x="1468" y="11940"/>
                    <a:pt x="3328" y="11940"/>
                  </a:cubicBezTo>
                  <a:cubicBezTo>
                    <a:pt x="5155" y="11940"/>
                    <a:pt x="6655" y="10472"/>
                    <a:pt x="6655" y="8612"/>
                  </a:cubicBezTo>
                  <a:lnTo>
                    <a:pt x="6655" y="3328"/>
                  </a:lnTo>
                  <a:cubicBezTo>
                    <a:pt x="6655" y="1469"/>
                    <a:pt x="5155" y="1"/>
                    <a:pt x="3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53;p30"/>
            <p:cNvSpPr/>
            <p:nvPr/>
          </p:nvSpPr>
          <p:spPr>
            <a:xfrm>
              <a:off x="5072375" y="1781025"/>
              <a:ext cx="166375" cy="298500"/>
            </a:xfrm>
            <a:custGeom>
              <a:avLst/>
              <a:gdLst/>
              <a:ahLst/>
              <a:cxnLst/>
              <a:rect l="l" t="t" r="r" b="b"/>
              <a:pathLst>
                <a:path w="6655" h="11940" extrusionOk="0">
                  <a:moveTo>
                    <a:pt x="3328" y="1"/>
                  </a:moveTo>
                  <a:cubicBezTo>
                    <a:pt x="1501" y="1"/>
                    <a:pt x="1" y="1469"/>
                    <a:pt x="1" y="3328"/>
                  </a:cubicBezTo>
                  <a:lnTo>
                    <a:pt x="1" y="8612"/>
                  </a:lnTo>
                  <a:cubicBezTo>
                    <a:pt x="1" y="10472"/>
                    <a:pt x="1501" y="11940"/>
                    <a:pt x="3328" y="11940"/>
                  </a:cubicBezTo>
                  <a:cubicBezTo>
                    <a:pt x="5154" y="11940"/>
                    <a:pt x="6655" y="10472"/>
                    <a:pt x="6655" y="8612"/>
                  </a:cubicBezTo>
                  <a:lnTo>
                    <a:pt x="6655" y="3328"/>
                  </a:lnTo>
                  <a:cubicBezTo>
                    <a:pt x="6655" y="1469"/>
                    <a:pt x="5154" y="1"/>
                    <a:pt x="3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964" y="3003592"/>
            <a:ext cx="1854021" cy="1729849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614" y="3286990"/>
            <a:ext cx="2652966" cy="1663939"/>
          </a:xfrm>
          <a:prstGeom prst="rect">
            <a:avLst/>
          </a:prstGeom>
        </p:spPr>
      </p:pic>
      <p:sp>
        <p:nvSpPr>
          <p:cNvPr id="69" name="Title 4">
            <a:extLst>
              <a:ext uri="{FF2B5EF4-FFF2-40B4-BE49-F238E27FC236}">
                <a16:creationId xmlns:a16="http://schemas.microsoft.com/office/drawing/2014/main" id="{4BA725CF-BA8F-B35C-C1E6-ABA7E76207D5}"/>
              </a:ext>
            </a:extLst>
          </p:cNvPr>
          <p:cNvSpPr>
            <a:spLocks noGrp="1"/>
          </p:cNvSpPr>
          <p:nvPr/>
        </p:nvSpPr>
        <p:spPr bwMode="black">
          <a:xfrm>
            <a:off x="2647506" y="127210"/>
            <a:ext cx="3884359" cy="5107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Mali"/>
                <a:ea typeface="Calibri"/>
                <a:cs typeface="Calibri"/>
              </a:rPr>
              <a:t>LEAD IN - 2 MIN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678" y="1287686"/>
            <a:ext cx="68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1-Talk about the following pictures.</a:t>
            </a:r>
          </a:p>
          <a:p>
            <a:r>
              <a:rPr lang="en-US" sz="2800" dirty="0" smtClean="0"/>
              <a:t>2-Guess ! What is the topic of  Unit 1?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FA9D5FA-DF16-09DB-A473-0DE42B139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650" y="2395261"/>
            <a:ext cx="1949450" cy="55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72000">
              <a:srgbClr val="F2F2F2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0061"/>
            <a:ext cx="4130400" cy="377700"/>
          </a:xfrm>
        </p:spPr>
        <p:txBody>
          <a:bodyPr/>
          <a:lstStyle/>
          <a:p>
            <a:r>
              <a:rPr lang="en-US" dirty="0" smtClean="0"/>
              <a:t>P (2)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724" t="23886" r="34877" b="5974"/>
          <a:stretch/>
        </p:blipFill>
        <p:spPr>
          <a:xfrm>
            <a:off x="4876070" y="2049"/>
            <a:ext cx="4093757" cy="5141451"/>
          </a:xfrm>
          <a:prstGeom prst="rect">
            <a:avLst/>
          </a:prstGeom>
        </p:spPr>
      </p:pic>
      <p:sp>
        <p:nvSpPr>
          <p:cNvPr id="97" name="Google Shape;795;p29"/>
          <p:cNvSpPr txBox="1">
            <a:spLocks/>
          </p:cNvSpPr>
          <p:nvPr/>
        </p:nvSpPr>
        <p:spPr>
          <a:xfrm>
            <a:off x="18686" y="2728474"/>
            <a:ext cx="5371105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37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1) Do you like to be around animals?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2) Why are animals important to us?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38C810-B278-2A86-CAAD-DC516AAD00C8}"/>
              </a:ext>
            </a:extLst>
          </p:cNvPr>
          <p:cNvSpPr>
            <a:spLocks noGrp="1"/>
          </p:cNvSpPr>
          <p:nvPr/>
        </p:nvSpPr>
        <p:spPr bwMode="black">
          <a:xfrm>
            <a:off x="276448" y="299738"/>
            <a:ext cx="4497572" cy="5525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Mali"/>
                <a:ea typeface="Calibri"/>
                <a:cs typeface="Mali"/>
              </a:rPr>
              <a:t>PRE-ASSESSMENT - 2 MIN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8B280-81D2-17D9-F283-3535B71D9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25" y="3381887"/>
            <a:ext cx="1120775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15" y="1321032"/>
            <a:ext cx="4130400" cy="377700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The Kemp’s Ridley sea turtle</a:t>
            </a:r>
            <a:endParaRPr lang="en-US" sz="2000" dirty="0"/>
          </a:p>
        </p:txBody>
      </p:sp>
      <p:sp>
        <p:nvSpPr>
          <p:cNvPr id="3" name="Google Shape;487;p26"/>
          <p:cNvSpPr txBox="1">
            <a:spLocks/>
          </p:cNvSpPr>
          <p:nvPr/>
        </p:nvSpPr>
        <p:spPr>
          <a:xfrm>
            <a:off x="610072" y="95931"/>
            <a:ext cx="41304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37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 smtClean="0"/>
              <a:t>Building Vocabulary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56" y="2155372"/>
            <a:ext cx="4060372" cy="203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2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572" y="1767346"/>
            <a:ext cx="4130400" cy="3777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Endangered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en-US" sz="2000" dirty="0"/>
          </a:p>
        </p:txBody>
      </p:sp>
      <p:sp>
        <p:nvSpPr>
          <p:cNvPr id="3" name="Google Shape;487;p26"/>
          <p:cNvSpPr txBox="1">
            <a:spLocks/>
          </p:cNvSpPr>
          <p:nvPr/>
        </p:nvSpPr>
        <p:spPr>
          <a:xfrm>
            <a:off x="610072" y="95931"/>
            <a:ext cx="41304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37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 smtClean="0"/>
              <a:t>Building Vocabulary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8018" y="2456122"/>
            <a:ext cx="329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omic Sans MS" panose="030F0702030302020204" pitchFamily="66" charset="0"/>
                <a:cs typeface="Amatic SC"/>
                <a:sym typeface="Amatic SC"/>
              </a:rPr>
              <a:t>at risk, not safe.</a:t>
            </a:r>
            <a:r>
              <a:rPr lang="en-US" sz="1600" dirty="0" smtClean="0"/>
              <a:t>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34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286" y="1854431"/>
            <a:ext cx="6072686" cy="3777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extinction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en-US" sz="2000" dirty="0"/>
          </a:p>
        </p:txBody>
      </p:sp>
      <p:sp>
        <p:nvSpPr>
          <p:cNvPr id="3" name="Google Shape;487;p26"/>
          <p:cNvSpPr txBox="1">
            <a:spLocks/>
          </p:cNvSpPr>
          <p:nvPr/>
        </p:nvSpPr>
        <p:spPr>
          <a:xfrm>
            <a:off x="610072" y="95931"/>
            <a:ext cx="41304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37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dirty="0" smtClean="0"/>
              <a:t>Building Vocabulary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85" y="2492829"/>
            <a:ext cx="3976913" cy="2982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177" y="2492829"/>
            <a:ext cx="273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omic Sans MS" panose="030F0702030302020204" pitchFamily="66" charset="0"/>
                <a:cs typeface="Amatic SC"/>
                <a:sym typeface="Amatic SC"/>
              </a:rPr>
              <a:t>when </a:t>
            </a:r>
            <a:r>
              <a:rPr lang="en-U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omic Sans MS" panose="030F0702030302020204" pitchFamily="66" charset="0"/>
                <a:cs typeface="Amatic SC"/>
                <a:sym typeface="Amatic SC"/>
              </a:rPr>
              <a:t>something</a:t>
            </a: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omic Sans MS" panose="030F0702030302020204" pitchFamily="66" charset="0"/>
                <a:cs typeface="Amatic SC"/>
                <a:sym typeface="Amatic SC"/>
              </a:rPr>
              <a:t> is no longer exists.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72000">
              <a:srgbClr val="F2F2F2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6"/>
          <p:cNvSpPr txBox="1">
            <a:spLocks noGrp="1"/>
          </p:cNvSpPr>
          <p:nvPr>
            <p:ph type="title"/>
          </p:nvPr>
        </p:nvSpPr>
        <p:spPr>
          <a:xfrm>
            <a:off x="610072" y="95931"/>
            <a:ext cx="4130400" cy="3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Presentation</a:t>
            </a:r>
            <a:endParaRPr dirty="0"/>
          </a:p>
        </p:txBody>
      </p:sp>
      <p:grpSp>
        <p:nvGrpSpPr>
          <p:cNvPr id="488" name="Google Shape;488;p26"/>
          <p:cNvGrpSpPr/>
          <p:nvPr/>
        </p:nvGrpSpPr>
        <p:grpSpPr>
          <a:xfrm>
            <a:off x="1002600" y="536895"/>
            <a:ext cx="262319" cy="275940"/>
            <a:chOff x="1546200" y="767695"/>
            <a:chExt cx="262319" cy="275940"/>
          </a:xfrm>
        </p:grpSpPr>
        <p:sp>
          <p:nvSpPr>
            <p:cNvPr id="489" name="Google Shape;489;p26"/>
            <p:cNvSpPr/>
            <p:nvPr/>
          </p:nvSpPr>
          <p:spPr>
            <a:xfrm>
              <a:off x="1651485" y="767695"/>
              <a:ext cx="85985" cy="275940"/>
            </a:xfrm>
            <a:custGeom>
              <a:avLst/>
              <a:gdLst/>
              <a:ahLst/>
              <a:cxnLst/>
              <a:rect l="l" t="t" r="r" b="b"/>
              <a:pathLst>
                <a:path w="1635" h="5247" extrusionOk="0">
                  <a:moveTo>
                    <a:pt x="185" y="0"/>
                  </a:moveTo>
                  <a:cubicBezTo>
                    <a:pt x="169" y="0"/>
                    <a:pt x="152" y="3"/>
                    <a:pt x="134" y="9"/>
                  </a:cubicBezTo>
                  <a:cubicBezTo>
                    <a:pt x="34" y="42"/>
                    <a:pt x="0" y="109"/>
                    <a:pt x="34" y="209"/>
                  </a:cubicBezTo>
                  <a:lnTo>
                    <a:pt x="1301" y="5113"/>
                  </a:lnTo>
                  <a:cubicBezTo>
                    <a:pt x="1335" y="5179"/>
                    <a:pt x="1401" y="5246"/>
                    <a:pt x="1468" y="5246"/>
                  </a:cubicBezTo>
                  <a:lnTo>
                    <a:pt x="1501" y="5213"/>
                  </a:lnTo>
                  <a:cubicBezTo>
                    <a:pt x="1601" y="5213"/>
                    <a:pt x="1635" y="5113"/>
                    <a:pt x="1601" y="5046"/>
                  </a:cubicBezTo>
                  <a:lnTo>
                    <a:pt x="334" y="109"/>
                  </a:lnTo>
                  <a:cubicBezTo>
                    <a:pt x="307" y="55"/>
                    <a:pt x="257" y="0"/>
                    <a:pt x="18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1546200" y="857203"/>
              <a:ext cx="262319" cy="88193"/>
            </a:xfrm>
            <a:custGeom>
              <a:avLst/>
              <a:gdLst/>
              <a:ahLst/>
              <a:cxnLst/>
              <a:rect l="l" t="t" r="r" b="b"/>
              <a:pathLst>
                <a:path w="4988" h="1677" extrusionOk="0">
                  <a:moveTo>
                    <a:pt x="4778" y="0"/>
                  </a:moveTo>
                  <a:cubicBezTo>
                    <a:pt x="4765" y="0"/>
                    <a:pt x="4752" y="3"/>
                    <a:pt x="4738" y="8"/>
                  </a:cubicBezTo>
                  <a:lnTo>
                    <a:pt x="134" y="1343"/>
                  </a:lnTo>
                  <a:cubicBezTo>
                    <a:pt x="34" y="1376"/>
                    <a:pt x="1" y="1476"/>
                    <a:pt x="1" y="1543"/>
                  </a:cubicBezTo>
                  <a:cubicBezTo>
                    <a:pt x="34" y="1609"/>
                    <a:pt x="101" y="1643"/>
                    <a:pt x="168" y="1676"/>
                  </a:cubicBezTo>
                  <a:lnTo>
                    <a:pt x="201" y="1643"/>
                  </a:lnTo>
                  <a:lnTo>
                    <a:pt x="4804" y="308"/>
                  </a:lnTo>
                  <a:cubicBezTo>
                    <a:pt x="4988" y="308"/>
                    <a:pt x="4919" y="0"/>
                    <a:pt x="477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1583065" y="817971"/>
              <a:ext cx="224612" cy="151985"/>
            </a:xfrm>
            <a:custGeom>
              <a:avLst/>
              <a:gdLst/>
              <a:ahLst/>
              <a:cxnLst/>
              <a:rect l="l" t="t" r="r" b="b"/>
              <a:pathLst>
                <a:path w="4271" h="2890" extrusionOk="0">
                  <a:moveTo>
                    <a:pt x="184" y="0"/>
                  </a:moveTo>
                  <a:cubicBezTo>
                    <a:pt x="132" y="0"/>
                    <a:pt x="76" y="24"/>
                    <a:pt x="34" y="87"/>
                  </a:cubicBezTo>
                  <a:cubicBezTo>
                    <a:pt x="0" y="154"/>
                    <a:pt x="0" y="254"/>
                    <a:pt x="100" y="287"/>
                  </a:cubicBezTo>
                  <a:lnTo>
                    <a:pt x="4003" y="2889"/>
                  </a:lnTo>
                  <a:lnTo>
                    <a:pt x="4070" y="2889"/>
                  </a:lnTo>
                  <a:cubicBezTo>
                    <a:pt x="4237" y="2889"/>
                    <a:pt x="4270" y="2689"/>
                    <a:pt x="4170" y="2622"/>
                  </a:cubicBezTo>
                  <a:lnTo>
                    <a:pt x="267" y="20"/>
                  </a:lnTo>
                  <a:cubicBezTo>
                    <a:pt x="243" y="8"/>
                    <a:pt x="214" y="0"/>
                    <a:pt x="18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1619878" y="775005"/>
              <a:ext cx="143939" cy="237023"/>
            </a:xfrm>
            <a:custGeom>
              <a:avLst/>
              <a:gdLst/>
              <a:ahLst/>
              <a:cxnLst/>
              <a:rect l="l" t="t" r="r" b="b"/>
              <a:pathLst>
                <a:path w="2737" h="4507" extrusionOk="0">
                  <a:moveTo>
                    <a:pt x="2525" y="0"/>
                  </a:moveTo>
                  <a:cubicBezTo>
                    <a:pt x="2469" y="0"/>
                    <a:pt x="2423" y="29"/>
                    <a:pt x="2403" y="70"/>
                  </a:cubicBezTo>
                  <a:lnTo>
                    <a:pt x="68" y="4273"/>
                  </a:lnTo>
                  <a:cubicBezTo>
                    <a:pt x="1" y="4340"/>
                    <a:pt x="34" y="4440"/>
                    <a:pt x="101" y="4473"/>
                  </a:cubicBezTo>
                  <a:cubicBezTo>
                    <a:pt x="134" y="4473"/>
                    <a:pt x="168" y="4473"/>
                    <a:pt x="201" y="4507"/>
                  </a:cubicBezTo>
                  <a:cubicBezTo>
                    <a:pt x="234" y="4507"/>
                    <a:pt x="301" y="4473"/>
                    <a:pt x="334" y="4407"/>
                  </a:cubicBezTo>
                  <a:lnTo>
                    <a:pt x="2669" y="237"/>
                  </a:lnTo>
                  <a:cubicBezTo>
                    <a:pt x="2736" y="170"/>
                    <a:pt x="2703" y="70"/>
                    <a:pt x="2636" y="37"/>
                  </a:cubicBezTo>
                  <a:cubicBezTo>
                    <a:pt x="2598" y="11"/>
                    <a:pt x="2560" y="0"/>
                    <a:pt x="252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6"/>
          <p:cNvGrpSpPr/>
          <p:nvPr/>
        </p:nvGrpSpPr>
        <p:grpSpPr>
          <a:xfrm>
            <a:off x="4701976" y="3385321"/>
            <a:ext cx="264948" cy="275887"/>
            <a:chOff x="8159051" y="4277571"/>
            <a:chExt cx="264948" cy="275887"/>
          </a:xfrm>
        </p:grpSpPr>
        <p:sp>
          <p:nvSpPr>
            <p:cNvPr id="494" name="Google Shape;494;p26"/>
            <p:cNvSpPr/>
            <p:nvPr/>
          </p:nvSpPr>
          <p:spPr>
            <a:xfrm>
              <a:off x="8267808" y="4277571"/>
              <a:ext cx="86037" cy="275887"/>
            </a:xfrm>
            <a:custGeom>
              <a:avLst/>
              <a:gdLst/>
              <a:ahLst/>
              <a:cxnLst/>
              <a:rect l="l" t="t" r="r" b="b"/>
              <a:pathLst>
                <a:path w="1636" h="5246" extrusionOk="0">
                  <a:moveTo>
                    <a:pt x="184" y="0"/>
                  </a:moveTo>
                  <a:cubicBezTo>
                    <a:pt x="169" y="0"/>
                    <a:pt x="152" y="3"/>
                    <a:pt x="134" y="9"/>
                  </a:cubicBezTo>
                  <a:cubicBezTo>
                    <a:pt x="67" y="42"/>
                    <a:pt x="1" y="109"/>
                    <a:pt x="34" y="209"/>
                  </a:cubicBezTo>
                  <a:lnTo>
                    <a:pt x="1335" y="5113"/>
                  </a:lnTo>
                  <a:cubicBezTo>
                    <a:pt x="1335" y="5179"/>
                    <a:pt x="1402" y="5246"/>
                    <a:pt x="1468" y="5246"/>
                  </a:cubicBezTo>
                  <a:lnTo>
                    <a:pt x="1502" y="5246"/>
                  </a:lnTo>
                  <a:cubicBezTo>
                    <a:pt x="1602" y="5213"/>
                    <a:pt x="1635" y="5113"/>
                    <a:pt x="1635" y="5046"/>
                  </a:cubicBezTo>
                  <a:lnTo>
                    <a:pt x="334" y="142"/>
                  </a:lnTo>
                  <a:cubicBezTo>
                    <a:pt x="307" y="60"/>
                    <a:pt x="257" y="0"/>
                    <a:pt x="18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8159051" y="4368551"/>
              <a:ext cx="264948" cy="86668"/>
            </a:xfrm>
            <a:custGeom>
              <a:avLst/>
              <a:gdLst/>
              <a:ahLst/>
              <a:cxnLst/>
              <a:rect l="l" t="t" r="r" b="b"/>
              <a:pathLst>
                <a:path w="5038" h="1648" extrusionOk="0">
                  <a:moveTo>
                    <a:pt x="4873" y="1"/>
                  </a:moveTo>
                  <a:cubicBezTo>
                    <a:pt x="4852" y="1"/>
                    <a:pt x="4829" y="5"/>
                    <a:pt x="4804" y="13"/>
                  </a:cubicBezTo>
                  <a:lnTo>
                    <a:pt x="201" y="1348"/>
                  </a:lnTo>
                  <a:cubicBezTo>
                    <a:pt x="1" y="1381"/>
                    <a:pt x="67" y="1648"/>
                    <a:pt x="234" y="1648"/>
                  </a:cubicBezTo>
                  <a:lnTo>
                    <a:pt x="267" y="1648"/>
                  </a:lnTo>
                  <a:lnTo>
                    <a:pt x="4904" y="314"/>
                  </a:lnTo>
                  <a:cubicBezTo>
                    <a:pt x="4971" y="280"/>
                    <a:pt x="5038" y="180"/>
                    <a:pt x="5004" y="114"/>
                  </a:cubicBezTo>
                  <a:cubicBezTo>
                    <a:pt x="4979" y="38"/>
                    <a:pt x="4935" y="1"/>
                    <a:pt x="487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8197547" y="4328741"/>
              <a:ext cx="226453" cy="152827"/>
            </a:xfrm>
            <a:custGeom>
              <a:avLst/>
              <a:gdLst/>
              <a:ahLst/>
              <a:cxnLst/>
              <a:rect l="l" t="t" r="r" b="b"/>
              <a:pathLst>
                <a:path w="4306" h="2906" extrusionOk="0">
                  <a:moveTo>
                    <a:pt x="209" y="0"/>
                  </a:moveTo>
                  <a:cubicBezTo>
                    <a:pt x="84" y="0"/>
                    <a:pt x="1" y="196"/>
                    <a:pt x="136" y="303"/>
                  </a:cubicBezTo>
                  <a:lnTo>
                    <a:pt x="4039" y="2872"/>
                  </a:lnTo>
                  <a:cubicBezTo>
                    <a:pt x="4072" y="2872"/>
                    <a:pt x="4105" y="2905"/>
                    <a:pt x="4139" y="2905"/>
                  </a:cubicBezTo>
                  <a:cubicBezTo>
                    <a:pt x="4172" y="2905"/>
                    <a:pt x="4239" y="2872"/>
                    <a:pt x="4239" y="2839"/>
                  </a:cubicBezTo>
                  <a:cubicBezTo>
                    <a:pt x="4306" y="2739"/>
                    <a:pt x="4272" y="2638"/>
                    <a:pt x="4205" y="2605"/>
                  </a:cubicBezTo>
                  <a:lnTo>
                    <a:pt x="303" y="37"/>
                  </a:lnTo>
                  <a:cubicBezTo>
                    <a:pt x="271" y="11"/>
                    <a:pt x="239" y="0"/>
                    <a:pt x="2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8237989" y="4285459"/>
              <a:ext cx="143939" cy="236445"/>
            </a:xfrm>
            <a:custGeom>
              <a:avLst/>
              <a:gdLst/>
              <a:ahLst/>
              <a:cxnLst/>
              <a:rect l="l" t="t" r="r" b="b"/>
              <a:pathLst>
                <a:path w="2737" h="4496" extrusionOk="0">
                  <a:moveTo>
                    <a:pt x="2535" y="1"/>
                  </a:moveTo>
                  <a:cubicBezTo>
                    <a:pt x="2485" y="1"/>
                    <a:pt x="2435" y="27"/>
                    <a:pt x="2402" y="92"/>
                  </a:cubicBezTo>
                  <a:lnTo>
                    <a:pt x="34" y="4262"/>
                  </a:lnTo>
                  <a:cubicBezTo>
                    <a:pt x="1" y="4329"/>
                    <a:pt x="1" y="4429"/>
                    <a:pt x="101" y="4462"/>
                  </a:cubicBezTo>
                  <a:cubicBezTo>
                    <a:pt x="101" y="4496"/>
                    <a:pt x="134" y="4496"/>
                    <a:pt x="167" y="4496"/>
                  </a:cubicBezTo>
                  <a:cubicBezTo>
                    <a:pt x="234" y="4496"/>
                    <a:pt x="268" y="4462"/>
                    <a:pt x="301" y="4395"/>
                  </a:cubicBezTo>
                  <a:lnTo>
                    <a:pt x="2669" y="226"/>
                  </a:lnTo>
                  <a:cubicBezTo>
                    <a:pt x="2737" y="113"/>
                    <a:pt x="2637" y="1"/>
                    <a:pt x="25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26"/>
          <p:cNvGrpSpPr/>
          <p:nvPr/>
        </p:nvGrpSpPr>
        <p:grpSpPr>
          <a:xfrm>
            <a:off x="4751986" y="2075056"/>
            <a:ext cx="164922" cy="170655"/>
            <a:chOff x="6080273" y="712919"/>
            <a:chExt cx="164922" cy="170655"/>
          </a:xfrm>
        </p:grpSpPr>
        <p:sp>
          <p:nvSpPr>
            <p:cNvPr id="499" name="Google Shape;499;p26"/>
            <p:cNvSpPr/>
            <p:nvPr/>
          </p:nvSpPr>
          <p:spPr>
            <a:xfrm>
              <a:off x="6143434" y="712919"/>
              <a:ext cx="57902" cy="170655"/>
            </a:xfrm>
            <a:custGeom>
              <a:avLst/>
              <a:gdLst/>
              <a:ahLst/>
              <a:cxnLst/>
              <a:rect l="l" t="t" r="r" b="b"/>
              <a:pathLst>
                <a:path w="1101" h="3245" extrusionOk="0">
                  <a:moveTo>
                    <a:pt x="173" y="0"/>
                  </a:moveTo>
                  <a:cubicBezTo>
                    <a:pt x="159" y="0"/>
                    <a:pt x="146" y="3"/>
                    <a:pt x="134" y="9"/>
                  </a:cubicBezTo>
                  <a:cubicBezTo>
                    <a:pt x="34" y="42"/>
                    <a:pt x="0" y="109"/>
                    <a:pt x="34" y="209"/>
                  </a:cubicBezTo>
                  <a:lnTo>
                    <a:pt x="801" y="3111"/>
                  </a:lnTo>
                  <a:cubicBezTo>
                    <a:pt x="801" y="3178"/>
                    <a:pt x="867" y="3245"/>
                    <a:pt x="934" y="3245"/>
                  </a:cubicBezTo>
                  <a:lnTo>
                    <a:pt x="968" y="3211"/>
                  </a:lnTo>
                  <a:cubicBezTo>
                    <a:pt x="1068" y="3211"/>
                    <a:pt x="1101" y="3111"/>
                    <a:pt x="1101" y="3045"/>
                  </a:cubicBezTo>
                  <a:lnTo>
                    <a:pt x="334" y="109"/>
                  </a:lnTo>
                  <a:cubicBezTo>
                    <a:pt x="307" y="55"/>
                    <a:pt x="235" y="0"/>
                    <a:pt x="17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6080273" y="765982"/>
              <a:ext cx="163187" cy="57954"/>
            </a:xfrm>
            <a:custGeom>
              <a:avLst/>
              <a:gdLst/>
              <a:ahLst/>
              <a:cxnLst/>
              <a:rect l="l" t="t" r="r" b="b"/>
              <a:pathLst>
                <a:path w="3103" h="1102" extrusionOk="0">
                  <a:moveTo>
                    <a:pt x="2869" y="1"/>
                  </a:moveTo>
                  <a:lnTo>
                    <a:pt x="134" y="801"/>
                  </a:lnTo>
                  <a:cubicBezTo>
                    <a:pt x="34" y="835"/>
                    <a:pt x="0" y="901"/>
                    <a:pt x="34" y="1001"/>
                  </a:cubicBezTo>
                  <a:cubicBezTo>
                    <a:pt x="34" y="1068"/>
                    <a:pt x="100" y="1102"/>
                    <a:pt x="167" y="1102"/>
                  </a:cubicBezTo>
                  <a:lnTo>
                    <a:pt x="200" y="1102"/>
                  </a:lnTo>
                  <a:lnTo>
                    <a:pt x="2969" y="301"/>
                  </a:lnTo>
                  <a:cubicBezTo>
                    <a:pt x="3036" y="301"/>
                    <a:pt x="3103" y="201"/>
                    <a:pt x="3069" y="134"/>
                  </a:cubicBezTo>
                  <a:cubicBezTo>
                    <a:pt x="3036" y="34"/>
                    <a:pt x="2969" y="1"/>
                    <a:pt x="28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6103045" y="742527"/>
              <a:ext cx="142151" cy="97186"/>
            </a:xfrm>
            <a:custGeom>
              <a:avLst/>
              <a:gdLst/>
              <a:ahLst/>
              <a:cxnLst/>
              <a:rect l="l" t="t" r="r" b="b"/>
              <a:pathLst>
                <a:path w="2703" h="1848" extrusionOk="0">
                  <a:moveTo>
                    <a:pt x="176" y="0"/>
                  </a:moveTo>
                  <a:cubicBezTo>
                    <a:pt x="119" y="0"/>
                    <a:pt x="59" y="31"/>
                    <a:pt x="34" y="80"/>
                  </a:cubicBezTo>
                  <a:cubicBezTo>
                    <a:pt x="1" y="147"/>
                    <a:pt x="1" y="247"/>
                    <a:pt x="68" y="280"/>
                  </a:cubicBezTo>
                  <a:lnTo>
                    <a:pt x="2403" y="1814"/>
                  </a:lnTo>
                  <a:cubicBezTo>
                    <a:pt x="2436" y="1848"/>
                    <a:pt x="2436" y="1848"/>
                    <a:pt x="2469" y="1848"/>
                  </a:cubicBezTo>
                  <a:cubicBezTo>
                    <a:pt x="2636" y="1848"/>
                    <a:pt x="2703" y="1648"/>
                    <a:pt x="2569" y="1581"/>
                  </a:cubicBezTo>
                  <a:lnTo>
                    <a:pt x="234" y="13"/>
                  </a:lnTo>
                  <a:cubicBezTo>
                    <a:pt x="217" y="4"/>
                    <a:pt x="196" y="0"/>
                    <a:pt x="17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6124133" y="719282"/>
              <a:ext cx="93768" cy="146779"/>
            </a:xfrm>
            <a:custGeom>
              <a:avLst/>
              <a:gdLst/>
              <a:ahLst/>
              <a:cxnLst/>
              <a:rect l="l" t="t" r="r" b="b"/>
              <a:pathLst>
                <a:path w="1783" h="2791" extrusionOk="0">
                  <a:moveTo>
                    <a:pt x="1576" y="0"/>
                  </a:moveTo>
                  <a:cubicBezTo>
                    <a:pt x="1536" y="0"/>
                    <a:pt x="1497" y="17"/>
                    <a:pt x="1468" y="55"/>
                  </a:cubicBezTo>
                  <a:lnTo>
                    <a:pt x="67" y="2557"/>
                  </a:lnTo>
                  <a:cubicBezTo>
                    <a:pt x="0" y="2623"/>
                    <a:pt x="34" y="2723"/>
                    <a:pt x="100" y="2757"/>
                  </a:cubicBezTo>
                  <a:cubicBezTo>
                    <a:pt x="134" y="2757"/>
                    <a:pt x="167" y="2757"/>
                    <a:pt x="200" y="2790"/>
                  </a:cubicBezTo>
                  <a:cubicBezTo>
                    <a:pt x="234" y="2790"/>
                    <a:pt x="300" y="2757"/>
                    <a:pt x="334" y="2690"/>
                  </a:cubicBezTo>
                  <a:lnTo>
                    <a:pt x="1735" y="222"/>
                  </a:lnTo>
                  <a:cubicBezTo>
                    <a:pt x="1783" y="102"/>
                    <a:pt x="1677" y="0"/>
                    <a:pt x="157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6"/>
          <p:cNvGrpSpPr/>
          <p:nvPr/>
        </p:nvGrpSpPr>
        <p:grpSpPr>
          <a:xfrm>
            <a:off x="5525184" y="2740856"/>
            <a:ext cx="165343" cy="164028"/>
            <a:chOff x="7017059" y="1727169"/>
            <a:chExt cx="165343" cy="164028"/>
          </a:xfrm>
        </p:grpSpPr>
        <p:sp>
          <p:nvSpPr>
            <p:cNvPr id="504" name="Google Shape;504;p26"/>
            <p:cNvSpPr/>
            <p:nvPr/>
          </p:nvSpPr>
          <p:spPr>
            <a:xfrm>
              <a:off x="7044932" y="1727169"/>
              <a:ext cx="96713" cy="156350"/>
            </a:xfrm>
            <a:custGeom>
              <a:avLst/>
              <a:gdLst/>
              <a:ahLst/>
              <a:cxnLst/>
              <a:rect l="l" t="t" r="r" b="b"/>
              <a:pathLst>
                <a:path w="1839" h="2973" extrusionOk="0">
                  <a:moveTo>
                    <a:pt x="258" y="0"/>
                  </a:moveTo>
                  <a:cubicBezTo>
                    <a:pt x="143" y="0"/>
                    <a:pt x="0" y="110"/>
                    <a:pt x="70" y="204"/>
                  </a:cubicBezTo>
                  <a:lnTo>
                    <a:pt x="1538" y="2872"/>
                  </a:lnTo>
                  <a:cubicBezTo>
                    <a:pt x="1538" y="2939"/>
                    <a:pt x="1605" y="2972"/>
                    <a:pt x="1672" y="2972"/>
                  </a:cubicBezTo>
                  <a:cubicBezTo>
                    <a:pt x="1672" y="2939"/>
                    <a:pt x="1705" y="2939"/>
                    <a:pt x="1738" y="2939"/>
                  </a:cubicBezTo>
                  <a:cubicBezTo>
                    <a:pt x="1805" y="2906"/>
                    <a:pt x="1838" y="2806"/>
                    <a:pt x="1805" y="2739"/>
                  </a:cubicBezTo>
                  <a:lnTo>
                    <a:pt x="371" y="70"/>
                  </a:lnTo>
                  <a:cubicBezTo>
                    <a:pt x="351" y="20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7031048" y="1757723"/>
              <a:ext cx="151354" cy="92453"/>
            </a:xfrm>
            <a:custGeom>
              <a:avLst/>
              <a:gdLst/>
              <a:ahLst/>
              <a:cxnLst/>
              <a:rect l="l" t="t" r="r" b="b"/>
              <a:pathLst>
                <a:path w="2878" h="1758" extrusionOk="0">
                  <a:moveTo>
                    <a:pt x="2655" y="1"/>
                  </a:moveTo>
                  <a:cubicBezTo>
                    <a:pt x="2629" y="1"/>
                    <a:pt x="2600" y="8"/>
                    <a:pt x="2569" y="23"/>
                  </a:cubicBezTo>
                  <a:lnTo>
                    <a:pt x="101" y="1457"/>
                  </a:lnTo>
                  <a:cubicBezTo>
                    <a:pt x="34" y="1491"/>
                    <a:pt x="1" y="1591"/>
                    <a:pt x="34" y="1657"/>
                  </a:cubicBezTo>
                  <a:cubicBezTo>
                    <a:pt x="68" y="1724"/>
                    <a:pt x="134" y="1758"/>
                    <a:pt x="168" y="1758"/>
                  </a:cubicBezTo>
                  <a:cubicBezTo>
                    <a:pt x="201" y="1758"/>
                    <a:pt x="234" y="1758"/>
                    <a:pt x="268" y="1724"/>
                  </a:cubicBezTo>
                  <a:lnTo>
                    <a:pt x="2736" y="323"/>
                  </a:lnTo>
                  <a:cubicBezTo>
                    <a:pt x="2878" y="210"/>
                    <a:pt x="2803" y="1"/>
                    <a:pt x="265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7017059" y="1777708"/>
              <a:ext cx="156140" cy="65475"/>
            </a:xfrm>
            <a:custGeom>
              <a:avLst/>
              <a:gdLst/>
              <a:ahLst/>
              <a:cxnLst/>
              <a:rect l="l" t="t" r="r" b="b"/>
              <a:pathLst>
                <a:path w="2969" h="1245" extrusionOk="0">
                  <a:moveTo>
                    <a:pt x="194" y="1"/>
                  </a:moveTo>
                  <a:cubicBezTo>
                    <a:pt x="132" y="1"/>
                    <a:pt x="61" y="55"/>
                    <a:pt x="33" y="110"/>
                  </a:cubicBezTo>
                  <a:cubicBezTo>
                    <a:pt x="0" y="210"/>
                    <a:pt x="67" y="277"/>
                    <a:pt x="133" y="310"/>
                  </a:cubicBezTo>
                  <a:lnTo>
                    <a:pt x="2735" y="1244"/>
                  </a:lnTo>
                  <a:lnTo>
                    <a:pt x="2802" y="1244"/>
                  </a:lnTo>
                  <a:cubicBezTo>
                    <a:pt x="2869" y="1244"/>
                    <a:pt x="2935" y="1211"/>
                    <a:pt x="2935" y="1144"/>
                  </a:cubicBezTo>
                  <a:cubicBezTo>
                    <a:pt x="2969" y="1077"/>
                    <a:pt x="2935" y="977"/>
                    <a:pt x="2869" y="944"/>
                  </a:cubicBezTo>
                  <a:lnTo>
                    <a:pt x="234" y="10"/>
                  </a:lnTo>
                  <a:cubicBezTo>
                    <a:pt x="221" y="4"/>
                    <a:pt x="208" y="1"/>
                    <a:pt x="19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7067914" y="1730850"/>
              <a:ext cx="59690" cy="160347"/>
            </a:xfrm>
            <a:custGeom>
              <a:avLst/>
              <a:gdLst/>
              <a:ahLst/>
              <a:cxnLst/>
              <a:rect l="l" t="t" r="r" b="b"/>
              <a:pathLst>
                <a:path w="1135" h="3049" extrusionOk="0">
                  <a:moveTo>
                    <a:pt x="1001" y="0"/>
                  </a:moveTo>
                  <a:cubicBezTo>
                    <a:pt x="901" y="0"/>
                    <a:pt x="834" y="34"/>
                    <a:pt x="801" y="134"/>
                  </a:cubicBezTo>
                  <a:lnTo>
                    <a:pt x="34" y="2869"/>
                  </a:lnTo>
                  <a:cubicBezTo>
                    <a:pt x="0" y="2936"/>
                    <a:pt x="67" y="3036"/>
                    <a:pt x="134" y="3036"/>
                  </a:cubicBezTo>
                  <a:lnTo>
                    <a:pt x="167" y="3036"/>
                  </a:lnTo>
                  <a:cubicBezTo>
                    <a:pt x="194" y="3045"/>
                    <a:pt x="218" y="3049"/>
                    <a:pt x="240" y="3049"/>
                  </a:cubicBezTo>
                  <a:cubicBezTo>
                    <a:pt x="301" y="3049"/>
                    <a:pt x="343" y="3018"/>
                    <a:pt x="367" y="2969"/>
                  </a:cubicBezTo>
                  <a:lnTo>
                    <a:pt x="1135" y="234"/>
                  </a:lnTo>
                  <a:cubicBezTo>
                    <a:pt x="1135" y="134"/>
                    <a:pt x="1101" y="34"/>
                    <a:pt x="100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26"/>
          <p:cNvSpPr/>
          <p:nvPr/>
        </p:nvSpPr>
        <p:spPr>
          <a:xfrm>
            <a:off x="3227440" y="417855"/>
            <a:ext cx="1163133" cy="514015"/>
          </a:xfrm>
          <a:custGeom>
            <a:avLst/>
            <a:gdLst/>
            <a:ahLst/>
            <a:cxnLst/>
            <a:rect l="l" t="t" r="r" b="b"/>
            <a:pathLst>
              <a:path w="22117" h="9774" extrusionOk="0">
                <a:moveTo>
                  <a:pt x="10801" y="2353"/>
                </a:moveTo>
                <a:lnTo>
                  <a:pt x="10801" y="2353"/>
                </a:lnTo>
                <a:cubicBezTo>
                  <a:pt x="11676" y="2942"/>
                  <a:pt x="11676" y="3270"/>
                  <a:pt x="11676" y="3369"/>
                </a:cubicBezTo>
                <a:cubicBezTo>
                  <a:pt x="11643" y="3536"/>
                  <a:pt x="11376" y="3669"/>
                  <a:pt x="10975" y="3703"/>
                </a:cubicBezTo>
                <a:cubicBezTo>
                  <a:pt x="10909" y="3703"/>
                  <a:pt x="10842" y="3669"/>
                  <a:pt x="10809" y="3603"/>
                </a:cubicBezTo>
                <a:cubicBezTo>
                  <a:pt x="10644" y="3208"/>
                  <a:pt x="10642" y="2749"/>
                  <a:pt x="10801" y="2353"/>
                </a:cubicBezTo>
                <a:close/>
                <a:moveTo>
                  <a:pt x="16146" y="2068"/>
                </a:moveTo>
                <a:lnTo>
                  <a:pt x="16146" y="2068"/>
                </a:lnTo>
                <a:cubicBezTo>
                  <a:pt x="16446" y="2635"/>
                  <a:pt x="16413" y="3302"/>
                  <a:pt x="16112" y="3903"/>
                </a:cubicBezTo>
                <a:cubicBezTo>
                  <a:pt x="15990" y="4178"/>
                  <a:pt x="15700" y="4341"/>
                  <a:pt x="15396" y="4341"/>
                </a:cubicBezTo>
                <a:cubicBezTo>
                  <a:pt x="15368" y="4341"/>
                  <a:pt x="15340" y="4339"/>
                  <a:pt x="15312" y="4337"/>
                </a:cubicBezTo>
                <a:cubicBezTo>
                  <a:pt x="14978" y="4270"/>
                  <a:pt x="14978" y="3903"/>
                  <a:pt x="14978" y="3703"/>
                </a:cubicBezTo>
                <a:cubicBezTo>
                  <a:pt x="14978" y="3102"/>
                  <a:pt x="15445" y="2202"/>
                  <a:pt x="16146" y="2068"/>
                </a:cubicBezTo>
                <a:close/>
                <a:moveTo>
                  <a:pt x="6236" y="2915"/>
                </a:moveTo>
                <a:lnTo>
                  <a:pt x="6236" y="2915"/>
                </a:lnTo>
                <a:cubicBezTo>
                  <a:pt x="6389" y="2977"/>
                  <a:pt x="6516" y="3042"/>
                  <a:pt x="6672" y="3136"/>
                </a:cubicBezTo>
                <a:cubicBezTo>
                  <a:pt x="7339" y="3636"/>
                  <a:pt x="7606" y="4136"/>
                  <a:pt x="7473" y="4570"/>
                </a:cubicBezTo>
                <a:cubicBezTo>
                  <a:pt x="7273" y="5037"/>
                  <a:pt x="6839" y="5304"/>
                  <a:pt x="6339" y="5337"/>
                </a:cubicBezTo>
                <a:cubicBezTo>
                  <a:pt x="6139" y="5337"/>
                  <a:pt x="6038" y="5271"/>
                  <a:pt x="6038" y="5137"/>
                </a:cubicBezTo>
                <a:cubicBezTo>
                  <a:pt x="6005" y="4374"/>
                  <a:pt x="6071" y="3644"/>
                  <a:pt x="6236" y="2915"/>
                </a:cubicBezTo>
                <a:close/>
                <a:moveTo>
                  <a:pt x="3303" y="4970"/>
                </a:moveTo>
                <a:cubicBezTo>
                  <a:pt x="3437" y="5070"/>
                  <a:pt x="3570" y="5204"/>
                  <a:pt x="3670" y="5371"/>
                </a:cubicBezTo>
                <a:cubicBezTo>
                  <a:pt x="3870" y="5671"/>
                  <a:pt x="3904" y="6038"/>
                  <a:pt x="3737" y="6338"/>
                </a:cubicBezTo>
                <a:cubicBezTo>
                  <a:pt x="3603" y="6605"/>
                  <a:pt x="3337" y="6772"/>
                  <a:pt x="3036" y="6772"/>
                </a:cubicBezTo>
                <a:cubicBezTo>
                  <a:pt x="2936" y="6772"/>
                  <a:pt x="2803" y="6738"/>
                  <a:pt x="2736" y="6638"/>
                </a:cubicBezTo>
                <a:cubicBezTo>
                  <a:pt x="2669" y="6538"/>
                  <a:pt x="2703" y="6338"/>
                  <a:pt x="2803" y="6071"/>
                </a:cubicBezTo>
                <a:cubicBezTo>
                  <a:pt x="2970" y="5704"/>
                  <a:pt x="3103" y="5337"/>
                  <a:pt x="3303" y="4970"/>
                </a:cubicBezTo>
                <a:close/>
                <a:moveTo>
                  <a:pt x="19348" y="5738"/>
                </a:moveTo>
                <a:lnTo>
                  <a:pt x="19348" y="5738"/>
                </a:lnTo>
                <a:cubicBezTo>
                  <a:pt x="19448" y="6038"/>
                  <a:pt x="19448" y="6338"/>
                  <a:pt x="19315" y="6638"/>
                </a:cubicBezTo>
                <a:cubicBezTo>
                  <a:pt x="19248" y="6738"/>
                  <a:pt x="19115" y="6772"/>
                  <a:pt x="18981" y="6772"/>
                </a:cubicBezTo>
                <a:cubicBezTo>
                  <a:pt x="18781" y="6738"/>
                  <a:pt x="18781" y="6672"/>
                  <a:pt x="18781" y="6638"/>
                </a:cubicBezTo>
                <a:cubicBezTo>
                  <a:pt x="18714" y="6438"/>
                  <a:pt x="18981" y="6038"/>
                  <a:pt x="19348" y="5738"/>
                </a:cubicBezTo>
                <a:close/>
                <a:moveTo>
                  <a:pt x="13177" y="300"/>
                </a:moveTo>
                <a:cubicBezTo>
                  <a:pt x="13511" y="300"/>
                  <a:pt x="13877" y="367"/>
                  <a:pt x="14178" y="500"/>
                </a:cubicBezTo>
                <a:cubicBezTo>
                  <a:pt x="14912" y="734"/>
                  <a:pt x="15512" y="1168"/>
                  <a:pt x="15979" y="1768"/>
                </a:cubicBezTo>
                <a:cubicBezTo>
                  <a:pt x="15212" y="2102"/>
                  <a:pt x="14678" y="2835"/>
                  <a:pt x="14645" y="3703"/>
                </a:cubicBezTo>
                <a:cubicBezTo>
                  <a:pt x="14611" y="4236"/>
                  <a:pt x="14811" y="4570"/>
                  <a:pt x="15245" y="4670"/>
                </a:cubicBezTo>
                <a:cubicBezTo>
                  <a:pt x="15293" y="4677"/>
                  <a:pt x="15341" y="4680"/>
                  <a:pt x="15389" y="4680"/>
                </a:cubicBezTo>
                <a:cubicBezTo>
                  <a:pt x="15805" y="4680"/>
                  <a:pt x="16200" y="4425"/>
                  <a:pt x="16379" y="4036"/>
                </a:cubicBezTo>
                <a:cubicBezTo>
                  <a:pt x="16713" y="3436"/>
                  <a:pt x="16746" y="2702"/>
                  <a:pt x="16479" y="2068"/>
                </a:cubicBezTo>
                <a:lnTo>
                  <a:pt x="16479" y="2068"/>
                </a:lnTo>
                <a:cubicBezTo>
                  <a:pt x="16846" y="2135"/>
                  <a:pt x="17180" y="2335"/>
                  <a:pt x="17447" y="2635"/>
                </a:cubicBezTo>
                <a:cubicBezTo>
                  <a:pt x="18214" y="3436"/>
                  <a:pt x="18848" y="4370"/>
                  <a:pt x="19248" y="5404"/>
                </a:cubicBezTo>
                <a:cubicBezTo>
                  <a:pt x="18714" y="5738"/>
                  <a:pt x="18381" y="6305"/>
                  <a:pt x="18447" y="6672"/>
                </a:cubicBezTo>
                <a:cubicBezTo>
                  <a:pt x="18514" y="6905"/>
                  <a:pt x="18714" y="7038"/>
                  <a:pt x="18948" y="7038"/>
                </a:cubicBezTo>
                <a:cubicBezTo>
                  <a:pt x="18986" y="7044"/>
                  <a:pt x="19024" y="7047"/>
                  <a:pt x="19061" y="7047"/>
                </a:cubicBezTo>
                <a:cubicBezTo>
                  <a:pt x="19254" y="7047"/>
                  <a:pt x="19436" y="6973"/>
                  <a:pt x="19548" y="6805"/>
                </a:cubicBezTo>
                <a:cubicBezTo>
                  <a:pt x="19782" y="6405"/>
                  <a:pt x="19782" y="5938"/>
                  <a:pt x="19615" y="5537"/>
                </a:cubicBezTo>
                <a:cubicBezTo>
                  <a:pt x="19817" y="5431"/>
                  <a:pt x="20035" y="5379"/>
                  <a:pt x="20251" y="5379"/>
                </a:cubicBezTo>
                <a:cubicBezTo>
                  <a:pt x="20643" y="5379"/>
                  <a:pt x="21025" y="5549"/>
                  <a:pt x="21283" y="5871"/>
                </a:cubicBezTo>
                <a:cubicBezTo>
                  <a:pt x="21683" y="6271"/>
                  <a:pt x="21816" y="6638"/>
                  <a:pt x="21683" y="6972"/>
                </a:cubicBezTo>
                <a:cubicBezTo>
                  <a:pt x="21283" y="7939"/>
                  <a:pt x="19014" y="8606"/>
                  <a:pt x="15745" y="8773"/>
                </a:cubicBezTo>
                <a:cubicBezTo>
                  <a:pt x="14678" y="8806"/>
                  <a:pt x="13377" y="8906"/>
                  <a:pt x="12043" y="9040"/>
                </a:cubicBezTo>
                <a:cubicBezTo>
                  <a:pt x="9941" y="9240"/>
                  <a:pt x="7573" y="9474"/>
                  <a:pt x="5538" y="9474"/>
                </a:cubicBezTo>
                <a:cubicBezTo>
                  <a:pt x="2469" y="9474"/>
                  <a:pt x="835" y="8973"/>
                  <a:pt x="601" y="7972"/>
                </a:cubicBezTo>
                <a:cubicBezTo>
                  <a:pt x="334" y="7172"/>
                  <a:pt x="501" y="6305"/>
                  <a:pt x="1002" y="5637"/>
                </a:cubicBezTo>
                <a:cubicBezTo>
                  <a:pt x="1368" y="5137"/>
                  <a:pt x="1969" y="4804"/>
                  <a:pt x="2636" y="4770"/>
                </a:cubicBezTo>
                <a:lnTo>
                  <a:pt x="2636" y="4770"/>
                </a:lnTo>
                <a:lnTo>
                  <a:pt x="2603" y="4804"/>
                </a:lnTo>
                <a:cubicBezTo>
                  <a:pt x="2736" y="4804"/>
                  <a:pt x="2903" y="4804"/>
                  <a:pt x="3003" y="4870"/>
                </a:cubicBezTo>
                <a:cubicBezTo>
                  <a:pt x="2836" y="5237"/>
                  <a:pt x="2669" y="5604"/>
                  <a:pt x="2536" y="6004"/>
                </a:cubicBezTo>
                <a:cubicBezTo>
                  <a:pt x="2369" y="6238"/>
                  <a:pt x="2369" y="6571"/>
                  <a:pt x="2503" y="6838"/>
                </a:cubicBezTo>
                <a:cubicBezTo>
                  <a:pt x="2603" y="7005"/>
                  <a:pt x="2803" y="7105"/>
                  <a:pt x="3036" y="7105"/>
                </a:cubicBezTo>
                <a:cubicBezTo>
                  <a:pt x="3437" y="7072"/>
                  <a:pt x="3804" y="6872"/>
                  <a:pt x="4037" y="6505"/>
                </a:cubicBezTo>
                <a:cubicBezTo>
                  <a:pt x="4237" y="6104"/>
                  <a:pt x="4204" y="5637"/>
                  <a:pt x="3937" y="5237"/>
                </a:cubicBezTo>
                <a:cubicBezTo>
                  <a:pt x="3804" y="5037"/>
                  <a:pt x="3637" y="4837"/>
                  <a:pt x="3437" y="4703"/>
                </a:cubicBezTo>
                <a:cubicBezTo>
                  <a:pt x="3958" y="3783"/>
                  <a:pt x="4733" y="2778"/>
                  <a:pt x="5685" y="2778"/>
                </a:cubicBezTo>
                <a:cubicBezTo>
                  <a:pt x="5768" y="2778"/>
                  <a:pt x="5853" y="2786"/>
                  <a:pt x="5938" y="2802"/>
                </a:cubicBezTo>
                <a:cubicBezTo>
                  <a:pt x="5772" y="3603"/>
                  <a:pt x="5705" y="4403"/>
                  <a:pt x="5738" y="5170"/>
                </a:cubicBezTo>
                <a:cubicBezTo>
                  <a:pt x="5738" y="5471"/>
                  <a:pt x="6005" y="5671"/>
                  <a:pt x="6372" y="5671"/>
                </a:cubicBezTo>
                <a:cubicBezTo>
                  <a:pt x="6972" y="5637"/>
                  <a:pt x="7540" y="5271"/>
                  <a:pt x="7773" y="4703"/>
                </a:cubicBezTo>
                <a:cubicBezTo>
                  <a:pt x="7907" y="4303"/>
                  <a:pt x="7840" y="3669"/>
                  <a:pt x="6839" y="2902"/>
                </a:cubicBezTo>
                <a:cubicBezTo>
                  <a:pt x="6672" y="2802"/>
                  <a:pt x="6505" y="2702"/>
                  <a:pt x="6305" y="2602"/>
                </a:cubicBezTo>
                <a:cubicBezTo>
                  <a:pt x="6629" y="1632"/>
                  <a:pt x="7175" y="1142"/>
                  <a:pt x="7946" y="1142"/>
                </a:cubicBezTo>
                <a:cubicBezTo>
                  <a:pt x="8289" y="1142"/>
                  <a:pt x="8676" y="1239"/>
                  <a:pt x="9107" y="1434"/>
                </a:cubicBezTo>
                <a:cubicBezTo>
                  <a:pt x="9574" y="1635"/>
                  <a:pt x="10075" y="1901"/>
                  <a:pt x="10542" y="2168"/>
                </a:cubicBezTo>
                <a:cubicBezTo>
                  <a:pt x="10308" y="2835"/>
                  <a:pt x="10308" y="3469"/>
                  <a:pt x="10542" y="3803"/>
                </a:cubicBezTo>
                <a:cubicBezTo>
                  <a:pt x="10608" y="3936"/>
                  <a:pt x="10775" y="4036"/>
                  <a:pt x="10942" y="4036"/>
                </a:cubicBezTo>
                <a:lnTo>
                  <a:pt x="11009" y="4036"/>
                </a:lnTo>
                <a:cubicBezTo>
                  <a:pt x="11542" y="3970"/>
                  <a:pt x="11876" y="3736"/>
                  <a:pt x="11943" y="3469"/>
                </a:cubicBezTo>
                <a:cubicBezTo>
                  <a:pt x="12009" y="3169"/>
                  <a:pt x="11876" y="2702"/>
                  <a:pt x="10909" y="2035"/>
                </a:cubicBezTo>
                <a:cubicBezTo>
                  <a:pt x="11109" y="1501"/>
                  <a:pt x="11776" y="300"/>
                  <a:pt x="13177" y="300"/>
                </a:cubicBezTo>
                <a:close/>
                <a:moveTo>
                  <a:pt x="13177" y="0"/>
                </a:moveTo>
                <a:cubicBezTo>
                  <a:pt x="11876" y="0"/>
                  <a:pt x="11042" y="934"/>
                  <a:pt x="10642" y="1868"/>
                </a:cubicBezTo>
                <a:cubicBezTo>
                  <a:pt x="10175" y="1601"/>
                  <a:pt x="9708" y="1368"/>
                  <a:pt x="9207" y="1168"/>
                </a:cubicBezTo>
                <a:cubicBezTo>
                  <a:pt x="8734" y="946"/>
                  <a:pt x="8299" y="837"/>
                  <a:pt x="7910" y="837"/>
                </a:cubicBezTo>
                <a:cubicBezTo>
                  <a:pt x="7012" y="837"/>
                  <a:pt x="6354" y="1418"/>
                  <a:pt x="6005" y="2535"/>
                </a:cubicBezTo>
                <a:cubicBezTo>
                  <a:pt x="5905" y="2502"/>
                  <a:pt x="5772" y="2469"/>
                  <a:pt x="5638" y="2469"/>
                </a:cubicBezTo>
                <a:cubicBezTo>
                  <a:pt x="4537" y="2469"/>
                  <a:pt x="3703" y="3569"/>
                  <a:pt x="3136" y="4570"/>
                </a:cubicBezTo>
                <a:cubicBezTo>
                  <a:pt x="2970" y="4503"/>
                  <a:pt x="2803" y="4470"/>
                  <a:pt x="2603" y="4470"/>
                </a:cubicBezTo>
                <a:cubicBezTo>
                  <a:pt x="1869" y="4503"/>
                  <a:pt x="1202" y="4870"/>
                  <a:pt x="735" y="5471"/>
                </a:cubicBezTo>
                <a:cubicBezTo>
                  <a:pt x="201" y="6205"/>
                  <a:pt x="1" y="7172"/>
                  <a:pt x="268" y="8039"/>
                </a:cubicBezTo>
                <a:cubicBezTo>
                  <a:pt x="601" y="9240"/>
                  <a:pt x="2269" y="9774"/>
                  <a:pt x="5538" y="9774"/>
                </a:cubicBezTo>
                <a:cubicBezTo>
                  <a:pt x="7573" y="9774"/>
                  <a:pt x="9941" y="9574"/>
                  <a:pt x="12076" y="9407"/>
                </a:cubicBezTo>
                <a:cubicBezTo>
                  <a:pt x="13410" y="9307"/>
                  <a:pt x="14711" y="9173"/>
                  <a:pt x="15745" y="9140"/>
                </a:cubicBezTo>
                <a:cubicBezTo>
                  <a:pt x="19215" y="9007"/>
                  <a:pt x="21550" y="8239"/>
                  <a:pt x="21950" y="7172"/>
                </a:cubicBezTo>
                <a:cubicBezTo>
                  <a:pt x="22083" y="6838"/>
                  <a:pt x="22117" y="6338"/>
                  <a:pt x="21516" y="5704"/>
                </a:cubicBezTo>
                <a:cubicBezTo>
                  <a:pt x="21189" y="5333"/>
                  <a:pt x="20732" y="5133"/>
                  <a:pt x="20269" y="5133"/>
                </a:cubicBezTo>
                <a:cubicBezTo>
                  <a:pt x="20025" y="5133"/>
                  <a:pt x="19778" y="5189"/>
                  <a:pt x="19548" y="5304"/>
                </a:cubicBezTo>
                <a:cubicBezTo>
                  <a:pt x="19115" y="4203"/>
                  <a:pt x="18481" y="3236"/>
                  <a:pt x="17680" y="2435"/>
                </a:cubicBezTo>
                <a:cubicBezTo>
                  <a:pt x="17347" y="2002"/>
                  <a:pt x="16846" y="1768"/>
                  <a:pt x="16313" y="1735"/>
                </a:cubicBezTo>
                <a:cubicBezTo>
                  <a:pt x="15846" y="1001"/>
                  <a:pt x="15112" y="467"/>
                  <a:pt x="14311" y="200"/>
                </a:cubicBezTo>
                <a:cubicBezTo>
                  <a:pt x="13944" y="67"/>
                  <a:pt x="13577" y="0"/>
                  <a:pt x="13177" y="0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5292405" y="473631"/>
            <a:ext cx="3276300" cy="4410000"/>
          </a:xfrm>
          <a:prstGeom prst="roundRect">
            <a:avLst>
              <a:gd name="adj" fmla="val 669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6" name="Google Shape;516;p26"/>
          <p:cNvGrpSpPr/>
          <p:nvPr/>
        </p:nvGrpSpPr>
        <p:grpSpPr>
          <a:xfrm>
            <a:off x="5288192" y="619642"/>
            <a:ext cx="3017656" cy="3919613"/>
            <a:chOff x="5083850" y="424253"/>
            <a:chExt cx="3320849" cy="4313429"/>
          </a:xfrm>
        </p:grpSpPr>
        <p:sp>
          <p:nvSpPr>
            <p:cNvPr id="517" name="Google Shape;517;p26"/>
            <p:cNvSpPr/>
            <p:nvPr/>
          </p:nvSpPr>
          <p:spPr>
            <a:xfrm>
              <a:off x="5083850" y="520861"/>
              <a:ext cx="1124532" cy="866210"/>
            </a:xfrm>
            <a:custGeom>
              <a:avLst/>
              <a:gdLst/>
              <a:ahLst/>
              <a:cxnLst/>
              <a:rect l="l" t="t" r="r" b="b"/>
              <a:pathLst>
                <a:path w="21383" h="16471" extrusionOk="0">
                  <a:moveTo>
                    <a:pt x="5378" y="0"/>
                  </a:moveTo>
                  <a:cubicBezTo>
                    <a:pt x="5238" y="0"/>
                    <a:pt x="5092" y="44"/>
                    <a:pt x="4971" y="125"/>
                  </a:cubicBezTo>
                  <a:cubicBezTo>
                    <a:pt x="3636" y="992"/>
                    <a:pt x="4504" y="4795"/>
                    <a:pt x="5071" y="6797"/>
                  </a:cubicBezTo>
                  <a:cubicBezTo>
                    <a:pt x="3470" y="4228"/>
                    <a:pt x="1735" y="2393"/>
                    <a:pt x="901" y="2393"/>
                  </a:cubicBezTo>
                  <a:cubicBezTo>
                    <a:pt x="879" y="2389"/>
                    <a:pt x="858" y="2387"/>
                    <a:pt x="837" y="2387"/>
                  </a:cubicBezTo>
                  <a:cubicBezTo>
                    <a:pt x="700" y="2387"/>
                    <a:pt x="592" y="2478"/>
                    <a:pt x="534" y="2594"/>
                  </a:cubicBezTo>
                  <a:cubicBezTo>
                    <a:pt x="0" y="3528"/>
                    <a:pt x="2035" y="7063"/>
                    <a:pt x="3269" y="9132"/>
                  </a:cubicBezTo>
                  <a:cubicBezTo>
                    <a:pt x="7139" y="15436"/>
                    <a:pt x="13744" y="16470"/>
                    <a:pt x="17646" y="16470"/>
                  </a:cubicBezTo>
                  <a:cubicBezTo>
                    <a:pt x="18714" y="16470"/>
                    <a:pt x="19748" y="16370"/>
                    <a:pt x="20815" y="16203"/>
                  </a:cubicBezTo>
                  <a:cubicBezTo>
                    <a:pt x="20882" y="16170"/>
                    <a:pt x="20949" y="16103"/>
                    <a:pt x="20915" y="16003"/>
                  </a:cubicBezTo>
                  <a:cubicBezTo>
                    <a:pt x="20915" y="15949"/>
                    <a:pt x="20849" y="15894"/>
                    <a:pt x="20788" y="15894"/>
                  </a:cubicBezTo>
                  <a:cubicBezTo>
                    <a:pt x="20774" y="15894"/>
                    <a:pt x="20761" y="15897"/>
                    <a:pt x="20749" y="15903"/>
                  </a:cubicBezTo>
                  <a:cubicBezTo>
                    <a:pt x="20716" y="15903"/>
                    <a:pt x="19484" y="16135"/>
                    <a:pt x="17642" y="16135"/>
                  </a:cubicBezTo>
                  <a:cubicBezTo>
                    <a:pt x="13805" y="16135"/>
                    <a:pt x="7323" y="15130"/>
                    <a:pt x="3536" y="8931"/>
                  </a:cubicBezTo>
                  <a:cubicBezTo>
                    <a:pt x="1135" y="4995"/>
                    <a:pt x="568" y="3161"/>
                    <a:pt x="801" y="2727"/>
                  </a:cubicBezTo>
                  <a:cubicBezTo>
                    <a:pt x="801" y="2660"/>
                    <a:pt x="834" y="2660"/>
                    <a:pt x="901" y="2660"/>
                  </a:cubicBezTo>
                  <a:cubicBezTo>
                    <a:pt x="1502" y="2660"/>
                    <a:pt x="3503" y="4595"/>
                    <a:pt x="5471" y="8031"/>
                  </a:cubicBezTo>
                  <a:cubicBezTo>
                    <a:pt x="5494" y="8101"/>
                    <a:pt x="5546" y="8130"/>
                    <a:pt x="5599" y="8130"/>
                  </a:cubicBezTo>
                  <a:cubicBezTo>
                    <a:pt x="5698" y="8130"/>
                    <a:pt x="5803" y="8028"/>
                    <a:pt x="5738" y="7897"/>
                  </a:cubicBezTo>
                  <a:cubicBezTo>
                    <a:pt x="5137" y="6096"/>
                    <a:pt x="3837" y="1193"/>
                    <a:pt x="5137" y="359"/>
                  </a:cubicBezTo>
                  <a:cubicBezTo>
                    <a:pt x="5216" y="320"/>
                    <a:pt x="5294" y="303"/>
                    <a:pt x="5372" y="303"/>
                  </a:cubicBezTo>
                  <a:cubicBezTo>
                    <a:pt x="5427" y="303"/>
                    <a:pt x="5483" y="311"/>
                    <a:pt x="5538" y="325"/>
                  </a:cubicBezTo>
                  <a:cubicBezTo>
                    <a:pt x="6739" y="859"/>
                    <a:pt x="8106" y="6163"/>
                    <a:pt x="8507" y="8164"/>
                  </a:cubicBezTo>
                  <a:cubicBezTo>
                    <a:pt x="8540" y="8264"/>
                    <a:pt x="8607" y="8298"/>
                    <a:pt x="8707" y="8298"/>
                  </a:cubicBezTo>
                  <a:cubicBezTo>
                    <a:pt x="8773" y="8264"/>
                    <a:pt x="8840" y="8198"/>
                    <a:pt x="8807" y="8131"/>
                  </a:cubicBezTo>
                  <a:cubicBezTo>
                    <a:pt x="8573" y="6363"/>
                    <a:pt x="8040" y="1660"/>
                    <a:pt x="8807" y="959"/>
                  </a:cubicBezTo>
                  <a:cubicBezTo>
                    <a:pt x="8856" y="910"/>
                    <a:pt x="8922" y="879"/>
                    <a:pt x="8994" y="879"/>
                  </a:cubicBezTo>
                  <a:cubicBezTo>
                    <a:pt x="9020" y="879"/>
                    <a:pt x="9047" y="883"/>
                    <a:pt x="9074" y="892"/>
                  </a:cubicBezTo>
                  <a:cubicBezTo>
                    <a:pt x="10174" y="1193"/>
                    <a:pt x="11242" y="7230"/>
                    <a:pt x="11642" y="11233"/>
                  </a:cubicBezTo>
                  <a:cubicBezTo>
                    <a:pt x="11675" y="11300"/>
                    <a:pt x="11742" y="11367"/>
                    <a:pt x="11809" y="11367"/>
                  </a:cubicBezTo>
                  <a:cubicBezTo>
                    <a:pt x="11909" y="11367"/>
                    <a:pt x="11976" y="11300"/>
                    <a:pt x="11976" y="11233"/>
                  </a:cubicBezTo>
                  <a:cubicBezTo>
                    <a:pt x="12009" y="9032"/>
                    <a:pt x="12343" y="5429"/>
                    <a:pt x="13043" y="5029"/>
                  </a:cubicBezTo>
                  <a:cubicBezTo>
                    <a:pt x="13060" y="5012"/>
                    <a:pt x="13093" y="5004"/>
                    <a:pt x="13131" y="5004"/>
                  </a:cubicBezTo>
                  <a:cubicBezTo>
                    <a:pt x="13168" y="5004"/>
                    <a:pt x="13210" y="5012"/>
                    <a:pt x="13243" y="5029"/>
                  </a:cubicBezTo>
                  <a:cubicBezTo>
                    <a:pt x="13510" y="5195"/>
                    <a:pt x="13610" y="6096"/>
                    <a:pt x="13710" y="7164"/>
                  </a:cubicBezTo>
                  <a:cubicBezTo>
                    <a:pt x="14044" y="10232"/>
                    <a:pt x="14578" y="15369"/>
                    <a:pt x="20982" y="15369"/>
                  </a:cubicBezTo>
                  <a:lnTo>
                    <a:pt x="21216" y="15369"/>
                  </a:lnTo>
                  <a:cubicBezTo>
                    <a:pt x="21282" y="15369"/>
                    <a:pt x="21382" y="15303"/>
                    <a:pt x="21382" y="15203"/>
                  </a:cubicBezTo>
                  <a:cubicBezTo>
                    <a:pt x="21355" y="15120"/>
                    <a:pt x="21305" y="15061"/>
                    <a:pt x="21251" y="15061"/>
                  </a:cubicBezTo>
                  <a:cubicBezTo>
                    <a:pt x="21239" y="15061"/>
                    <a:pt x="21227" y="15063"/>
                    <a:pt x="21216" y="15069"/>
                  </a:cubicBezTo>
                  <a:lnTo>
                    <a:pt x="20982" y="15069"/>
                  </a:lnTo>
                  <a:cubicBezTo>
                    <a:pt x="14878" y="15069"/>
                    <a:pt x="14344" y="10099"/>
                    <a:pt x="14044" y="7130"/>
                  </a:cubicBezTo>
                  <a:cubicBezTo>
                    <a:pt x="13910" y="5863"/>
                    <a:pt x="13810" y="5029"/>
                    <a:pt x="13377" y="4795"/>
                  </a:cubicBezTo>
                  <a:cubicBezTo>
                    <a:pt x="13310" y="4745"/>
                    <a:pt x="13227" y="4720"/>
                    <a:pt x="13139" y="4720"/>
                  </a:cubicBezTo>
                  <a:cubicBezTo>
                    <a:pt x="13051" y="4720"/>
                    <a:pt x="12960" y="4745"/>
                    <a:pt x="12876" y="4795"/>
                  </a:cubicBezTo>
                  <a:cubicBezTo>
                    <a:pt x="12176" y="5162"/>
                    <a:pt x="11876" y="7631"/>
                    <a:pt x="11742" y="9398"/>
                  </a:cubicBezTo>
                  <a:cubicBezTo>
                    <a:pt x="11342" y="6463"/>
                    <a:pt x="10441" y="959"/>
                    <a:pt x="9140" y="626"/>
                  </a:cubicBezTo>
                  <a:cubicBezTo>
                    <a:pt x="9085" y="603"/>
                    <a:pt x="9022" y="592"/>
                    <a:pt x="8957" y="592"/>
                  </a:cubicBezTo>
                  <a:cubicBezTo>
                    <a:pt x="8829" y="592"/>
                    <a:pt x="8696" y="637"/>
                    <a:pt x="8607" y="726"/>
                  </a:cubicBezTo>
                  <a:cubicBezTo>
                    <a:pt x="7973" y="1293"/>
                    <a:pt x="8040" y="3628"/>
                    <a:pt x="8206" y="5562"/>
                  </a:cubicBezTo>
                  <a:cubicBezTo>
                    <a:pt x="7606" y="3361"/>
                    <a:pt x="6639" y="492"/>
                    <a:pt x="5638" y="58"/>
                  </a:cubicBezTo>
                  <a:cubicBezTo>
                    <a:pt x="5559" y="19"/>
                    <a:pt x="5470" y="0"/>
                    <a:pt x="537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6203071" y="424253"/>
              <a:ext cx="1021035" cy="962818"/>
            </a:xfrm>
            <a:custGeom>
              <a:avLst/>
              <a:gdLst/>
              <a:ahLst/>
              <a:cxnLst/>
              <a:rect l="l" t="t" r="r" b="b"/>
              <a:pathLst>
                <a:path w="19415" h="18308" extrusionOk="0">
                  <a:moveTo>
                    <a:pt x="13700" y="0"/>
                  </a:moveTo>
                  <a:cubicBezTo>
                    <a:pt x="13565" y="0"/>
                    <a:pt x="13426" y="36"/>
                    <a:pt x="13310" y="94"/>
                  </a:cubicBezTo>
                  <a:cubicBezTo>
                    <a:pt x="12376" y="661"/>
                    <a:pt x="11875" y="3663"/>
                    <a:pt x="11609" y="5932"/>
                  </a:cubicBezTo>
                  <a:cubicBezTo>
                    <a:pt x="11475" y="3997"/>
                    <a:pt x="11208" y="1662"/>
                    <a:pt x="10508" y="1195"/>
                  </a:cubicBezTo>
                  <a:cubicBezTo>
                    <a:pt x="10416" y="1140"/>
                    <a:pt x="10314" y="1115"/>
                    <a:pt x="10208" y="1115"/>
                  </a:cubicBezTo>
                  <a:cubicBezTo>
                    <a:pt x="10121" y="1115"/>
                    <a:pt x="10031" y="1132"/>
                    <a:pt x="9941" y="1162"/>
                  </a:cubicBezTo>
                  <a:cubicBezTo>
                    <a:pt x="8740" y="1695"/>
                    <a:pt x="8640" y="7233"/>
                    <a:pt x="8673" y="10268"/>
                  </a:cubicBezTo>
                  <a:cubicBezTo>
                    <a:pt x="8273" y="8500"/>
                    <a:pt x="7639" y="6132"/>
                    <a:pt x="6872" y="5832"/>
                  </a:cubicBezTo>
                  <a:cubicBezTo>
                    <a:pt x="6816" y="5809"/>
                    <a:pt x="6757" y="5798"/>
                    <a:pt x="6698" y="5798"/>
                  </a:cubicBezTo>
                  <a:cubicBezTo>
                    <a:pt x="6579" y="5798"/>
                    <a:pt x="6461" y="5843"/>
                    <a:pt x="6372" y="5932"/>
                  </a:cubicBezTo>
                  <a:cubicBezTo>
                    <a:pt x="5971" y="6232"/>
                    <a:pt x="6005" y="7066"/>
                    <a:pt x="6071" y="8367"/>
                  </a:cubicBezTo>
                  <a:cubicBezTo>
                    <a:pt x="6205" y="11369"/>
                    <a:pt x="6438" y="16439"/>
                    <a:pt x="134" y="17240"/>
                  </a:cubicBezTo>
                  <a:cubicBezTo>
                    <a:pt x="67" y="17273"/>
                    <a:pt x="0" y="17340"/>
                    <a:pt x="0" y="17440"/>
                  </a:cubicBezTo>
                  <a:cubicBezTo>
                    <a:pt x="34" y="17507"/>
                    <a:pt x="100" y="17573"/>
                    <a:pt x="200" y="17573"/>
                  </a:cubicBezTo>
                  <a:cubicBezTo>
                    <a:pt x="6772" y="16706"/>
                    <a:pt x="6538" y="11469"/>
                    <a:pt x="6405" y="8333"/>
                  </a:cubicBezTo>
                  <a:cubicBezTo>
                    <a:pt x="6338" y="7299"/>
                    <a:pt x="6305" y="6399"/>
                    <a:pt x="6572" y="6165"/>
                  </a:cubicBezTo>
                  <a:cubicBezTo>
                    <a:pt x="6595" y="6142"/>
                    <a:pt x="6652" y="6118"/>
                    <a:pt x="6707" y="6118"/>
                  </a:cubicBezTo>
                  <a:cubicBezTo>
                    <a:pt x="6730" y="6118"/>
                    <a:pt x="6752" y="6122"/>
                    <a:pt x="6772" y="6132"/>
                  </a:cubicBezTo>
                  <a:cubicBezTo>
                    <a:pt x="7472" y="6399"/>
                    <a:pt x="8340" y="9935"/>
                    <a:pt x="8707" y="12069"/>
                  </a:cubicBezTo>
                  <a:cubicBezTo>
                    <a:pt x="8734" y="12152"/>
                    <a:pt x="8784" y="12212"/>
                    <a:pt x="8857" y="12212"/>
                  </a:cubicBezTo>
                  <a:cubicBezTo>
                    <a:pt x="8872" y="12212"/>
                    <a:pt x="8889" y="12209"/>
                    <a:pt x="8907" y="12203"/>
                  </a:cubicBezTo>
                  <a:cubicBezTo>
                    <a:pt x="8973" y="12203"/>
                    <a:pt x="9040" y="12136"/>
                    <a:pt x="9040" y="12036"/>
                  </a:cubicBezTo>
                  <a:cubicBezTo>
                    <a:pt x="8873" y="8033"/>
                    <a:pt x="9007" y="1895"/>
                    <a:pt x="10074" y="1462"/>
                  </a:cubicBezTo>
                  <a:cubicBezTo>
                    <a:pt x="10108" y="1428"/>
                    <a:pt x="10149" y="1412"/>
                    <a:pt x="10195" y="1412"/>
                  </a:cubicBezTo>
                  <a:cubicBezTo>
                    <a:pt x="10241" y="1412"/>
                    <a:pt x="10291" y="1428"/>
                    <a:pt x="10341" y="1462"/>
                  </a:cubicBezTo>
                  <a:cubicBezTo>
                    <a:pt x="11208" y="2029"/>
                    <a:pt x="11375" y="6766"/>
                    <a:pt x="11375" y="8534"/>
                  </a:cubicBezTo>
                  <a:cubicBezTo>
                    <a:pt x="11375" y="8634"/>
                    <a:pt x="11442" y="8700"/>
                    <a:pt x="11509" y="8700"/>
                  </a:cubicBezTo>
                  <a:cubicBezTo>
                    <a:pt x="11609" y="8700"/>
                    <a:pt x="11675" y="8634"/>
                    <a:pt x="11675" y="8567"/>
                  </a:cubicBezTo>
                  <a:cubicBezTo>
                    <a:pt x="11809" y="6499"/>
                    <a:pt x="12342" y="1062"/>
                    <a:pt x="13477" y="361"/>
                  </a:cubicBezTo>
                  <a:cubicBezTo>
                    <a:pt x="13543" y="328"/>
                    <a:pt x="13610" y="311"/>
                    <a:pt x="13673" y="311"/>
                  </a:cubicBezTo>
                  <a:cubicBezTo>
                    <a:pt x="13735" y="311"/>
                    <a:pt x="13794" y="328"/>
                    <a:pt x="13844" y="361"/>
                  </a:cubicBezTo>
                  <a:cubicBezTo>
                    <a:pt x="15311" y="1028"/>
                    <a:pt x="14711" y="6032"/>
                    <a:pt x="14377" y="7900"/>
                  </a:cubicBezTo>
                  <a:cubicBezTo>
                    <a:pt x="14344" y="8000"/>
                    <a:pt x="14411" y="8067"/>
                    <a:pt x="14477" y="8100"/>
                  </a:cubicBezTo>
                  <a:cubicBezTo>
                    <a:pt x="14577" y="8100"/>
                    <a:pt x="14644" y="8067"/>
                    <a:pt x="14677" y="8000"/>
                  </a:cubicBezTo>
                  <a:cubicBezTo>
                    <a:pt x="16112" y="4264"/>
                    <a:pt x="17780" y="2096"/>
                    <a:pt x="18380" y="1996"/>
                  </a:cubicBezTo>
                  <a:cubicBezTo>
                    <a:pt x="18447" y="1996"/>
                    <a:pt x="18480" y="2029"/>
                    <a:pt x="18514" y="2062"/>
                  </a:cubicBezTo>
                  <a:cubicBezTo>
                    <a:pt x="18780" y="2429"/>
                    <a:pt x="18480" y="4364"/>
                    <a:pt x="16712" y="8600"/>
                  </a:cubicBezTo>
                  <a:cubicBezTo>
                    <a:pt x="12873" y="17621"/>
                    <a:pt x="2796" y="18010"/>
                    <a:pt x="1007" y="18010"/>
                  </a:cubicBezTo>
                  <a:cubicBezTo>
                    <a:pt x="838" y="18010"/>
                    <a:pt x="743" y="18007"/>
                    <a:pt x="734" y="18007"/>
                  </a:cubicBezTo>
                  <a:cubicBezTo>
                    <a:pt x="634" y="18007"/>
                    <a:pt x="567" y="18074"/>
                    <a:pt x="567" y="18174"/>
                  </a:cubicBezTo>
                  <a:cubicBezTo>
                    <a:pt x="567" y="18240"/>
                    <a:pt x="634" y="18307"/>
                    <a:pt x="701" y="18307"/>
                  </a:cubicBezTo>
                  <a:lnTo>
                    <a:pt x="1001" y="18307"/>
                  </a:lnTo>
                  <a:cubicBezTo>
                    <a:pt x="2869" y="18307"/>
                    <a:pt x="13110" y="17874"/>
                    <a:pt x="17012" y="8667"/>
                  </a:cubicBezTo>
                  <a:cubicBezTo>
                    <a:pt x="17946" y="6465"/>
                    <a:pt x="19414" y="2663"/>
                    <a:pt x="18780" y="1829"/>
                  </a:cubicBezTo>
                  <a:cubicBezTo>
                    <a:pt x="18698" y="1718"/>
                    <a:pt x="18569" y="1653"/>
                    <a:pt x="18432" y="1653"/>
                  </a:cubicBezTo>
                  <a:cubicBezTo>
                    <a:pt x="18404" y="1653"/>
                    <a:pt x="18375" y="1656"/>
                    <a:pt x="18347" y="1662"/>
                  </a:cubicBezTo>
                  <a:cubicBezTo>
                    <a:pt x="17546" y="1795"/>
                    <a:pt x="16078" y="3897"/>
                    <a:pt x="14878" y="6666"/>
                  </a:cubicBezTo>
                  <a:cubicBezTo>
                    <a:pt x="15144" y="4597"/>
                    <a:pt x="15445" y="728"/>
                    <a:pt x="13977" y="61"/>
                  </a:cubicBezTo>
                  <a:cubicBezTo>
                    <a:pt x="13893" y="19"/>
                    <a:pt x="13798" y="0"/>
                    <a:pt x="1370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5341699" y="1246654"/>
              <a:ext cx="2890083" cy="2521007"/>
            </a:xfrm>
            <a:custGeom>
              <a:avLst/>
              <a:gdLst/>
              <a:ahLst/>
              <a:cxnLst/>
              <a:rect l="l" t="t" r="r" b="b"/>
              <a:pathLst>
                <a:path w="54955" h="47937" extrusionOk="0">
                  <a:moveTo>
                    <a:pt x="18666" y="0"/>
                  </a:moveTo>
                  <a:cubicBezTo>
                    <a:pt x="11606" y="0"/>
                    <a:pt x="8274" y="6072"/>
                    <a:pt x="8274" y="6072"/>
                  </a:cubicBezTo>
                  <a:cubicBezTo>
                    <a:pt x="8274" y="6072"/>
                    <a:pt x="1" y="20048"/>
                    <a:pt x="7173" y="21950"/>
                  </a:cubicBezTo>
                  <a:cubicBezTo>
                    <a:pt x="7325" y="21989"/>
                    <a:pt x="7480" y="22008"/>
                    <a:pt x="7638" y="22008"/>
                  </a:cubicBezTo>
                  <a:cubicBezTo>
                    <a:pt x="11328" y="22008"/>
                    <a:pt x="16512" y="11610"/>
                    <a:pt x="16513" y="11609"/>
                  </a:cubicBezTo>
                  <a:lnTo>
                    <a:pt x="16513" y="11609"/>
                  </a:lnTo>
                  <a:cubicBezTo>
                    <a:pt x="16512" y="11611"/>
                    <a:pt x="8941" y="44766"/>
                    <a:pt x="22817" y="46801"/>
                  </a:cubicBezTo>
                  <a:cubicBezTo>
                    <a:pt x="27136" y="47424"/>
                    <a:pt x="31913" y="47937"/>
                    <a:pt x="36411" y="47937"/>
                  </a:cubicBezTo>
                  <a:cubicBezTo>
                    <a:pt x="46367" y="47937"/>
                    <a:pt x="54954" y="45424"/>
                    <a:pt x="54173" y="36026"/>
                  </a:cubicBezTo>
                  <a:cubicBezTo>
                    <a:pt x="53347" y="25999"/>
                    <a:pt x="45887" y="24910"/>
                    <a:pt x="39349" y="24910"/>
                  </a:cubicBezTo>
                  <a:cubicBezTo>
                    <a:pt x="37535" y="24910"/>
                    <a:pt x="35792" y="24994"/>
                    <a:pt x="34281" y="24994"/>
                  </a:cubicBezTo>
                  <a:cubicBezTo>
                    <a:pt x="31347" y="24994"/>
                    <a:pt x="29289" y="24677"/>
                    <a:pt x="29289" y="22817"/>
                  </a:cubicBezTo>
                  <a:cubicBezTo>
                    <a:pt x="29289" y="16579"/>
                    <a:pt x="28221" y="101"/>
                    <a:pt x="18781" y="1"/>
                  </a:cubicBezTo>
                  <a:cubicBezTo>
                    <a:pt x="18742" y="0"/>
                    <a:pt x="18704" y="0"/>
                    <a:pt x="18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5457502" y="1869424"/>
              <a:ext cx="578963" cy="551406"/>
            </a:xfrm>
            <a:custGeom>
              <a:avLst/>
              <a:gdLst/>
              <a:ahLst/>
              <a:cxnLst/>
              <a:rect l="l" t="t" r="r" b="b"/>
              <a:pathLst>
                <a:path w="11009" h="10485" extrusionOk="0">
                  <a:moveTo>
                    <a:pt x="3336" y="0"/>
                  </a:moveTo>
                  <a:cubicBezTo>
                    <a:pt x="3336" y="1"/>
                    <a:pt x="1" y="7806"/>
                    <a:pt x="3636" y="10041"/>
                  </a:cubicBezTo>
                  <a:cubicBezTo>
                    <a:pt x="4141" y="10351"/>
                    <a:pt x="4647" y="10484"/>
                    <a:pt x="5145" y="10484"/>
                  </a:cubicBezTo>
                  <a:cubicBezTo>
                    <a:pt x="8237" y="10484"/>
                    <a:pt x="11008" y="5338"/>
                    <a:pt x="11008" y="5338"/>
                  </a:cubicBezTo>
                  <a:cubicBezTo>
                    <a:pt x="9341" y="868"/>
                    <a:pt x="3337" y="0"/>
                    <a:pt x="3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5724134" y="2080994"/>
              <a:ext cx="187799" cy="225296"/>
            </a:xfrm>
            <a:custGeom>
              <a:avLst/>
              <a:gdLst/>
              <a:ahLst/>
              <a:cxnLst/>
              <a:rect l="l" t="t" r="r" b="b"/>
              <a:pathLst>
                <a:path w="3571" h="4284" extrusionOk="0">
                  <a:moveTo>
                    <a:pt x="2328" y="1"/>
                  </a:moveTo>
                  <a:cubicBezTo>
                    <a:pt x="2307" y="1"/>
                    <a:pt x="2287" y="5"/>
                    <a:pt x="2269" y="14"/>
                  </a:cubicBezTo>
                  <a:cubicBezTo>
                    <a:pt x="2169" y="47"/>
                    <a:pt x="2136" y="147"/>
                    <a:pt x="2169" y="214"/>
                  </a:cubicBezTo>
                  <a:cubicBezTo>
                    <a:pt x="3270" y="2549"/>
                    <a:pt x="3103" y="3416"/>
                    <a:pt x="2769" y="3750"/>
                  </a:cubicBezTo>
                  <a:cubicBezTo>
                    <a:pt x="2600" y="3910"/>
                    <a:pt x="2352" y="3971"/>
                    <a:pt x="2075" y="3971"/>
                  </a:cubicBezTo>
                  <a:cubicBezTo>
                    <a:pt x="1427" y="3971"/>
                    <a:pt x="618" y="3636"/>
                    <a:pt x="268" y="3449"/>
                  </a:cubicBezTo>
                  <a:cubicBezTo>
                    <a:pt x="232" y="3426"/>
                    <a:pt x="197" y="3415"/>
                    <a:pt x="164" y="3415"/>
                  </a:cubicBezTo>
                  <a:cubicBezTo>
                    <a:pt x="105" y="3415"/>
                    <a:pt x="56" y="3452"/>
                    <a:pt x="34" y="3516"/>
                  </a:cubicBezTo>
                  <a:cubicBezTo>
                    <a:pt x="1" y="3583"/>
                    <a:pt x="34" y="3683"/>
                    <a:pt x="101" y="3716"/>
                  </a:cubicBezTo>
                  <a:cubicBezTo>
                    <a:pt x="735" y="4017"/>
                    <a:pt x="1402" y="4217"/>
                    <a:pt x="2069" y="4283"/>
                  </a:cubicBezTo>
                  <a:cubicBezTo>
                    <a:pt x="2403" y="4283"/>
                    <a:pt x="2736" y="4183"/>
                    <a:pt x="2970" y="3950"/>
                  </a:cubicBezTo>
                  <a:cubicBezTo>
                    <a:pt x="3570" y="3383"/>
                    <a:pt x="3403" y="2115"/>
                    <a:pt x="2469" y="80"/>
                  </a:cubicBezTo>
                  <a:cubicBezTo>
                    <a:pt x="2445" y="32"/>
                    <a:pt x="2385" y="1"/>
                    <a:pt x="232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5706621" y="2133163"/>
              <a:ext cx="184223" cy="145043"/>
            </a:xfrm>
            <a:custGeom>
              <a:avLst/>
              <a:gdLst/>
              <a:ahLst/>
              <a:cxnLst/>
              <a:rect l="l" t="t" r="r" b="b"/>
              <a:pathLst>
                <a:path w="3503" h="2758" extrusionOk="0">
                  <a:moveTo>
                    <a:pt x="191" y="0"/>
                  </a:moveTo>
                  <a:cubicBezTo>
                    <a:pt x="145" y="0"/>
                    <a:pt x="106" y="17"/>
                    <a:pt x="67" y="56"/>
                  </a:cubicBezTo>
                  <a:cubicBezTo>
                    <a:pt x="0" y="122"/>
                    <a:pt x="34" y="223"/>
                    <a:pt x="100" y="289"/>
                  </a:cubicBezTo>
                  <a:lnTo>
                    <a:pt x="3236" y="2724"/>
                  </a:lnTo>
                  <a:cubicBezTo>
                    <a:pt x="3269" y="2724"/>
                    <a:pt x="3303" y="2758"/>
                    <a:pt x="3336" y="2758"/>
                  </a:cubicBezTo>
                  <a:cubicBezTo>
                    <a:pt x="3369" y="2758"/>
                    <a:pt x="3436" y="2724"/>
                    <a:pt x="3469" y="2691"/>
                  </a:cubicBezTo>
                  <a:cubicBezTo>
                    <a:pt x="3503" y="2624"/>
                    <a:pt x="3503" y="2524"/>
                    <a:pt x="3436" y="2457"/>
                  </a:cubicBezTo>
                  <a:lnTo>
                    <a:pt x="300" y="22"/>
                  </a:lnTo>
                  <a:cubicBezTo>
                    <a:pt x="259" y="9"/>
                    <a:pt x="223" y="0"/>
                    <a:pt x="19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5587294" y="2022040"/>
              <a:ext cx="133421" cy="133368"/>
            </a:xfrm>
            <a:custGeom>
              <a:avLst/>
              <a:gdLst/>
              <a:ahLst/>
              <a:cxnLst/>
              <a:rect l="l" t="t" r="r" b="b"/>
              <a:pathLst>
                <a:path w="2537" h="2536" extrusionOk="0">
                  <a:moveTo>
                    <a:pt x="1402" y="1"/>
                  </a:moveTo>
                  <a:lnTo>
                    <a:pt x="1" y="2269"/>
                  </a:lnTo>
                  <a:cubicBezTo>
                    <a:pt x="1" y="2269"/>
                    <a:pt x="1068" y="2536"/>
                    <a:pt x="1800" y="2536"/>
                  </a:cubicBezTo>
                  <a:cubicBezTo>
                    <a:pt x="2165" y="2536"/>
                    <a:pt x="2447" y="2469"/>
                    <a:pt x="2469" y="2269"/>
                  </a:cubicBezTo>
                  <a:cubicBezTo>
                    <a:pt x="2536" y="1635"/>
                    <a:pt x="1402" y="1"/>
                    <a:pt x="140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6499521" y="1332271"/>
              <a:ext cx="433342" cy="163870"/>
            </a:xfrm>
            <a:custGeom>
              <a:avLst/>
              <a:gdLst/>
              <a:ahLst/>
              <a:cxnLst/>
              <a:rect l="l" t="t" r="r" b="b"/>
              <a:pathLst>
                <a:path w="8240" h="3116" extrusionOk="0">
                  <a:moveTo>
                    <a:pt x="4827" y="0"/>
                  </a:moveTo>
                  <a:cubicBezTo>
                    <a:pt x="1866" y="0"/>
                    <a:pt x="1" y="2309"/>
                    <a:pt x="1" y="2309"/>
                  </a:cubicBezTo>
                  <a:lnTo>
                    <a:pt x="501" y="2742"/>
                  </a:lnTo>
                  <a:cubicBezTo>
                    <a:pt x="1449" y="3007"/>
                    <a:pt x="2311" y="3115"/>
                    <a:pt x="3086" y="3115"/>
                  </a:cubicBezTo>
                  <a:cubicBezTo>
                    <a:pt x="6510" y="3115"/>
                    <a:pt x="8240" y="1008"/>
                    <a:pt x="8240" y="1008"/>
                  </a:cubicBezTo>
                  <a:cubicBezTo>
                    <a:pt x="6993" y="274"/>
                    <a:pt x="5845" y="0"/>
                    <a:pt x="4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6073226" y="1551886"/>
              <a:ext cx="100079" cy="187326"/>
            </a:xfrm>
            <a:custGeom>
              <a:avLst/>
              <a:gdLst/>
              <a:ahLst/>
              <a:cxnLst/>
              <a:rect l="l" t="t" r="r" b="b"/>
              <a:pathLst>
                <a:path w="1903" h="3562" extrusionOk="0">
                  <a:moveTo>
                    <a:pt x="168" y="1"/>
                  </a:moveTo>
                  <a:cubicBezTo>
                    <a:pt x="68" y="1"/>
                    <a:pt x="1" y="67"/>
                    <a:pt x="1" y="168"/>
                  </a:cubicBezTo>
                  <a:cubicBezTo>
                    <a:pt x="34" y="668"/>
                    <a:pt x="101" y="3303"/>
                    <a:pt x="935" y="3537"/>
                  </a:cubicBezTo>
                  <a:cubicBezTo>
                    <a:pt x="952" y="3553"/>
                    <a:pt x="968" y="3562"/>
                    <a:pt x="985" y="3562"/>
                  </a:cubicBezTo>
                  <a:cubicBezTo>
                    <a:pt x="1002" y="3562"/>
                    <a:pt x="1018" y="3553"/>
                    <a:pt x="1035" y="3537"/>
                  </a:cubicBezTo>
                  <a:cubicBezTo>
                    <a:pt x="1064" y="3546"/>
                    <a:pt x="1091" y="3550"/>
                    <a:pt x="1115" y="3550"/>
                  </a:cubicBezTo>
                  <a:cubicBezTo>
                    <a:pt x="1174" y="3550"/>
                    <a:pt x="1221" y="3527"/>
                    <a:pt x="1268" y="3503"/>
                  </a:cubicBezTo>
                  <a:cubicBezTo>
                    <a:pt x="1869" y="3036"/>
                    <a:pt x="1902" y="635"/>
                    <a:pt x="1902" y="168"/>
                  </a:cubicBezTo>
                  <a:cubicBezTo>
                    <a:pt x="1902" y="101"/>
                    <a:pt x="1836" y="1"/>
                    <a:pt x="1735" y="1"/>
                  </a:cubicBezTo>
                  <a:cubicBezTo>
                    <a:pt x="1669" y="1"/>
                    <a:pt x="1602" y="101"/>
                    <a:pt x="1602" y="168"/>
                  </a:cubicBezTo>
                  <a:cubicBezTo>
                    <a:pt x="1602" y="1202"/>
                    <a:pt x="1469" y="2970"/>
                    <a:pt x="1102" y="3236"/>
                  </a:cubicBezTo>
                  <a:cubicBezTo>
                    <a:pt x="1085" y="3253"/>
                    <a:pt x="1068" y="3261"/>
                    <a:pt x="1052" y="3261"/>
                  </a:cubicBezTo>
                  <a:cubicBezTo>
                    <a:pt x="1035" y="3261"/>
                    <a:pt x="1018" y="3253"/>
                    <a:pt x="1002" y="3236"/>
                  </a:cubicBezTo>
                  <a:cubicBezTo>
                    <a:pt x="535" y="3103"/>
                    <a:pt x="334" y="1368"/>
                    <a:pt x="334" y="168"/>
                  </a:cubicBezTo>
                  <a:cubicBezTo>
                    <a:pt x="334" y="67"/>
                    <a:pt x="268" y="1"/>
                    <a:pt x="16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5862761" y="1551886"/>
              <a:ext cx="100026" cy="187326"/>
            </a:xfrm>
            <a:custGeom>
              <a:avLst/>
              <a:gdLst/>
              <a:ahLst/>
              <a:cxnLst/>
              <a:rect l="l" t="t" r="r" b="b"/>
              <a:pathLst>
                <a:path w="1902" h="3562" extrusionOk="0">
                  <a:moveTo>
                    <a:pt x="167" y="1"/>
                  </a:moveTo>
                  <a:cubicBezTo>
                    <a:pt x="67" y="1"/>
                    <a:pt x="0" y="67"/>
                    <a:pt x="0" y="168"/>
                  </a:cubicBezTo>
                  <a:cubicBezTo>
                    <a:pt x="0" y="668"/>
                    <a:pt x="67" y="3303"/>
                    <a:pt x="934" y="3537"/>
                  </a:cubicBezTo>
                  <a:cubicBezTo>
                    <a:pt x="951" y="3553"/>
                    <a:pt x="967" y="3562"/>
                    <a:pt x="984" y="3562"/>
                  </a:cubicBezTo>
                  <a:cubicBezTo>
                    <a:pt x="1001" y="3562"/>
                    <a:pt x="1017" y="3553"/>
                    <a:pt x="1034" y="3537"/>
                  </a:cubicBezTo>
                  <a:cubicBezTo>
                    <a:pt x="1063" y="3546"/>
                    <a:pt x="1090" y="3550"/>
                    <a:pt x="1114" y="3550"/>
                  </a:cubicBezTo>
                  <a:cubicBezTo>
                    <a:pt x="1173" y="3550"/>
                    <a:pt x="1220" y="3527"/>
                    <a:pt x="1268" y="3503"/>
                  </a:cubicBezTo>
                  <a:cubicBezTo>
                    <a:pt x="1868" y="3036"/>
                    <a:pt x="1901" y="635"/>
                    <a:pt x="1901" y="168"/>
                  </a:cubicBezTo>
                  <a:cubicBezTo>
                    <a:pt x="1901" y="101"/>
                    <a:pt x="1835" y="1"/>
                    <a:pt x="1735" y="1"/>
                  </a:cubicBezTo>
                  <a:cubicBezTo>
                    <a:pt x="1668" y="1"/>
                    <a:pt x="1601" y="101"/>
                    <a:pt x="1601" y="168"/>
                  </a:cubicBezTo>
                  <a:cubicBezTo>
                    <a:pt x="1601" y="1202"/>
                    <a:pt x="1468" y="2970"/>
                    <a:pt x="1101" y="3236"/>
                  </a:cubicBezTo>
                  <a:cubicBezTo>
                    <a:pt x="1084" y="3253"/>
                    <a:pt x="1067" y="3261"/>
                    <a:pt x="1051" y="3261"/>
                  </a:cubicBezTo>
                  <a:cubicBezTo>
                    <a:pt x="1034" y="3261"/>
                    <a:pt x="1017" y="3253"/>
                    <a:pt x="1001" y="3236"/>
                  </a:cubicBezTo>
                  <a:cubicBezTo>
                    <a:pt x="534" y="3103"/>
                    <a:pt x="334" y="1368"/>
                    <a:pt x="334" y="168"/>
                  </a:cubicBez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8032730" y="2516754"/>
              <a:ext cx="371969" cy="331580"/>
            </a:xfrm>
            <a:custGeom>
              <a:avLst/>
              <a:gdLst/>
              <a:ahLst/>
              <a:cxnLst/>
              <a:rect l="l" t="t" r="r" b="b"/>
              <a:pathLst>
                <a:path w="7073" h="6305" extrusionOk="0">
                  <a:moveTo>
                    <a:pt x="4337" y="0"/>
                  </a:moveTo>
                  <a:lnTo>
                    <a:pt x="1" y="4904"/>
                  </a:lnTo>
                  <a:lnTo>
                    <a:pt x="1135" y="6305"/>
                  </a:lnTo>
                  <a:cubicBezTo>
                    <a:pt x="7072" y="5504"/>
                    <a:pt x="4337" y="1"/>
                    <a:pt x="4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6432889" y="3460954"/>
              <a:ext cx="310544" cy="1276727"/>
            </a:xfrm>
            <a:custGeom>
              <a:avLst/>
              <a:gdLst/>
              <a:ahLst/>
              <a:cxnLst/>
              <a:rect l="l" t="t" r="r" b="b"/>
              <a:pathLst>
                <a:path w="5905" h="24277" extrusionOk="0">
                  <a:moveTo>
                    <a:pt x="3591" y="0"/>
                  </a:moveTo>
                  <a:cubicBezTo>
                    <a:pt x="2003" y="0"/>
                    <a:pt x="0" y="1160"/>
                    <a:pt x="0" y="1160"/>
                  </a:cubicBezTo>
                  <a:cubicBezTo>
                    <a:pt x="0" y="1160"/>
                    <a:pt x="2402" y="18806"/>
                    <a:pt x="2002" y="24276"/>
                  </a:cubicBezTo>
                  <a:lnTo>
                    <a:pt x="5471" y="24276"/>
                  </a:lnTo>
                  <a:cubicBezTo>
                    <a:pt x="5471" y="24276"/>
                    <a:pt x="5904" y="5163"/>
                    <a:pt x="5471" y="1694"/>
                  </a:cubicBezTo>
                  <a:cubicBezTo>
                    <a:pt x="5322" y="405"/>
                    <a:pt x="4529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5573305" y="3142995"/>
              <a:ext cx="803470" cy="1066630"/>
            </a:xfrm>
            <a:custGeom>
              <a:avLst/>
              <a:gdLst/>
              <a:ahLst/>
              <a:cxnLst/>
              <a:rect l="l" t="t" r="r" b="b"/>
              <a:pathLst>
                <a:path w="15278" h="20282" extrusionOk="0">
                  <a:moveTo>
                    <a:pt x="10774" y="1"/>
                  </a:moveTo>
                  <a:cubicBezTo>
                    <a:pt x="10774" y="1"/>
                    <a:pt x="0" y="2336"/>
                    <a:pt x="834" y="11242"/>
                  </a:cubicBezTo>
                  <a:cubicBezTo>
                    <a:pt x="1701" y="20282"/>
                    <a:pt x="15278" y="20282"/>
                    <a:pt x="15278" y="20282"/>
                  </a:cubicBezTo>
                  <a:lnTo>
                    <a:pt x="15278" y="16679"/>
                  </a:lnTo>
                  <a:cubicBezTo>
                    <a:pt x="15278" y="16679"/>
                    <a:pt x="7139" y="15245"/>
                    <a:pt x="5838" y="11276"/>
                  </a:cubicBezTo>
                  <a:cubicBezTo>
                    <a:pt x="4570" y="7273"/>
                    <a:pt x="11909" y="5204"/>
                    <a:pt x="11909" y="5204"/>
                  </a:cubicBezTo>
                  <a:lnTo>
                    <a:pt x="107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7718715" y="3549989"/>
              <a:ext cx="400052" cy="1108755"/>
            </a:xfrm>
            <a:custGeom>
              <a:avLst/>
              <a:gdLst/>
              <a:ahLst/>
              <a:cxnLst/>
              <a:rect l="l" t="t" r="r" b="b"/>
              <a:pathLst>
                <a:path w="7607" h="21083" extrusionOk="0">
                  <a:moveTo>
                    <a:pt x="1" y="1"/>
                  </a:moveTo>
                  <a:cubicBezTo>
                    <a:pt x="1" y="1"/>
                    <a:pt x="1135" y="16312"/>
                    <a:pt x="568" y="19781"/>
                  </a:cubicBezTo>
                  <a:lnTo>
                    <a:pt x="3670" y="21082"/>
                  </a:lnTo>
                  <a:cubicBezTo>
                    <a:pt x="3670" y="21082"/>
                    <a:pt x="7606" y="5338"/>
                    <a:pt x="6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7367887" y="3669263"/>
              <a:ext cx="343886" cy="1068418"/>
            </a:xfrm>
            <a:custGeom>
              <a:avLst/>
              <a:gdLst/>
              <a:ahLst/>
              <a:cxnLst/>
              <a:rect l="l" t="t" r="r" b="b"/>
              <a:pathLst>
                <a:path w="6539" h="20316" extrusionOk="0">
                  <a:moveTo>
                    <a:pt x="0" y="1"/>
                  </a:moveTo>
                  <a:cubicBezTo>
                    <a:pt x="0" y="1"/>
                    <a:pt x="2002" y="15245"/>
                    <a:pt x="1201" y="20315"/>
                  </a:cubicBezTo>
                  <a:lnTo>
                    <a:pt x="4670" y="20315"/>
                  </a:lnTo>
                  <a:cubicBezTo>
                    <a:pt x="4670" y="20315"/>
                    <a:pt x="6539" y="6005"/>
                    <a:pt x="6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6578984" y="1405160"/>
              <a:ext cx="245543" cy="55588"/>
            </a:xfrm>
            <a:custGeom>
              <a:avLst/>
              <a:gdLst/>
              <a:ahLst/>
              <a:cxnLst/>
              <a:rect l="l" t="t" r="r" b="b"/>
              <a:pathLst>
                <a:path w="4669" h="1057" extrusionOk="0">
                  <a:moveTo>
                    <a:pt x="4447" y="0"/>
                  </a:moveTo>
                  <a:cubicBezTo>
                    <a:pt x="4420" y="0"/>
                    <a:pt x="4391" y="7"/>
                    <a:pt x="4361" y="22"/>
                  </a:cubicBezTo>
                  <a:cubicBezTo>
                    <a:pt x="3455" y="499"/>
                    <a:pt x="2448" y="737"/>
                    <a:pt x="1435" y="737"/>
                  </a:cubicBezTo>
                  <a:cubicBezTo>
                    <a:pt x="1030" y="737"/>
                    <a:pt x="625" y="699"/>
                    <a:pt x="224" y="623"/>
                  </a:cubicBezTo>
                  <a:cubicBezTo>
                    <a:pt x="215" y="621"/>
                    <a:pt x="205" y="620"/>
                    <a:pt x="196" y="620"/>
                  </a:cubicBezTo>
                  <a:cubicBezTo>
                    <a:pt x="50" y="620"/>
                    <a:pt x="1" y="860"/>
                    <a:pt x="158" y="923"/>
                  </a:cubicBezTo>
                  <a:cubicBezTo>
                    <a:pt x="591" y="1023"/>
                    <a:pt x="1025" y="1056"/>
                    <a:pt x="1458" y="1056"/>
                  </a:cubicBezTo>
                  <a:cubicBezTo>
                    <a:pt x="2526" y="1056"/>
                    <a:pt x="3560" y="789"/>
                    <a:pt x="4527" y="289"/>
                  </a:cubicBezTo>
                  <a:cubicBezTo>
                    <a:pt x="4669" y="204"/>
                    <a:pt x="4595" y="0"/>
                    <a:pt x="444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5871859" y="2200951"/>
              <a:ext cx="690875" cy="1515749"/>
            </a:xfrm>
            <a:custGeom>
              <a:avLst/>
              <a:gdLst/>
              <a:ahLst/>
              <a:cxnLst/>
              <a:rect l="l" t="t" r="r" b="b"/>
              <a:pathLst>
                <a:path w="13137" h="28822" extrusionOk="0">
                  <a:moveTo>
                    <a:pt x="5264" y="1"/>
                  </a:moveTo>
                  <a:cubicBezTo>
                    <a:pt x="5258" y="1"/>
                    <a:pt x="1" y="27288"/>
                    <a:pt x="11135" y="28822"/>
                  </a:cubicBezTo>
                  <a:cubicBezTo>
                    <a:pt x="11135" y="28822"/>
                    <a:pt x="13137" y="3237"/>
                    <a:pt x="5264" y="1"/>
                  </a:cubicBezTo>
                  <a:cubicBezTo>
                    <a:pt x="5264" y="1"/>
                    <a:pt x="5264" y="1"/>
                    <a:pt x="5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6729339" y="3403105"/>
              <a:ext cx="1001734" cy="368025"/>
            </a:xfrm>
            <a:custGeom>
              <a:avLst/>
              <a:gdLst/>
              <a:ahLst/>
              <a:cxnLst/>
              <a:rect l="l" t="t" r="r" b="b"/>
              <a:pathLst>
                <a:path w="19048" h="6998" extrusionOk="0">
                  <a:moveTo>
                    <a:pt x="10482" y="1"/>
                  </a:moveTo>
                  <a:cubicBezTo>
                    <a:pt x="4791" y="1"/>
                    <a:pt x="0" y="6263"/>
                    <a:pt x="0" y="6263"/>
                  </a:cubicBezTo>
                  <a:cubicBezTo>
                    <a:pt x="2902" y="6754"/>
                    <a:pt x="5838" y="6998"/>
                    <a:pt x="8774" y="6998"/>
                  </a:cubicBezTo>
                  <a:cubicBezTo>
                    <a:pt x="12218" y="6998"/>
                    <a:pt x="15662" y="6662"/>
                    <a:pt x="19047" y="5996"/>
                  </a:cubicBezTo>
                  <a:cubicBezTo>
                    <a:pt x="16281" y="1507"/>
                    <a:pt x="13274" y="1"/>
                    <a:pt x="10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7104727" y="2650070"/>
              <a:ext cx="100079" cy="24612"/>
            </a:xfrm>
            <a:custGeom>
              <a:avLst/>
              <a:gdLst/>
              <a:ahLst/>
              <a:cxnLst/>
              <a:rect l="l" t="t" r="r" b="b"/>
              <a:pathLst>
                <a:path w="1903" h="468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cubicBezTo>
                    <a:pt x="1" y="234"/>
                    <a:pt x="68" y="301"/>
                    <a:pt x="168" y="301"/>
                  </a:cubicBezTo>
                  <a:cubicBezTo>
                    <a:pt x="668" y="301"/>
                    <a:pt x="1202" y="367"/>
                    <a:pt x="1702" y="467"/>
                  </a:cubicBezTo>
                  <a:lnTo>
                    <a:pt x="1735" y="467"/>
                  </a:lnTo>
                  <a:cubicBezTo>
                    <a:pt x="1802" y="467"/>
                    <a:pt x="1869" y="401"/>
                    <a:pt x="1869" y="334"/>
                  </a:cubicBezTo>
                  <a:cubicBezTo>
                    <a:pt x="1902" y="234"/>
                    <a:pt x="1836" y="167"/>
                    <a:pt x="1735" y="134"/>
                  </a:cubicBezTo>
                  <a:cubicBezTo>
                    <a:pt x="1202" y="34"/>
                    <a:pt x="668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7231048" y="2620251"/>
              <a:ext cx="98291" cy="24612"/>
            </a:xfrm>
            <a:custGeom>
              <a:avLst/>
              <a:gdLst/>
              <a:ahLst/>
              <a:cxnLst/>
              <a:rect l="l" t="t" r="r" b="b"/>
              <a:pathLst>
                <a:path w="1869" h="46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cubicBezTo>
                    <a:pt x="1" y="234"/>
                    <a:pt x="67" y="301"/>
                    <a:pt x="167" y="301"/>
                  </a:cubicBezTo>
                  <a:cubicBezTo>
                    <a:pt x="668" y="301"/>
                    <a:pt x="1168" y="367"/>
                    <a:pt x="1668" y="467"/>
                  </a:cubicBezTo>
                  <a:lnTo>
                    <a:pt x="1702" y="467"/>
                  </a:lnTo>
                  <a:cubicBezTo>
                    <a:pt x="1802" y="467"/>
                    <a:pt x="1835" y="401"/>
                    <a:pt x="1869" y="334"/>
                  </a:cubicBezTo>
                  <a:cubicBezTo>
                    <a:pt x="1869" y="234"/>
                    <a:pt x="1802" y="167"/>
                    <a:pt x="1735" y="134"/>
                  </a:cubicBezTo>
                  <a:cubicBezTo>
                    <a:pt x="1201" y="34"/>
                    <a:pt x="668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7246825" y="2686883"/>
              <a:ext cx="98291" cy="24612"/>
            </a:xfrm>
            <a:custGeom>
              <a:avLst/>
              <a:gdLst/>
              <a:ahLst/>
              <a:cxnLst/>
              <a:rect l="l" t="t" r="r" b="b"/>
              <a:pathLst>
                <a:path w="1869" h="468" extrusionOk="0">
                  <a:moveTo>
                    <a:pt x="134" y="1"/>
                  </a:moveTo>
                  <a:cubicBezTo>
                    <a:pt x="68" y="1"/>
                    <a:pt x="1" y="68"/>
                    <a:pt x="1" y="168"/>
                  </a:cubicBezTo>
                  <a:cubicBezTo>
                    <a:pt x="1" y="234"/>
                    <a:pt x="68" y="301"/>
                    <a:pt x="168" y="301"/>
                  </a:cubicBezTo>
                  <a:cubicBezTo>
                    <a:pt x="668" y="334"/>
                    <a:pt x="1202" y="368"/>
                    <a:pt x="1702" y="468"/>
                  </a:cubicBezTo>
                  <a:cubicBezTo>
                    <a:pt x="1802" y="468"/>
                    <a:pt x="1869" y="401"/>
                    <a:pt x="1869" y="334"/>
                  </a:cubicBezTo>
                  <a:cubicBezTo>
                    <a:pt x="1869" y="268"/>
                    <a:pt x="1835" y="168"/>
                    <a:pt x="1735" y="168"/>
                  </a:cubicBezTo>
                  <a:cubicBezTo>
                    <a:pt x="1202" y="68"/>
                    <a:pt x="668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7404700" y="2637764"/>
              <a:ext cx="100079" cy="26400"/>
            </a:xfrm>
            <a:custGeom>
              <a:avLst/>
              <a:gdLst/>
              <a:ahLst/>
              <a:cxnLst/>
              <a:rect l="l" t="t" r="r" b="b"/>
              <a:pathLst>
                <a:path w="1903" h="502" extrusionOk="0">
                  <a:moveTo>
                    <a:pt x="168" y="1"/>
                  </a:moveTo>
                  <a:cubicBezTo>
                    <a:pt x="101" y="1"/>
                    <a:pt x="1" y="101"/>
                    <a:pt x="34" y="168"/>
                  </a:cubicBezTo>
                  <a:cubicBezTo>
                    <a:pt x="34" y="268"/>
                    <a:pt x="101" y="334"/>
                    <a:pt x="201" y="334"/>
                  </a:cubicBezTo>
                  <a:cubicBezTo>
                    <a:pt x="701" y="334"/>
                    <a:pt x="1202" y="401"/>
                    <a:pt x="1702" y="501"/>
                  </a:cubicBezTo>
                  <a:lnTo>
                    <a:pt x="1736" y="501"/>
                  </a:lnTo>
                  <a:cubicBezTo>
                    <a:pt x="1836" y="468"/>
                    <a:pt x="1869" y="435"/>
                    <a:pt x="1902" y="368"/>
                  </a:cubicBezTo>
                  <a:cubicBezTo>
                    <a:pt x="1902" y="268"/>
                    <a:pt x="1869" y="201"/>
                    <a:pt x="1769" y="168"/>
                  </a:cubicBezTo>
                  <a:cubicBezTo>
                    <a:pt x="1235" y="68"/>
                    <a:pt x="701" y="1"/>
                    <a:pt x="16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7411747" y="2750043"/>
              <a:ext cx="98291" cy="24612"/>
            </a:xfrm>
            <a:custGeom>
              <a:avLst/>
              <a:gdLst/>
              <a:ahLst/>
              <a:cxnLst/>
              <a:rect l="l" t="t" r="r" b="b"/>
              <a:pathLst>
                <a:path w="1869" h="468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cubicBezTo>
                    <a:pt x="0" y="234"/>
                    <a:pt x="67" y="301"/>
                    <a:pt x="167" y="301"/>
                  </a:cubicBezTo>
                  <a:cubicBezTo>
                    <a:pt x="668" y="301"/>
                    <a:pt x="1201" y="368"/>
                    <a:pt x="1702" y="468"/>
                  </a:cubicBezTo>
                  <a:lnTo>
                    <a:pt x="1735" y="468"/>
                  </a:lnTo>
                  <a:cubicBezTo>
                    <a:pt x="1802" y="468"/>
                    <a:pt x="1868" y="401"/>
                    <a:pt x="1868" y="334"/>
                  </a:cubicBezTo>
                  <a:cubicBezTo>
                    <a:pt x="1868" y="234"/>
                    <a:pt x="1835" y="168"/>
                    <a:pt x="1735" y="134"/>
                  </a:cubicBezTo>
                  <a:cubicBezTo>
                    <a:pt x="1201" y="34"/>
                    <a:pt x="668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7557369" y="2781650"/>
              <a:ext cx="98291" cy="31607"/>
            </a:xfrm>
            <a:custGeom>
              <a:avLst/>
              <a:gdLst/>
              <a:ahLst/>
              <a:cxnLst/>
              <a:rect l="l" t="t" r="r" b="b"/>
              <a:pathLst>
                <a:path w="1869" h="601" extrusionOk="0">
                  <a:moveTo>
                    <a:pt x="167" y="0"/>
                  </a:moveTo>
                  <a:cubicBezTo>
                    <a:pt x="67" y="0"/>
                    <a:pt x="0" y="67"/>
                    <a:pt x="0" y="167"/>
                  </a:cubicBezTo>
                  <a:cubicBezTo>
                    <a:pt x="0" y="234"/>
                    <a:pt x="67" y="300"/>
                    <a:pt x="133" y="334"/>
                  </a:cubicBezTo>
                  <a:cubicBezTo>
                    <a:pt x="667" y="367"/>
                    <a:pt x="1168" y="467"/>
                    <a:pt x="1668" y="601"/>
                  </a:cubicBezTo>
                  <a:lnTo>
                    <a:pt x="1701" y="601"/>
                  </a:lnTo>
                  <a:cubicBezTo>
                    <a:pt x="1768" y="601"/>
                    <a:pt x="1835" y="567"/>
                    <a:pt x="1835" y="501"/>
                  </a:cubicBezTo>
                  <a:cubicBezTo>
                    <a:pt x="1868" y="400"/>
                    <a:pt x="1835" y="334"/>
                    <a:pt x="1735" y="300"/>
                  </a:cubicBezTo>
                  <a:cubicBezTo>
                    <a:pt x="1234" y="167"/>
                    <a:pt x="701" y="67"/>
                    <a:pt x="16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7760840" y="2841287"/>
              <a:ext cx="98291" cy="35130"/>
            </a:xfrm>
            <a:custGeom>
              <a:avLst/>
              <a:gdLst/>
              <a:ahLst/>
              <a:cxnLst/>
              <a:rect l="l" t="t" r="r" b="b"/>
              <a:pathLst>
                <a:path w="1869" h="668" extrusionOk="0">
                  <a:moveTo>
                    <a:pt x="167" y="0"/>
                  </a:moveTo>
                  <a:cubicBezTo>
                    <a:pt x="101" y="0"/>
                    <a:pt x="1" y="67"/>
                    <a:pt x="1" y="134"/>
                  </a:cubicBezTo>
                  <a:cubicBezTo>
                    <a:pt x="1" y="234"/>
                    <a:pt x="67" y="301"/>
                    <a:pt x="167" y="334"/>
                  </a:cubicBezTo>
                  <a:cubicBezTo>
                    <a:pt x="668" y="367"/>
                    <a:pt x="1168" y="501"/>
                    <a:pt x="1668" y="667"/>
                  </a:cubicBezTo>
                  <a:lnTo>
                    <a:pt x="1702" y="667"/>
                  </a:lnTo>
                  <a:cubicBezTo>
                    <a:pt x="1768" y="634"/>
                    <a:pt x="1835" y="601"/>
                    <a:pt x="1835" y="534"/>
                  </a:cubicBezTo>
                  <a:cubicBezTo>
                    <a:pt x="1869" y="467"/>
                    <a:pt x="1835" y="367"/>
                    <a:pt x="1735" y="367"/>
                  </a:cubicBezTo>
                  <a:cubicBezTo>
                    <a:pt x="1235" y="200"/>
                    <a:pt x="701" y="67"/>
                    <a:pt x="16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7904674" y="2865373"/>
              <a:ext cx="96555" cy="49645"/>
            </a:xfrm>
            <a:custGeom>
              <a:avLst/>
              <a:gdLst/>
              <a:ahLst/>
              <a:cxnLst/>
              <a:rect l="l" t="t" r="r" b="b"/>
              <a:pathLst>
                <a:path w="1836" h="944" extrusionOk="0">
                  <a:moveTo>
                    <a:pt x="161" y="0"/>
                  </a:moveTo>
                  <a:cubicBezTo>
                    <a:pt x="100" y="0"/>
                    <a:pt x="28" y="55"/>
                    <a:pt x="1" y="109"/>
                  </a:cubicBezTo>
                  <a:cubicBezTo>
                    <a:pt x="1" y="209"/>
                    <a:pt x="34" y="276"/>
                    <a:pt x="134" y="310"/>
                  </a:cubicBezTo>
                  <a:cubicBezTo>
                    <a:pt x="601" y="476"/>
                    <a:pt x="1068" y="676"/>
                    <a:pt x="1535" y="943"/>
                  </a:cubicBezTo>
                  <a:lnTo>
                    <a:pt x="1602" y="943"/>
                  </a:lnTo>
                  <a:cubicBezTo>
                    <a:pt x="1769" y="943"/>
                    <a:pt x="1835" y="710"/>
                    <a:pt x="1669" y="643"/>
                  </a:cubicBezTo>
                  <a:cubicBezTo>
                    <a:pt x="1202" y="376"/>
                    <a:pt x="701" y="176"/>
                    <a:pt x="201" y="9"/>
                  </a:cubicBezTo>
                  <a:cubicBezTo>
                    <a:pt x="189" y="3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8020740" y="2853382"/>
              <a:ext cx="82251" cy="73889"/>
            </a:xfrm>
            <a:custGeom>
              <a:avLst/>
              <a:gdLst/>
              <a:ahLst/>
              <a:cxnLst/>
              <a:rect l="l" t="t" r="r" b="b"/>
              <a:pathLst>
                <a:path w="1564" h="1405" extrusionOk="0">
                  <a:moveTo>
                    <a:pt x="232" y="1"/>
                  </a:moveTo>
                  <a:cubicBezTo>
                    <a:pt x="100" y="1"/>
                    <a:pt x="1" y="190"/>
                    <a:pt x="162" y="271"/>
                  </a:cubicBezTo>
                  <a:cubicBezTo>
                    <a:pt x="562" y="604"/>
                    <a:pt x="929" y="971"/>
                    <a:pt x="1263" y="1338"/>
                  </a:cubicBezTo>
                  <a:cubicBezTo>
                    <a:pt x="1296" y="1371"/>
                    <a:pt x="1330" y="1371"/>
                    <a:pt x="1363" y="1405"/>
                  </a:cubicBezTo>
                  <a:cubicBezTo>
                    <a:pt x="1430" y="1405"/>
                    <a:pt x="1463" y="1371"/>
                    <a:pt x="1496" y="1338"/>
                  </a:cubicBezTo>
                  <a:cubicBezTo>
                    <a:pt x="1563" y="1271"/>
                    <a:pt x="1563" y="1171"/>
                    <a:pt x="1496" y="1138"/>
                  </a:cubicBezTo>
                  <a:cubicBezTo>
                    <a:pt x="1130" y="738"/>
                    <a:pt x="729" y="371"/>
                    <a:pt x="329" y="37"/>
                  </a:cubicBezTo>
                  <a:cubicBezTo>
                    <a:pt x="297" y="11"/>
                    <a:pt x="263" y="1"/>
                    <a:pt x="23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7927498" y="2968659"/>
              <a:ext cx="89508" cy="58638"/>
            </a:xfrm>
            <a:custGeom>
              <a:avLst/>
              <a:gdLst/>
              <a:ahLst/>
              <a:cxnLst/>
              <a:rect l="l" t="t" r="r" b="b"/>
              <a:pathLst>
                <a:path w="1702" h="1115" extrusionOk="0">
                  <a:moveTo>
                    <a:pt x="161" y="0"/>
                  </a:moveTo>
                  <a:cubicBezTo>
                    <a:pt x="101" y="0"/>
                    <a:pt x="58" y="31"/>
                    <a:pt x="34" y="80"/>
                  </a:cubicBezTo>
                  <a:cubicBezTo>
                    <a:pt x="0" y="180"/>
                    <a:pt x="34" y="280"/>
                    <a:pt x="101" y="280"/>
                  </a:cubicBezTo>
                  <a:cubicBezTo>
                    <a:pt x="568" y="514"/>
                    <a:pt x="1001" y="781"/>
                    <a:pt x="1435" y="1081"/>
                  </a:cubicBezTo>
                  <a:cubicBezTo>
                    <a:pt x="1468" y="1081"/>
                    <a:pt x="1502" y="1114"/>
                    <a:pt x="1535" y="1114"/>
                  </a:cubicBezTo>
                  <a:cubicBezTo>
                    <a:pt x="1568" y="1114"/>
                    <a:pt x="1635" y="1081"/>
                    <a:pt x="1635" y="1047"/>
                  </a:cubicBezTo>
                  <a:cubicBezTo>
                    <a:pt x="1702" y="947"/>
                    <a:pt x="1668" y="881"/>
                    <a:pt x="1602" y="814"/>
                  </a:cubicBezTo>
                  <a:cubicBezTo>
                    <a:pt x="1168" y="514"/>
                    <a:pt x="701" y="247"/>
                    <a:pt x="234" y="13"/>
                  </a:cubicBezTo>
                  <a:cubicBezTo>
                    <a:pt x="207" y="4"/>
                    <a:pt x="183" y="0"/>
                    <a:pt x="16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8054029" y="3008628"/>
              <a:ext cx="68262" cy="85301"/>
            </a:xfrm>
            <a:custGeom>
              <a:avLst/>
              <a:gdLst/>
              <a:ahLst/>
              <a:cxnLst/>
              <a:rect l="l" t="t" r="r" b="b"/>
              <a:pathLst>
                <a:path w="1298" h="1622" extrusionOk="0">
                  <a:moveTo>
                    <a:pt x="271" y="0"/>
                  </a:moveTo>
                  <a:cubicBezTo>
                    <a:pt x="150" y="0"/>
                    <a:pt x="1" y="177"/>
                    <a:pt x="130" y="254"/>
                  </a:cubicBezTo>
                  <a:cubicBezTo>
                    <a:pt x="430" y="654"/>
                    <a:pt x="730" y="1088"/>
                    <a:pt x="964" y="1522"/>
                  </a:cubicBezTo>
                  <a:cubicBezTo>
                    <a:pt x="997" y="1588"/>
                    <a:pt x="1064" y="1622"/>
                    <a:pt x="1097" y="1622"/>
                  </a:cubicBezTo>
                  <a:cubicBezTo>
                    <a:pt x="1130" y="1622"/>
                    <a:pt x="1164" y="1588"/>
                    <a:pt x="1197" y="1588"/>
                  </a:cubicBezTo>
                  <a:cubicBezTo>
                    <a:pt x="1264" y="1555"/>
                    <a:pt x="1297" y="1455"/>
                    <a:pt x="1230" y="1388"/>
                  </a:cubicBezTo>
                  <a:cubicBezTo>
                    <a:pt x="997" y="921"/>
                    <a:pt x="697" y="454"/>
                    <a:pt x="363" y="54"/>
                  </a:cubicBezTo>
                  <a:cubicBezTo>
                    <a:pt x="340" y="16"/>
                    <a:pt x="307" y="0"/>
                    <a:pt x="27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7499467" y="2699189"/>
              <a:ext cx="100026" cy="24612"/>
            </a:xfrm>
            <a:custGeom>
              <a:avLst/>
              <a:gdLst/>
              <a:ahLst/>
              <a:cxnLst/>
              <a:rect l="l" t="t" r="r" b="b"/>
              <a:pathLst>
                <a:path w="1902" h="468" extrusionOk="0">
                  <a:moveTo>
                    <a:pt x="167" y="0"/>
                  </a:moveTo>
                  <a:cubicBezTo>
                    <a:pt x="0" y="34"/>
                    <a:pt x="0" y="301"/>
                    <a:pt x="167" y="301"/>
                  </a:cubicBezTo>
                  <a:cubicBezTo>
                    <a:pt x="701" y="334"/>
                    <a:pt x="1201" y="367"/>
                    <a:pt x="1701" y="467"/>
                  </a:cubicBezTo>
                  <a:lnTo>
                    <a:pt x="1735" y="467"/>
                  </a:lnTo>
                  <a:cubicBezTo>
                    <a:pt x="1802" y="467"/>
                    <a:pt x="1868" y="434"/>
                    <a:pt x="1902" y="334"/>
                  </a:cubicBezTo>
                  <a:cubicBezTo>
                    <a:pt x="1902" y="267"/>
                    <a:pt x="1868" y="167"/>
                    <a:pt x="1768" y="167"/>
                  </a:cubicBezTo>
                  <a:cubicBezTo>
                    <a:pt x="1234" y="67"/>
                    <a:pt x="701" y="0"/>
                    <a:pt x="16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7571779" y="2630664"/>
              <a:ext cx="99658" cy="36971"/>
            </a:xfrm>
            <a:custGeom>
              <a:avLst/>
              <a:gdLst/>
              <a:ahLst/>
              <a:cxnLst/>
              <a:rect l="l" t="t" r="r" b="b"/>
              <a:pathLst>
                <a:path w="1895" h="703" extrusionOk="0">
                  <a:moveTo>
                    <a:pt x="170" y="0"/>
                  </a:moveTo>
                  <a:cubicBezTo>
                    <a:pt x="24" y="0"/>
                    <a:pt x="1" y="303"/>
                    <a:pt x="160" y="303"/>
                  </a:cubicBezTo>
                  <a:cubicBezTo>
                    <a:pt x="660" y="403"/>
                    <a:pt x="1160" y="536"/>
                    <a:pt x="1661" y="703"/>
                  </a:cubicBezTo>
                  <a:lnTo>
                    <a:pt x="1694" y="703"/>
                  </a:lnTo>
                  <a:cubicBezTo>
                    <a:pt x="1761" y="703"/>
                    <a:pt x="1828" y="670"/>
                    <a:pt x="1861" y="603"/>
                  </a:cubicBezTo>
                  <a:cubicBezTo>
                    <a:pt x="1894" y="536"/>
                    <a:pt x="1828" y="436"/>
                    <a:pt x="1761" y="436"/>
                  </a:cubicBezTo>
                  <a:cubicBezTo>
                    <a:pt x="1261" y="236"/>
                    <a:pt x="727" y="103"/>
                    <a:pt x="193" y="2"/>
                  </a:cubicBezTo>
                  <a:cubicBezTo>
                    <a:pt x="185" y="1"/>
                    <a:pt x="177" y="0"/>
                    <a:pt x="17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7738016" y="2664111"/>
              <a:ext cx="101288" cy="38759"/>
            </a:xfrm>
            <a:custGeom>
              <a:avLst/>
              <a:gdLst/>
              <a:ahLst/>
              <a:cxnLst/>
              <a:rect l="l" t="t" r="r" b="b"/>
              <a:pathLst>
                <a:path w="1926" h="737" extrusionOk="0">
                  <a:moveTo>
                    <a:pt x="168" y="0"/>
                  </a:moveTo>
                  <a:cubicBezTo>
                    <a:pt x="101" y="0"/>
                    <a:pt x="1" y="67"/>
                    <a:pt x="1" y="134"/>
                  </a:cubicBezTo>
                  <a:cubicBezTo>
                    <a:pt x="1" y="234"/>
                    <a:pt x="68" y="300"/>
                    <a:pt x="134" y="334"/>
                  </a:cubicBezTo>
                  <a:cubicBezTo>
                    <a:pt x="635" y="401"/>
                    <a:pt x="1135" y="534"/>
                    <a:pt x="1635" y="701"/>
                  </a:cubicBezTo>
                  <a:lnTo>
                    <a:pt x="1669" y="701"/>
                  </a:lnTo>
                  <a:lnTo>
                    <a:pt x="1669" y="734"/>
                  </a:lnTo>
                  <a:cubicBezTo>
                    <a:pt x="1679" y="736"/>
                    <a:pt x="1689" y="737"/>
                    <a:pt x="1699" y="737"/>
                  </a:cubicBezTo>
                  <a:cubicBezTo>
                    <a:pt x="1875" y="737"/>
                    <a:pt x="1925" y="466"/>
                    <a:pt x="1735" y="434"/>
                  </a:cubicBezTo>
                  <a:cubicBezTo>
                    <a:pt x="1235" y="234"/>
                    <a:pt x="701" y="100"/>
                    <a:pt x="16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7669596" y="2725063"/>
              <a:ext cx="98291" cy="35551"/>
            </a:xfrm>
            <a:custGeom>
              <a:avLst/>
              <a:gdLst/>
              <a:ahLst/>
              <a:cxnLst/>
              <a:rect l="l" t="t" r="r" b="b"/>
              <a:pathLst>
                <a:path w="1869" h="676" extrusionOk="0">
                  <a:moveTo>
                    <a:pt x="130" y="0"/>
                  </a:moveTo>
                  <a:cubicBezTo>
                    <a:pt x="69" y="0"/>
                    <a:pt x="1" y="60"/>
                    <a:pt x="1" y="142"/>
                  </a:cubicBezTo>
                  <a:cubicBezTo>
                    <a:pt x="1" y="209"/>
                    <a:pt x="68" y="309"/>
                    <a:pt x="134" y="309"/>
                  </a:cubicBezTo>
                  <a:cubicBezTo>
                    <a:pt x="635" y="376"/>
                    <a:pt x="1135" y="509"/>
                    <a:pt x="1635" y="676"/>
                  </a:cubicBezTo>
                  <a:lnTo>
                    <a:pt x="1669" y="676"/>
                  </a:lnTo>
                  <a:cubicBezTo>
                    <a:pt x="1736" y="676"/>
                    <a:pt x="1802" y="676"/>
                    <a:pt x="1836" y="609"/>
                  </a:cubicBezTo>
                  <a:cubicBezTo>
                    <a:pt x="1869" y="509"/>
                    <a:pt x="1802" y="442"/>
                    <a:pt x="1736" y="409"/>
                  </a:cubicBezTo>
                  <a:cubicBezTo>
                    <a:pt x="1235" y="209"/>
                    <a:pt x="701" y="75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7811694" y="2746099"/>
              <a:ext cx="98291" cy="35603"/>
            </a:xfrm>
            <a:custGeom>
              <a:avLst/>
              <a:gdLst/>
              <a:ahLst/>
              <a:cxnLst/>
              <a:rect l="l" t="t" r="r" b="b"/>
              <a:pathLst>
                <a:path w="1869" h="677" extrusionOk="0">
                  <a:moveTo>
                    <a:pt x="130" y="0"/>
                  </a:moveTo>
                  <a:cubicBezTo>
                    <a:pt x="69" y="0"/>
                    <a:pt x="1" y="60"/>
                    <a:pt x="1" y="142"/>
                  </a:cubicBezTo>
                  <a:cubicBezTo>
                    <a:pt x="1" y="209"/>
                    <a:pt x="68" y="309"/>
                    <a:pt x="134" y="309"/>
                  </a:cubicBezTo>
                  <a:cubicBezTo>
                    <a:pt x="668" y="376"/>
                    <a:pt x="1135" y="509"/>
                    <a:pt x="1635" y="676"/>
                  </a:cubicBezTo>
                  <a:lnTo>
                    <a:pt x="1702" y="676"/>
                  </a:lnTo>
                  <a:cubicBezTo>
                    <a:pt x="1735" y="676"/>
                    <a:pt x="1802" y="643"/>
                    <a:pt x="1836" y="576"/>
                  </a:cubicBezTo>
                  <a:cubicBezTo>
                    <a:pt x="1869" y="509"/>
                    <a:pt x="1802" y="409"/>
                    <a:pt x="1735" y="376"/>
                  </a:cubicBezTo>
                  <a:cubicBezTo>
                    <a:pt x="1235" y="209"/>
                    <a:pt x="701" y="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7920503" y="2728323"/>
              <a:ext cx="82461" cy="67420"/>
            </a:xfrm>
            <a:custGeom>
              <a:avLst/>
              <a:gdLst/>
              <a:ahLst/>
              <a:cxnLst/>
              <a:rect l="l" t="t" r="r" b="b"/>
              <a:pathLst>
                <a:path w="1568" h="1282" extrusionOk="0">
                  <a:moveTo>
                    <a:pt x="208" y="0"/>
                  </a:moveTo>
                  <a:cubicBezTo>
                    <a:pt x="151" y="0"/>
                    <a:pt x="91" y="31"/>
                    <a:pt x="67" y="80"/>
                  </a:cubicBezTo>
                  <a:cubicBezTo>
                    <a:pt x="0" y="147"/>
                    <a:pt x="33" y="247"/>
                    <a:pt x="100" y="280"/>
                  </a:cubicBezTo>
                  <a:cubicBezTo>
                    <a:pt x="534" y="581"/>
                    <a:pt x="934" y="881"/>
                    <a:pt x="1301" y="1248"/>
                  </a:cubicBezTo>
                  <a:cubicBezTo>
                    <a:pt x="1334" y="1281"/>
                    <a:pt x="1368" y="1281"/>
                    <a:pt x="1434" y="1281"/>
                  </a:cubicBezTo>
                  <a:cubicBezTo>
                    <a:pt x="1468" y="1281"/>
                    <a:pt x="1501" y="1248"/>
                    <a:pt x="1501" y="1248"/>
                  </a:cubicBezTo>
                  <a:cubicBezTo>
                    <a:pt x="1568" y="1181"/>
                    <a:pt x="1568" y="1081"/>
                    <a:pt x="1501" y="1014"/>
                  </a:cubicBezTo>
                  <a:cubicBezTo>
                    <a:pt x="1134" y="647"/>
                    <a:pt x="701" y="314"/>
                    <a:pt x="267" y="13"/>
                  </a:cubicBezTo>
                  <a:cubicBezTo>
                    <a:pt x="249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6689003" y="1638923"/>
              <a:ext cx="43913" cy="95451"/>
            </a:xfrm>
            <a:custGeom>
              <a:avLst/>
              <a:gdLst/>
              <a:ahLst/>
              <a:cxnLst/>
              <a:rect l="l" t="t" r="r" b="b"/>
              <a:pathLst>
                <a:path w="835" h="1815" extrusionOk="0">
                  <a:moveTo>
                    <a:pt x="193" y="1"/>
                  </a:moveTo>
                  <a:cubicBezTo>
                    <a:pt x="172" y="1"/>
                    <a:pt x="152" y="5"/>
                    <a:pt x="134" y="14"/>
                  </a:cubicBezTo>
                  <a:cubicBezTo>
                    <a:pt x="67" y="47"/>
                    <a:pt x="0" y="114"/>
                    <a:pt x="67" y="214"/>
                  </a:cubicBezTo>
                  <a:cubicBezTo>
                    <a:pt x="267" y="647"/>
                    <a:pt x="401" y="1148"/>
                    <a:pt x="434" y="1648"/>
                  </a:cubicBezTo>
                  <a:cubicBezTo>
                    <a:pt x="434" y="1715"/>
                    <a:pt x="467" y="1782"/>
                    <a:pt x="567" y="1815"/>
                  </a:cubicBezTo>
                  <a:lnTo>
                    <a:pt x="601" y="1815"/>
                  </a:lnTo>
                  <a:cubicBezTo>
                    <a:pt x="667" y="1815"/>
                    <a:pt x="734" y="1782"/>
                    <a:pt x="767" y="1682"/>
                  </a:cubicBezTo>
                  <a:cubicBezTo>
                    <a:pt x="834" y="1248"/>
                    <a:pt x="401" y="214"/>
                    <a:pt x="334" y="80"/>
                  </a:cubicBezTo>
                  <a:cubicBezTo>
                    <a:pt x="309" y="32"/>
                    <a:pt x="249" y="1"/>
                    <a:pt x="19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6634677" y="1722120"/>
              <a:ext cx="43860" cy="96503"/>
            </a:xfrm>
            <a:custGeom>
              <a:avLst/>
              <a:gdLst/>
              <a:ahLst/>
              <a:cxnLst/>
              <a:rect l="l" t="t" r="r" b="b"/>
              <a:pathLst>
                <a:path w="834" h="1835" extrusionOk="0">
                  <a:moveTo>
                    <a:pt x="214" y="0"/>
                  </a:moveTo>
                  <a:cubicBezTo>
                    <a:pt x="105" y="0"/>
                    <a:pt x="1" y="103"/>
                    <a:pt x="66" y="233"/>
                  </a:cubicBezTo>
                  <a:cubicBezTo>
                    <a:pt x="266" y="667"/>
                    <a:pt x="399" y="1134"/>
                    <a:pt x="433" y="1634"/>
                  </a:cubicBezTo>
                  <a:cubicBezTo>
                    <a:pt x="433" y="1734"/>
                    <a:pt x="500" y="1801"/>
                    <a:pt x="566" y="1834"/>
                  </a:cubicBezTo>
                  <a:lnTo>
                    <a:pt x="600" y="1834"/>
                  </a:lnTo>
                  <a:cubicBezTo>
                    <a:pt x="666" y="1834"/>
                    <a:pt x="733" y="1767"/>
                    <a:pt x="766" y="1701"/>
                  </a:cubicBezTo>
                  <a:cubicBezTo>
                    <a:pt x="833" y="1267"/>
                    <a:pt x="399" y="200"/>
                    <a:pt x="366" y="100"/>
                  </a:cubicBezTo>
                  <a:cubicBezTo>
                    <a:pt x="331" y="30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6636360" y="1879311"/>
              <a:ext cx="42177" cy="95872"/>
            </a:xfrm>
            <a:custGeom>
              <a:avLst/>
              <a:gdLst/>
              <a:ahLst/>
              <a:cxnLst/>
              <a:rect l="l" t="t" r="r" b="b"/>
              <a:pathLst>
                <a:path w="802" h="1823" extrusionOk="0">
                  <a:moveTo>
                    <a:pt x="175" y="0"/>
                  </a:moveTo>
                  <a:cubicBezTo>
                    <a:pt x="151" y="0"/>
                    <a:pt x="126" y="4"/>
                    <a:pt x="101" y="13"/>
                  </a:cubicBezTo>
                  <a:cubicBezTo>
                    <a:pt x="34" y="46"/>
                    <a:pt x="1" y="146"/>
                    <a:pt x="34" y="213"/>
                  </a:cubicBezTo>
                  <a:cubicBezTo>
                    <a:pt x="234" y="680"/>
                    <a:pt x="367" y="1147"/>
                    <a:pt x="401" y="1647"/>
                  </a:cubicBezTo>
                  <a:cubicBezTo>
                    <a:pt x="401" y="1714"/>
                    <a:pt x="468" y="1814"/>
                    <a:pt x="534" y="1814"/>
                  </a:cubicBezTo>
                  <a:lnTo>
                    <a:pt x="568" y="1814"/>
                  </a:lnTo>
                  <a:cubicBezTo>
                    <a:pt x="580" y="1820"/>
                    <a:pt x="592" y="1823"/>
                    <a:pt x="604" y="1823"/>
                  </a:cubicBezTo>
                  <a:cubicBezTo>
                    <a:pt x="658" y="1823"/>
                    <a:pt x="707" y="1768"/>
                    <a:pt x="734" y="1714"/>
                  </a:cubicBezTo>
                  <a:cubicBezTo>
                    <a:pt x="801" y="1280"/>
                    <a:pt x="367" y="213"/>
                    <a:pt x="334" y="113"/>
                  </a:cubicBezTo>
                  <a:cubicBezTo>
                    <a:pt x="309" y="38"/>
                    <a:pt x="247" y="0"/>
                    <a:pt x="17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6776092" y="1972396"/>
              <a:ext cx="42756" cy="95293"/>
            </a:xfrm>
            <a:custGeom>
              <a:avLst/>
              <a:gdLst/>
              <a:ahLst/>
              <a:cxnLst/>
              <a:rect l="l" t="t" r="r" b="b"/>
              <a:pathLst>
                <a:path w="813" h="1812" extrusionOk="0">
                  <a:moveTo>
                    <a:pt x="188" y="1"/>
                  </a:moveTo>
                  <a:cubicBezTo>
                    <a:pt x="92" y="1"/>
                    <a:pt x="0" y="98"/>
                    <a:pt x="45" y="211"/>
                  </a:cubicBezTo>
                  <a:cubicBezTo>
                    <a:pt x="246" y="644"/>
                    <a:pt x="379" y="1145"/>
                    <a:pt x="412" y="1645"/>
                  </a:cubicBezTo>
                  <a:cubicBezTo>
                    <a:pt x="412" y="1712"/>
                    <a:pt x="446" y="1778"/>
                    <a:pt x="546" y="1812"/>
                  </a:cubicBezTo>
                  <a:lnTo>
                    <a:pt x="579" y="1812"/>
                  </a:lnTo>
                  <a:cubicBezTo>
                    <a:pt x="646" y="1812"/>
                    <a:pt x="713" y="1778"/>
                    <a:pt x="746" y="1678"/>
                  </a:cubicBezTo>
                  <a:cubicBezTo>
                    <a:pt x="813" y="1245"/>
                    <a:pt x="379" y="211"/>
                    <a:pt x="312" y="77"/>
                  </a:cubicBezTo>
                  <a:cubicBezTo>
                    <a:pt x="280" y="23"/>
                    <a:pt x="233" y="1"/>
                    <a:pt x="18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6708303" y="1975761"/>
              <a:ext cx="42125" cy="95451"/>
            </a:xfrm>
            <a:custGeom>
              <a:avLst/>
              <a:gdLst/>
              <a:ahLst/>
              <a:cxnLst/>
              <a:rect l="l" t="t" r="r" b="b"/>
              <a:pathLst>
                <a:path w="801" h="1815" extrusionOk="0">
                  <a:moveTo>
                    <a:pt x="174" y="0"/>
                  </a:moveTo>
                  <a:cubicBezTo>
                    <a:pt x="152" y="0"/>
                    <a:pt x="127" y="4"/>
                    <a:pt x="100" y="13"/>
                  </a:cubicBezTo>
                  <a:cubicBezTo>
                    <a:pt x="34" y="47"/>
                    <a:pt x="0" y="113"/>
                    <a:pt x="34" y="213"/>
                  </a:cubicBezTo>
                  <a:cubicBezTo>
                    <a:pt x="234" y="647"/>
                    <a:pt x="367" y="1147"/>
                    <a:pt x="400" y="1648"/>
                  </a:cubicBezTo>
                  <a:cubicBezTo>
                    <a:pt x="400" y="1714"/>
                    <a:pt x="434" y="1781"/>
                    <a:pt x="534" y="1815"/>
                  </a:cubicBezTo>
                  <a:lnTo>
                    <a:pt x="567" y="1815"/>
                  </a:lnTo>
                  <a:cubicBezTo>
                    <a:pt x="634" y="1815"/>
                    <a:pt x="701" y="1781"/>
                    <a:pt x="734" y="1681"/>
                  </a:cubicBezTo>
                  <a:cubicBezTo>
                    <a:pt x="801" y="1247"/>
                    <a:pt x="367" y="213"/>
                    <a:pt x="300" y="80"/>
                  </a:cubicBezTo>
                  <a:cubicBezTo>
                    <a:pt x="276" y="31"/>
                    <a:pt x="234" y="0"/>
                    <a:pt x="17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6707777" y="2125590"/>
              <a:ext cx="42650" cy="95188"/>
            </a:xfrm>
            <a:custGeom>
              <a:avLst/>
              <a:gdLst/>
              <a:ahLst/>
              <a:cxnLst/>
              <a:rect l="l" t="t" r="r" b="b"/>
              <a:pathLst>
                <a:path w="811" h="1810" extrusionOk="0">
                  <a:moveTo>
                    <a:pt x="200" y="1"/>
                  </a:moveTo>
                  <a:cubicBezTo>
                    <a:pt x="98" y="1"/>
                    <a:pt x="0" y="103"/>
                    <a:pt x="44" y="233"/>
                  </a:cubicBezTo>
                  <a:cubicBezTo>
                    <a:pt x="244" y="667"/>
                    <a:pt x="377" y="1134"/>
                    <a:pt x="410" y="1634"/>
                  </a:cubicBezTo>
                  <a:cubicBezTo>
                    <a:pt x="377" y="1701"/>
                    <a:pt x="444" y="1801"/>
                    <a:pt x="544" y="1801"/>
                  </a:cubicBezTo>
                  <a:lnTo>
                    <a:pt x="577" y="1801"/>
                  </a:lnTo>
                  <a:cubicBezTo>
                    <a:pt x="590" y="1807"/>
                    <a:pt x="603" y="1810"/>
                    <a:pt x="617" y="1810"/>
                  </a:cubicBezTo>
                  <a:cubicBezTo>
                    <a:pt x="677" y="1810"/>
                    <a:pt x="744" y="1755"/>
                    <a:pt x="744" y="1701"/>
                  </a:cubicBezTo>
                  <a:cubicBezTo>
                    <a:pt x="811" y="1267"/>
                    <a:pt x="377" y="200"/>
                    <a:pt x="344" y="100"/>
                  </a:cubicBezTo>
                  <a:cubicBezTo>
                    <a:pt x="309" y="30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6783822" y="2148414"/>
              <a:ext cx="43807" cy="96450"/>
            </a:xfrm>
            <a:custGeom>
              <a:avLst/>
              <a:gdLst/>
              <a:ahLst/>
              <a:cxnLst/>
              <a:rect l="l" t="t" r="r" b="b"/>
              <a:pathLst>
                <a:path w="833" h="1834" extrusionOk="0">
                  <a:moveTo>
                    <a:pt x="213" y="0"/>
                  </a:moveTo>
                  <a:cubicBezTo>
                    <a:pt x="105" y="0"/>
                    <a:pt x="0" y="102"/>
                    <a:pt x="65" y="233"/>
                  </a:cubicBezTo>
                  <a:cubicBezTo>
                    <a:pt x="265" y="666"/>
                    <a:pt x="399" y="1133"/>
                    <a:pt x="466" y="1634"/>
                  </a:cubicBezTo>
                  <a:cubicBezTo>
                    <a:pt x="432" y="1734"/>
                    <a:pt x="499" y="1801"/>
                    <a:pt x="566" y="1834"/>
                  </a:cubicBezTo>
                  <a:lnTo>
                    <a:pt x="599" y="1834"/>
                  </a:lnTo>
                  <a:cubicBezTo>
                    <a:pt x="666" y="1834"/>
                    <a:pt x="732" y="1767"/>
                    <a:pt x="766" y="1700"/>
                  </a:cubicBezTo>
                  <a:cubicBezTo>
                    <a:pt x="832" y="1267"/>
                    <a:pt x="399" y="199"/>
                    <a:pt x="365" y="99"/>
                  </a:cubicBezTo>
                  <a:cubicBezTo>
                    <a:pt x="331" y="30"/>
                    <a:pt x="271" y="0"/>
                    <a:pt x="21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6715929" y="1807000"/>
              <a:ext cx="43282" cy="95819"/>
            </a:xfrm>
            <a:custGeom>
              <a:avLst/>
              <a:gdLst/>
              <a:ahLst/>
              <a:cxnLst/>
              <a:rect l="l" t="t" r="r" b="b"/>
              <a:pathLst>
                <a:path w="823" h="1822" extrusionOk="0">
                  <a:moveTo>
                    <a:pt x="180" y="1"/>
                  </a:moveTo>
                  <a:cubicBezTo>
                    <a:pt x="88" y="1"/>
                    <a:pt x="1" y="80"/>
                    <a:pt x="22" y="187"/>
                  </a:cubicBezTo>
                  <a:cubicBezTo>
                    <a:pt x="255" y="654"/>
                    <a:pt x="389" y="1121"/>
                    <a:pt x="422" y="1621"/>
                  </a:cubicBezTo>
                  <a:cubicBezTo>
                    <a:pt x="422" y="1721"/>
                    <a:pt x="456" y="1788"/>
                    <a:pt x="556" y="1821"/>
                  </a:cubicBezTo>
                  <a:lnTo>
                    <a:pt x="589" y="1821"/>
                  </a:lnTo>
                  <a:cubicBezTo>
                    <a:pt x="656" y="1821"/>
                    <a:pt x="722" y="1755"/>
                    <a:pt x="756" y="1688"/>
                  </a:cubicBezTo>
                  <a:cubicBezTo>
                    <a:pt x="823" y="1254"/>
                    <a:pt x="389" y="187"/>
                    <a:pt x="322" y="87"/>
                  </a:cubicBezTo>
                  <a:cubicBezTo>
                    <a:pt x="286" y="26"/>
                    <a:pt x="232" y="1"/>
                    <a:pt x="18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6145169" y="3021512"/>
              <a:ext cx="36918" cy="96976"/>
            </a:xfrm>
            <a:custGeom>
              <a:avLst/>
              <a:gdLst/>
              <a:ahLst/>
              <a:cxnLst/>
              <a:rect l="l" t="t" r="r" b="b"/>
              <a:pathLst>
                <a:path w="702" h="1844" extrusionOk="0">
                  <a:moveTo>
                    <a:pt x="217" y="0"/>
                  </a:moveTo>
                  <a:cubicBezTo>
                    <a:pt x="202" y="0"/>
                    <a:pt x="185" y="3"/>
                    <a:pt x="167" y="9"/>
                  </a:cubicBezTo>
                  <a:cubicBezTo>
                    <a:pt x="67" y="9"/>
                    <a:pt x="1" y="76"/>
                    <a:pt x="34" y="176"/>
                  </a:cubicBezTo>
                  <a:cubicBezTo>
                    <a:pt x="34" y="309"/>
                    <a:pt x="134" y="1443"/>
                    <a:pt x="434" y="1777"/>
                  </a:cubicBezTo>
                  <a:cubicBezTo>
                    <a:pt x="434" y="1810"/>
                    <a:pt x="501" y="1844"/>
                    <a:pt x="534" y="1844"/>
                  </a:cubicBezTo>
                  <a:cubicBezTo>
                    <a:pt x="568" y="1844"/>
                    <a:pt x="601" y="1810"/>
                    <a:pt x="634" y="1777"/>
                  </a:cubicBezTo>
                  <a:cubicBezTo>
                    <a:pt x="701" y="1744"/>
                    <a:pt x="701" y="1644"/>
                    <a:pt x="668" y="1577"/>
                  </a:cubicBezTo>
                  <a:cubicBezTo>
                    <a:pt x="468" y="1110"/>
                    <a:pt x="367" y="643"/>
                    <a:pt x="334" y="143"/>
                  </a:cubicBezTo>
                  <a:cubicBezTo>
                    <a:pt x="334" y="60"/>
                    <a:pt x="289" y="0"/>
                    <a:pt x="21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6232889" y="3069317"/>
              <a:ext cx="36866" cy="96555"/>
            </a:xfrm>
            <a:custGeom>
              <a:avLst/>
              <a:gdLst/>
              <a:ahLst/>
              <a:cxnLst/>
              <a:rect l="l" t="t" r="r" b="b"/>
              <a:pathLst>
                <a:path w="701" h="1836" extrusionOk="0">
                  <a:moveTo>
                    <a:pt x="134" y="1"/>
                  </a:moveTo>
                  <a:cubicBezTo>
                    <a:pt x="34" y="34"/>
                    <a:pt x="0" y="101"/>
                    <a:pt x="0" y="168"/>
                  </a:cubicBezTo>
                  <a:cubicBezTo>
                    <a:pt x="34" y="301"/>
                    <a:pt x="134" y="1435"/>
                    <a:pt x="401" y="1802"/>
                  </a:cubicBezTo>
                  <a:cubicBezTo>
                    <a:pt x="434" y="1835"/>
                    <a:pt x="467" y="1835"/>
                    <a:pt x="534" y="1835"/>
                  </a:cubicBezTo>
                  <a:cubicBezTo>
                    <a:pt x="567" y="1835"/>
                    <a:pt x="601" y="1835"/>
                    <a:pt x="601" y="1802"/>
                  </a:cubicBezTo>
                  <a:cubicBezTo>
                    <a:pt x="668" y="1769"/>
                    <a:pt x="701" y="1669"/>
                    <a:pt x="634" y="1602"/>
                  </a:cubicBezTo>
                  <a:cubicBezTo>
                    <a:pt x="434" y="1135"/>
                    <a:pt x="334" y="635"/>
                    <a:pt x="301" y="168"/>
                  </a:cubicBez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6306568" y="3207891"/>
              <a:ext cx="36866" cy="98291"/>
            </a:xfrm>
            <a:custGeom>
              <a:avLst/>
              <a:gdLst/>
              <a:ahLst/>
              <a:cxnLst/>
              <a:rect l="l" t="t" r="r" b="b"/>
              <a:pathLst>
                <a:path w="701" h="1869" extrusionOk="0">
                  <a:moveTo>
                    <a:pt x="167" y="1"/>
                  </a:moveTo>
                  <a:cubicBezTo>
                    <a:pt x="67" y="34"/>
                    <a:pt x="0" y="101"/>
                    <a:pt x="34" y="201"/>
                  </a:cubicBezTo>
                  <a:cubicBezTo>
                    <a:pt x="34" y="301"/>
                    <a:pt x="134" y="1469"/>
                    <a:pt x="401" y="1802"/>
                  </a:cubicBezTo>
                  <a:cubicBezTo>
                    <a:pt x="434" y="1836"/>
                    <a:pt x="467" y="1836"/>
                    <a:pt x="534" y="1869"/>
                  </a:cubicBezTo>
                  <a:cubicBezTo>
                    <a:pt x="567" y="1869"/>
                    <a:pt x="601" y="1836"/>
                    <a:pt x="634" y="1802"/>
                  </a:cubicBezTo>
                  <a:cubicBezTo>
                    <a:pt x="701" y="1769"/>
                    <a:pt x="701" y="1669"/>
                    <a:pt x="634" y="1602"/>
                  </a:cubicBezTo>
                  <a:cubicBezTo>
                    <a:pt x="467" y="1135"/>
                    <a:pt x="334" y="668"/>
                    <a:pt x="334" y="168"/>
                  </a:cubicBezTo>
                  <a:cubicBezTo>
                    <a:pt x="334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6225842" y="3356984"/>
              <a:ext cx="36918" cy="96555"/>
            </a:xfrm>
            <a:custGeom>
              <a:avLst/>
              <a:gdLst/>
              <a:ahLst/>
              <a:cxnLst/>
              <a:rect l="l" t="t" r="r" b="b"/>
              <a:pathLst>
                <a:path w="702" h="1836" extrusionOk="0">
                  <a:moveTo>
                    <a:pt x="173" y="0"/>
                  </a:moveTo>
                  <a:cubicBezTo>
                    <a:pt x="96" y="0"/>
                    <a:pt x="19" y="60"/>
                    <a:pt x="1" y="168"/>
                  </a:cubicBezTo>
                  <a:cubicBezTo>
                    <a:pt x="34" y="268"/>
                    <a:pt x="134" y="1436"/>
                    <a:pt x="401" y="1769"/>
                  </a:cubicBezTo>
                  <a:cubicBezTo>
                    <a:pt x="435" y="1803"/>
                    <a:pt x="468" y="1836"/>
                    <a:pt x="535" y="1836"/>
                  </a:cubicBezTo>
                  <a:cubicBezTo>
                    <a:pt x="568" y="1803"/>
                    <a:pt x="601" y="1803"/>
                    <a:pt x="635" y="1769"/>
                  </a:cubicBezTo>
                  <a:cubicBezTo>
                    <a:pt x="701" y="1736"/>
                    <a:pt x="701" y="1636"/>
                    <a:pt x="635" y="1569"/>
                  </a:cubicBezTo>
                  <a:cubicBezTo>
                    <a:pt x="435" y="1102"/>
                    <a:pt x="335" y="635"/>
                    <a:pt x="335" y="135"/>
                  </a:cubicBezTo>
                  <a:cubicBezTo>
                    <a:pt x="304" y="43"/>
                    <a:pt x="238" y="0"/>
                    <a:pt x="17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6287267" y="3327218"/>
              <a:ext cx="36866" cy="96503"/>
            </a:xfrm>
            <a:custGeom>
              <a:avLst/>
              <a:gdLst/>
              <a:ahLst/>
              <a:cxnLst/>
              <a:rect l="l" t="t" r="r" b="b"/>
              <a:pathLst>
                <a:path w="701" h="1835" extrusionOk="0">
                  <a:moveTo>
                    <a:pt x="167" y="0"/>
                  </a:moveTo>
                  <a:cubicBezTo>
                    <a:pt x="67" y="0"/>
                    <a:pt x="0" y="100"/>
                    <a:pt x="34" y="167"/>
                  </a:cubicBezTo>
                  <a:cubicBezTo>
                    <a:pt x="34" y="300"/>
                    <a:pt x="134" y="1435"/>
                    <a:pt x="401" y="1802"/>
                  </a:cubicBezTo>
                  <a:cubicBezTo>
                    <a:pt x="434" y="1835"/>
                    <a:pt x="501" y="1835"/>
                    <a:pt x="534" y="1835"/>
                  </a:cubicBezTo>
                  <a:cubicBezTo>
                    <a:pt x="568" y="1835"/>
                    <a:pt x="634" y="1835"/>
                    <a:pt x="634" y="1802"/>
                  </a:cubicBezTo>
                  <a:cubicBezTo>
                    <a:pt x="701" y="1735"/>
                    <a:pt x="701" y="1635"/>
                    <a:pt x="634" y="1568"/>
                  </a:cubicBezTo>
                  <a:cubicBezTo>
                    <a:pt x="467" y="1134"/>
                    <a:pt x="334" y="634"/>
                    <a:pt x="334" y="134"/>
                  </a:cubicBezTo>
                  <a:cubicBezTo>
                    <a:pt x="334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6357423" y="3458798"/>
              <a:ext cx="36918" cy="98291"/>
            </a:xfrm>
            <a:custGeom>
              <a:avLst/>
              <a:gdLst/>
              <a:ahLst/>
              <a:cxnLst/>
              <a:rect l="l" t="t" r="r" b="b"/>
              <a:pathLst>
                <a:path w="702" h="1869" extrusionOk="0">
                  <a:moveTo>
                    <a:pt x="168" y="0"/>
                  </a:moveTo>
                  <a:cubicBezTo>
                    <a:pt x="67" y="33"/>
                    <a:pt x="1" y="100"/>
                    <a:pt x="34" y="200"/>
                  </a:cubicBezTo>
                  <a:cubicBezTo>
                    <a:pt x="34" y="300"/>
                    <a:pt x="134" y="1468"/>
                    <a:pt x="401" y="1801"/>
                  </a:cubicBezTo>
                  <a:cubicBezTo>
                    <a:pt x="434" y="1835"/>
                    <a:pt x="501" y="1835"/>
                    <a:pt x="534" y="1868"/>
                  </a:cubicBezTo>
                  <a:cubicBezTo>
                    <a:pt x="568" y="1868"/>
                    <a:pt x="601" y="1835"/>
                    <a:pt x="635" y="1801"/>
                  </a:cubicBezTo>
                  <a:cubicBezTo>
                    <a:pt x="701" y="1768"/>
                    <a:pt x="701" y="1668"/>
                    <a:pt x="668" y="1601"/>
                  </a:cubicBezTo>
                  <a:cubicBezTo>
                    <a:pt x="468" y="1134"/>
                    <a:pt x="368" y="634"/>
                    <a:pt x="334" y="167"/>
                  </a:cubicBezTo>
                  <a:cubicBezTo>
                    <a:pt x="334" y="67"/>
                    <a:pt x="268" y="0"/>
                    <a:pt x="16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6299363" y="3517909"/>
              <a:ext cx="37076" cy="95293"/>
            </a:xfrm>
            <a:custGeom>
              <a:avLst/>
              <a:gdLst/>
              <a:ahLst/>
              <a:cxnLst/>
              <a:rect l="l" t="t" r="r" b="b"/>
              <a:pathLst>
                <a:path w="705" h="1812" extrusionOk="0">
                  <a:moveTo>
                    <a:pt x="187" y="1"/>
                  </a:moveTo>
                  <a:cubicBezTo>
                    <a:pt x="95" y="1"/>
                    <a:pt x="1" y="52"/>
                    <a:pt x="37" y="144"/>
                  </a:cubicBezTo>
                  <a:cubicBezTo>
                    <a:pt x="37" y="277"/>
                    <a:pt x="137" y="1411"/>
                    <a:pt x="438" y="1745"/>
                  </a:cubicBezTo>
                  <a:cubicBezTo>
                    <a:pt x="438" y="1778"/>
                    <a:pt x="504" y="1812"/>
                    <a:pt x="538" y="1812"/>
                  </a:cubicBezTo>
                  <a:cubicBezTo>
                    <a:pt x="571" y="1812"/>
                    <a:pt x="604" y="1812"/>
                    <a:pt x="638" y="1778"/>
                  </a:cubicBezTo>
                  <a:cubicBezTo>
                    <a:pt x="704" y="1711"/>
                    <a:pt x="704" y="1611"/>
                    <a:pt x="671" y="1545"/>
                  </a:cubicBezTo>
                  <a:cubicBezTo>
                    <a:pt x="471" y="1111"/>
                    <a:pt x="371" y="611"/>
                    <a:pt x="338" y="110"/>
                  </a:cubicBezTo>
                  <a:cubicBezTo>
                    <a:pt x="338" y="35"/>
                    <a:pt x="263" y="1"/>
                    <a:pt x="18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180247" y="3181123"/>
              <a:ext cx="36918" cy="97029"/>
            </a:xfrm>
            <a:custGeom>
              <a:avLst/>
              <a:gdLst/>
              <a:ahLst/>
              <a:cxnLst/>
              <a:rect l="l" t="t" r="r" b="b"/>
              <a:pathLst>
                <a:path w="702" h="1845" extrusionOk="0">
                  <a:moveTo>
                    <a:pt x="184" y="1"/>
                  </a:moveTo>
                  <a:cubicBezTo>
                    <a:pt x="169" y="1"/>
                    <a:pt x="152" y="4"/>
                    <a:pt x="134" y="10"/>
                  </a:cubicBezTo>
                  <a:cubicBezTo>
                    <a:pt x="67" y="10"/>
                    <a:pt x="1" y="76"/>
                    <a:pt x="1" y="176"/>
                  </a:cubicBezTo>
                  <a:cubicBezTo>
                    <a:pt x="1" y="276"/>
                    <a:pt x="134" y="1444"/>
                    <a:pt x="401" y="1778"/>
                  </a:cubicBezTo>
                  <a:cubicBezTo>
                    <a:pt x="434" y="1811"/>
                    <a:pt x="468" y="1811"/>
                    <a:pt x="534" y="1844"/>
                  </a:cubicBezTo>
                  <a:cubicBezTo>
                    <a:pt x="568" y="1844"/>
                    <a:pt x="601" y="1811"/>
                    <a:pt x="634" y="1778"/>
                  </a:cubicBezTo>
                  <a:cubicBezTo>
                    <a:pt x="701" y="1744"/>
                    <a:pt x="701" y="1644"/>
                    <a:pt x="634" y="1577"/>
                  </a:cubicBezTo>
                  <a:cubicBezTo>
                    <a:pt x="434" y="1110"/>
                    <a:pt x="334" y="643"/>
                    <a:pt x="301" y="143"/>
                  </a:cubicBezTo>
                  <a:cubicBezTo>
                    <a:pt x="301" y="61"/>
                    <a:pt x="256" y="1"/>
                    <a:pt x="18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6928129" y="3700186"/>
              <a:ext cx="102971" cy="21772"/>
            </a:xfrm>
            <a:custGeom>
              <a:avLst/>
              <a:gdLst/>
              <a:ahLst/>
              <a:cxnLst/>
              <a:rect l="l" t="t" r="r" b="b"/>
              <a:pathLst>
                <a:path w="1958" h="414" extrusionOk="0">
                  <a:moveTo>
                    <a:pt x="1765" y="0"/>
                  </a:moveTo>
                  <a:cubicBezTo>
                    <a:pt x="1742" y="0"/>
                    <a:pt x="1718" y="4"/>
                    <a:pt x="1691" y="13"/>
                  </a:cubicBezTo>
                  <a:cubicBezTo>
                    <a:pt x="1458" y="63"/>
                    <a:pt x="1216" y="88"/>
                    <a:pt x="970" y="88"/>
                  </a:cubicBezTo>
                  <a:cubicBezTo>
                    <a:pt x="724" y="88"/>
                    <a:pt x="474" y="63"/>
                    <a:pt x="223" y="13"/>
                  </a:cubicBezTo>
                  <a:cubicBezTo>
                    <a:pt x="213" y="12"/>
                    <a:pt x="203" y="11"/>
                    <a:pt x="193" y="11"/>
                  </a:cubicBezTo>
                  <a:cubicBezTo>
                    <a:pt x="20" y="11"/>
                    <a:pt x="0" y="282"/>
                    <a:pt x="190" y="314"/>
                  </a:cubicBezTo>
                  <a:cubicBezTo>
                    <a:pt x="490" y="380"/>
                    <a:pt x="824" y="380"/>
                    <a:pt x="1124" y="414"/>
                  </a:cubicBezTo>
                  <a:cubicBezTo>
                    <a:pt x="1391" y="414"/>
                    <a:pt x="1624" y="380"/>
                    <a:pt x="1824" y="314"/>
                  </a:cubicBezTo>
                  <a:cubicBezTo>
                    <a:pt x="1925" y="247"/>
                    <a:pt x="1958" y="147"/>
                    <a:pt x="1925" y="80"/>
                  </a:cubicBezTo>
                  <a:cubicBezTo>
                    <a:pt x="1876" y="31"/>
                    <a:pt x="1827" y="0"/>
                    <a:pt x="176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995971" y="3626139"/>
              <a:ext cx="101814" cy="20405"/>
            </a:xfrm>
            <a:custGeom>
              <a:avLst/>
              <a:gdLst/>
              <a:ahLst/>
              <a:cxnLst/>
              <a:rect l="l" t="t" r="r" b="b"/>
              <a:pathLst>
                <a:path w="1936" h="388" extrusionOk="0">
                  <a:moveTo>
                    <a:pt x="1750" y="0"/>
                  </a:moveTo>
                  <a:cubicBezTo>
                    <a:pt x="1722" y="0"/>
                    <a:pt x="1693" y="8"/>
                    <a:pt x="1669" y="20"/>
                  </a:cubicBezTo>
                  <a:cubicBezTo>
                    <a:pt x="1435" y="54"/>
                    <a:pt x="1193" y="70"/>
                    <a:pt x="947" y="70"/>
                  </a:cubicBezTo>
                  <a:cubicBezTo>
                    <a:pt x="701" y="70"/>
                    <a:pt x="451" y="54"/>
                    <a:pt x="201" y="20"/>
                  </a:cubicBezTo>
                  <a:cubicBezTo>
                    <a:pt x="183" y="14"/>
                    <a:pt x="167" y="12"/>
                    <a:pt x="151" y="12"/>
                  </a:cubicBezTo>
                  <a:cubicBezTo>
                    <a:pt x="79" y="12"/>
                    <a:pt x="34" y="71"/>
                    <a:pt x="34" y="154"/>
                  </a:cubicBezTo>
                  <a:cubicBezTo>
                    <a:pt x="1" y="221"/>
                    <a:pt x="67" y="321"/>
                    <a:pt x="168" y="321"/>
                  </a:cubicBezTo>
                  <a:cubicBezTo>
                    <a:pt x="468" y="354"/>
                    <a:pt x="801" y="387"/>
                    <a:pt x="1102" y="387"/>
                  </a:cubicBezTo>
                  <a:cubicBezTo>
                    <a:pt x="1335" y="387"/>
                    <a:pt x="1602" y="354"/>
                    <a:pt x="1802" y="287"/>
                  </a:cubicBezTo>
                  <a:cubicBezTo>
                    <a:pt x="1902" y="254"/>
                    <a:pt x="1935" y="154"/>
                    <a:pt x="1869" y="87"/>
                  </a:cubicBezTo>
                  <a:cubicBezTo>
                    <a:pt x="1848" y="24"/>
                    <a:pt x="1800" y="0"/>
                    <a:pt x="175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7148587" y="3584383"/>
              <a:ext cx="100079" cy="20720"/>
            </a:xfrm>
            <a:custGeom>
              <a:avLst/>
              <a:gdLst/>
              <a:ahLst/>
              <a:cxnLst/>
              <a:rect l="l" t="t" r="r" b="b"/>
              <a:pathLst>
                <a:path w="1903" h="394" extrusionOk="0">
                  <a:moveTo>
                    <a:pt x="1728" y="1"/>
                  </a:moveTo>
                  <a:cubicBezTo>
                    <a:pt x="1707" y="1"/>
                    <a:pt x="1687" y="5"/>
                    <a:pt x="1669" y="14"/>
                  </a:cubicBezTo>
                  <a:cubicBezTo>
                    <a:pt x="1419" y="64"/>
                    <a:pt x="1168" y="89"/>
                    <a:pt x="918" y="89"/>
                  </a:cubicBezTo>
                  <a:cubicBezTo>
                    <a:pt x="668" y="89"/>
                    <a:pt x="418" y="64"/>
                    <a:pt x="168" y="14"/>
                  </a:cubicBezTo>
                  <a:cubicBezTo>
                    <a:pt x="101" y="14"/>
                    <a:pt x="1" y="47"/>
                    <a:pt x="1" y="147"/>
                  </a:cubicBezTo>
                  <a:cubicBezTo>
                    <a:pt x="1" y="214"/>
                    <a:pt x="68" y="314"/>
                    <a:pt x="134" y="314"/>
                  </a:cubicBezTo>
                  <a:cubicBezTo>
                    <a:pt x="468" y="347"/>
                    <a:pt x="768" y="381"/>
                    <a:pt x="1102" y="381"/>
                  </a:cubicBezTo>
                  <a:cubicBezTo>
                    <a:pt x="1160" y="389"/>
                    <a:pt x="1218" y="393"/>
                    <a:pt x="1277" y="393"/>
                  </a:cubicBezTo>
                  <a:cubicBezTo>
                    <a:pt x="1452" y="393"/>
                    <a:pt x="1627" y="356"/>
                    <a:pt x="1802" y="281"/>
                  </a:cubicBezTo>
                  <a:cubicBezTo>
                    <a:pt x="1869" y="247"/>
                    <a:pt x="1902" y="147"/>
                    <a:pt x="1869" y="81"/>
                  </a:cubicBezTo>
                  <a:cubicBezTo>
                    <a:pt x="1844" y="32"/>
                    <a:pt x="1784" y="1"/>
                    <a:pt x="172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7274908" y="3694927"/>
              <a:ext cx="100026" cy="21772"/>
            </a:xfrm>
            <a:custGeom>
              <a:avLst/>
              <a:gdLst/>
              <a:ahLst/>
              <a:cxnLst/>
              <a:rect l="l" t="t" r="r" b="b"/>
              <a:pathLst>
                <a:path w="1902" h="414" extrusionOk="0">
                  <a:moveTo>
                    <a:pt x="1727" y="0"/>
                  </a:moveTo>
                  <a:cubicBezTo>
                    <a:pt x="1707" y="0"/>
                    <a:pt x="1686" y="4"/>
                    <a:pt x="1668" y="13"/>
                  </a:cubicBezTo>
                  <a:cubicBezTo>
                    <a:pt x="1418" y="63"/>
                    <a:pt x="1168" y="88"/>
                    <a:pt x="918" y="88"/>
                  </a:cubicBezTo>
                  <a:cubicBezTo>
                    <a:pt x="668" y="88"/>
                    <a:pt x="418" y="63"/>
                    <a:pt x="167" y="13"/>
                  </a:cubicBezTo>
                  <a:cubicBezTo>
                    <a:pt x="101" y="13"/>
                    <a:pt x="1" y="80"/>
                    <a:pt x="1" y="147"/>
                  </a:cubicBezTo>
                  <a:cubicBezTo>
                    <a:pt x="1" y="247"/>
                    <a:pt x="34" y="314"/>
                    <a:pt x="134" y="314"/>
                  </a:cubicBezTo>
                  <a:cubicBezTo>
                    <a:pt x="434" y="380"/>
                    <a:pt x="768" y="380"/>
                    <a:pt x="1101" y="414"/>
                  </a:cubicBezTo>
                  <a:cubicBezTo>
                    <a:pt x="1335" y="414"/>
                    <a:pt x="1568" y="380"/>
                    <a:pt x="1802" y="314"/>
                  </a:cubicBezTo>
                  <a:cubicBezTo>
                    <a:pt x="1869" y="247"/>
                    <a:pt x="1902" y="147"/>
                    <a:pt x="1869" y="80"/>
                  </a:cubicBezTo>
                  <a:cubicBezTo>
                    <a:pt x="1844" y="31"/>
                    <a:pt x="1784" y="0"/>
                    <a:pt x="172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7260867" y="3629557"/>
              <a:ext cx="102235" cy="20458"/>
            </a:xfrm>
            <a:custGeom>
              <a:avLst/>
              <a:gdLst/>
              <a:ahLst/>
              <a:cxnLst/>
              <a:rect l="l" t="t" r="r" b="b"/>
              <a:pathLst>
                <a:path w="1944" h="389" extrusionOk="0">
                  <a:moveTo>
                    <a:pt x="1722" y="0"/>
                  </a:moveTo>
                  <a:cubicBezTo>
                    <a:pt x="1695" y="0"/>
                    <a:pt x="1666" y="7"/>
                    <a:pt x="1635" y="22"/>
                  </a:cubicBezTo>
                  <a:cubicBezTo>
                    <a:pt x="1402" y="55"/>
                    <a:pt x="1160" y="72"/>
                    <a:pt x="914" y="72"/>
                  </a:cubicBezTo>
                  <a:cubicBezTo>
                    <a:pt x="668" y="72"/>
                    <a:pt x="418" y="55"/>
                    <a:pt x="167" y="22"/>
                  </a:cubicBezTo>
                  <a:cubicBezTo>
                    <a:pt x="156" y="16"/>
                    <a:pt x="143" y="13"/>
                    <a:pt x="130" y="13"/>
                  </a:cubicBezTo>
                  <a:cubicBezTo>
                    <a:pt x="68" y="13"/>
                    <a:pt x="1" y="73"/>
                    <a:pt x="1" y="156"/>
                  </a:cubicBezTo>
                  <a:cubicBezTo>
                    <a:pt x="1" y="222"/>
                    <a:pt x="34" y="322"/>
                    <a:pt x="134" y="322"/>
                  </a:cubicBezTo>
                  <a:cubicBezTo>
                    <a:pt x="434" y="356"/>
                    <a:pt x="768" y="389"/>
                    <a:pt x="1101" y="389"/>
                  </a:cubicBezTo>
                  <a:cubicBezTo>
                    <a:pt x="1335" y="389"/>
                    <a:pt x="1568" y="356"/>
                    <a:pt x="1802" y="289"/>
                  </a:cubicBezTo>
                  <a:cubicBezTo>
                    <a:pt x="1943" y="204"/>
                    <a:pt x="1869" y="0"/>
                    <a:pt x="172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7404700" y="3589747"/>
              <a:ext cx="100973" cy="20615"/>
            </a:xfrm>
            <a:custGeom>
              <a:avLst/>
              <a:gdLst/>
              <a:ahLst/>
              <a:cxnLst/>
              <a:rect l="l" t="t" r="r" b="b"/>
              <a:pathLst>
                <a:path w="1920" h="392" extrusionOk="0">
                  <a:moveTo>
                    <a:pt x="1727" y="0"/>
                  </a:moveTo>
                  <a:cubicBezTo>
                    <a:pt x="1709" y="0"/>
                    <a:pt x="1689" y="4"/>
                    <a:pt x="1669" y="12"/>
                  </a:cubicBezTo>
                  <a:cubicBezTo>
                    <a:pt x="1419" y="45"/>
                    <a:pt x="1168" y="62"/>
                    <a:pt x="918" y="62"/>
                  </a:cubicBezTo>
                  <a:cubicBezTo>
                    <a:pt x="668" y="62"/>
                    <a:pt x="418" y="45"/>
                    <a:pt x="168" y="12"/>
                  </a:cubicBezTo>
                  <a:cubicBezTo>
                    <a:pt x="156" y="6"/>
                    <a:pt x="143" y="3"/>
                    <a:pt x="130" y="3"/>
                  </a:cubicBezTo>
                  <a:cubicBezTo>
                    <a:pt x="69" y="3"/>
                    <a:pt x="1" y="63"/>
                    <a:pt x="1" y="145"/>
                  </a:cubicBezTo>
                  <a:cubicBezTo>
                    <a:pt x="1" y="212"/>
                    <a:pt x="68" y="312"/>
                    <a:pt x="134" y="312"/>
                  </a:cubicBezTo>
                  <a:cubicBezTo>
                    <a:pt x="435" y="345"/>
                    <a:pt x="768" y="379"/>
                    <a:pt x="1102" y="379"/>
                  </a:cubicBezTo>
                  <a:cubicBezTo>
                    <a:pt x="1160" y="387"/>
                    <a:pt x="1219" y="391"/>
                    <a:pt x="1277" y="391"/>
                  </a:cubicBezTo>
                  <a:cubicBezTo>
                    <a:pt x="1452" y="391"/>
                    <a:pt x="1627" y="354"/>
                    <a:pt x="1802" y="279"/>
                  </a:cubicBezTo>
                  <a:cubicBezTo>
                    <a:pt x="1919" y="191"/>
                    <a:pt x="1857" y="0"/>
                    <a:pt x="172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7446825" y="3658061"/>
              <a:ext cx="101814" cy="20720"/>
            </a:xfrm>
            <a:custGeom>
              <a:avLst/>
              <a:gdLst/>
              <a:ahLst/>
              <a:cxnLst/>
              <a:rect l="l" t="t" r="r" b="b"/>
              <a:pathLst>
                <a:path w="1936" h="394" extrusionOk="0">
                  <a:moveTo>
                    <a:pt x="1727" y="1"/>
                  </a:moveTo>
                  <a:cubicBezTo>
                    <a:pt x="1707" y="1"/>
                    <a:pt x="1686" y="5"/>
                    <a:pt x="1668" y="14"/>
                  </a:cubicBezTo>
                  <a:cubicBezTo>
                    <a:pt x="1435" y="64"/>
                    <a:pt x="1193" y="89"/>
                    <a:pt x="947" y="89"/>
                  </a:cubicBezTo>
                  <a:cubicBezTo>
                    <a:pt x="701" y="89"/>
                    <a:pt x="451" y="64"/>
                    <a:pt x="201" y="14"/>
                  </a:cubicBezTo>
                  <a:cubicBezTo>
                    <a:pt x="101" y="14"/>
                    <a:pt x="34" y="47"/>
                    <a:pt x="34" y="147"/>
                  </a:cubicBezTo>
                  <a:cubicBezTo>
                    <a:pt x="1" y="247"/>
                    <a:pt x="67" y="314"/>
                    <a:pt x="167" y="314"/>
                  </a:cubicBezTo>
                  <a:cubicBezTo>
                    <a:pt x="468" y="381"/>
                    <a:pt x="801" y="381"/>
                    <a:pt x="1101" y="381"/>
                  </a:cubicBezTo>
                  <a:cubicBezTo>
                    <a:pt x="1160" y="389"/>
                    <a:pt x="1220" y="393"/>
                    <a:pt x="1281" y="393"/>
                  </a:cubicBezTo>
                  <a:cubicBezTo>
                    <a:pt x="1464" y="393"/>
                    <a:pt x="1652" y="356"/>
                    <a:pt x="1802" y="281"/>
                  </a:cubicBezTo>
                  <a:cubicBezTo>
                    <a:pt x="1902" y="247"/>
                    <a:pt x="1935" y="147"/>
                    <a:pt x="1869" y="81"/>
                  </a:cubicBezTo>
                  <a:cubicBezTo>
                    <a:pt x="1844" y="32"/>
                    <a:pt x="1784" y="1"/>
                    <a:pt x="172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7094209" y="3701921"/>
              <a:ext cx="100079" cy="20720"/>
            </a:xfrm>
            <a:custGeom>
              <a:avLst/>
              <a:gdLst/>
              <a:ahLst/>
              <a:cxnLst/>
              <a:rect l="l" t="t" r="r" b="b"/>
              <a:pathLst>
                <a:path w="1903" h="394" extrusionOk="0">
                  <a:moveTo>
                    <a:pt x="1728" y="1"/>
                  </a:moveTo>
                  <a:cubicBezTo>
                    <a:pt x="1707" y="1"/>
                    <a:pt x="1687" y="5"/>
                    <a:pt x="1669" y="14"/>
                  </a:cubicBezTo>
                  <a:cubicBezTo>
                    <a:pt x="1418" y="64"/>
                    <a:pt x="1168" y="89"/>
                    <a:pt x="922" y="89"/>
                  </a:cubicBezTo>
                  <a:cubicBezTo>
                    <a:pt x="676" y="89"/>
                    <a:pt x="434" y="64"/>
                    <a:pt x="201" y="14"/>
                  </a:cubicBezTo>
                  <a:cubicBezTo>
                    <a:pt x="101" y="14"/>
                    <a:pt x="34" y="47"/>
                    <a:pt x="1" y="147"/>
                  </a:cubicBezTo>
                  <a:cubicBezTo>
                    <a:pt x="1" y="247"/>
                    <a:pt x="67" y="314"/>
                    <a:pt x="134" y="314"/>
                  </a:cubicBezTo>
                  <a:cubicBezTo>
                    <a:pt x="468" y="381"/>
                    <a:pt x="768" y="381"/>
                    <a:pt x="1102" y="381"/>
                  </a:cubicBezTo>
                  <a:cubicBezTo>
                    <a:pt x="1160" y="389"/>
                    <a:pt x="1218" y="393"/>
                    <a:pt x="1277" y="393"/>
                  </a:cubicBezTo>
                  <a:cubicBezTo>
                    <a:pt x="1452" y="393"/>
                    <a:pt x="1627" y="356"/>
                    <a:pt x="1802" y="281"/>
                  </a:cubicBezTo>
                  <a:cubicBezTo>
                    <a:pt x="1869" y="247"/>
                    <a:pt x="1902" y="147"/>
                    <a:pt x="1869" y="80"/>
                  </a:cubicBezTo>
                  <a:cubicBezTo>
                    <a:pt x="1844" y="32"/>
                    <a:pt x="1784" y="1"/>
                    <a:pt x="172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8080114" y="2657064"/>
              <a:ext cx="159663" cy="164975"/>
            </a:xfrm>
            <a:custGeom>
              <a:avLst/>
              <a:gdLst/>
              <a:ahLst/>
              <a:cxnLst/>
              <a:rect l="l" t="t" r="r" b="b"/>
              <a:pathLst>
                <a:path w="3036" h="3137" extrusionOk="0">
                  <a:moveTo>
                    <a:pt x="2903" y="1"/>
                  </a:moveTo>
                  <a:cubicBezTo>
                    <a:pt x="2803" y="1"/>
                    <a:pt x="2736" y="34"/>
                    <a:pt x="2702" y="134"/>
                  </a:cubicBezTo>
                  <a:cubicBezTo>
                    <a:pt x="2235" y="2002"/>
                    <a:pt x="134" y="2803"/>
                    <a:pt x="134" y="2803"/>
                  </a:cubicBezTo>
                  <a:cubicBezTo>
                    <a:pt x="34" y="2836"/>
                    <a:pt x="1" y="2936"/>
                    <a:pt x="34" y="3003"/>
                  </a:cubicBezTo>
                  <a:cubicBezTo>
                    <a:pt x="34" y="3070"/>
                    <a:pt x="101" y="3103"/>
                    <a:pt x="167" y="3103"/>
                  </a:cubicBezTo>
                  <a:lnTo>
                    <a:pt x="234" y="3136"/>
                  </a:lnTo>
                  <a:cubicBezTo>
                    <a:pt x="301" y="3070"/>
                    <a:pt x="2502" y="2269"/>
                    <a:pt x="3003" y="201"/>
                  </a:cubicBezTo>
                  <a:cubicBezTo>
                    <a:pt x="3036" y="134"/>
                    <a:pt x="2969" y="34"/>
                    <a:pt x="290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6522345" y="4577964"/>
              <a:ext cx="201788" cy="159716"/>
            </a:xfrm>
            <a:custGeom>
              <a:avLst/>
              <a:gdLst/>
              <a:ahLst/>
              <a:cxnLst/>
              <a:rect l="l" t="t" r="r" b="b"/>
              <a:pathLst>
                <a:path w="3837" h="3037" extrusionOk="0">
                  <a:moveTo>
                    <a:pt x="3836" y="1"/>
                  </a:moveTo>
                  <a:lnTo>
                    <a:pt x="334" y="234"/>
                  </a:lnTo>
                  <a:lnTo>
                    <a:pt x="0" y="3036"/>
                  </a:lnTo>
                  <a:lnTo>
                    <a:pt x="3770" y="3036"/>
                  </a:lnTo>
                  <a:lnTo>
                    <a:pt x="383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7427524" y="4577964"/>
              <a:ext cx="201788" cy="159716"/>
            </a:xfrm>
            <a:custGeom>
              <a:avLst/>
              <a:gdLst/>
              <a:ahLst/>
              <a:cxnLst/>
              <a:rect l="l" t="t" r="r" b="b"/>
              <a:pathLst>
                <a:path w="3837" h="3037" extrusionOk="0">
                  <a:moveTo>
                    <a:pt x="3837" y="1"/>
                  </a:moveTo>
                  <a:lnTo>
                    <a:pt x="334" y="234"/>
                  </a:lnTo>
                  <a:lnTo>
                    <a:pt x="1" y="3036"/>
                  </a:lnTo>
                  <a:lnTo>
                    <a:pt x="3770" y="3036"/>
                  </a:lnTo>
                  <a:lnTo>
                    <a:pt x="38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7731021" y="4577964"/>
              <a:ext cx="203523" cy="159716"/>
            </a:xfrm>
            <a:custGeom>
              <a:avLst/>
              <a:gdLst/>
              <a:ahLst/>
              <a:cxnLst/>
              <a:rect l="l" t="t" r="r" b="b"/>
              <a:pathLst>
                <a:path w="3870" h="3037" extrusionOk="0">
                  <a:moveTo>
                    <a:pt x="3870" y="1"/>
                  </a:moveTo>
                  <a:lnTo>
                    <a:pt x="334" y="234"/>
                  </a:lnTo>
                  <a:lnTo>
                    <a:pt x="0" y="3036"/>
                  </a:lnTo>
                  <a:lnTo>
                    <a:pt x="3803" y="3036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6234625" y="3990324"/>
              <a:ext cx="182487" cy="249171"/>
            </a:xfrm>
            <a:custGeom>
              <a:avLst/>
              <a:gdLst/>
              <a:ahLst/>
              <a:cxnLst/>
              <a:rect l="l" t="t" r="r" b="b"/>
              <a:pathLst>
                <a:path w="3470" h="4738" extrusionOk="0">
                  <a:moveTo>
                    <a:pt x="334" y="0"/>
                  </a:moveTo>
                  <a:lnTo>
                    <a:pt x="1" y="3970"/>
                  </a:lnTo>
                  <a:lnTo>
                    <a:pt x="2869" y="4737"/>
                  </a:lnTo>
                  <a:lnTo>
                    <a:pt x="3470" y="567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795;p29"/>
          <p:cNvSpPr txBox="1">
            <a:spLocks/>
          </p:cNvSpPr>
          <p:nvPr/>
        </p:nvSpPr>
        <p:spPr>
          <a:xfrm>
            <a:off x="-9510" y="2304330"/>
            <a:ext cx="5147367" cy="16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37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This video talks about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The Kemp’s Ridley sea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turtle. Let’s watch it together.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Use your white boards and take notes.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TN_EDU_G4_U1_ONL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4322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nimal Flashcards by Slidesgo">
  <a:themeElements>
    <a:clrScheme name="Simple Light">
      <a:dk1>
        <a:srgbClr val="000000"/>
      </a:dk1>
      <a:lt1>
        <a:srgbClr val="FFFFFF"/>
      </a:lt1>
      <a:dk2>
        <a:srgbClr val="FFCB47"/>
      </a:dk2>
      <a:lt2>
        <a:srgbClr val="9ED8D6"/>
      </a:lt2>
      <a:accent1>
        <a:srgbClr val="E99D47"/>
      </a:accent1>
      <a:accent2>
        <a:srgbClr val="FAD3D3"/>
      </a:accent2>
      <a:accent3>
        <a:srgbClr val="FCA197"/>
      </a:accent3>
      <a:accent4>
        <a:srgbClr val="F05757"/>
      </a:accent4>
      <a:accent5>
        <a:srgbClr val="A8D86F"/>
      </a:accent5>
      <a:accent6>
        <a:srgbClr val="D3F0F2"/>
      </a:accent6>
      <a:hlink>
        <a:srgbClr val="FCA19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244</Words>
  <Application>Microsoft Office PowerPoint</Application>
  <PresentationFormat>On-screen Show (16:9)</PresentationFormat>
  <Paragraphs>65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Mukta</vt:lpstr>
      <vt:lpstr>Calibri</vt:lpstr>
      <vt:lpstr>Comic Sans MS</vt:lpstr>
      <vt:lpstr>Catamaran</vt:lpstr>
      <vt:lpstr>Amatic SC</vt:lpstr>
      <vt:lpstr>DM Sans</vt:lpstr>
      <vt:lpstr>Arial</vt:lpstr>
      <vt:lpstr>Quicksand</vt:lpstr>
      <vt:lpstr>Mali</vt:lpstr>
      <vt:lpstr>Fira Sans</vt:lpstr>
      <vt:lpstr>Animal Flashcards by Slidesgo</vt:lpstr>
      <vt:lpstr>Big Question </vt:lpstr>
      <vt:lpstr>Outcomes: </vt:lpstr>
      <vt:lpstr>PowerPoint Presentation</vt:lpstr>
      <vt:lpstr>P (2)</vt:lpstr>
      <vt:lpstr>The Kemp’s Ridley sea turtle</vt:lpstr>
      <vt:lpstr>Endangered:</vt:lpstr>
      <vt:lpstr>extinction:</vt:lpstr>
      <vt:lpstr>Presentation</vt:lpstr>
      <vt:lpstr>PowerPoint Presentation</vt:lpstr>
      <vt:lpstr>  Rally coach. 1-There are a few of Kemp’s ridely turtles in the wild,so they are :  a-endangered                           b-extinct   2-Why did most of the turtles die in the last 50 years? ________________________________</vt:lpstr>
      <vt:lpstr>P (2)</vt:lpstr>
      <vt:lpstr>PowerPoint Presentation</vt:lpstr>
      <vt:lpstr>Rememeber:</vt:lpstr>
      <vt:lpstr>PowerPoint Presentation</vt:lpstr>
      <vt:lpstr>PowerPoint Presentation</vt:lpstr>
      <vt:lpstr>Summative assessment</vt:lpstr>
      <vt:lpstr>It’s time to play a game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Question</dc:title>
  <dc:creator>Dell</dc:creator>
  <cp:lastModifiedBy>User</cp:lastModifiedBy>
  <cp:revision>31</cp:revision>
  <dcterms:modified xsi:type="dcterms:W3CDTF">2025-08-24T08:36:34Z</dcterms:modified>
</cp:coreProperties>
</file>