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embedTrueTypeFonts="1" saveSubsetFonts="1">
  <p:sldMasterIdLst>
    <p:sldMasterId id="2147483660" r:id="rId1"/>
  </p:sldMasterIdLst>
  <p:notesMasterIdLst>
    <p:notesMasterId r:id="rId2"/>
  </p:notesMasterIdLst>
  <p:sldIdLst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y="10287000" cx="18288000"/>
  <p:notesSz cx="6858000" cy="9144000"/>
  <p:embeddedFontLst>
    <p:embeddedFont>
      <p:font typeface="Aldhabi" panose="01000000000000000000" pitchFamily="2" charset="-78"/>
      <p:regular r:id="rId10"/>
    </p:embeddedFont>
    <p:embeddedFont>
      <p:font typeface="Romochka" panose="02000506000000020004" charset="0"/>
      <p:regular r:id="rId11"/>
    </p:embeddedFont>
  </p:embeddedFontLst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  <p:penClr>
      <a:prstClr val="red"/>
    </p:penClr>
  </p:showPr>
  <p:clrMru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117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font" Target="fonts/font1.fntdata"/><Relationship Id="rId11" Type="http://schemas.openxmlformats.org/officeDocument/2006/relationships/font" Target="fonts/font2.fntdata"/><Relationship Id="rId12" Type="http://schemas.openxmlformats.org/officeDocument/2006/relationships/tableStyles" Target="tableStyle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96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40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864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4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6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6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6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6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n-US"/>
              <a:t>Click to edit Master title style</a:t>
            </a:r>
          </a:p>
        </p:txBody>
      </p:sp>
      <p:sp>
        <p:nvSpPr>
          <p:cNvPr id="1048649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5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5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5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5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5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70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7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7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7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75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76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81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82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8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84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8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8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8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4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4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58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8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89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9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9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9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9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659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60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6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66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6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/>
              <a:t>Click to edit Master title style</a:t>
            </a:r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eaLnBrk="1" hangingPunct="1" latinLnBrk="0" rtl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342900" latinLnBrk="0" marL="342900" rtl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85750" latinLnBrk="0" marL="742950" rtl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slideLayout" Target="../slideLayouts/slideLayout7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slideLayout" Target="../slideLayouts/slideLayout7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8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slideLayout" Target="../slideLayouts/slideLayout7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8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9.png"/><Relationship Id="rId6" Type="http://schemas.openxmlformats.org/officeDocument/2006/relationships/slideLayout" Target="../slideLayouts/slideLayout7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20.png"/><Relationship Id="rId3" Type="http://schemas.openxmlformats.org/officeDocument/2006/relationships/slideLayout" Target="../slideLayouts/slideLayout7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slideLayout" Target="../slideLayouts/slideLayout7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8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21.png"/><Relationship Id="rId6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4FF"/>
        </a:solidFill>
        <a:effectLst/>
      </p:bgPr>
    </p:bg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Freeform 2"/>
          <p:cNvSpPr/>
          <p:nvPr/>
        </p:nvSpPr>
        <p:spPr>
          <a:xfrm rot="-5400000">
            <a:off x="10242768" y="3985724"/>
            <a:ext cx="3015059" cy="5198378"/>
          </a:xfrm>
          <a:custGeom>
            <a:avLst/>
            <a:ahLst/>
            <a:rect l="l" t="t" r="r" b="b"/>
            <a:pathLst>
              <a:path w="3015059" h="5198378">
                <a:moveTo>
                  <a:pt x="0" y="0"/>
                </a:moveTo>
                <a:lnTo>
                  <a:pt x="3015060" y="0"/>
                </a:lnTo>
                <a:lnTo>
                  <a:pt x="3015060" y="5198378"/>
                </a:lnTo>
                <a:lnTo>
                  <a:pt x="0" y="5198378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585" name="Freeform 3"/>
          <p:cNvSpPr/>
          <p:nvPr/>
        </p:nvSpPr>
        <p:spPr>
          <a:xfrm rot="-5400000" flipH="1" flipV="1">
            <a:off x="4234059" y="790733"/>
            <a:ext cx="3015059" cy="5198378"/>
          </a:xfrm>
          <a:custGeom>
            <a:avLst/>
            <a:ahLst/>
            <a:rect l="l" t="t" r="r" b="b"/>
            <a:pathLst>
              <a:path w="3015059" h="5198378">
                <a:moveTo>
                  <a:pt x="3015059" y="5198378"/>
                </a:moveTo>
                <a:lnTo>
                  <a:pt x="0" y="5198378"/>
                </a:lnTo>
                <a:lnTo>
                  <a:pt x="0" y="0"/>
                </a:lnTo>
                <a:lnTo>
                  <a:pt x="3015059" y="0"/>
                </a:lnTo>
                <a:lnTo>
                  <a:pt x="3015059" y="5198378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grpSp>
        <p:nvGrpSpPr>
          <p:cNvPr id="22" name="Group 4"/>
          <p:cNvGrpSpPr/>
          <p:nvPr/>
        </p:nvGrpSpPr>
        <p:grpSpPr>
          <a:xfrm>
            <a:off x="2286000" y="479692"/>
            <a:ext cx="14459256" cy="3602162"/>
            <a:chOff x="0" y="-12171"/>
            <a:chExt cx="9875071" cy="2808780"/>
          </a:xfrm>
        </p:grpSpPr>
        <p:sp>
          <p:nvSpPr>
            <p:cNvPr id="1048586" name="AutoShape 5"/>
            <p:cNvSpPr/>
            <p:nvPr/>
          </p:nvSpPr>
          <p:spPr>
            <a:xfrm>
              <a:off x="0" y="9813"/>
              <a:ext cx="9875071" cy="2786796"/>
            </a:xfrm>
            <a:prstGeom prst="rect"/>
            <a:solidFill>
              <a:srgbClr val="7F73E3"/>
            </a:solidFill>
          </p:spPr>
        </p:sp>
        <p:sp>
          <p:nvSpPr>
            <p:cNvPr id="1048587" name="TextBox 6"/>
            <p:cNvSpPr txBox="1"/>
            <p:nvPr/>
          </p:nvSpPr>
          <p:spPr>
            <a:xfrm>
              <a:off x="530392" y="-12171"/>
              <a:ext cx="8094488" cy="1636934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16530"/>
                </a:lnSpc>
                <a:spcBef>
                  <a:spcPct val="0"/>
                </a:spcBef>
              </a:pPr>
              <a:endParaRPr dirty="0" sz="13775" lang="en-US" u="none">
                <a:solidFill>
                  <a:srgbClr val="FFFFFF"/>
                </a:solidFill>
                <a:latin typeface="Romochka"/>
                <a:ea typeface="Romochka"/>
                <a:cs typeface="Romochka"/>
                <a:sym typeface="Romochka"/>
              </a:endParaRPr>
            </a:p>
          </p:txBody>
        </p:sp>
      </p:grpSp>
      <p:sp>
        <p:nvSpPr>
          <p:cNvPr id="1048588" name="Freeform 7"/>
          <p:cNvSpPr/>
          <p:nvPr/>
        </p:nvSpPr>
        <p:spPr>
          <a:xfrm rot="-1968109">
            <a:off x="1081561" y="1785482"/>
            <a:ext cx="3343662" cy="851114"/>
          </a:xfrm>
          <a:custGeom>
            <a:avLst/>
            <a:ahLst/>
            <a:rect l="l" t="t" r="r" b="b"/>
            <a:pathLst>
              <a:path w="3343662" h="851114">
                <a:moveTo>
                  <a:pt x="0" y="0"/>
                </a:moveTo>
                <a:lnTo>
                  <a:pt x="3343662" y="0"/>
                </a:lnTo>
                <a:lnTo>
                  <a:pt x="3343662" y="851114"/>
                </a:lnTo>
                <a:lnTo>
                  <a:pt x="0" y="85111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grpSp>
        <p:nvGrpSpPr>
          <p:cNvPr id="23" name="Group 8"/>
          <p:cNvGrpSpPr/>
          <p:nvPr/>
        </p:nvGrpSpPr>
        <p:grpSpPr>
          <a:xfrm rot="-416793">
            <a:off x="9308726" y="2521280"/>
            <a:ext cx="7448247" cy="3077134"/>
            <a:chOff x="0" y="-9525"/>
            <a:chExt cx="8624880" cy="2802532"/>
          </a:xfrm>
        </p:grpSpPr>
        <p:sp>
          <p:nvSpPr>
            <p:cNvPr id="1048589" name="AutoShape 9"/>
            <p:cNvSpPr/>
            <p:nvPr/>
          </p:nvSpPr>
          <p:spPr>
            <a:xfrm>
              <a:off x="0" y="6211"/>
              <a:ext cx="8624880" cy="2786796"/>
            </a:xfrm>
            <a:prstGeom prst="rect"/>
            <a:solidFill>
              <a:srgbClr val="56AEFF"/>
            </a:solidFill>
          </p:spPr>
        </p:sp>
        <p:sp>
          <p:nvSpPr>
            <p:cNvPr id="1048590" name="TextBox 10"/>
            <p:cNvSpPr txBox="1"/>
            <p:nvPr/>
          </p:nvSpPr>
          <p:spPr>
            <a:xfrm>
              <a:off x="790373" y="-9525"/>
              <a:ext cx="7044135" cy="1911969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16530"/>
                </a:lnSpc>
                <a:spcBef>
                  <a:spcPct val="0"/>
                </a:spcBef>
              </a:pPr>
              <a:endParaRPr dirty="0" sz="13775" lang="en-US" u="none">
                <a:solidFill>
                  <a:srgbClr val="FFFFFF"/>
                </a:solidFill>
                <a:latin typeface="Romochka"/>
                <a:ea typeface="Romochka"/>
                <a:cs typeface="Romochka"/>
                <a:sym typeface="Romochka"/>
              </a:endParaRPr>
            </a:p>
          </p:txBody>
        </p:sp>
      </p:grpSp>
      <p:grpSp>
        <p:nvGrpSpPr>
          <p:cNvPr id="24" name="Group 11"/>
          <p:cNvGrpSpPr/>
          <p:nvPr/>
        </p:nvGrpSpPr>
        <p:grpSpPr>
          <a:xfrm rot="-589278">
            <a:off x="1168336" y="5097328"/>
            <a:ext cx="6696780" cy="2636804"/>
            <a:chOff x="0" y="12422"/>
            <a:chExt cx="3053440" cy="2786796"/>
          </a:xfrm>
        </p:grpSpPr>
        <p:sp>
          <p:nvSpPr>
            <p:cNvPr id="1048591" name="AutoShape 12"/>
            <p:cNvSpPr/>
            <p:nvPr/>
          </p:nvSpPr>
          <p:spPr>
            <a:xfrm>
              <a:off x="0" y="12422"/>
              <a:ext cx="3053440" cy="2786796"/>
            </a:xfrm>
            <a:prstGeom prst="rect"/>
            <a:solidFill>
              <a:srgbClr val="FFA500"/>
            </a:solidFill>
          </p:spPr>
        </p:sp>
        <p:sp>
          <p:nvSpPr>
            <p:cNvPr id="1048592" name="TextBox 13"/>
            <p:cNvSpPr txBox="1"/>
            <p:nvPr/>
          </p:nvSpPr>
          <p:spPr>
            <a:xfrm>
              <a:off x="265196" y="418755"/>
              <a:ext cx="2523048" cy="1539821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11472"/>
                </a:lnSpc>
                <a:spcBef>
                  <a:spcPct val="0"/>
                </a:spcBef>
              </a:pPr>
              <a:endParaRPr dirty="0" sz="9560" lang="en-US" u="none">
                <a:solidFill>
                  <a:srgbClr val="FFFFFF"/>
                </a:solidFill>
                <a:latin typeface="Romochka"/>
                <a:ea typeface="Romochka"/>
                <a:cs typeface="Romochka"/>
                <a:sym typeface="Romochka"/>
              </a:endParaRPr>
            </a:p>
          </p:txBody>
        </p:sp>
      </p:grpSp>
      <p:grpSp>
        <p:nvGrpSpPr>
          <p:cNvPr id="25" name="Group 14"/>
          <p:cNvGrpSpPr/>
          <p:nvPr/>
        </p:nvGrpSpPr>
        <p:grpSpPr>
          <a:xfrm rot="477322">
            <a:off x="7407647" y="5077384"/>
            <a:ext cx="6577347" cy="2099414"/>
            <a:chOff x="0" y="0"/>
            <a:chExt cx="8769796" cy="2799218"/>
          </a:xfrm>
        </p:grpSpPr>
        <p:sp>
          <p:nvSpPr>
            <p:cNvPr id="1048593" name="AutoShape 15"/>
            <p:cNvSpPr/>
            <p:nvPr/>
          </p:nvSpPr>
          <p:spPr>
            <a:xfrm>
              <a:off x="0" y="6211"/>
              <a:ext cx="8769796" cy="2786796"/>
            </a:xfrm>
            <a:prstGeom prst="rect"/>
            <a:solidFill>
              <a:srgbClr val="FFACEC"/>
            </a:solidFill>
          </p:spPr>
        </p:sp>
        <p:sp>
          <p:nvSpPr>
            <p:cNvPr id="1048594" name="TextBox 16"/>
            <p:cNvSpPr txBox="1"/>
            <p:nvPr/>
          </p:nvSpPr>
          <p:spPr>
            <a:xfrm>
              <a:off x="748662" y="-9525"/>
              <a:ext cx="7272473" cy="2808743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16530"/>
                </a:lnSpc>
                <a:spcBef>
                  <a:spcPct val="0"/>
                </a:spcBef>
              </a:pPr>
              <a:endParaRPr dirty="0" sz="13775" lang="en-US" u="none">
                <a:solidFill>
                  <a:srgbClr val="FFFFFF"/>
                </a:solidFill>
                <a:latin typeface="Romochka"/>
                <a:ea typeface="Romochka"/>
                <a:cs typeface="Romochka"/>
                <a:sym typeface="Romochka"/>
              </a:endParaRPr>
            </a:p>
          </p:txBody>
        </p:sp>
      </p:grpSp>
      <p:sp>
        <p:nvSpPr>
          <p:cNvPr id="1048595" name="Freeform 17"/>
          <p:cNvSpPr/>
          <p:nvPr/>
        </p:nvSpPr>
        <p:spPr>
          <a:xfrm rot="1524437">
            <a:off x="14364638" y="1401565"/>
            <a:ext cx="2768845" cy="1802266"/>
          </a:xfrm>
          <a:custGeom>
            <a:avLst/>
            <a:ahLst/>
            <a:rect l="l" t="t" r="r" b="b"/>
            <a:pathLst>
              <a:path w="2768845" h="1802266">
                <a:moveTo>
                  <a:pt x="0" y="0"/>
                </a:moveTo>
                <a:lnTo>
                  <a:pt x="2768844" y="0"/>
                </a:lnTo>
                <a:lnTo>
                  <a:pt x="2768844" y="1802267"/>
                </a:lnTo>
                <a:lnTo>
                  <a:pt x="0" y="1802267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596" name="Freeform 18"/>
          <p:cNvSpPr/>
          <p:nvPr/>
        </p:nvSpPr>
        <p:spPr>
          <a:xfrm>
            <a:off x="13123022" y="6309657"/>
            <a:ext cx="3031378" cy="2643843"/>
          </a:xfrm>
          <a:custGeom>
            <a:avLst/>
            <a:ahLst/>
            <a:rect l="l" t="t" r="r" b="b"/>
            <a:pathLst>
              <a:path w="1505807" h="1995647">
                <a:moveTo>
                  <a:pt x="0" y="0"/>
                </a:moveTo>
                <a:lnTo>
                  <a:pt x="1505806" y="0"/>
                </a:lnTo>
                <a:lnTo>
                  <a:pt x="1505806" y="1995648"/>
                </a:lnTo>
                <a:lnTo>
                  <a:pt x="0" y="1995648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4"/>
            <a:stretch>
              <a:fillRect/>
            </a:stretch>
          </a:blipFill>
        </p:spPr>
      </p:sp>
      <p:sp>
        <p:nvSpPr>
          <p:cNvPr id="1048597" name="Freeform 19"/>
          <p:cNvSpPr/>
          <p:nvPr/>
        </p:nvSpPr>
        <p:spPr>
          <a:xfrm>
            <a:off x="3783043" y="6645524"/>
            <a:ext cx="1612463" cy="1090611"/>
          </a:xfrm>
          <a:custGeom>
            <a:avLst/>
            <a:ahLst/>
            <a:rect l="l" t="t" r="r" b="b"/>
            <a:pathLst>
              <a:path w="1612463" h="1090611">
                <a:moveTo>
                  <a:pt x="0" y="0"/>
                </a:moveTo>
                <a:lnTo>
                  <a:pt x="1612462" y="0"/>
                </a:lnTo>
                <a:lnTo>
                  <a:pt x="1612462" y="1090611"/>
                </a:lnTo>
                <a:lnTo>
                  <a:pt x="0" y="1090611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5"/>
            <a:stretch>
              <a:fillRect/>
            </a:stretch>
          </a:blipFill>
        </p:spPr>
      </p:sp>
      <p:sp>
        <p:nvSpPr>
          <p:cNvPr id="1048598" name="Freeform 20"/>
          <p:cNvSpPr/>
          <p:nvPr/>
        </p:nvSpPr>
        <p:spPr>
          <a:xfrm>
            <a:off x="3783043" y="4522681"/>
            <a:ext cx="1212290" cy="1241638"/>
          </a:xfrm>
          <a:custGeom>
            <a:avLst/>
            <a:ahLst/>
            <a:rect l="l" t="t" r="r" b="b"/>
            <a:pathLst>
              <a:path w="1212290" h="1241638">
                <a:moveTo>
                  <a:pt x="0" y="0"/>
                </a:moveTo>
                <a:lnTo>
                  <a:pt x="1212290" y="0"/>
                </a:lnTo>
                <a:lnTo>
                  <a:pt x="1212290" y="1241638"/>
                </a:lnTo>
                <a:lnTo>
                  <a:pt x="0" y="1241638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6"/>
            <a:stretch>
              <a:fillRect/>
            </a:stretch>
          </a:blipFill>
        </p:spPr>
      </p:sp>
      <p:sp>
        <p:nvSpPr>
          <p:cNvPr id="1048599" name="Freeform 21"/>
          <p:cNvSpPr/>
          <p:nvPr/>
        </p:nvSpPr>
        <p:spPr>
          <a:xfrm>
            <a:off x="7637313" y="6309657"/>
            <a:ext cx="1212290" cy="1241638"/>
          </a:xfrm>
          <a:custGeom>
            <a:avLst/>
            <a:ahLst/>
            <a:rect l="l" t="t" r="r" b="b"/>
            <a:pathLst>
              <a:path w="1212290" h="1241638">
                <a:moveTo>
                  <a:pt x="0" y="0"/>
                </a:moveTo>
                <a:lnTo>
                  <a:pt x="1212291" y="0"/>
                </a:lnTo>
                <a:lnTo>
                  <a:pt x="1212291" y="1241638"/>
                </a:lnTo>
                <a:lnTo>
                  <a:pt x="0" y="1241638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7"/>
            <a:stretch>
              <a:fillRect/>
            </a:stretch>
          </a:blipFill>
        </p:spPr>
      </p:sp>
      <p:sp>
        <p:nvSpPr>
          <p:cNvPr id="1048600" name="Freeform 22"/>
          <p:cNvSpPr/>
          <p:nvPr/>
        </p:nvSpPr>
        <p:spPr>
          <a:xfrm rot="1051875">
            <a:off x="14589849" y="4403762"/>
            <a:ext cx="2086187" cy="1917576"/>
          </a:xfrm>
          <a:custGeom>
            <a:avLst/>
            <a:ahLst/>
            <a:rect l="l" t="t" r="r" b="b"/>
            <a:pathLst>
              <a:path w="878578" h="1510055">
                <a:moveTo>
                  <a:pt x="0" y="0"/>
                </a:moveTo>
                <a:lnTo>
                  <a:pt x="878578" y="0"/>
                </a:lnTo>
                <a:lnTo>
                  <a:pt x="878578" y="1510055"/>
                </a:lnTo>
                <a:lnTo>
                  <a:pt x="0" y="1510055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8"/>
            <a:stretch>
              <a:fillRect/>
            </a:stretch>
          </a:blipFill>
        </p:spPr>
      </p:sp>
      <p:sp>
        <p:nvSpPr>
          <p:cNvPr id="1048601" name="Freeform 23"/>
          <p:cNvSpPr/>
          <p:nvPr/>
        </p:nvSpPr>
        <p:spPr>
          <a:xfrm>
            <a:off x="9151109" y="2114188"/>
            <a:ext cx="1328091" cy="1360242"/>
          </a:xfrm>
          <a:custGeom>
            <a:avLst/>
            <a:ahLst/>
            <a:rect l="l" t="t" r="r" b="b"/>
            <a:pathLst>
              <a:path w="1328091" h="1360242">
                <a:moveTo>
                  <a:pt x="0" y="0"/>
                </a:moveTo>
                <a:lnTo>
                  <a:pt x="1328091" y="0"/>
                </a:lnTo>
                <a:lnTo>
                  <a:pt x="1328091" y="1360242"/>
                </a:lnTo>
                <a:lnTo>
                  <a:pt x="0" y="1360242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9"/>
            <a:stretch>
              <a:fillRect/>
            </a:stretch>
          </a:blipFill>
        </p:spPr>
      </p:sp>
      <p:grpSp>
        <p:nvGrpSpPr>
          <p:cNvPr id="26" name="Group 24"/>
          <p:cNvGrpSpPr/>
          <p:nvPr/>
        </p:nvGrpSpPr>
        <p:grpSpPr>
          <a:xfrm rot="-134653">
            <a:off x="5349898" y="8453530"/>
            <a:ext cx="7588201" cy="902999"/>
            <a:chOff x="0" y="0"/>
            <a:chExt cx="10117602" cy="1203999"/>
          </a:xfrm>
        </p:grpSpPr>
        <p:sp>
          <p:nvSpPr>
            <p:cNvPr id="1048602" name="AutoShape 25"/>
            <p:cNvSpPr/>
            <p:nvPr/>
          </p:nvSpPr>
          <p:spPr>
            <a:xfrm>
              <a:off x="0" y="0"/>
              <a:ext cx="10117602" cy="1203999"/>
            </a:xfrm>
            <a:prstGeom prst="rect"/>
            <a:solidFill>
              <a:srgbClr val="FFFFFF"/>
            </a:solidFill>
          </p:spPr>
        </p:sp>
        <p:sp>
          <p:nvSpPr>
            <p:cNvPr id="1048603" name="TextBox 26"/>
            <p:cNvSpPr txBox="1"/>
            <p:nvPr/>
          </p:nvSpPr>
          <p:spPr>
            <a:xfrm>
              <a:off x="619909" y="9544"/>
              <a:ext cx="8877783" cy="1137752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>
                <a:lnSpc>
                  <a:spcPts val="6719"/>
                </a:lnSpc>
              </a:pPr>
              <a:r>
                <a:rPr sz="4800" lang="en-US">
                  <a:solidFill>
                    <a:srgbClr val="1B1B1B"/>
                  </a:solidFill>
                  <a:latin typeface="Romochka"/>
                  <a:ea typeface="Romochka"/>
                  <a:cs typeface="Romochka"/>
                  <a:sym typeface="Romochka"/>
                </a:rPr>
                <a:t>Версия для девичника</a:t>
              </a:r>
            </a:p>
          </p:txBody>
        </p:sp>
      </p:grpSp>
      <p:sp>
        <p:nvSpPr>
          <p:cNvPr id="1048604" name="Rectangle 26"/>
          <p:cNvSpPr/>
          <p:nvPr/>
        </p:nvSpPr>
        <p:spPr>
          <a:xfrm>
            <a:off x="3733800" y="723900"/>
            <a:ext cx="10287000" cy="2438400"/>
          </a:xfrm>
          <a:prstGeom prst="rect"/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anchor="ctr" rtlCol="0"/>
          <a:p>
            <a:pPr algn="ctr"/>
            <a:r>
              <a:rPr b="1" dirty="0" sz="8000" lang="ar-JO"/>
              <a:t>مشروع الصف السابع </a:t>
            </a:r>
            <a:endParaRPr b="1" dirty="0" sz="8000" lang="en-US"/>
          </a:p>
        </p:txBody>
      </p:sp>
      <p:sp>
        <p:nvSpPr>
          <p:cNvPr id="1048605" name="Rectangle 27"/>
          <p:cNvSpPr/>
          <p:nvPr/>
        </p:nvSpPr>
        <p:spPr>
          <a:xfrm rot="21032465">
            <a:off x="1447800" y="5600700"/>
            <a:ext cx="6019800" cy="1600200"/>
          </a:xfrm>
          <a:prstGeom prst="rect"/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anchor="ctr" rtlCol="0"/>
          <a:p>
            <a:pPr algn="ctr"/>
            <a:r>
              <a:rPr b="1" dirty="0" sz="8000" lang="ar-JO"/>
              <a:t>الاجتماعيات</a:t>
            </a:r>
            <a:endParaRPr b="1" dirty="0" sz="8000" lang="en-US"/>
          </a:p>
        </p:txBody>
      </p:sp>
      <p:sp>
        <p:nvSpPr>
          <p:cNvPr id="1048606" name="Rectangle 28"/>
          <p:cNvSpPr/>
          <p:nvPr/>
        </p:nvSpPr>
        <p:spPr>
          <a:xfrm rot="534638">
            <a:off x="8077200" y="4914900"/>
            <a:ext cx="5638800" cy="2590800"/>
          </a:xfrm>
          <a:prstGeom prst="rect"/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anchor="ctr" rtlCol="0"/>
          <a:p>
            <a:pPr algn="ctr"/>
            <a:r>
              <a:rPr b="1" dirty="0" sz="8000" lang="ar-JO"/>
              <a:t>التربية الاسلامية</a:t>
            </a:r>
            <a:endParaRPr b="1" dirty="0" sz="8000"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73E3"/>
        </a:solidFill>
        <a:effectLst/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"/>
          <p:cNvGrpSpPr/>
          <p:nvPr/>
        </p:nvGrpSpPr>
        <p:grpSpPr>
          <a:xfrm>
            <a:off x="2968200" y="3238920"/>
            <a:ext cx="12351600" cy="3801971"/>
            <a:chOff x="0" y="-19049"/>
            <a:chExt cx="16468801" cy="5069295"/>
          </a:xfrm>
        </p:grpSpPr>
        <p:sp>
          <p:nvSpPr>
            <p:cNvPr id="1048607" name="TextBox 3"/>
            <p:cNvSpPr txBox="1"/>
            <p:nvPr/>
          </p:nvSpPr>
          <p:spPr>
            <a:xfrm>
              <a:off x="0" y="-19049"/>
              <a:ext cx="16468801" cy="1846660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>
                <a:lnSpc>
                  <a:spcPts val="10800"/>
                </a:lnSpc>
              </a:pPr>
              <a:endParaRPr dirty="0" sz="9000" lang="en-US">
                <a:solidFill>
                  <a:srgbClr val="FFACEC"/>
                </a:solidFill>
                <a:latin typeface="Romochka"/>
                <a:ea typeface="Romochka"/>
                <a:cs typeface="Romochka"/>
                <a:sym typeface="Romochka"/>
              </a:endParaRPr>
            </a:p>
          </p:txBody>
        </p:sp>
        <p:sp>
          <p:nvSpPr>
            <p:cNvPr id="1048608" name="TextBox 4"/>
            <p:cNvSpPr txBox="1"/>
            <p:nvPr/>
          </p:nvSpPr>
          <p:spPr>
            <a:xfrm>
              <a:off x="0" y="4246607"/>
              <a:ext cx="16468801" cy="803639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indent="0" lvl="0" marL="0">
                <a:lnSpc>
                  <a:spcPts val="4680"/>
                </a:lnSpc>
                <a:spcBef>
                  <a:spcPct val="0"/>
                </a:spcBef>
              </a:pPr>
              <a:endParaRPr dirty="0" sz="3600" lang="en-US" u="none">
                <a:solidFill>
                  <a:srgbClr val="FFFFFF"/>
                </a:solidFill>
                <a:latin typeface="Romochka"/>
                <a:ea typeface="Romochka"/>
                <a:cs typeface="Romochka"/>
                <a:sym typeface="Romochka"/>
              </a:endParaRPr>
            </a:p>
          </p:txBody>
        </p:sp>
      </p:grpSp>
      <p:sp>
        <p:nvSpPr>
          <p:cNvPr id="1048609" name="Freeform 5"/>
          <p:cNvSpPr/>
          <p:nvPr/>
        </p:nvSpPr>
        <p:spPr>
          <a:xfrm rot="554824">
            <a:off x="15171688" y="1497262"/>
            <a:ext cx="2010453" cy="1703402"/>
          </a:xfrm>
          <a:custGeom>
            <a:avLst/>
            <a:ahLst/>
            <a:rect l="l" t="t" r="r" b="b"/>
            <a:pathLst>
              <a:path w="2010453" h="1703402">
                <a:moveTo>
                  <a:pt x="0" y="0"/>
                </a:moveTo>
                <a:lnTo>
                  <a:pt x="2010453" y="0"/>
                </a:lnTo>
                <a:lnTo>
                  <a:pt x="2010453" y="1703402"/>
                </a:lnTo>
                <a:lnTo>
                  <a:pt x="0" y="1703402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610" name="Freeform 6"/>
          <p:cNvSpPr/>
          <p:nvPr/>
        </p:nvSpPr>
        <p:spPr>
          <a:xfrm rot="-969372">
            <a:off x="986859" y="6282760"/>
            <a:ext cx="1988391" cy="3527791"/>
          </a:xfrm>
          <a:custGeom>
            <a:avLst/>
            <a:ahLst/>
            <a:rect l="l" t="t" r="r" b="b"/>
            <a:pathLst>
              <a:path w="1988391" h="3527791">
                <a:moveTo>
                  <a:pt x="0" y="0"/>
                </a:moveTo>
                <a:lnTo>
                  <a:pt x="1988392" y="0"/>
                </a:lnTo>
                <a:lnTo>
                  <a:pt x="1988392" y="3527791"/>
                </a:lnTo>
                <a:lnTo>
                  <a:pt x="0" y="3527791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611" name="Freeform 7"/>
          <p:cNvSpPr/>
          <p:nvPr/>
        </p:nvSpPr>
        <p:spPr>
          <a:xfrm>
            <a:off x="5393314" y="1880401"/>
            <a:ext cx="2165623" cy="468562"/>
          </a:xfrm>
          <a:custGeom>
            <a:avLst/>
            <a:ahLst/>
            <a:rect l="l" t="t" r="r" b="b"/>
            <a:pathLst>
              <a:path w="2165623" h="468562">
                <a:moveTo>
                  <a:pt x="0" y="0"/>
                </a:moveTo>
                <a:lnTo>
                  <a:pt x="2165623" y="0"/>
                </a:lnTo>
                <a:lnTo>
                  <a:pt x="2165623" y="468562"/>
                </a:lnTo>
                <a:lnTo>
                  <a:pt x="0" y="468562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12" name="Freeform 8"/>
          <p:cNvSpPr/>
          <p:nvPr/>
        </p:nvSpPr>
        <p:spPr>
          <a:xfrm rot="531107">
            <a:off x="13881762" y="6170105"/>
            <a:ext cx="4110380" cy="3325671"/>
          </a:xfrm>
          <a:custGeom>
            <a:avLst/>
            <a:ahLst/>
            <a:rect l="l" t="t" r="r" b="b"/>
            <a:pathLst>
              <a:path w="4110380" h="3325671">
                <a:moveTo>
                  <a:pt x="0" y="0"/>
                </a:moveTo>
                <a:lnTo>
                  <a:pt x="4110380" y="0"/>
                </a:lnTo>
                <a:lnTo>
                  <a:pt x="4110380" y="3325671"/>
                </a:lnTo>
                <a:lnTo>
                  <a:pt x="0" y="3325671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4"/>
            <a:stretch>
              <a:fillRect/>
            </a:stretch>
          </a:blipFill>
        </p:spPr>
      </p:sp>
      <p:sp>
        <p:nvSpPr>
          <p:cNvPr id="1048613" name="Freeform 9"/>
          <p:cNvSpPr/>
          <p:nvPr/>
        </p:nvSpPr>
        <p:spPr>
          <a:xfrm>
            <a:off x="634415" y="694863"/>
            <a:ext cx="2333785" cy="3308200"/>
          </a:xfrm>
          <a:custGeom>
            <a:avLst/>
            <a:ahLst/>
            <a:rect l="l" t="t" r="r" b="b"/>
            <a:pathLst>
              <a:path w="2333785" h="3308200">
                <a:moveTo>
                  <a:pt x="0" y="0"/>
                </a:moveTo>
                <a:lnTo>
                  <a:pt x="2333785" y="0"/>
                </a:lnTo>
                <a:lnTo>
                  <a:pt x="2333785" y="3308200"/>
                </a:lnTo>
                <a:lnTo>
                  <a:pt x="0" y="3308200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5"/>
            <a:stretch>
              <a:fillRect/>
            </a:stretch>
          </a:blipFill>
        </p:spPr>
      </p:sp>
      <p:sp>
        <p:nvSpPr>
          <p:cNvPr id="1048614" name="Freeform 10"/>
          <p:cNvSpPr/>
          <p:nvPr/>
        </p:nvSpPr>
        <p:spPr>
          <a:xfrm>
            <a:off x="4310503" y="1411839"/>
            <a:ext cx="2165623" cy="468562"/>
          </a:xfrm>
          <a:custGeom>
            <a:avLst/>
            <a:ahLst/>
            <a:rect l="l" t="t" r="r" b="b"/>
            <a:pathLst>
              <a:path w="2165623" h="468562">
                <a:moveTo>
                  <a:pt x="0" y="0"/>
                </a:moveTo>
                <a:lnTo>
                  <a:pt x="2165623" y="0"/>
                </a:lnTo>
                <a:lnTo>
                  <a:pt x="2165623" y="468562"/>
                </a:lnTo>
                <a:lnTo>
                  <a:pt x="0" y="468562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15" name="Rectangle 11"/>
          <p:cNvSpPr/>
          <p:nvPr/>
        </p:nvSpPr>
        <p:spPr>
          <a:xfrm>
            <a:off x="3657600" y="2857500"/>
            <a:ext cx="11277600" cy="2819400"/>
          </a:xfrm>
          <a:prstGeom prst="rect"/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anchor="ctr" rtlCol="0"/>
          <a:p>
            <a:pPr algn="ctr"/>
            <a:r>
              <a:rPr b="1" dirty="0" sz="23900" lang="ar-JO">
                <a:latin typeface="Aldhabi" panose="01000000000000000000" pitchFamily="2" charset="-78"/>
                <a:cs typeface="Aldhabi" panose="01000000000000000000" pitchFamily="2" charset="-78"/>
              </a:rPr>
              <a:t>خطة المشروع</a:t>
            </a:r>
            <a:endParaRPr b="1" dirty="0" sz="23900" lang="en-US"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ah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 t="-38888" b="-38888"/>
            </a:stretch>
          </a:blipFill>
        </p:spPr>
      </p:sp>
      <p:sp>
        <p:nvSpPr>
          <p:cNvPr id="1048617" name="Freeform 7"/>
          <p:cNvSpPr/>
          <p:nvPr/>
        </p:nvSpPr>
        <p:spPr>
          <a:xfrm rot="1259700">
            <a:off x="16227208" y="7787149"/>
            <a:ext cx="1095886" cy="1883554"/>
          </a:xfrm>
          <a:custGeom>
            <a:avLst/>
            <a:ahLst/>
            <a:rect l="l" t="t" r="r" b="b"/>
            <a:pathLst>
              <a:path w="1095886" h="1883554">
                <a:moveTo>
                  <a:pt x="0" y="0"/>
                </a:moveTo>
                <a:lnTo>
                  <a:pt x="1095886" y="0"/>
                </a:lnTo>
                <a:lnTo>
                  <a:pt x="1095886" y="1883554"/>
                </a:lnTo>
                <a:lnTo>
                  <a:pt x="0" y="188355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618" name="Freeform 8"/>
          <p:cNvSpPr/>
          <p:nvPr/>
        </p:nvSpPr>
        <p:spPr>
          <a:xfrm rot="207825">
            <a:off x="12397718" y="467897"/>
            <a:ext cx="1670225" cy="1815462"/>
          </a:xfrm>
          <a:custGeom>
            <a:avLst/>
            <a:ahLst/>
            <a:rect l="l" t="t" r="r" b="b"/>
            <a:pathLst>
              <a:path w="1670225" h="1815462">
                <a:moveTo>
                  <a:pt x="0" y="0"/>
                </a:moveTo>
                <a:lnTo>
                  <a:pt x="1670225" y="0"/>
                </a:lnTo>
                <a:lnTo>
                  <a:pt x="1670225" y="1815463"/>
                </a:lnTo>
                <a:lnTo>
                  <a:pt x="0" y="1815463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19" name="Freeform 9"/>
          <p:cNvSpPr/>
          <p:nvPr/>
        </p:nvSpPr>
        <p:spPr>
          <a:xfrm rot="207825">
            <a:off x="14268307" y="1202665"/>
            <a:ext cx="3214825" cy="993673"/>
          </a:xfrm>
          <a:custGeom>
            <a:avLst/>
            <a:ahLst/>
            <a:rect l="l" t="t" r="r" b="b"/>
            <a:pathLst>
              <a:path w="3214825" h="993673">
                <a:moveTo>
                  <a:pt x="0" y="0"/>
                </a:moveTo>
                <a:lnTo>
                  <a:pt x="3214824" y="0"/>
                </a:lnTo>
                <a:lnTo>
                  <a:pt x="3214824" y="993674"/>
                </a:lnTo>
                <a:lnTo>
                  <a:pt x="0" y="99367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4"/>
            <a:stretch>
              <a:fillRect/>
            </a:stretch>
          </a:blipFill>
        </p:spPr>
      </p:sp>
      <p:pic>
        <p:nvPicPr>
          <p:cNvPr id="2097152" name="Picture 3"/>
          <p:cNvPicPr>
            <a:picLocks noChangeAspect="1"/>
          </p:cNvPicPr>
          <p:nvPr/>
        </p:nvPicPr>
        <p:blipFill>
          <a:blip xmlns:r="http://schemas.openxmlformats.org/officeDocument/2006/relationships" r:embed="rId5"/>
          <a:stretch>
            <a:fillRect/>
          </a:stretch>
        </p:blipFill>
        <p:spPr>
          <a:xfrm>
            <a:off x="152400" y="3390900"/>
            <a:ext cx="17750481" cy="3657600"/>
          </a:xfrm>
          <a:prstGeom prst="rect"/>
        </p:spPr>
      </p:pic>
      <p:sp>
        <p:nvSpPr>
          <p:cNvPr id="1048620" name="Rectangle 2"/>
          <p:cNvSpPr/>
          <p:nvPr/>
        </p:nvSpPr>
        <p:spPr>
          <a:xfrm>
            <a:off x="0" y="571500"/>
            <a:ext cx="12268200" cy="2209800"/>
          </a:xfrm>
          <a:prstGeom prst="rect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lang="ar-SA"/>
              <a:t>أدوات إعداد البوستر في المشروع:</a:t>
            </a:r>
          </a:p>
          <a:p>
            <a:pPr algn="ctr"/>
            <a:r>
              <a:rPr lang="ar-SA"/>
              <a:t>1.	أوراق كبيرة (</a:t>
            </a:r>
            <a:r>
              <a:rPr lang="en-US"/>
              <a:t>A3 </a:t>
            </a:r>
            <a:r>
              <a:rPr lang="ar-SA"/>
              <a:t>أو ورق مقوى/فليب شارت) لعمل البوستر.</a:t>
            </a:r>
          </a:p>
          <a:p>
            <a:pPr algn="ctr"/>
            <a:r>
              <a:rPr lang="ar-SA"/>
              <a:t>2.	أقلام فلوماستر / ألوان خشبية أو شمعية لكتابة العناوين وتلوين الرسومات.</a:t>
            </a:r>
          </a:p>
          <a:p>
            <a:pPr algn="ctr"/>
            <a:r>
              <a:rPr lang="ar-SA"/>
              <a:t>3.	مسطرة / أدوات تنظيم لتنسيق الكتابة والعناوين.</a:t>
            </a:r>
          </a:p>
          <a:p>
            <a:pPr algn="ctr"/>
            <a:r>
              <a:rPr lang="ar-SA"/>
              <a:t>4.	قصاصات ورقية / بطاقات صغيرة لكتابة الأفكار الأساسية وترتيبها.</a:t>
            </a:r>
          </a:p>
          <a:p>
            <a:pPr algn="ctr"/>
            <a:r>
              <a:rPr lang="ar-SA"/>
              <a:t>5.	صور أو رسومات معبّرة (مسموح طباعة صور معبرة عن التعاون، المدرسة، العائلة، إلخ).</a:t>
            </a:r>
          </a:p>
          <a:p>
            <a:pPr algn="ctr"/>
            <a:r>
              <a:rPr lang="ar-SA"/>
              <a:t>6.	مادة لاصقة (غراء/شريط لاصق) لتثبيت الصور أو البطاقات على البوستر.</a:t>
            </a:r>
          </a:p>
          <a:p>
            <a:pPr algn="ctr"/>
            <a:r>
              <a:rPr lang="ar-SA"/>
              <a:t>7.	أدوات تزيين بسيطة (ملصقات، إطارات ورقية، ألوان زاهية) لإبراز جمالية البوستر.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ah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 t="-38888" b="-38888"/>
            </a:stretch>
          </a:blipFill>
        </p:spPr>
      </p:sp>
      <p:sp>
        <p:nvSpPr>
          <p:cNvPr id="1048622" name="Freeform 7"/>
          <p:cNvSpPr/>
          <p:nvPr/>
        </p:nvSpPr>
        <p:spPr>
          <a:xfrm rot="1259700">
            <a:off x="16227208" y="7787149"/>
            <a:ext cx="1095886" cy="1883554"/>
          </a:xfrm>
          <a:custGeom>
            <a:avLst/>
            <a:ahLst/>
            <a:rect l="l" t="t" r="r" b="b"/>
            <a:pathLst>
              <a:path w="1095886" h="1883554">
                <a:moveTo>
                  <a:pt x="0" y="0"/>
                </a:moveTo>
                <a:lnTo>
                  <a:pt x="1095886" y="0"/>
                </a:lnTo>
                <a:lnTo>
                  <a:pt x="1095886" y="1883554"/>
                </a:lnTo>
                <a:lnTo>
                  <a:pt x="0" y="188355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623" name="Freeform 8"/>
          <p:cNvSpPr/>
          <p:nvPr/>
        </p:nvSpPr>
        <p:spPr>
          <a:xfrm rot="207825">
            <a:off x="12397718" y="467897"/>
            <a:ext cx="1670225" cy="1815462"/>
          </a:xfrm>
          <a:custGeom>
            <a:avLst/>
            <a:ahLst/>
            <a:rect l="l" t="t" r="r" b="b"/>
            <a:pathLst>
              <a:path w="1670225" h="1815462">
                <a:moveTo>
                  <a:pt x="0" y="0"/>
                </a:moveTo>
                <a:lnTo>
                  <a:pt x="1670225" y="0"/>
                </a:lnTo>
                <a:lnTo>
                  <a:pt x="1670225" y="1815463"/>
                </a:lnTo>
                <a:lnTo>
                  <a:pt x="0" y="1815463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24" name="Freeform 9"/>
          <p:cNvSpPr/>
          <p:nvPr/>
        </p:nvSpPr>
        <p:spPr>
          <a:xfrm rot="207825">
            <a:off x="14268307" y="1202665"/>
            <a:ext cx="3214825" cy="993673"/>
          </a:xfrm>
          <a:custGeom>
            <a:avLst/>
            <a:ahLst/>
            <a:rect l="l" t="t" r="r" b="b"/>
            <a:pathLst>
              <a:path w="3214825" h="993673">
                <a:moveTo>
                  <a:pt x="0" y="0"/>
                </a:moveTo>
                <a:lnTo>
                  <a:pt x="3214824" y="0"/>
                </a:lnTo>
                <a:lnTo>
                  <a:pt x="3214824" y="993674"/>
                </a:lnTo>
                <a:lnTo>
                  <a:pt x="0" y="99367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4"/>
            <a:stretch>
              <a:fillRect/>
            </a:stretch>
          </a:blipFill>
        </p:spPr>
      </p:sp>
      <p:pic>
        <p:nvPicPr>
          <p:cNvPr id="2097153" name="Picture 4"/>
          <p:cNvPicPr>
            <a:picLocks noChangeAspect="1"/>
          </p:cNvPicPr>
          <p:nvPr/>
        </p:nvPicPr>
        <p:blipFill>
          <a:blip xmlns:r="http://schemas.openxmlformats.org/officeDocument/2006/relationships" r:embed="rId5"/>
          <a:stretch>
            <a:fillRect/>
          </a:stretch>
        </p:blipFill>
        <p:spPr>
          <a:xfrm>
            <a:off x="838200" y="130474"/>
            <a:ext cx="11539872" cy="10156526"/>
          </a:xfrm>
          <a:prstGeom prst="rect"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Freeform 7"/>
          <p:cNvSpPr/>
          <p:nvPr/>
        </p:nvSpPr>
        <p:spPr>
          <a:xfrm rot="1259700">
            <a:off x="16227208" y="7787149"/>
            <a:ext cx="1095886" cy="1883554"/>
          </a:xfrm>
          <a:custGeom>
            <a:avLst/>
            <a:ahLst/>
            <a:rect l="l" t="t" r="r" b="b"/>
            <a:pathLst>
              <a:path w="1095886" h="1883554">
                <a:moveTo>
                  <a:pt x="0" y="0"/>
                </a:moveTo>
                <a:lnTo>
                  <a:pt x="1095886" y="0"/>
                </a:lnTo>
                <a:lnTo>
                  <a:pt x="1095886" y="1883554"/>
                </a:lnTo>
                <a:lnTo>
                  <a:pt x="0" y="188355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pic>
        <p:nvPicPr>
          <p:cNvPr id="2097154" name="Picture 5"/>
          <p:cNvPicPr>
            <a:picLocks noChangeAspect="1"/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381000" y="723900"/>
            <a:ext cx="15713276" cy="7848600"/>
          </a:xfrm>
          <a:prstGeom prst="rect"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73E3"/>
        </a:solidFill>
        <a:effectLst/>
      </p:bgPr>
    </p:bg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2"/>
          <p:cNvGrpSpPr/>
          <p:nvPr/>
        </p:nvGrpSpPr>
        <p:grpSpPr>
          <a:xfrm>
            <a:off x="2968200" y="3238920"/>
            <a:ext cx="12351600" cy="3801971"/>
            <a:chOff x="0" y="-19049"/>
            <a:chExt cx="16468801" cy="5069295"/>
          </a:xfrm>
        </p:grpSpPr>
        <p:sp>
          <p:nvSpPr>
            <p:cNvPr id="1048626" name="TextBox 3"/>
            <p:cNvSpPr txBox="1"/>
            <p:nvPr/>
          </p:nvSpPr>
          <p:spPr>
            <a:xfrm>
              <a:off x="0" y="-19049"/>
              <a:ext cx="16468801" cy="1846660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defTabSz="914400" eaLnBrk="1" fontAlgn="auto" hangingPunct="1" indent="0" latinLnBrk="0" lvl="0" marL="0" marR="0" rtl="0">
                <a:lnSpc>
                  <a:spcPts val="10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baseline="0" b="0" cap="none" dirty="0" sz="9000" i="0" kern="1200" kumimoji="0" lang="en-US" noProof="0" normalizeH="0" spc="0" strike="noStrike" u="none">
                <a:ln>
                  <a:noFill/>
                </a:ln>
                <a:solidFill>
                  <a:srgbClr val="FFACEC"/>
                </a:solidFill>
                <a:effectLst/>
                <a:uLnTx/>
                <a:uFillTx/>
                <a:latin typeface="Romochka"/>
                <a:ea typeface="Romochka"/>
                <a:cs typeface="Romochka"/>
                <a:sym typeface="Romochka"/>
              </a:endParaRPr>
            </a:p>
          </p:txBody>
        </p:sp>
        <p:sp>
          <p:nvSpPr>
            <p:cNvPr id="1048627" name="TextBox 4"/>
            <p:cNvSpPr txBox="1"/>
            <p:nvPr/>
          </p:nvSpPr>
          <p:spPr>
            <a:xfrm>
              <a:off x="0" y="4246607"/>
              <a:ext cx="16468801" cy="803639"/>
            </a:xfrm>
            <a:prstGeom prst="rect"/>
          </p:spPr>
          <p:txBody>
            <a:bodyPr anchor="t" bIns="0" lIns="0" rIns="0" rtlCol="0" tIns="0">
              <a:spAutoFit/>
            </a:bodyPr>
            <a:p>
              <a:pPr algn="ctr" defTabSz="914400" eaLnBrk="1" fontAlgn="auto" hangingPunct="1" indent="0" latinLnBrk="0" lvl="0" marL="0" marR="0" rtl="0">
                <a:lnSpc>
                  <a:spcPts val="468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baseline="0" b="0" cap="none" dirty="0" sz="3600" i="0" kern="1200" kumimoji="0" lang="en-US" noProof="0" normalizeH="0" spc="0" strike="noStrike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mochka"/>
                <a:ea typeface="Romochka"/>
                <a:cs typeface="Romochka"/>
                <a:sym typeface="Romochka"/>
              </a:endParaRPr>
            </a:p>
          </p:txBody>
        </p:sp>
      </p:grpSp>
      <p:sp>
        <p:nvSpPr>
          <p:cNvPr id="1048628" name="Freeform 5"/>
          <p:cNvSpPr/>
          <p:nvPr/>
        </p:nvSpPr>
        <p:spPr>
          <a:xfrm rot="554824">
            <a:off x="15171688" y="1497262"/>
            <a:ext cx="2010453" cy="1703402"/>
          </a:xfrm>
          <a:custGeom>
            <a:avLst/>
            <a:ahLst/>
            <a:rect l="l" t="t" r="r" b="b"/>
            <a:pathLst>
              <a:path w="2010453" h="1703402">
                <a:moveTo>
                  <a:pt x="0" y="0"/>
                </a:moveTo>
                <a:lnTo>
                  <a:pt x="2010453" y="0"/>
                </a:lnTo>
                <a:lnTo>
                  <a:pt x="2010453" y="1703402"/>
                </a:lnTo>
                <a:lnTo>
                  <a:pt x="0" y="1703402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/>
            </a:stretch>
          </a:blipFill>
        </p:spPr>
      </p:sp>
      <p:sp>
        <p:nvSpPr>
          <p:cNvPr id="1048629" name="Freeform 6"/>
          <p:cNvSpPr/>
          <p:nvPr/>
        </p:nvSpPr>
        <p:spPr>
          <a:xfrm rot="-969372">
            <a:off x="986859" y="6282760"/>
            <a:ext cx="1988391" cy="3527791"/>
          </a:xfrm>
          <a:custGeom>
            <a:avLst/>
            <a:ahLst/>
            <a:rect l="l" t="t" r="r" b="b"/>
            <a:pathLst>
              <a:path w="1988391" h="3527791">
                <a:moveTo>
                  <a:pt x="0" y="0"/>
                </a:moveTo>
                <a:lnTo>
                  <a:pt x="1988392" y="0"/>
                </a:lnTo>
                <a:lnTo>
                  <a:pt x="1988392" y="3527791"/>
                </a:lnTo>
                <a:lnTo>
                  <a:pt x="0" y="3527791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630" name="Freeform 7"/>
          <p:cNvSpPr/>
          <p:nvPr/>
        </p:nvSpPr>
        <p:spPr>
          <a:xfrm>
            <a:off x="5393314" y="1880401"/>
            <a:ext cx="2165623" cy="468562"/>
          </a:xfrm>
          <a:custGeom>
            <a:avLst/>
            <a:ahLst/>
            <a:rect l="l" t="t" r="r" b="b"/>
            <a:pathLst>
              <a:path w="2165623" h="468562">
                <a:moveTo>
                  <a:pt x="0" y="0"/>
                </a:moveTo>
                <a:lnTo>
                  <a:pt x="2165623" y="0"/>
                </a:lnTo>
                <a:lnTo>
                  <a:pt x="2165623" y="468562"/>
                </a:lnTo>
                <a:lnTo>
                  <a:pt x="0" y="468562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31" name="Freeform 8"/>
          <p:cNvSpPr/>
          <p:nvPr/>
        </p:nvSpPr>
        <p:spPr>
          <a:xfrm rot="531107">
            <a:off x="13881762" y="6170105"/>
            <a:ext cx="4110380" cy="3325671"/>
          </a:xfrm>
          <a:custGeom>
            <a:avLst/>
            <a:ahLst/>
            <a:rect l="l" t="t" r="r" b="b"/>
            <a:pathLst>
              <a:path w="4110380" h="3325671">
                <a:moveTo>
                  <a:pt x="0" y="0"/>
                </a:moveTo>
                <a:lnTo>
                  <a:pt x="4110380" y="0"/>
                </a:lnTo>
                <a:lnTo>
                  <a:pt x="4110380" y="3325671"/>
                </a:lnTo>
                <a:lnTo>
                  <a:pt x="0" y="3325671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4"/>
            <a:stretch>
              <a:fillRect/>
            </a:stretch>
          </a:blipFill>
        </p:spPr>
      </p:sp>
      <p:sp>
        <p:nvSpPr>
          <p:cNvPr id="1048632" name="Freeform 9"/>
          <p:cNvSpPr/>
          <p:nvPr/>
        </p:nvSpPr>
        <p:spPr>
          <a:xfrm>
            <a:off x="634415" y="694863"/>
            <a:ext cx="2333785" cy="3308200"/>
          </a:xfrm>
          <a:custGeom>
            <a:avLst/>
            <a:ahLst/>
            <a:rect l="l" t="t" r="r" b="b"/>
            <a:pathLst>
              <a:path w="2333785" h="3308200">
                <a:moveTo>
                  <a:pt x="0" y="0"/>
                </a:moveTo>
                <a:lnTo>
                  <a:pt x="2333785" y="0"/>
                </a:lnTo>
                <a:lnTo>
                  <a:pt x="2333785" y="3308200"/>
                </a:lnTo>
                <a:lnTo>
                  <a:pt x="0" y="3308200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5"/>
            <a:stretch>
              <a:fillRect/>
            </a:stretch>
          </a:blipFill>
        </p:spPr>
      </p:sp>
      <p:sp>
        <p:nvSpPr>
          <p:cNvPr id="1048633" name="Freeform 10"/>
          <p:cNvSpPr/>
          <p:nvPr/>
        </p:nvSpPr>
        <p:spPr>
          <a:xfrm>
            <a:off x="4310503" y="1411839"/>
            <a:ext cx="2165623" cy="468562"/>
          </a:xfrm>
          <a:custGeom>
            <a:avLst/>
            <a:ahLst/>
            <a:rect l="l" t="t" r="r" b="b"/>
            <a:pathLst>
              <a:path w="2165623" h="468562">
                <a:moveTo>
                  <a:pt x="0" y="0"/>
                </a:moveTo>
                <a:lnTo>
                  <a:pt x="2165623" y="0"/>
                </a:lnTo>
                <a:lnTo>
                  <a:pt x="2165623" y="468562"/>
                </a:lnTo>
                <a:lnTo>
                  <a:pt x="0" y="468562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34" name="Rectangle 11"/>
          <p:cNvSpPr/>
          <p:nvPr/>
        </p:nvSpPr>
        <p:spPr>
          <a:xfrm>
            <a:off x="3657600" y="2857500"/>
            <a:ext cx="11277600" cy="2819400"/>
          </a:xfrm>
          <a:prstGeom prst="rect"/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anchor="ctr" rtlCol="0"/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baseline="0" b="1" cap="none" dirty="0" sz="23900" i="0" kern="1200" kumimoji="0" lang="ar-JO" noProof="0" normalizeH="0" spc="0" strike="noStrike" u="none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معايير التقييم</a:t>
            </a:r>
            <a:endParaRPr baseline="0" b="1" cap="none" dirty="0" sz="23900" i="0" kern="1200" kumimoji="0" lang="en-US" noProof="0" normalizeH="0" spc="0" strike="noStrike" u="none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Aldhabi" panose="01000000000000000000" pitchFamily="2" charset="-78"/>
              <a:ea typeface="+mn-ea"/>
              <a:cs typeface="Aldhabi" panose="01000000000000000000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ah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1"/>
            <a:stretch>
              <a:fillRect t="-38888" b="-38888"/>
            </a:stretch>
          </a:blipFill>
        </p:spPr>
      </p:sp>
      <p:sp>
        <p:nvSpPr>
          <p:cNvPr id="1048636" name="Freeform 7"/>
          <p:cNvSpPr/>
          <p:nvPr/>
        </p:nvSpPr>
        <p:spPr>
          <a:xfrm rot="1259700">
            <a:off x="16227208" y="7787149"/>
            <a:ext cx="1095886" cy="1883554"/>
          </a:xfrm>
          <a:custGeom>
            <a:avLst/>
            <a:ahLst/>
            <a:rect l="l" t="t" r="r" b="b"/>
            <a:pathLst>
              <a:path w="1095886" h="1883554">
                <a:moveTo>
                  <a:pt x="0" y="0"/>
                </a:moveTo>
                <a:lnTo>
                  <a:pt x="1095886" y="0"/>
                </a:lnTo>
                <a:lnTo>
                  <a:pt x="1095886" y="1883554"/>
                </a:lnTo>
                <a:lnTo>
                  <a:pt x="0" y="188355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2"/>
            <a:stretch>
              <a:fillRect/>
            </a:stretch>
          </a:blipFill>
        </p:spPr>
      </p:sp>
      <p:sp>
        <p:nvSpPr>
          <p:cNvPr id="1048637" name="Freeform 8"/>
          <p:cNvSpPr/>
          <p:nvPr/>
        </p:nvSpPr>
        <p:spPr>
          <a:xfrm rot="207825">
            <a:off x="12397718" y="467897"/>
            <a:ext cx="1670225" cy="1815462"/>
          </a:xfrm>
          <a:custGeom>
            <a:avLst/>
            <a:ahLst/>
            <a:rect l="l" t="t" r="r" b="b"/>
            <a:pathLst>
              <a:path w="1670225" h="1815462">
                <a:moveTo>
                  <a:pt x="0" y="0"/>
                </a:moveTo>
                <a:lnTo>
                  <a:pt x="1670225" y="0"/>
                </a:lnTo>
                <a:lnTo>
                  <a:pt x="1670225" y="1815463"/>
                </a:lnTo>
                <a:lnTo>
                  <a:pt x="0" y="1815463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3"/>
            <a:stretch>
              <a:fillRect/>
            </a:stretch>
          </a:blipFill>
        </p:spPr>
      </p:sp>
      <p:sp>
        <p:nvSpPr>
          <p:cNvPr id="1048638" name="Freeform 9"/>
          <p:cNvSpPr/>
          <p:nvPr/>
        </p:nvSpPr>
        <p:spPr>
          <a:xfrm rot="207825">
            <a:off x="14268307" y="1202665"/>
            <a:ext cx="3214825" cy="993673"/>
          </a:xfrm>
          <a:custGeom>
            <a:avLst/>
            <a:ahLst/>
            <a:rect l="l" t="t" r="r" b="b"/>
            <a:pathLst>
              <a:path w="3214825" h="993673">
                <a:moveTo>
                  <a:pt x="0" y="0"/>
                </a:moveTo>
                <a:lnTo>
                  <a:pt x="3214824" y="0"/>
                </a:lnTo>
                <a:lnTo>
                  <a:pt x="3214824" y="993674"/>
                </a:lnTo>
                <a:lnTo>
                  <a:pt x="0" y="993674"/>
                </a:lnTo>
                <a:lnTo>
                  <a:pt x="0" y="0"/>
                </a:lnTo>
                <a:close/>
              </a:path>
            </a:pathLst>
          </a:custGeom>
          <a:blipFill>
            <a:blip xmlns:r="http://schemas.openxmlformats.org/officeDocument/2006/relationships" r:embed="rId4"/>
            <a:stretch>
              <a:fillRect/>
            </a:stretch>
          </a:blipFill>
        </p:spPr>
      </p:sp>
      <p:pic>
        <p:nvPicPr>
          <p:cNvPr id="2097155" name="Picture 10"/>
          <p:cNvPicPr>
            <a:picLocks noChangeAspect="1"/>
          </p:cNvPicPr>
          <p:nvPr/>
        </p:nvPicPr>
        <p:blipFill>
          <a:blip xmlns:r="http://schemas.openxmlformats.org/officeDocument/2006/relationships" r:embed="rId5"/>
          <a:stretch>
            <a:fillRect/>
          </a:stretch>
        </p:blipFill>
        <p:spPr>
          <a:xfrm>
            <a:off x="1143000" y="2476500"/>
            <a:ext cx="15620936" cy="6910377"/>
          </a:xfrm>
          <a:prstGeom prst="rect"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Фиолетовый и Розовый Стикеры и Значки Я никогда не Вечер девушек Версия Забавная Презентация</dc:title>
  <dc:creator>HP</dc:creator>
  <cp:lastModifiedBy>manar okasha</cp:lastModifiedBy>
  <dcterms:created xsi:type="dcterms:W3CDTF">2006-08-15T18:00:00Z</dcterms:created>
  <dcterms:modified xsi:type="dcterms:W3CDTF">2025-10-05T11:33:02Z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64d3552ce2964733b54a4e8ee5838398</vt:lpwstr>
  </property>
</Properties>
</file>