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75" r:id="rId4"/>
    <p:sldId id="273" r:id="rId5"/>
    <p:sldId id="274" r:id="rId6"/>
    <p:sldId id="259" r:id="rId7"/>
  </p:sldIdLst>
  <p:sldSz cx="18288000" cy="10287000"/>
  <p:notesSz cx="6858000" cy="9144000"/>
  <p:embeddedFontLst>
    <p:embeddedFont>
      <p:font typeface="Aldhabi" panose="01000000000000000000" pitchFamily="2" charset="-78"/>
      <p:regular r:id="rId8"/>
    </p:embeddedFont>
    <p:embeddedFont>
      <p:font typeface="Romochka" panose="020005060000000200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117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ar okasha" userId="ae1e25826698e183" providerId="LiveId" clId="{CDC67323-46B3-4420-BA4E-F9AECAA6F2E7}"/>
    <pc:docChg chg="undo custSel addSld delSld modSld">
      <pc:chgData name="manar okasha" userId="ae1e25826698e183" providerId="LiveId" clId="{CDC67323-46B3-4420-BA4E-F9AECAA6F2E7}" dt="2025-10-04T13:15:59.513" v="238" actId="1076"/>
      <pc:docMkLst>
        <pc:docMk/>
      </pc:docMkLst>
      <pc:sldChg chg="addSp modSp mod">
        <pc:chgData name="manar okasha" userId="ae1e25826698e183" providerId="LiveId" clId="{CDC67323-46B3-4420-BA4E-F9AECAA6F2E7}" dt="2025-10-04T12:16:04.868" v="95" actId="688"/>
        <pc:sldMkLst>
          <pc:docMk/>
          <pc:sldMk cId="0" sldId="256"/>
        </pc:sldMkLst>
        <pc:spChg chg="mod">
          <ac:chgData name="manar okasha" userId="ae1e25826698e183" providerId="LiveId" clId="{CDC67323-46B3-4420-BA4E-F9AECAA6F2E7}" dt="2025-10-04T12:13:17.672" v="7" actId="20577"/>
          <ac:spMkLst>
            <pc:docMk/>
            <pc:sldMk cId="0" sldId="256"/>
            <ac:spMk id="6" creationId="{00000000-0000-0000-0000-000000000000}"/>
          </ac:spMkLst>
        </pc:spChg>
        <pc:spChg chg="mod">
          <ac:chgData name="manar okasha" userId="ae1e25826698e183" providerId="LiveId" clId="{CDC67323-46B3-4420-BA4E-F9AECAA6F2E7}" dt="2025-10-04T12:13:22.673" v="8" actId="20577"/>
          <ac:spMkLst>
            <pc:docMk/>
            <pc:sldMk cId="0" sldId="256"/>
            <ac:spMk id="10" creationId="{00000000-0000-0000-0000-000000000000}"/>
          </ac:spMkLst>
        </pc:spChg>
        <pc:spChg chg="mod">
          <ac:chgData name="manar okasha" userId="ae1e25826698e183" providerId="LiveId" clId="{CDC67323-46B3-4420-BA4E-F9AECAA6F2E7}" dt="2025-10-04T12:13:26.992" v="10" actId="20577"/>
          <ac:spMkLst>
            <pc:docMk/>
            <pc:sldMk cId="0" sldId="256"/>
            <ac:spMk id="13" creationId="{00000000-0000-0000-0000-000000000000}"/>
          </ac:spMkLst>
        </pc:spChg>
        <pc:spChg chg="mod">
          <ac:chgData name="manar okasha" userId="ae1e25826698e183" providerId="LiveId" clId="{CDC67323-46B3-4420-BA4E-F9AECAA6F2E7}" dt="2025-10-04T12:13:24.737" v="9" actId="20577"/>
          <ac:spMkLst>
            <pc:docMk/>
            <pc:sldMk cId="0" sldId="256"/>
            <ac:spMk id="16" creationId="{00000000-0000-0000-0000-000000000000}"/>
          </ac:spMkLst>
        </pc:spChg>
        <pc:spChg chg="mod">
          <ac:chgData name="manar okasha" userId="ae1e25826698e183" providerId="LiveId" clId="{CDC67323-46B3-4420-BA4E-F9AECAA6F2E7}" dt="2025-10-04T12:13:41.753" v="13" actId="14100"/>
          <ac:spMkLst>
            <pc:docMk/>
            <pc:sldMk cId="0" sldId="256"/>
            <ac:spMk id="18" creationId="{00000000-0000-0000-0000-000000000000}"/>
          </ac:spMkLst>
        </pc:spChg>
        <pc:spChg chg="mod">
          <ac:chgData name="manar okasha" userId="ae1e25826698e183" providerId="LiveId" clId="{CDC67323-46B3-4420-BA4E-F9AECAA6F2E7}" dt="2025-10-04T12:13:44.673" v="14" actId="14100"/>
          <ac:spMkLst>
            <pc:docMk/>
            <pc:sldMk cId="0" sldId="256"/>
            <ac:spMk id="22" creationId="{00000000-0000-0000-0000-000000000000}"/>
          </ac:spMkLst>
        </pc:spChg>
        <pc:spChg chg="add mod">
          <ac:chgData name="manar okasha" userId="ae1e25826698e183" providerId="LiveId" clId="{CDC67323-46B3-4420-BA4E-F9AECAA6F2E7}" dt="2025-10-04T12:14:38.268" v="52" actId="1076"/>
          <ac:spMkLst>
            <pc:docMk/>
            <pc:sldMk cId="0" sldId="256"/>
            <ac:spMk id="27" creationId="{934906CD-6D32-0D8E-EFD1-4B2E4A18B5BB}"/>
          </ac:spMkLst>
        </pc:spChg>
        <pc:spChg chg="add mod">
          <ac:chgData name="manar okasha" userId="ae1e25826698e183" providerId="LiveId" clId="{CDC67323-46B3-4420-BA4E-F9AECAA6F2E7}" dt="2025-10-04T12:16:04.868" v="95" actId="688"/>
          <ac:spMkLst>
            <pc:docMk/>
            <pc:sldMk cId="0" sldId="256"/>
            <ac:spMk id="28" creationId="{A81522B6-839D-DDE2-1DB0-4E4CE2E610B9}"/>
          </ac:spMkLst>
        </pc:spChg>
        <pc:spChg chg="add mod">
          <ac:chgData name="manar okasha" userId="ae1e25826698e183" providerId="LiveId" clId="{CDC67323-46B3-4420-BA4E-F9AECAA6F2E7}" dt="2025-10-04T12:15:23.954" v="75" actId="688"/>
          <ac:spMkLst>
            <pc:docMk/>
            <pc:sldMk cId="0" sldId="256"/>
            <ac:spMk id="29" creationId="{3095DC96-76BA-D512-2926-C351C5347FBB}"/>
          </ac:spMkLst>
        </pc:spChg>
        <pc:grpChg chg="mod">
          <ac:chgData name="manar okasha" userId="ae1e25826698e183" providerId="LiveId" clId="{CDC67323-46B3-4420-BA4E-F9AECAA6F2E7}" dt="2025-10-04T12:15:28.174" v="76" actId="1076"/>
          <ac:grpSpMkLst>
            <pc:docMk/>
            <pc:sldMk cId="0" sldId="256"/>
            <ac:grpSpMk id="4" creationId="{00000000-0000-0000-0000-000000000000}"/>
          </ac:grpSpMkLst>
        </pc:grpChg>
        <pc:grpChg chg="mod">
          <ac:chgData name="manar okasha" userId="ae1e25826698e183" providerId="LiveId" clId="{CDC67323-46B3-4420-BA4E-F9AECAA6F2E7}" dt="2025-10-04T12:13:49.086" v="15" actId="14100"/>
          <ac:grpSpMkLst>
            <pc:docMk/>
            <pc:sldMk cId="0" sldId="256"/>
            <ac:grpSpMk id="8" creationId="{00000000-0000-0000-0000-000000000000}"/>
          </ac:grpSpMkLst>
        </pc:grpChg>
        <pc:grpChg chg="mod">
          <ac:chgData name="manar okasha" userId="ae1e25826698e183" providerId="LiveId" clId="{CDC67323-46B3-4420-BA4E-F9AECAA6F2E7}" dt="2025-10-04T12:15:55.158" v="93" actId="1076"/>
          <ac:grpSpMkLst>
            <pc:docMk/>
            <pc:sldMk cId="0" sldId="256"/>
            <ac:grpSpMk id="11" creationId="{00000000-0000-0000-0000-000000000000}"/>
          </ac:grpSpMkLst>
        </pc:grpChg>
      </pc:sldChg>
      <pc:sldChg chg="addSp delSp modSp mod">
        <pc:chgData name="manar okasha" userId="ae1e25826698e183" providerId="LiveId" clId="{CDC67323-46B3-4420-BA4E-F9AECAA6F2E7}" dt="2025-10-04T12:17:55.257" v="162" actId="20577"/>
        <pc:sldMkLst>
          <pc:docMk/>
          <pc:sldMk cId="0" sldId="257"/>
        </pc:sldMkLst>
        <pc:spChg chg="mod">
          <ac:chgData name="manar okasha" userId="ae1e25826698e183" providerId="LiveId" clId="{CDC67323-46B3-4420-BA4E-F9AECAA6F2E7}" dt="2025-10-04T12:16:54.519" v="107" actId="20577"/>
          <ac:spMkLst>
            <pc:docMk/>
            <pc:sldMk cId="0" sldId="257"/>
            <ac:spMk id="3" creationId="{00000000-0000-0000-0000-000000000000}"/>
          </ac:spMkLst>
        </pc:spChg>
        <pc:spChg chg="mod">
          <ac:chgData name="manar okasha" userId="ae1e25826698e183" providerId="LiveId" clId="{CDC67323-46B3-4420-BA4E-F9AECAA6F2E7}" dt="2025-10-04T12:17:55.257" v="162" actId="20577"/>
          <ac:spMkLst>
            <pc:docMk/>
            <pc:sldMk cId="0" sldId="257"/>
            <ac:spMk id="4" creationId="{00000000-0000-0000-0000-000000000000}"/>
          </ac:spMkLst>
        </pc:spChg>
        <pc:spChg chg="add del mod">
          <ac:chgData name="manar okasha" userId="ae1e25826698e183" providerId="LiveId" clId="{CDC67323-46B3-4420-BA4E-F9AECAA6F2E7}" dt="2025-10-04T12:17:14.525" v="123" actId="478"/>
          <ac:spMkLst>
            <pc:docMk/>
            <pc:sldMk cId="0" sldId="257"/>
            <ac:spMk id="11" creationId="{E1AB00BE-F823-8880-7C4D-FB0FBE8DF9E5}"/>
          </ac:spMkLst>
        </pc:spChg>
        <pc:spChg chg="add mod">
          <ac:chgData name="manar okasha" userId="ae1e25826698e183" providerId="LiveId" clId="{CDC67323-46B3-4420-BA4E-F9AECAA6F2E7}" dt="2025-10-04T12:17:49.250" v="161" actId="2711"/>
          <ac:spMkLst>
            <pc:docMk/>
            <pc:sldMk cId="0" sldId="257"/>
            <ac:spMk id="12" creationId="{22A079F4-72D1-ED76-E330-BA097D1F1891}"/>
          </ac:spMkLst>
        </pc:spChg>
      </pc:sldChg>
      <pc:sldChg chg="addSp delSp modSp mod">
        <pc:chgData name="manar okasha" userId="ae1e25826698e183" providerId="LiveId" clId="{CDC67323-46B3-4420-BA4E-F9AECAA6F2E7}" dt="2025-10-04T12:28:13.891" v="174" actId="1076"/>
        <pc:sldMkLst>
          <pc:docMk/>
          <pc:sldMk cId="0" sldId="259"/>
        </pc:sldMkLst>
        <pc:spChg chg="del mod topLvl">
          <ac:chgData name="manar okasha" userId="ae1e25826698e183" providerId="LiveId" clId="{CDC67323-46B3-4420-BA4E-F9AECAA6F2E7}" dt="2025-10-04T12:26:55.202" v="164" actId="478"/>
          <ac:spMkLst>
            <pc:docMk/>
            <pc:sldMk cId="0" sldId="259"/>
            <ac:spMk id="5" creationId="{00000000-0000-0000-0000-000000000000}"/>
          </ac:spMkLst>
        </pc:spChg>
        <pc:spChg chg="del topLvl">
          <ac:chgData name="manar okasha" userId="ae1e25826698e183" providerId="LiveId" clId="{CDC67323-46B3-4420-BA4E-F9AECAA6F2E7}" dt="2025-10-04T12:26:58.163" v="165" actId="478"/>
          <ac:spMkLst>
            <pc:docMk/>
            <pc:sldMk cId="0" sldId="259"/>
            <ac:spMk id="6" creationId="{00000000-0000-0000-0000-000000000000}"/>
          </ac:spMkLst>
        </pc:spChg>
        <pc:spChg chg="mod">
          <ac:chgData name="manar okasha" userId="ae1e25826698e183" providerId="LiveId" clId="{CDC67323-46B3-4420-BA4E-F9AECAA6F2E7}" dt="2025-10-04T12:27:01.430" v="166" actId="1076"/>
          <ac:spMkLst>
            <pc:docMk/>
            <pc:sldMk cId="0" sldId="259"/>
            <ac:spMk id="8" creationId="{00000000-0000-0000-0000-000000000000}"/>
          </ac:spMkLst>
        </pc:spChg>
        <pc:grpChg chg="del">
          <ac:chgData name="manar okasha" userId="ae1e25826698e183" providerId="LiveId" clId="{CDC67323-46B3-4420-BA4E-F9AECAA6F2E7}" dt="2025-10-04T12:26:55.202" v="164" actId="478"/>
          <ac:grpSpMkLst>
            <pc:docMk/>
            <pc:sldMk cId="0" sldId="259"/>
            <ac:grpSpMk id="4" creationId="{00000000-0000-0000-0000-000000000000}"/>
          </ac:grpSpMkLst>
        </pc:grpChg>
        <pc:graphicFrameChg chg="add del mod modGraphic">
          <ac:chgData name="manar okasha" userId="ae1e25826698e183" providerId="LiveId" clId="{CDC67323-46B3-4420-BA4E-F9AECAA6F2E7}" dt="2025-10-04T12:27:27.191" v="169" actId="478"/>
          <ac:graphicFrameMkLst>
            <pc:docMk/>
            <pc:sldMk cId="0" sldId="259"/>
            <ac:graphicFrameMk id="3" creationId="{4DA8A7E5-639B-05F9-5929-C75330911D8B}"/>
          </ac:graphicFrameMkLst>
        </pc:graphicFrameChg>
        <pc:picChg chg="add mod">
          <ac:chgData name="manar okasha" userId="ae1e25826698e183" providerId="LiveId" clId="{CDC67323-46B3-4420-BA4E-F9AECAA6F2E7}" dt="2025-10-04T12:28:13.891" v="174" actId="1076"/>
          <ac:picMkLst>
            <pc:docMk/>
            <pc:sldMk cId="0" sldId="259"/>
            <ac:picMk id="11" creationId="{1F574922-EB5B-F772-4705-C4D50BB06B65}"/>
          </ac:picMkLst>
        </pc:picChg>
      </pc:sldChg>
      <pc:sldChg chg="del">
        <pc:chgData name="manar okasha" userId="ae1e25826698e183" providerId="LiveId" clId="{CDC67323-46B3-4420-BA4E-F9AECAA6F2E7}" dt="2025-10-04T12:31:40.673" v="199" actId="47"/>
        <pc:sldMkLst>
          <pc:docMk/>
          <pc:sldMk cId="0" sldId="260"/>
        </pc:sldMkLst>
      </pc:sldChg>
      <pc:sldChg chg="del">
        <pc:chgData name="manar okasha" userId="ae1e25826698e183" providerId="LiveId" clId="{CDC67323-46B3-4420-BA4E-F9AECAA6F2E7}" dt="2025-10-04T12:32:04.185" v="200" actId="47"/>
        <pc:sldMkLst>
          <pc:docMk/>
          <pc:sldMk cId="0" sldId="261"/>
        </pc:sldMkLst>
      </pc:sldChg>
      <pc:sldChg chg="del">
        <pc:chgData name="manar okasha" userId="ae1e25826698e183" providerId="LiveId" clId="{CDC67323-46B3-4420-BA4E-F9AECAA6F2E7}" dt="2025-10-04T12:32:04.708" v="201" actId="47"/>
        <pc:sldMkLst>
          <pc:docMk/>
          <pc:sldMk cId="0" sldId="262"/>
        </pc:sldMkLst>
      </pc:sldChg>
      <pc:sldChg chg="del">
        <pc:chgData name="manar okasha" userId="ae1e25826698e183" providerId="LiveId" clId="{CDC67323-46B3-4420-BA4E-F9AECAA6F2E7}" dt="2025-10-04T12:32:05.263" v="202" actId="47"/>
        <pc:sldMkLst>
          <pc:docMk/>
          <pc:sldMk cId="0" sldId="263"/>
        </pc:sldMkLst>
      </pc:sldChg>
      <pc:sldChg chg="del">
        <pc:chgData name="manar okasha" userId="ae1e25826698e183" providerId="LiveId" clId="{CDC67323-46B3-4420-BA4E-F9AECAA6F2E7}" dt="2025-10-04T12:32:05.704" v="203" actId="47"/>
        <pc:sldMkLst>
          <pc:docMk/>
          <pc:sldMk cId="0" sldId="264"/>
        </pc:sldMkLst>
      </pc:sldChg>
      <pc:sldChg chg="del">
        <pc:chgData name="manar okasha" userId="ae1e25826698e183" providerId="LiveId" clId="{CDC67323-46B3-4420-BA4E-F9AECAA6F2E7}" dt="2025-10-04T12:32:06.398" v="204" actId="47"/>
        <pc:sldMkLst>
          <pc:docMk/>
          <pc:sldMk cId="0" sldId="265"/>
        </pc:sldMkLst>
      </pc:sldChg>
      <pc:sldChg chg="del">
        <pc:chgData name="manar okasha" userId="ae1e25826698e183" providerId="LiveId" clId="{CDC67323-46B3-4420-BA4E-F9AECAA6F2E7}" dt="2025-10-04T12:32:07.203" v="205" actId="47"/>
        <pc:sldMkLst>
          <pc:docMk/>
          <pc:sldMk cId="0" sldId="266"/>
        </pc:sldMkLst>
      </pc:sldChg>
      <pc:sldChg chg="del">
        <pc:chgData name="manar okasha" userId="ae1e25826698e183" providerId="LiveId" clId="{CDC67323-46B3-4420-BA4E-F9AECAA6F2E7}" dt="2025-10-04T12:32:07.746" v="206" actId="47"/>
        <pc:sldMkLst>
          <pc:docMk/>
          <pc:sldMk cId="0" sldId="267"/>
        </pc:sldMkLst>
      </pc:sldChg>
      <pc:sldChg chg="del">
        <pc:chgData name="manar okasha" userId="ae1e25826698e183" providerId="LiveId" clId="{CDC67323-46B3-4420-BA4E-F9AECAA6F2E7}" dt="2025-10-04T12:32:08.979" v="207" actId="47"/>
        <pc:sldMkLst>
          <pc:docMk/>
          <pc:sldMk cId="0" sldId="269"/>
        </pc:sldMkLst>
      </pc:sldChg>
      <pc:sldChg chg="del">
        <pc:chgData name="manar okasha" userId="ae1e25826698e183" providerId="LiveId" clId="{CDC67323-46B3-4420-BA4E-F9AECAA6F2E7}" dt="2025-10-04T12:32:09.845" v="208" actId="47"/>
        <pc:sldMkLst>
          <pc:docMk/>
          <pc:sldMk cId="0" sldId="270"/>
        </pc:sldMkLst>
      </pc:sldChg>
      <pc:sldChg chg="del">
        <pc:chgData name="manar okasha" userId="ae1e25826698e183" providerId="LiveId" clId="{CDC67323-46B3-4420-BA4E-F9AECAA6F2E7}" dt="2025-10-04T12:32:10.146" v="209" actId="47"/>
        <pc:sldMkLst>
          <pc:docMk/>
          <pc:sldMk cId="0" sldId="271"/>
        </pc:sldMkLst>
      </pc:sldChg>
      <pc:sldChg chg="add del">
        <pc:chgData name="manar okasha" userId="ae1e25826698e183" providerId="LiveId" clId="{CDC67323-46B3-4420-BA4E-F9AECAA6F2E7}" dt="2025-10-04T12:32:18.592" v="212" actId="47"/>
        <pc:sldMkLst>
          <pc:docMk/>
          <pc:sldMk cId="0" sldId="272"/>
        </pc:sldMkLst>
      </pc:sldChg>
      <pc:sldChg chg="addSp delSp modSp add mod">
        <pc:chgData name="manar okasha" userId="ae1e25826698e183" providerId="LiveId" clId="{CDC67323-46B3-4420-BA4E-F9AECAA6F2E7}" dt="2025-10-04T12:34:08.398" v="228" actId="14100"/>
        <pc:sldMkLst>
          <pc:docMk/>
          <pc:sldMk cId="3669695303" sldId="273"/>
        </pc:sldMkLst>
        <pc:picChg chg="add mod">
          <ac:chgData name="manar okasha" userId="ae1e25826698e183" providerId="LiveId" clId="{CDC67323-46B3-4420-BA4E-F9AECAA6F2E7}" dt="2025-10-04T12:34:08.398" v="228" actId="14100"/>
          <ac:picMkLst>
            <pc:docMk/>
            <pc:sldMk cId="3669695303" sldId="273"/>
            <ac:picMk id="4" creationId="{57BB72B6-283E-2278-D7E5-0F87BAF54DAF}"/>
          </ac:picMkLst>
        </pc:picChg>
        <pc:picChg chg="add del mod">
          <ac:chgData name="manar okasha" userId="ae1e25826698e183" providerId="LiveId" clId="{CDC67323-46B3-4420-BA4E-F9AECAA6F2E7}" dt="2025-10-04T12:33:55.435" v="224" actId="478"/>
          <ac:picMkLst>
            <pc:docMk/>
            <pc:sldMk cId="3669695303" sldId="273"/>
            <ac:picMk id="6" creationId="{CF4A4017-1702-F010-6857-765DC54D9982}"/>
          </ac:picMkLst>
        </pc:picChg>
        <pc:picChg chg="del">
          <ac:chgData name="manar okasha" userId="ae1e25826698e183" providerId="LiveId" clId="{CDC67323-46B3-4420-BA4E-F9AECAA6F2E7}" dt="2025-10-04T12:30:42.781" v="176" actId="478"/>
          <ac:picMkLst>
            <pc:docMk/>
            <pc:sldMk cId="3669695303" sldId="273"/>
            <ac:picMk id="11" creationId="{EFEA5C45-34DE-EA69-90E7-102432131D05}"/>
          </ac:picMkLst>
        </pc:picChg>
      </pc:sldChg>
      <pc:sldChg chg="modSp add mod">
        <pc:chgData name="manar okasha" userId="ae1e25826698e183" providerId="LiveId" clId="{CDC67323-46B3-4420-BA4E-F9AECAA6F2E7}" dt="2025-10-04T12:31:32.805" v="198" actId="20577"/>
        <pc:sldMkLst>
          <pc:docMk/>
          <pc:sldMk cId="710219444" sldId="274"/>
        </pc:sldMkLst>
        <pc:spChg chg="mod">
          <ac:chgData name="manar okasha" userId="ae1e25826698e183" providerId="LiveId" clId="{CDC67323-46B3-4420-BA4E-F9AECAA6F2E7}" dt="2025-10-04T12:31:32.805" v="198" actId="20577"/>
          <ac:spMkLst>
            <pc:docMk/>
            <pc:sldMk cId="710219444" sldId="274"/>
            <ac:spMk id="12" creationId="{0C596D16-4673-0227-8DC9-74C07A3D52A4}"/>
          </ac:spMkLst>
        </pc:spChg>
      </pc:sldChg>
      <pc:sldChg chg="add del setBg">
        <pc:chgData name="manar okasha" userId="ae1e25826698e183" providerId="LiveId" clId="{CDC67323-46B3-4420-BA4E-F9AECAA6F2E7}" dt="2025-10-04T12:31:21.566" v="183" actId="47"/>
        <pc:sldMkLst>
          <pc:docMk/>
          <pc:sldMk cId="4185736709" sldId="274"/>
        </pc:sldMkLst>
      </pc:sldChg>
      <pc:sldChg chg="addSp delSp modSp add mod">
        <pc:chgData name="manar okasha" userId="ae1e25826698e183" providerId="LiveId" clId="{CDC67323-46B3-4420-BA4E-F9AECAA6F2E7}" dt="2025-10-04T13:15:59.513" v="238" actId="1076"/>
        <pc:sldMkLst>
          <pc:docMk/>
          <pc:sldMk cId="252670482" sldId="275"/>
        </pc:sldMkLst>
        <pc:spChg chg="mod">
          <ac:chgData name="manar okasha" userId="ae1e25826698e183" providerId="LiveId" clId="{CDC67323-46B3-4420-BA4E-F9AECAA6F2E7}" dt="2025-10-04T13:15:55.467" v="236" actId="1076"/>
          <ac:spMkLst>
            <pc:docMk/>
            <pc:sldMk cId="252670482" sldId="275"/>
            <ac:spMk id="7" creationId="{EAA520DD-B56B-1611-A64E-B360C126B3DE}"/>
          </ac:spMkLst>
        </pc:spChg>
        <pc:picChg chg="del">
          <ac:chgData name="manar okasha" userId="ae1e25826698e183" providerId="LiveId" clId="{CDC67323-46B3-4420-BA4E-F9AECAA6F2E7}" dt="2025-10-04T12:33:35.941" v="217" actId="478"/>
          <ac:picMkLst>
            <pc:docMk/>
            <pc:sldMk cId="252670482" sldId="275"/>
            <ac:picMk id="4" creationId="{007E4D2A-7EA2-7BC8-8AAC-9EC39E51B063}"/>
          </ac:picMkLst>
        </pc:picChg>
        <pc:picChg chg="add mod">
          <ac:chgData name="manar okasha" userId="ae1e25826698e183" providerId="LiveId" clId="{CDC67323-46B3-4420-BA4E-F9AECAA6F2E7}" dt="2025-10-04T13:15:59.513" v="238" actId="1076"/>
          <ac:picMkLst>
            <pc:docMk/>
            <pc:sldMk cId="252670482" sldId="275"/>
            <ac:picMk id="4" creationId="{DCDA7ADD-0A8D-4485-2A53-F91894635F8B}"/>
          </ac:picMkLst>
        </pc:picChg>
        <pc:picChg chg="mod">
          <ac:chgData name="manar okasha" userId="ae1e25826698e183" providerId="LiveId" clId="{CDC67323-46B3-4420-BA4E-F9AECAA6F2E7}" dt="2025-10-04T13:15:57.848" v="237" actId="1076"/>
          <ac:picMkLst>
            <pc:docMk/>
            <pc:sldMk cId="252670482" sldId="275"/>
            <ac:picMk id="6" creationId="{AAAFFF33-3536-C0F4-D213-72F0FF847AC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15.png"/><Relationship Id="rId7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16.svg"/><Relationship Id="rId9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15.png"/><Relationship Id="rId7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16.svg"/><Relationship Id="rId9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15.png"/><Relationship Id="rId7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16.sv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0242768" y="3985724"/>
            <a:ext cx="3015059" cy="5198378"/>
          </a:xfrm>
          <a:custGeom>
            <a:avLst/>
            <a:gdLst/>
            <a:ahLst/>
            <a:cxnLst/>
            <a:rect l="l" t="t" r="r" b="b"/>
            <a:pathLst>
              <a:path w="3015059" h="5198378">
                <a:moveTo>
                  <a:pt x="0" y="0"/>
                </a:moveTo>
                <a:lnTo>
                  <a:pt x="3015060" y="0"/>
                </a:lnTo>
                <a:lnTo>
                  <a:pt x="3015060" y="5198378"/>
                </a:lnTo>
                <a:lnTo>
                  <a:pt x="0" y="51983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5400000" flipH="1" flipV="1">
            <a:off x="4234059" y="790733"/>
            <a:ext cx="3015059" cy="5198378"/>
          </a:xfrm>
          <a:custGeom>
            <a:avLst/>
            <a:gdLst/>
            <a:ahLst/>
            <a:cxnLst/>
            <a:rect l="l" t="t" r="r" b="b"/>
            <a:pathLst>
              <a:path w="3015059" h="5198378">
                <a:moveTo>
                  <a:pt x="3015059" y="5198378"/>
                </a:moveTo>
                <a:lnTo>
                  <a:pt x="0" y="5198378"/>
                </a:lnTo>
                <a:lnTo>
                  <a:pt x="0" y="0"/>
                </a:lnTo>
                <a:lnTo>
                  <a:pt x="3015059" y="0"/>
                </a:lnTo>
                <a:lnTo>
                  <a:pt x="3015059" y="519837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286000" y="495300"/>
            <a:ext cx="14459256" cy="3586553"/>
            <a:chOff x="0" y="0"/>
            <a:chExt cx="9875071" cy="2796609"/>
          </a:xfrm>
        </p:grpSpPr>
        <p:sp>
          <p:nvSpPr>
            <p:cNvPr id="5" name="AutoShape 5"/>
            <p:cNvSpPr/>
            <p:nvPr/>
          </p:nvSpPr>
          <p:spPr>
            <a:xfrm>
              <a:off x="0" y="9813"/>
              <a:ext cx="9875071" cy="2786796"/>
            </a:xfrm>
            <a:prstGeom prst="rect">
              <a:avLst/>
            </a:prstGeom>
            <a:solidFill>
              <a:srgbClr val="7F73E3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530392" y="-12171"/>
              <a:ext cx="8094488" cy="28088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530"/>
                </a:lnSpc>
                <a:spcBef>
                  <a:spcPct val="0"/>
                </a:spcBef>
              </a:pPr>
              <a:endParaRPr lang="en-US" sz="13775" u="none" dirty="0">
                <a:solidFill>
                  <a:srgbClr val="FFFFFF"/>
                </a:solidFill>
                <a:latin typeface="Romochka"/>
                <a:ea typeface="Romochka"/>
                <a:cs typeface="Romochka"/>
                <a:sym typeface="Romochka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 rot="-1968109">
            <a:off x="1081561" y="1785482"/>
            <a:ext cx="3343662" cy="851114"/>
          </a:xfrm>
          <a:custGeom>
            <a:avLst/>
            <a:gdLst/>
            <a:ahLst/>
            <a:cxnLst/>
            <a:rect l="l" t="t" r="r" b="b"/>
            <a:pathLst>
              <a:path w="3343662" h="851114">
                <a:moveTo>
                  <a:pt x="0" y="0"/>
                </a:moveTo>
                <a:lnTo>
                  <a:pt x="3343662" y="0"/>
                </a:lnTo>
                <a:lnTo>
                  <a:pt x="3343662" y="851114"/>
                </a:lnTo>
                <a:lnTo>
                  <a:pt x="0" y="8511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 rot="-416793">
            <a:off x="9309630" y="2531692"/>
            <a:ext cx="7448247" cy="3073496"/>
            <a:chOff x="0" y="0"/>
            <a:chExt cx="8624880" cy="2799218"/>
          </a:xfrm>
        </p:grpSpPr>
        <p:sp>
          <p:nvSpPr>
            <p:cNvPr id="9" name="AutoShape 9"/>
            <p:cNvSpPr/>
            <p:nvPr/>
          </p:nvSpPr>
          <p:spPr>
            <a:xfrm>
              <a:off x="0" y="6211"/>
              <a:ext cx="8624880" cy="2786796"/>
            </a:xfrm>
            <a:prstGeom prst="rect">
              <a:avLst/>
            </a:prstGeom>
            <a:solidFill>
              <a:srgbClr val="56AE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90373" y="-9525"/>
              <a:ext cx="7044135" cy="28087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530"/>
                </a:lnSpc>
                <a:spcBef>
                  <a:spcPct val="0"/>
                </a:spcBef>
              </a:pPr>
              <a:endParaRPr lang="en-US" sz="13775" u="none" dirty="0">
                <a:solidFill>
                  <a:srgbClr val="FFFFFF"/>
                </a:solidFill>
                <a:latin typeface="Romochka"/>
                <a:ea typeface="Romochka"/>
                <a:cs typeface="Romochka"/>
                <a:sym typeface="Romochka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 rot="-589278">
            <a:off x="1167417" y="5085647"/>
            <a:ext cx="6696780" cy="2648558"/>
            <a:chOff x="0" y="0"/>
            <a:chExt cx="3053440" cy="2799218"/>
          </a:xfrm>
        </p:grpSpPr>
        <p:sp>
          <p:nvSpPr>
            <p:cNvPr id="12" name="AutoShape 12"/>
            <p:cNvSpPr/>
            <p:nvPr/>
          </p:nvSpPr>
          <p:spPr>
            <a:xfrm>
              <a:off x="0" y="12422"/>
              <a:ext cx="3053440" cy="2786796"/>
            </a:xfrm>
            <a:prstGeom prst="rect">
              <a:avLst/>
            </a:prstGeom>
            <a:solidFill>
              <a:srgbClr val="FFA500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265196" y="418755"/>
              <a:ext cx="2523048" cy="19521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1472"/>
                </a:lnSpc>
                <a:spcBef>
                  <a:spcPct val="0"/>
                </a:spcBef>
              </a:pPr>
              <a:endParaRPr lang="en-US" sz="9560" u="none" dirty="0">
                <a:solidFill>
                  <a:srgbClr val="FFFFFF"/>
                </a:solidFill>
                <a:latin typeface="Romochka"/>
                <a:ea typeface="Romochka"/>
                <a:cs typeface="Romochka"/>
                <a:sym typeface="Romochka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 rot="477322">
            <a:off x="7407647" y="5077384"/>
            <a:ext cx="6577347" cy="2099414"/>
            <a:chOff x="0" y="0"/>
            <a:chExt cx="8769796" cy="2799218"/>
          </a:xfrm>
        </p:grpSpPr>
        <p:sp>
          <p:nvSpPr>
            <p:cNvPr id="15" name="AutoShape 15"/>
            <p:cNvSpPr/>
            <p:nvPr/>
          </p:nvSpPr>
          <p:spPr>
            <a:xfrm>
              <a:off x="0" y="6211"/>
              <a:ext cx="8769796" cy="2786796"/>
            </a:xfrm>
            <a:prstGeom prst="rect">
              <a:avLst/>
            </a:prstGeom>
            <a:solidFill>
              <a:srgbClr val="FFACEC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48662" y="-9525"/>
              <a:ext cx="7272473" cy="28087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530"/>
                </a:lnSpc>
                <a:spcBef>
                  <a:spcPct val="0"/>
                </a:spcBef>
              </a:pPr>
              <a:endParaRPr lang="en-US" sz="13775" u="none" dirty="0">
                <a:solidFill>
                  <a:srgbClr val="FFFFFF"/>
                </a:solidFill>
                <a:latin typeface="Romochka"/>
                <a:ea typeface="Romochka"/>
                <a:cs typeface="Romochka"/>
                <a:sym typeface="Romochka"/>
              </a:endParaRPr>
            </a:p>
          </p:txBody>
        </p:sp>
      </p:grpSp>
      <p:sp>
        <p:nvSpPr>
          <p:cNvPr id="17" name="Freeform 17"/>
          <p:cNvSpPr/>
          <p:nvPr/>
        </p:nvSpPr>
        <p:spPr>
          <a:xfrm rot="1524437">
            <a:off x="14364638" y="1401565"/>
            <a:ext cx="2768845" cy="1802266"/>
          </a:xfrm>
          <a:custGeom>
            <a:avLst/>
            <a:gdLst/>
            <a:ahLst/>
            <a:cxnLst/>
            <a:rect l="l" t="t" r="r" b="b"/>
            <a:pathLst>
              <a:path w="2768845" h="1802266">
                <a:moveTo>
                  <a:pt x="0" y="0"/>
                </a:moveTo>
                <a:lnTo>
                  <a:pt x="2768844" y="0"/>
                </a:lnTo>
                <a:lnTo>
                  <a:pt x="2768844" y="1802267"/>
                </a:lnTo>
                <a:lnTo>
                  <a:pt x="0" y="18022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3123022" y="6309657"/>
            <a:ext cx="3031378" cy="2643843"/>
          </a:xfrm>
          <a:custGeom>
            <a:avLst/>
            <a:gdLst/>
            <a:ahLst/>
            <a:cxnLst/>
            <a:rect l="l" t="t" r="r" b="b"/>
            <a:pathLst>
              <a:path w="1505807" h="1995647">
                <a:moveTo>
                  <a:pt x="0" y="0"/>
                </a:moveTo>
                <a:lnTo>
                  <a:pt x="1505806" y="0"/>
                </a:lnTo>
                <a:lnTo>
                  <a:pt x="1505806" y="1995648"/>
                </a:lnTo>
                <a:lnTo>
                  <a:pt x="0" y="19956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3783043" y="6645524"/>
            <a:ext cx="1612463" cy="1090611"/>
          </a:xfrm>
          <a:custGeom>
            <a:avLst/>
            <a:gdLst/>
            <a:ahLst/>
            <a:cxnLst/>
            <a:rect l="l" t="t" r="r" b="b"/>
            <a:pathLst>
              <a:path w="1612463" h="1090611">
                <a:moveTo>
                  <a:pt x="0" y="0"/>
                </a:moveTo>
                <a:lnTo>
                  <a:pt x="1612462" y="0"/>
                </a:lnTo>
                <a:lnTo>
                  <a:pt x="1612462" y="1090611"/>
                </a:lnTo>
                <a:lnTo>
                  <a:pt x="0" y="109061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3783043" y="4522681"/>
            <a:ext cx="1212290" cy="1241638"/>
          </a:xfrm>
          <a:custGeom>
            <a:avLst/>
            <a:gdLst/>
            <a:ahLst/>
            <a:cxnLst/>
            <a:rect l="l" t="t" r="r" b="b"/>
            <a:pathLst>
              <a:path w="1212290" h="1241638">
                <a:moveTo>
                  <a:pt x="0" y="0"/>
                </a:moveTo>
                <a:lnTo>
                  <a:pt x="1212290" y="0"/>
                </a:lnTo>
                <a:lnTo>
                  <a:pt x="1212290" y="1241638"/>
                </a:lnTo>
                <a:lnTo>
                  <a:pt x="0" y="124163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7637313" y="6309657"/>
            <a:ext cx="1212290" cy="1241638"/>
          </a:xfrm>
          <a:custGeom>
            <a:avLst/>
            <a:gdLst/>
            <a:ahLst/>
            <a:cxnLst/>
            <a:rect l="l" t="t" r="r" b="b"/>
            <a:pathLst>
              <a:path w="1212290" h="1241638">
                <a:moveTo>
                  <a:pt x="0" y="0"/>
                </a:moveTo>
                <a:lnTo>
                  <a:pt x="1212291" y="0"/>
                </a:lnTo>
                <a:lnTo>
                  <a:pt x="1212291" y="1241638"/>
                </a:lnTo>
                <a:lnTo>
                  <a:pt x="0" y="124163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1051875">
            <a:off x="14589849" y="4403762"/>
            <a:ext cx="2086187" cy="1917576"/>
          </a:xfrm>
          <a:custGeom>
            <a:avLst/>
            <a:gdLst/>
            <a:ahLst/>
            <a:cxnLst/>
            <a:rect l="l" t="t" r="r" b="b"/>
            <a:pathLst>
              <a:path w="878578" h="1510055">
                <a:moveTo>
                  <a:pt x="0" y="0"/>
                </a:moveTo>
                <a:lnTo>
                  <a:pt x="878578" y="0"/>
                </a:lnTo>
                <a:lnTo>
                  <a:pt x="878578" y="1510055"/>
                </a:lnTo>
                <a:lnTo>
                  <a:pt x="0" y="151005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9151109" y="2114188"/>
            <a:ext cx="1328091" cy="1360242"/>
          </a:xfrm>
          <a:custGeom>
            <a:avLst/>
            <a:gdLst/>
            <a:ahLst/>
            <a:cxnLst/>
            <a:rect l="l" t="t" r="r" b="b"/>
            <a:pathLst>
              <a:path w="1328091" h="1360242">
                <a:moveTo>
                  <a:pt x="0" y="0"/>
                </a:moveTo>
                <a:lnTo>
                  <a:pt x="1328091" y="0"/>
                </a:lnTo>
                <a:lnTo>
                  <a:pt x="1328091" y="1360242"/>
                </a:lnTo>
                <a:lnTo>
                  <a:pt x="0" y="136024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grpSp>
        <p:nvGrpSpPr>
          <p:cNvPr id="24" name="Group 24"/>
          <p:cNvGrpSpPr/>
          <p:nvPr/>
        </p:nvGrpSpPr>
        <p:grpSpPr>
          <a:xfrm rot="-134653">
            <a:off x="5349899" y="8453531"/>
            <a:ext cx="7588201" cy="902999"/>
            <a:chOff x="0" y="0"/>
            <a:chExt cx="10117602" cy="1203999"/>
          </a:xfrm>
        </p:grpSpPr>
        <p:sp>
          <p:nvSpPr>
            <p:cNvPr id="25" name="AutoShape 25"/>
            <p:cNvSpPr/>
            <p:nvPr/>
          </p:nvSpPr>
          <p:spPr>
            <a:xfrm>
              <a:off x="0" y="0"/>
              <a:ext cx="10117602" cy="1203999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619909" y="9544"/>
              <a:ext cx="8877783" cy="10801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19"/>
                </a:lnSpc>
              </a:pPr>
              <a:r>
                <a:rPr lang="en-US" sz="4800">
                  <a:solidFill>
                    <a:srgbClr val="1B1B1B"/>
                  </a:solidFill>
                  <a:latin typeface="Romochka"/>
                  <a:ea typeface="Romochka"/>
                  <a:cs typeface="Romochka"/>
                  <a:sym typeface="Romochka"/>
                </a:rPr>
                <a:t>Версия для девичника</a:t>
              </a: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934906CD-6D32-0D8E-EFD1-4B2E4A18B5BB}"/>
              </a:ext>
            </a:extLst>
          </p:cNvPr>
          <p:cNvSpPr/>
          <p:nvPr/>
        </p:nvSpPr>
        <p:spPr>
          <a:xfrm>
            <a:off x="3733800" y="723900"/>
            <a:ext cx="10287000" cy="243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8000" b="1" dirty="0"/>
              <a:t>مشروع الصف السادس </a:t>
            </a:r>
            <a:endParaRPr lang="en-US" sz="8000" b="1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81522B6-839D-DDE2-1DB0-4E4CE2E610B9}"/>
              </a:ext>
            </a:extLst>
          </p:cNvPr>
          <p:cNvSpPr/>
          <p:nvPr/>
        </p:nvSpPr>
        <p:spPr>
          <a:xfrm rot="21032465">
            <a:off x="1447800" y="5600700"/>
            <a:ext cx="6019800" cy="160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8000" b="1" dirty="0"/>
              <a:t>الاجتماعيات</a:t>
            </a:r>
            <a:endParaRPr lang="en-US" sz="8000" b="1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095DC96-76BA-D512-2926-C351C5347FBB}"/>
              </a:ext>
            </a:extLst>
          </p:cNvPr>
          <p:cNvSpPr/>
          <p:nvPr/>
        </p:nvSpPr>
        <p:spPr>
          <a:xfrm rot="534638">
            <a:off x="8077200" y="4914900"/>
            <a:ext cx="5638800" cy="2590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8000" b="1" dirty="0"/>
              <a:t>التربية الاسلامية</a:t>
            </a:r>
            <a:endParaRPr lang="en-US" sz="8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73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68200" y="3238920"/>
            <a:ext cx="12351600" cy="3801971"/>
            <a:chOff x="0" y="-19049"/>
            <a:chExt cx="16468801" cy="5069295"/>
          </a:xfrm>
        </p:grpSpPr>
        <p:sp>
          <p:nvSpPr>
            <p:cNvPr id="3" name="TextBox 3"/>
            <p:cNvSpPr txBox="1"/>
            <p:nvPr/>
          </p:nvSpPr>
          <p:spPr>
            <a:xfrm>
              <a:off x="0" y="-19049"/>
              <a:ext cx="16468801" cy="18466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800"/>
                </a:lnSpc>
              </a:pPr>
              <a:endParaRPr lang="en-US" sz="9000" dirty="0">
                <a:solidFill>
                  <a:srgbClr val="FFACEC"/>
                </a:solidFill>
                <a:latin typeface="Romochka"/>
                <a:ea typeface="Romochka"/>
                <a:cs typeface="Romochka"/>
                <a:sym typeface="Romochka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4246607"/>
              <a:ext cx="16468801" cy="8036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680"/>
                </a:lnSpc>
                <a:spcBef>
                  <a:spcPct val="0"/>
                </a:spcBef>
              </a:pPr>
              <a:endParaRPr lang="en-US" sz="3600" u="none" dirty="0">
                <a:solidFill>
                  <a:srgbClr val="FFFFFF"/>
                </a:solidFill>
                <a:latin typeface="Romochka"/>
                <a:ea typeface="Romochka"/>
                <a:cs typeface="Romochka"/>
                <a:sym typeface="Romochka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 rot="554824">
            <a:off x="15171688" y="1497262"/>
            <a:ext cx="2010453" cy="1703402"/>
          </a:xfrm>
          <a:custGeom>
            <a:avLst/>
            <a:gdLst/>
            <a:ahLst/>
            <a:cxnLst/>
            <a:rect l="l" t="t" r="r" b="b"/>
            <a:pathLst>
              <a:path w="2010453" h="1703402">
                <a:moveTo>
                  <a:pt x="0" y="0"/>
                </a:moveTo>
                <a:lnTo>
                  <a:pt x="2010453" y="0"/>
                </a:lnTo>
                <a:lnTo>
                  <a:pt x="2010453" y="1703402"/>
                </a:lnTo>
                <a:lnTo>
                  <a:pt x="0" y="17034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969372">
            <a:off x="986859" y="6282760"/>
            <a:ext cx="1988391" cy="3527791"/>
          </a:xfrm>
          <a:custGeom>
            <a:avLst/>
            <a:gdLst/>
            <a:ahLst/>
            <a:cxnLst/>
            <a:rect l="l" t="t" r="r" b="b"/>
            <a:pathLst>
              <a:path w="1988391" h="3527791">
                <a:moveTo>
                  <a:pt x="0" y="0"/>
                </a:moveTo>
                <a:lnTo>
                  <a:pt x="1988392" y="0"/>
                </a:lnTo>
                <a:lnTo>
                  <a:pt x="1988392" y="3527791"/>
                </a:lnTo>
                <a:lnTo>
                  <a:pt x="0" y="35277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393314" y="1880401"/>
            <a:ext cx="2165623" cy="468562"/>
          </a:xfrm>
          <a:custGeom>
            <a:avLst/>
            <a:gdLst/>
            <a:ahLst/>
            <a:cxnLst/>
            <a:rect l="l" t="t" r="r" b="b"/>
            <a:pathLst>
              <a:path w="2165623" h="468562">
                <a:moveTo>
                  <a:pt x="0" y="0"/>
                </a:moveTo>
                <a:lnTo>
                  <a:pt x="2165623" y="0"/>
                </a:lnTo>
                <a:lnTo>
                  <a:pt x="2165623" y="468562"/>
                </a:lnTo>
                <a:lnTo>
                  <a:pt x="0" y="4685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531107">
            <a:off x="13881762" y="6170105"/>
            <a:ext cx="4110380" cy="3325671"/>
          </a:xfrm>
          <a:custGeom>
            <a:avLst/>
            <a:gdLst/>
            <a:ahLst/>
            <a:cxnLst/>
            <a:rect l="l" t="t" r="r" b="b"/>
            <a:pathLst>
              <a:path w="4110380" h="3325671">
                <a:moveTo>
                  <a:pt x="0" y="0"/>
                </a:moveTo>
                <a:lnTo>
                  <a:pt x="4110380" y="0"/>
                </a:lnTo>
                <a:lnTo>
                  <a:pt x="4110380" y="3325671"/>
                </a:lnTo>
                <a:lnTo>
                  <a:pt x="0" y="33256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34415" y="694863"/>
            <a:ext cx="2333785" cy="3308200"/>
          </a:xfrm>
          <a:custGeom>
            <a:avLst/>
            <a:gdLst/>
            <a:ahLst/>
            <a:cxnLst/>
            <a:rect l="l" t="t" r="r" b="b"/>
            <a:pathLst>
              <a:path w="2333785" h="3308200">
                <a:moveTo>
                  <a:pt x="0" y="0"/>
                </a:moveTo>
                <a:lnTo>
                  <a:pt x="2333785" y="0"/>
                </a:lnTo>
                <a:lnTo>
                  <a:pt x="2333785" y="3308200"/>
                </a:lnTo>
                <a:lnTo>
                  <a:pt x="0" y="33082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310503" y="1411839"/>
            <a:ext cx="2165623" cy="468562"/>
          </a:xfrm>
          <a:custGeom>
            <a:avLst/>
            <a:gdLst/>
            <a:ahLst/>
            <a:cxnLst/>
            <a:rect l="l" t="t" r="r" b="b"/>
            <a:pathLst>
              <a:path w="2165623" h="468562">
                <a:moveTo>
                  <a:pt x="0" y="0"/>
                </a:moveTo>
                <a:lnTo>
                  <a:pt x="2165623" y="0"/>
                </a:lnTo>
                <a:lnTo>
                  <a:pt x="2165623" y="468562"/>
                </a:lnTo>
                <a:lnTo>
                  <a:pt x="0" y="4685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2A079F4-72D1-ED76-E330-BA097D1F1891}"/>
              </a:ext>
            </a:extLst>
          </p:cNvPr>
          <p:cNvSpPr/>
          <p:nvPr/>
        </p:nvSpPr>
        <p:spPr>
          <a:xfrm>
            <a:off x="3657600" y="2857500"/>
            <a:ext cx="11277600" cy="281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ar-JO" sz="23900" b="1" dirty="0">
                <a:latin typeface="Aldhabi" panose="01000000000000000000" pitchFamily="2" charset="-78"/>
                <a:cs typeface="Aldhabi" panose="01000000000000000000" pitchFamily="2" charset="-78"/>
              </a:rPr>
              <a:t>خطة المشروع</a:t>
            </a:r>
            <a:endParaRPr lang="en-US" sz="23900" b="1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2214AD-CBDA-F83E-8B66-7884B59D22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F7573FC-1BCB-97DD-DC81-8A06371EF9FD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EAA520DD-B56B-1611-A64E-B360C126B3DE}"/>
              </a:ext>
            </a:extLst>
          </p:cNvPr>
          <p:cNvSpPr/>
          <p:nvPr/>
        </p:nvSpPr>
        <p:spPr>
          <a:xfrm rot="1259700">
            <a:off x="15693449" y="8477697"/>
            <a:ext cx="1095886" cy="1883554"/>
          </a:xfrm>
          <a:custGeom>
            <a:avLst/>
            <a:gdLst/>
            <a:ahLst/>
            <a:cxnLst/>
            <a:rect l="l" t="t" r="r" b="b"/>
            <a:pathLst>
              <a:path w="1095886" h="1883554">
                <a:moveTo>
                  <a:pt x="0" y="0"/>
                </a:moveTo>
                <a:lnTo>
                  <a:pt x="1095886" y="0"/>
                </a:lnTo>
                <a:lnTo>
                  <a:pt x="1095886" y="1883554"/>
                </a:lnTo>
                <a:lnTo>
                  <a:pt x="0" y="18835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2B7A8B9A-2B90-2F99-A756-B00C869F7102}"/>
              </a:ext>
            </a:extLst>
          </p:cNvPr>
          <p:cNvSpPr/>
          <p:nvPr/>
        </p:nvSpPr>
        <p:spPr>
          <a:xfrm rot="207825">
            <a:off x="12397718" y="467897"/>
            <a:ext cx="1670225" cy="1815462"/>
          </a:xfrm>
          <a:custGeom>
            <a:avLst/>
            <a:gdLst/>
            <a:ahLst/>
            <a:cxnLst/>
            <a:rect l="l" t="t" r="r" b="b"/>
            <a:pathLst>
              <a:path w="1670225" h="1815462">
                <a:moveTo>
                  <a:pt x="0" y="0"/>
                </a:moveTo>
                <a:lnTo>
                  <a:pt x="1670225" y="0"/>
                </a:lnTo>
                <a:lnTo>
                  <a:pt x="1670225" y="1815463"/>
                </a:lnTo>
                <a:lnTo>
                  <a:pt x="0" y="18154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8BCE03BD-848A-F2AF-59E9-00496A0F0BF3}"/>
              </a:ext>
            </a:extLst>
          </p:cNvPr>
          <p:cNvSpPr/>
          <p:nvPr/>
        </p:nvSpPr>
        <p:spPr>
          <a:xfrm rot="207825">
            <a:off x="14268307" y="1202665"/>
            <a:ext cx="3214825" cy="993673"/>
          </a:xfrm>
          <a:custGeom>
            <a:avLst/>
            <a:gdLst/>
            <a:ahLst/>
            <a:cxnLst/>
            <a:rect l="l" t="t" r="r" b="b"/>
            <a:pathLst>
              <a:path w="3214825" h="993673">
                <a:moveTo>
                  <a:pt x="0" y="0"/>
                </a:moveTo>
                <a:lnTo>
                  <a:pt x="3214824" y="0"/>
                </a:lnTo>
                <a:lnTo>
                  <a:pt x="3214824" y="993674"/>
                </a:lnTo>
                <a:lnTo>
                  <a:pt x="0" y="9936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AFFF33-3536-C0F4-D213-72F0FF847A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476500"/>
            <a:ext cx="17023071" cy="26539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DA7ADD-0A8D-4485-2A53-F91894635F8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5372100"/>
            <a:ext cx="16396142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70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FA086-9E96-C189-C56F-01CF4B22B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1DEA010-3FBE-754A-6ED8-13943BDF3998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3027F3F0-7619-77D9-EA72-405E9316078F}"/>
              </a:ext>
            </a:extLst>
          </p:cNvPr>
          <p:cNvSpPr/>
          <p:nvPr/>
        </p:nvSpPr>
        <p:spPr>
          <a:xfrm rot="1259700">
            <a:off x="16227208" y="7787149"/>
            <a:ext cx="1095886" cy="1883554"/>
          </a:xfrm>
          <a:custGeom>
            <a:avLst/>
            <a:gdLst/>
            <a:ahLst/>
            <a:cxnLst/>
            <a:rect l="l" t="t" r="r" b="b"/>
            <a:pathLst>
              <a:path w="1095886" h="1883554">
                <a:moveTo>
                  <a:pt x="0" y="0"/>
                </a:moveTo>
                <a:lnTo>
                  <a:pt x="1095886" y="0"/>
                </a:lnTo>
                <a:lnTo>
                  <a:pt x="1095886" y="1883554"/>
                </a:lnTo>
                <a:lnTo>
                  <a:pt x="0" y="18835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2333E509-90BE-7533-8672-E78E765293B2}"/>
              </a:ext>
            </a:extLst>
          </p:cNvPr>
          <p:cNvSpPr/>
          <p:nvPr/>
        </p:nvSpPr>
        <p:spPr>
          <a:xfrm rot="207825">
            <a:off x="12397718" y="467897"/>
            <a:ext cx="1670225" cy="1815462"/>
          </a:xfrm>
          <a:custGeom>
            <a:avLst/>
            <a:gdLst/>
            <a:ahLst/>
            <a:cxnLst/>
            <a:rect l="l" t="t" r="r" b="b"/>
            <a:pathLst>
              <a:path w="1670225" h="1815462">
                <a:moveTo>
                  <a:pt x="0" y="0"/>
                </a:moveTo>
                <a:lnTo>
                  <a:pt x="1670225" y="0"/>
                </a:lnTo>
                <a:lnTo>
                  <a:pt x="1670225" y="1815463"/>
                </a:lnTo>
                <a:lnTo>
                  <a:pt x="0" y="18154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3CA2CFD2-5392-7F32-E9AB-9B47F7FBA95E}"/>
              </a:ext>
            </a:extLst>
          </p:cNvPr>
          <p:cNvSpPr/>
          <p:nvPr/>
        </p:nvSpPr>
        <p:spPr>
          <a:xfrm rot="207825">
            <a:off x="14268307" y="1202665"/>
            <a:ext cx="3214825" cy="993673"/>
          </a:xfrm>
          <a:custGeom>
            <a:avLst/>
            <a:gdLst/>
            <a:ahLst/>
            <a:cxnLst/>
            <a:rect l="l" t="t" r="r" b="b"/>
            <a:pathLst>
              <a:path w="3214825" h="993673">
                <a:moveTo>
                  <a:pt x="0" y="0"/>
                </a:moveTo>
                <a:lnTo>
                  <a:pt x="3214824" y="0"/>
                </a:lnTo>
                <a:lnTo>
                  <a:pt x="3214824" y="993674"/>
                </a:lnTo>
                <a:lnTo>
                  <a:pt x="0" y="9936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BB72B6-283E-2278-D7E5-0F87BAF54D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0"/>
            <a:ext cx="11435103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695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73E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ECE1A8-173F-6803-B811-3C77CFDC46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22426B0-6F6A-0462-41F1-F10ACA51F950}"/>
              </a:ext>
            </a:extLst>
          </p:cNvPr>
          <p:cNvGrpSpPr/>
          <p:nvPr/>
        </p:nvGrpSpPr>
        <p:grpSpPr>
          <a:xfrm>
            <a:off x="2968200" y="3238920"/>
            <a:ext cx="12351600" cy="3801971"/>
            <a:chOff x="0" y="-19049"/>
            <a:chExt cx="16468801" cy="5069295"/>
          </a:xfrm>
        </p:grpSpPr>
        <p:sp>
          <p:nvSpPr>
            <p:cNvPr id="3" name="TextBox 3">
              <a:extLst>
                <a:ext uri="{FF2B5EF4-FFF2-40B4-BE49-F238E27FC236}">
                  <a16:creationId xmlns:a16="http://schemas.microsoft.com/office/drawing/2014/main" id="{3ADA773F-DE4A-66F9-6574-C97ECFE05599}"/>
                </a:ext>
              </a:extLst>
            </p:cNvPr>
            <p:cNvSpPr txBox="1"/>
            <p:nvPr/>
          </p:nvSpPr>
          <p:spPr>
            <a:xfrm>
              <a:off x="0" y="-19049"/>
              <a:ext cx="16468801" cy="18466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0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0" b="0" i="0" u="none" strike="noStrike" kern="1200" cap="none" spc="0" normalizeH="0" baseline="0" noProof="0" dirty="0">
                <a:ln>
                  <a:noFill/>
                </a:ln>
                <a:solidFill>
                  <a:srgbClr val="FFACEC"/>
                </a:solidFill>
                <a:effectLst/>
                <a:uLnTx/>
                <a:uFillTx/>
                <a:latin typeface="Romochka"/>
                <a:ea typeface="Romochka"/>
                <a:cs typeface="Romochka"/>
                <a:sym typeface="Romochka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1286D522-126B-1069-94DA-246D66E9A8F2}"/>
                </a:ext>
              </a:extLst>
            </p:cNvPr>
            <p:cNvSpPr txBox="1"/>
            <p:nvPr/>
          </p:nvSpPr>
          <p:spPr>
            <a:xfrm>
              <a:off x="0" y="4246607"/>
              <a:ext cx="16468801" cy="8036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68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mochka"/>
                <a:ea typeface="Romochka"/>
                <a:cs typeface="Romochka"/>
                <a:sym typeface="Romochka"/>
              </a:endParaRPr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5D704B0A-B241-5FBC-4D7B-965674A5D65E}"/>
              </a:ext>
            </a:extLst>
          </p:cNvPr>
          <p:cNvSpPr/>
          <p:nvPr/>
        </p:nvSpPr>
        <p:spPr>
          <a:xfrm rot="554824">
            <a:off x="15171688" y="1497262"/>
            <a:ext cx="2010453" cy="1703402"/>
          </a:xfrm>
          <a:custGeom>
            <a:avLst/>
            <a:gdLst/>
            <a:ahLst/>
            <a:cxnLst/>
            <a:rect l="l" t="t" r="r" b="b"/>
            <a:pathLst>
              <a:path w="2010453" h="1703402">
                <a:moveTo>
                  <a:pt x="0" y="0"/>
                </a:moveTo>
                <a:lnTo>
                  <a:pt x="2010453" y="0"/>
                </a:lnTo>
                <a:lnTo>
                  <a:pt x="2010453" y="1703402"/>
                </a:lnTo>
                <a:lnTo>
                  <a:pt x="0" y="17034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D35E8400-FDFC-5CB4-1E9F-D61A27B667AE}"/>
              </a:ext>
            </a:extLst>
          </p:cNvPr>
          <p:cNvSpPr/>
          <p:nvPr/>
        </p:nvSpPr>
        <p:spPr>
          <a:xfrm rot="-969372">
            <a:off x="986859" y="6282760"/>
            <a:ext cx="1988391" cy="3527791"/>
          </a:xfrm>
          <a:custGeom>
            <a:avLst/>
            <a:gdLst/>
            <a:ahLst/>
            <a:cxnLst/>
            <a:rect l="l" t="t" r="r" b="b"/>
            <a:pathLst>
              <a:path w="1988391" h="3527791">
                <a:moveTo>
                  <a:pt x="0" y="0"/>
                </a:moveTo>
                <a:lnTo>
                  <a:pt x="1988392" y="0"/>
                </a:lnTo>
                <a:lnTo>
                  <a:pt x="1988392" y="3527791"/>
                </a:lnTo>
                <a:lnTo>
                  <a:pt x="0" y="35277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98638861-E9FE-C731-CB21-D0DE2865799D}"/>
              </a:ext>
            </a:extLst>
          </p:cNvPr>
          <p:cNvSpPr/>
          <p:nvPr/>
        </p:nvSpPr>
        <p:spPr>
          <a:xfrm>
            <a:off x="5393314" y="1880401"/>
            <a:ext cx="2165623" cy="468562"/>
          </a:xfrm>
          <a:custGeom>
            <a:avLst/>
            <a:gdLst/>
            <a:ahLst/>
            <a:cxnLst/>
            <a:rect l="l" t="t" r="r" b="b"/>
            <a:pathLst>
              <a:path w="2165623" h="468562">
                <a:moveTo>
                  <a:pt x="0" y="0"/>
                </a:moveTo>
                <a:lnTo>
                  <a:pt x="2165623" y="0"/>
                </a:lnTo>
                <a:lnTo>
                  <a:pt x="2165623" y="468562"/>
                </a:lnTo>
                <a:lnTo>
                  <a:pt x="0" y="4685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00CBDAB5-9339-CC13-EFF6-45CA1452AE44}"/>
              </a:ext>
            </a:extLst>
          </p:cNvPr>
          <p:cNvSpPr/>
          <p:nvPr/>
        </p:nvSpPr>
        <p:spPr>
          <a:xfrm rot="531107">
            <a:off x="13881762" y="6170105"/>
            <a:ext cx="4110380" cy="3325671"/>
          </a:xfrm>
          <a:custGeom>
            <a:avLst/>
            <a:gdLst/>
            <a:ahLst/>
            <a:cxnLst/>
            <a:rect l="l" t="t" r="r" b="b"/>
            <a:pathLst>
              <a:path w="4110380" h="3325671">
                <a:moveTo>
                  <a:pt x="0" y="0"/>
                </a:moveTo>
                <a:lnTo>
                  <a:pt x="4110380" y="0"/>
                </a:lnTo>
                <a:lnTo>
                  <a:pt x="4110380" y="3325671"/>
                </a:lnTo>
                <a:lnTo>
                  <a:pt x="0" y="33256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0218D2C8-30A4-AA26-6C07-2DB81C437E88}"/>
              </a:ext>
            </a:extLst>
          </p:cNvPr>
          <p:cNvSpPr/>
          <p:nvPr/>
        </p:nvSpPr>
        <p:spPr>
          <a:xfrm>
            <a:off x="634415" y="694863"/>
            <a:ext cx="2333785" cy="3308200"/>
          </a:xfrm>
          <a:custGeom>
            <a:avLst/>
            <a:gdLst/>
            <a:ahLst/>
            <a:cxnLst/>
            <a:rect l="l" t="t" r="r" b="b"/>
            <a:pathLst>
              <a:path w="2333785" h="3308200">
                <a:moveTo>
                  <a:pt x="0" y="0"/>
                </a:moveTo>
                <a:lnTo>
                  <a:pt x="2333785" y="0"/>
                </a:lnTo>
                <a:lnTo>
                  <a:pt x="2333785" y="3308200"/>
                </a:lnTo>
                <a:lnTo>
                  <a:pt x="0" y="33082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F80B2A52-54BF-0228-F467-BAC76E46A77F}"/>
              </a:ext>
            </a:extLst>
          </p:cNvPr>
          <p:cNvSpPr/>
          <p:nvPr/>
        </p:nvSpPr>
        <p:spPr>
          <a:xfrm>
            <a:off x="4310503" y="1411839"/>
            <a:ext cx="2165623" cy="468562"/>
          </a:xfrm>
          <a:custGeom>
            <a:avLst/>
            <a:gdLst/>
            <a:ahLst/>
            <a:cxnLst/>
            <a:rect l="l" t="t" r="r" b="b"/>
            <a:pathLst>
              <a:path w="2165623" h="468562">
                <a:moveTo>
                  <a:pt x="0" y="0"/>
                </a:moveTo>
                <a:lnTo>
                  <a:pt x="2165623" y="0"/>
                </a:lnTo>
                <a:lnTo>
                  <a:pt x="2165623" y="468562"/>
                </a:lnTo>
                <a:lnTo>
                  <a:pt x="0" y="4685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596D16-4673-0227-8DC9-74C07A3D52A4}"/>
              </a:ext>
            </a:extLst>
          </p:cNvPr>
          <p:cNvSpPr/>
          <p:nvPr/>
        </p:nvSpPr>
        <p:spPr>
          <a:xfrm>
            <a:off x="3657600" y="2857500"/>
            <a:ext cx="11277600" cy="281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39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ldhabi" panose="01000000000000000000" pitchFamily="2" charset="-78"/>
              </a:rPr>
              <a:t>معايير التقييم</a:t>
            </a:r>
            <a:endParaRPr kumimoji="0" lang="en-US" sz="23900" b="1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ldhabi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10219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7" name="Freeform 7"/>
          <p:cNvSpPr/>
          <p:nvPr/>
        </p:nvSpPr>
        <p:spPr>
          <a:xfrm rot="1259700">
            <a:off x="16227208" y="7787149"/>
            <a:ext cx="1095886" cy="1883554"/>
          </a:xfrm>
          <a:custGeom>
            <a:avLst/>
            <a:gdLst/>
            <a:ahLst/>
            <a:cxnLst/>
            <a:rect l="l" t="t" r="r" b="b"/>
            <a:pathLst>
              <a:path w="1095886" h="1883554">
                <a:moveTo>
                  <a:pt x="0" y="0"/>
                </a:moveTo>
                <a:lnTo>
                  <a:pt x="1095886" y="0"/>
                </a:lnTo>
                <a:lnTo>
                  <a:pt x="1095886" y="1883554"/>
                </a:lnTo>
                <a:lnTo>
                  <a:pt x="0" y="18835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207825">
            <a:off x="12397718" y="467897"/>
            <a:ext cx="1670225" cy="1815462"/>
          </a:xfrm>
          <a:custGeom>
            <a:avLst/>
            <a:gdLst/>
            <a:ahLst/>
            <a:cxnLst/>
            <a:rect l="l" t="t" r="r" b="b"/>
            <a:pathLst>
              <a:path w="1670225" h="1815462">
                <a:moveTo>
                  <a:pt x="0" y="0"/>
                </a:moveTo>
                <a:lnTo>
                  <a:pt x="1670225" y="0"/>
                </a:lnTo>
                <a:lnTo>
                  <a:pt x="1670225" y="1815463"/>
                </a:lnTo>
                <a:lnTo>
                  <a:pt x="0" y="18154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207825">
            <a:off x="14268307" y="1202665"/>
            <a:ext cx="3214825" cy="993673"/>
          </a:xfrm>
          <a:custGeom>
            <a:avLst/>
            <a:gdLst/>
            <a:ahLst/>
            <a:cxnLst/>
            <a:rect l="l" t="t" r="r" b="b"/>
            <a:pathLst>
              <a:path w="3214825" h="993673">
                <a:moveTo>
                  <a:pt x="0" y="0"/>
                </a:moveTo>
                <a:lnTo>
                  <a:pt x="3214824" y="0"/>
                </a:lnTo>
                <a:lnTo>
                  <a:pt x="3214824" y="993674"/>
                </a:lnTo>
                <a:lnTo>
                  <a:pt x="0" y="9936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574922-EB5B-F772-4705-C4D50BB06B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476500"/>
            <a:ext cx="15620936" cy="691037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13</Words>
  <Application>Microsoft Office PowerPoint</Application>
  <PresentationFormat>Custom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Romochka</vt:lpstr>
      <vt:lpstr>Aldhabi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Фиолетовый и Розовый Стикеры и Значки Я никогда не Вечер девушек Версия Забавная Презентация</dc:title>
  <dc:creator>HP</dc:creator>
  <cp:lastModifiedBy>manar okasha</cp:lastModifiedBy>
  <cp:revision>2</cp:revision>
  <dcterms:created xsi:type="dcterms:W3CDTF">2006-08-16T00:00:00Z</dcterms:created>
  <dcterms:modified xsi:type="dcterms:W3CDTF">2025-10-04T13:16:06Z</dcterms:modified>
  <dc:identifier>DAG01ND-AEw</dc:identifier>
</cp:coreProperties>
</file>