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0"/>
  </p:notesMasterIdLst>
  <p:sldIdLst>
    <p:sldId id="274" r:id="rId5"/>
    <p:sldId id="303" r:id="rId6"/>
    <p:sldId id="528" r:id="rId7"/>
    <p:sldId id="535" r:id="rId8"/>
    <p:sldId id="536" r:id="rId9"/>
    <p:sldId id="537" r:id="rId10"/>
    <p:sldId id="481" r:id="rId11"/>
    <p:sldId id="531" r:id="rId12"/>
    <p:sldId id="530" r:id="rId13"/>
    <p:sldId id="532" r:id="rId14"/>
    <p:sldId id="534" r:id="rId15"/>
    <p:sldId id="533" r:id="rId16"/>
    <p:sldId id="502" r:id="rId17"/>
    <p:sldId id="492" r:id="rId18"/>
    <p:sldId id="397" r:id="rId19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CC"/>
    <a:srgbClr val="FF9999"/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4B4CA6C-A085-46DB-AD9E-9292591FE32D}" v="30" dt="2025-09-13T14:06:58.88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17" autoAdjust="0"/>
    <p:restoredTop sz="94660"/>
  </p:normalViewPr>
  <p:slideViewPr>
    <p:cSldViewPr snapToGrid="0">
      <p:cViewPr varScale="1">
        <p:scale>
          <a:sx n="58" d="100"/>
          <a:sy n="58" d="100"/>
        </p:scale>
        <p:origin x="228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ohammad Marei" userId="S::mohammad3192@islamic-ec.edu.jo::b76207dc-7ae0-498b-a151-501f0a9f9ee2" providerId="AD" clId="Web-{D4B4CA6C-A085-46DB-AD9E-9292591FE32D}"/>
    <pc:docChg chg="delSld modSld">
      <pc:chgData name="Mohammad Marei" userId="S::mohammad3192@islamic-ec.edu.jo::b76207dc-7ae0-498b-a151-501f0a9f9ee2" providerId="AD" clId="Web-{D4B4CA6C-A085-46DB-AD9E-9292591FE32D}" dt="2025-09-13T14:06:58.889" v="19"/>
      <pc:docMkLst>
        <pc:docMk/>
      </pc:docMkLst>
      <pc:sldChg chg="modSp">
        <pc:chgData name="Mohammad Marei" userId="S::mohammad3192@islamic-ec.edu.jo::b76207dc-7ae0-498b-a151-501f0a9f9ee2" providerId="AD" clId="Web-{D4B4CA6C-A085-46DB-AD9E-9292591FE32D}" dt="2025-09-13T14:03:30.538" v="10" actId="20577"/>
        <pc:sldMkLst>
          <pc:docMk/>
          <pc:sldMk cId="264752776" sldId="303"/>
        </pc:sldMkLst>
        <pc:spChg chg="mod">
          <ac:chgData name="Mohammad Marei" userId="S::mohammad3192@islamic-ec.edu.jo::b76207dc-7ae0-498b-a151-501f0a9f9ee2" providerId="AD" clId="Web-{D4B4CA6C-A085-46DB-AD9E-9292591FE32D}" dt="2025-09-13T14:03:30.538" v="10" actId="20577"/>
          <ac:spMkLst>
            <pc:docMk/>
            <pc:sldMk cId="264752776" sldId="303"/>
            <ac:spMk id="6" creationId="{1F5706FF-838A-7336-5009-F360C5EC8EA5}"/>
          </ac:spMkLst>
        </pc:spChg>
      </pc:sldChg>
      <pc:sldChg chg="del">
        <pc:chgData name="Mohammad Marei" userId="S::mohammad3192@islamic-ec.edu.jo::b76207dc-7ae0-498b-a151-501f0a9f9ee2" providerId="AD" clId="Web-{D4B4CA6C-A085-46DB-AD9E-9292591FE32D}" dt="2025-09-13T14:06:57.014" v="18"/>
        <pc:sldMkLst>
          <pc:docMk/>
          <pc:sldMk cId="2793226042" sldId="494"/>
        </pc:sldMkLst>
      </pc:sldChg>
      <pc:sldChg chg="del">
        <pc:chgData name="Mohammad Marei" userId="S::mohammad3192@islamic-ec.edu.jo::b76207dc-7ae0-498b-a151-501f0a9f9ee2" providerId="AD" clId="Web-{D4B4CA6C-A085-46DB-AD9E-9292591FE32D}" dt="2025-09-13T14:06:08.981" v="14"/>
        <pc:sldMkLst>
          <pc:docMk/>
          <pc:sldMk cId="1307321738" sldId="497"/>
        </pc:sldMkLst>
      </pc:sldChg>
      <pc:sldChg chg="del">
        <pc:chgData name="Mohammad Marei" userId="S::mohammad3192@islamic-ec.edu.jo::b76207dc-7ae0-498b-a151-501f0a9f9ee2" providerId="AD" clId="Web-{D4B4CA6C-A085-46DB-AD9E-9292591FE32D}" dt="2025-09-13T14:05:46.809" v="11"/>
        <pc:sldMkLst>
          <pc:docMk/>
          <pc:sldMk cId="495899573" sldId="500"/>
        </pc:sldMkLst>
      </pc:sldChg>
      <pc:sldChg chg="del">
        <pc:chgData name="Mohammad Marei" userId="S::mohammad3192@islamic-ec.edu.jo::b76207dc-7ae0-498b-a151-501f0a9f9ee2" providerId="AD" clId="Web-{D4B4CA6C-A085-46DB-AD9E-9292591FE32D}" dt="2025-09-13T14:06:29.716" v="16"/>
        <pc:sldMkLst>
          <pc:docMk/>
          <pc:sldMk cId="183334480" sldId="503"/>
        </pc:sldMkLst>
      </pc:sldChg>
      <pc:sldChg chg="del">
        <pc:chgData name="Mohammad Marei" userId="S::mohammad3192@islamic-ec.edu.jo::b76207dc-7ae0-498b-a151-501f0a9f9ee2" providerId="AD" clId="Web-{D4B4CA6C-A085-46DB-AD9E-9292591FE32D}" dt="2025-09-13T14:06:07.325" v="13"/>
        <pc:sldMkLst>
          <pc:docMk/>
          <pc:sldMk cId="1738229827" sldId="504"/>
        </pc:sldMkLst>
      </pc:sldChg>
      <pc:sldChg chg="del">
        <pc:chgData name="Mohammad Marei" userId="S::mohammad3192@islamic-ec.edu.jo::b76207dc-7ae0-498b-a151-501f0a9f9ee2" providerId="AD" clId="Web-{D4B4CA6C-A085-46DB-AD9E-9292591FE32D}" dt="2025-09-13T14:06:03.700" v="12"/>
        <pc:sldMkLst>
          <pc:docMk/>
          <pc:sldMk cId="53014290" sldId="505"/>
        </pc:sldMkLst>
      </pc:sldChg>
      <pc:sldChg chg="del">
        <pc:chgData name="Mohammad Marei" userId="S::mohammad3192@islamic-ec.edu.jo::b76207dc-7ae0-498b-a151-501f0a9f9ee2" providerId="AD" clId="Web-{D4B4CA6C-A085-46DB-AD9E-9292591FE32D}" dt="2025-09-13T14:06:53.389" v="17"/>
        <pc:sldMkLst>
          <pc:docMk/>
          <pc:sldMk cId="1058184927" sldId="531"/>
        </pc:sldMkLst>
      </pc:sldChg>
      <pc:sldChg chg="del">
        <pc:chgData name="Mohammad Marei" userId="S::mohammad3192@islamic-ec.edu.jo::b76207dc-7ae0-498b-a151-501f0a9f9ee2" providerId="AD" clId="Web-{D4B4CA6C-A085-46DB-AD9E-9292591FE32D}" dt="2025-09-13T14:06:58.889" v="19"/>
        <pc:sldMkLst>
          <pc:docMk/>
          <pc:sldMk cId="1421332494" sldId="532"/>
        </pc:sldMkLst>
      </pc:sldChg>
      <pc:sldChg chg="del">
        <pc:chgData name="Mohammad Marei" userId="S::mohammad3192@islamic-ec.edu.jo::b76207dc-7ae0-498b-a151-501f0a9f9ee2" providerId="AD" clId="Web-{D4B4CA6C-A085-46DB-AD9E-9292591FE32D}" dt="2025-09-13T14:06:10.935" v="15"/>
        <pc:sldMkLst>
          <pc:docMk/>
          <pc:sldMk cId="297087996" sldId="533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5852AD-806A-468C-AA32-C794E6307764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5BE099-0D45-4B8E-88A1-FF8C43FB08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9810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415732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7564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0296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092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051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114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9244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1373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2217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714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524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C6F202-E086-43E8-BC5F-C161767B9809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9789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7" Type="http://schemas.openxmlformats.org/officeDocument/2006/relationships/image" Target="../media/image2.emf"/><Relationship Id="rId2" Type="http://schemas.openxmlformats.org/officeDocument/2006/relationships/slide" Target="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slide" Target="slide7.xml"/><Relationship Id="rId4" Type="http://schemas.openxmlformats.org/officeDocument/2006/relationships/slide" Target="slide1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jpeg"/><Relationship Id="rId5" Type="http://schemas.openxmlformats.org/officeDocument/2006/relationships/image" Target="../media/image14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hyperlink" Target="https://wordwall.net/play/86770/102/364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ed Rectangle 25"/>
          <p:cNvSpPr/>
          <p:nvPr/>
        </p:nvSpPr>
        <p:spPr>
          <a:xfrm>
            <a:off x="0" y="1126535"/>
            <a:ext cx="1764924" cy="5400600"/>
          </a:xfrm>
          <a:prstGeom prst="roundRect">
            <a:avLst>
              <a:gd name="adj" fmla="val 7143"/>
            </a:avLst>
          </a:prstGeom>
        </p:spPr>
        <p:style>
          <a:lnRef idx="0">
            <a:schemeClr val="accent5"/>
          </a:lnRef>
          <a:fillRef idx="1002">
            <a:schemeClr val="dk2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27" name="Rounded Rectangle 26">
            <a:hlinkClick r:id="rId2" action="ppaction://hlinksldjump"/>
          </p:cNvPr>
          <p:cNvSpPr/>
          <p:nvPr/>
        </p:nvSpPr>
        <p:spPr>
          <a:xfrm>
            <a:off x="98791" y="1195248"/>
            <a:ext cx="2131514" cy="43576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  <a:hlinkClick r:id="rId3" action="ppaction://hlinksldjump"/>
              </a:rPr>
              <a:t>OBJECTIVES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98791" y="2348346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  <a:hlinkClick r:id="rId4" action="ppaction://hlinksldjump"/>
              </a:rPr>
              <a:t>PREASSESSMENT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85143" y="2873383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  <a:hlinkClick r:id="rId4" action="ppaction://hlinksldjump"/>
              </a:rPr>
              <a:t>PRESENTATION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1" name="Rounded Rectangle 30"/>
          <p:cNvSpPr/>
          <p:nvPr/>
        </p:nvSpPr>
        <p:spPr>
          <a:xfrm>
            <a:off x="71495" y="3915432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  <a:hlinkClick r:id="rId4" action="ppaction://hlinksldjump"/>
              </a:rPr>
              <a:t>FEEDBACK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2" name="Rounded Rectangle 31"/>
          <p:cNvSpPr/>
          <p:nvPr/>
        </p:nvSpPr>
        <p:spPr>
          <a:xfrm>
            <a:off x="71495" y="3380165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1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  <a:hlinkClick r:id="" action="ppaction://noaction"/>
              </a:rPr>
              <a:t>FORMATIVE ASSESSMENT</a:t>
            </a:r>
            <a:endParaRPr lang="ar-JO" sz="11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4" name="Rounded Rectangle 33"/>
          <p:cNvSpPr/>
          <p:nvPr/>
        </p:nvSpPr>
        <p:spPr>
          <a:xfrm>
            <a:off x="85143" y="4428068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  <a:hlinkClick r:id="" action="ppaction://noaction"/>
              </a:rPr>
              <a:t>DIFFERENTIATION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5" name="Rounded Rectangle 34">
            <a:hlinkClick r:id="rId5" action="ppaction://hlinksldjump"/>
          </p:cNvPr>
          <p:cNvSpPr/>
          <p:nvPr/>
        </p:nvSpPr>
        <p:spPr>
          <a:xfrm>
            <a:off x="98791" y="1788372"/>
            <a:ext cx="2158810" cy="46382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  <a:hlinkClick r:id="rId5" action="ppaction://hlinksldjump"/>
              </a:rPr>
              <a:t>WARM UP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6" name="Footer Placeholder 6"/>
          <p:cNvSpPr txBox="1">
            <a:spLocks/>
          </p:cNvSpPr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11028386" y="4233"/>
            <a:ext cx="1209040" cy="4540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4" name="Rounded Rectangle 23"/>
          <p:cNvSpPr/>
          <p:nvPr/>
        </p:nvSpPr>
        <p:spPr>
          <a:xfrm>
            <a:off x="85143" y="4880714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  <a:hlinkClick r:id="" action="ppaction://noaction"/>
              </a:rPr>
              <a:t>REAL LIFE APPLICATION</a:t>
            </a:r>
            <a:endParaRPr lang="ar-JO" sz="1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3" name="Rounded Rectangle 42"/>
          <p:cNvSpPr/>
          <p:nvPr/>
        </p:nvSpPr>
        <p:spPr>
          <a:xfrm>
            <a:off x="98791" y="5398346"/>
            <a:ext cx="222705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  <a:hlinkClick r:id="" action="ppaction://noaction"/>
              </a:rPr>
              <a:t>CRITICAL THINKING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4" name="Rounded Rectangle 43"/>
          <p:cNvSpPr/>
          <p:nvPr/>
        </p:nvSpPr>
        <p:spPr>
          <a:xfrm>
            <a:off x="131173" y="5913674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  <a:hlinkClick r:id="" action="ppaction://noaction"/>
              </a:rPr>
              <a:t>EXIT TICKET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pic>
        <p:nvPicPr>
          <p:cNvPr id="45" name="Picture 2">
            <a:extLst>
              <a:ext uri="{FF2B5EF4-FFF2-40B4-BE49-F238E27FC236}">
                <a16:creationId xmlns:a16="http://schemas.microsoft.com/office/drawing/2014/main" id="{B737CE5B-B25A-494B-BFEF-F96EEBED80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3253" y="0"/>
            <a:ext cx="5910202" cy="18570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61C2AA7B-D64D-447F-9275-A7C3DB2D8282}"/>
              </a:ext>
            </a:extLst>
          </p:cNvPr>
          <p:cNvSpPr/>
          <p:nvPr/>
        </p:nvSpPr>
        <p:spPr>
          <a:xfrm>
            <a:off x="2892057" y="1938740"/>
            <a:ext cx="8984510" cy="33275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600" dirty="0">
                <a:cs typeface="+mj-cs"/>
              </a:rPr>
              <a:t>Unit</a:t>
            </a:r>
            <a:r>
              <a:rPr lang="ar-SA" sz="3600" dirty="0">
                <a:cs typeface="+mj-cs"/>
              </a:rPr>
              <a:t>: </a:t>
            </a:r>
            <a:r>
              <a:rPr lang="en-US" sz="3600" dirty="0">
                <a:cs typeface="+mj-cs"/>
              </a:rPr>
              <a:t> 3 - Let’s Eat</a:t>
            </a:r>
            <a:endParaRPr lang="en-US" sz="3600" b="1" u="sng" dirty="0">
              <a:cs typeface="+mj-cs"/>
            </a:endParaRPr>
          </a:p>
          <a:p>
            <a:pPr>
              <a:lnSpc>
                <a:spcPct val="150000"/>
              </a:lnSpc>
            </a:pPr>
            <a:r>
              <a:rPr lang="en-US" sz="3600" dirty="0">
                <a:cs typeface="+mj-cs"/>
              </a:rPr>
              <a:t>Lesson</a:t>
            </a:r>
            <a:r>
              <a:rPr lang="ar-SA" sz="3600" dirty="0">
                <a:cs typeface="+mj-cs"/>
              </a:rPr>
              <a:t>:  </a:t>
            </a:r>
            <a:r>
              <a:rPr lang="en-US" sz="3600" dirty="0">
                <a:cs typeface="+mj-cs"/>
              </a:rPr>
              <a:t> Grammar </a:t>
            </a:r>
            <a:endParaRPr lang="ar-JO" sz="3600" dirty="0">
              <a:cs typeface="+mj-cs"/>
            </a:endParaRPr>
          </a:p>
          <a:p>
            <a:pPr>
              <a:lnSpc>
                <a:spcPct val="150000"/>
              </a:lnSpc>
            </a:pPr>
            <a:r>
              <a:rPr lang="en-US" sz="3600" dirty="0">
                <a:cs typeface="+mj-cs"/>
              </a:rPr>
              <a:t>Subject: </a:t>
            </a:r>
            <a:r>
              <a:rPr lang="en-US" sz="3600" dirty="0">
                <a:solidFill>
                  <a:schemeClr val="accent1">
                    <a:lumMod val="75000"/>
                  </a:schemeClr>
                </a:solidFill>
                <a:cs typeface="+mj-cs"/>
              </a:rPr>
              <a:t>Relative Clauses+ Types of sentences </a:t>
            </a:r>
          </a:p>
          <a:p>
            <a:pPr>
              <a:lnSpc>
                <a:spcPct val="150000"/>
              </a:lnSpc>
            </a:pPr>
            <a:r>
              <a:rPr lang="en-US" sz="3600" dirty="0">
                <a:cs typeface="+mj-cs"/>
              </a:rPr>
              <a:t>Grade: 10</a:t>
            </a:r>
            <a:endParaRPr lang="ar-JO" sz="3600" dirty="0"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633658944"/>
      </p:ext>
    </p:extLst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742867-3226-EFB4-6EF5-4803435385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Double Wave 32">
            <a:extLst>
              <a:ext uri="{FF2B5EF4-FFF2-40B4-BE49-F238E27FC236}">
                <a16:creationId xmlns:a16="http://schemas.microsoft.com/office/drawing/2014/main" id="{A584590C-C00B-1F81-5503-947C5CF516BA}"/>
              </a:ext>
            </a:extLst>
          </p:cNvPr>
          <p:cNvSpPr/>
          <p:nvPr/>
        </p:nvSpPr>
        <p:spPr>
          <a:xfrm>
            <a:off x="8762567" y="686425"/>
            <a:ext cx="2265820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LESSON</a:t>
            </a:r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7" name="Double Wave 36">
            <a:extLst>
              <a:ext uri="{FF2B5EF4-FFF2-40B4-BE49-F238E27FC236}">
                <a16:creationId xmlns:a16="http://schemas.microsoft.com/office/drawing/2014/main" id="{704866D7-C556-5809-181B-B66482322623}"/>
              </a:ext>
            </a:extLst>
          </p:cNvPr>
          <p:cNvSpPr/>
          <p:nvPr/>
        </p:nvSpPr>
        <p:spPr>
          <a:xfrm>
            <a:off x="6403105" y="678100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UNIT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>
            <a:extLst>
              <a:ext uri="{FF2B5EF4-FFF2-40B4-BE49-F238E27FC236}">
                <a16:creationId xmlns:a16="http://schemas.microsoft.com/office/drawing/2014/main" id="{6E603F2E-FE34-EC75-1B21-12BA7E7D3DA3}"/>
              </a:ext>
            </a:extLst>
          </p:cNvPr>
          <p:cNvSpPr/>
          <p:nvPr/>
        </p:nvSpPr>
        <p:spPr>
          <a:xfrm>
            <a:off x="3907939" y="673927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GRADE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>
            <a:extLst>
              <a:ext uri="{FF2B5EF4-FFF2-40B4-BE49-F238E27FC236}">
                <a16:creationId xmlns:a16="http://schemas.microsoft.com/office/drawing/2014/main" id="{E64B6158-1765-C66A-5B34-07854EEAFAC4}"/>
              </a:ext>
            </a:extLst>
          </p:cNvPr>
          <p:cNvSpPr/>
          <p:nvPr/>
        </p:nvSpPr>
        <p:spPr>
          <a:xfrm>
            <a:off x="380946" y="68642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SUBJECT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F22AA25C-0470-7050-3569-FDF07689DC7B}"/>
              </a:ext>
            </a:extLst>
          </p:cNvPr>
          <p:cNvSpPr/>
          <p:nvPr/>
        </p:nvSpPr>
        <p:spPr>
          <a:xfrm>
            <a:off x="389572" y="1254047"/>
            <a:ext cx="10296149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2" name="Picture 2">
            <a:extLst>
              <a:ext uri="{FF2B5EF4-FFF2-40B4-BE49-F238E27FC236}">
                <a16:creationId xmlns:a16="http://schemas.microsoft.com/office/drawing/2014/main" id="{283C9FD5-B6A0-4903-8894-3056A99B577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11028386" y="4233"/>
            <a:ext cx="1209040" cy="4540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1" name="Group 20">
            <a:extLst>
              <a:ext uri="{FF2B5EF4-FFF2-40B4-BE49-F238E27FC236}">
                <a16:creationId xmlns:a16="http://schemas.microsoft.com/office/drawing/2014/main" id="{0FD3B566-F224-D396-FA84-6F2AAA47EC7C}"/>
              </a:ext>
            </a:extLst>
          </p:cNvPr>
          <p:cNvGrpSpPr/>
          <p:nvPr/>
        </p:nvGrpSpPr>
        <p:grpSpPr>
          <a:xfrm>
            <a:off x="10889782" y="1152316"/>
            <a:ext cx="1261271" cy="716434"/>
            <a:chOff x="7446246" y="205862"/>
            <a:chExt cx="1544854" cy="691058"/>
          </a:xfrm>
        </p:grpSpPr>
        <p:sp>
          <p:nvSpPr>
            <p:cNvPr id="22" name="Rounded Rectangle 10">
              <a:extLst>
                <a:ext uri="{FF2B5EF4-FFF2-40B4-BE49-F238E27FC236}">
                  <a16:creationId xmlns:a16="http://schemas.microsoft.com/office/drawing/2014/main" id="{0FF346C4-C6AA-B00B-AC86-78FEE6486BF1}"/>
                </a:ext>
              </a:extLst>
            </p:cNvPr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ounded Rectangle 22">
              <a:extLst>
                <a:ext uri="{FF2B5EF4-FFF2-40B4-BE49-F238E27FC236}">
                  <a16:creationId xmlns:a16="http://schemas.microsoft.com/office/drawing/2014/main" id="{77863E3C-14D5-7CD6-455B-07215B0B5D81}"/>
                </a:ext>
              </a:extLst>
            </p:cNvPr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latin typeface="Calibri" panose="020F0502020204030204" pitchFamily="34" charset="0"/>
                  <a:cs typeface="Calibri" panose="020F0502020204030204" pitchFamily="34" charset="0"/>
                </a:rPr>
                <a:t>07:00 minutes</a:t>
              </a:r>
            </a:p>
          </p:txBody>
        </p:sp>
      </p:grpSp>
      <p:pic>
        <p:nvPicPr>
          <p:cNvPr id="28" name="Picture 3">
            <a:extLst>
              <a:ext uri="{FF2B5EF4-FFF2-40B4-BE49-F238E27FC236}">
                <a16:creationId xmlns:a16="http://schemas.microsoft.com/office/drawing/2014/main" id="{5A0DC049-DDB3-0406-DEDC-E26A049858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89781" y="6129076"/>
            <a:ext cx="1216731" cy="5989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5" name="Action Button: Go Home 44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AF049367-26CB-EDE4-9501-7312611AAB62}"/>
              </a:ext>
            </a:extLst>
          </p:cNvPr>
          <p:cNvSpPr/>
          <p:nvPr/>
        </p:nvSpPr>
        <p:spPr>
          <a:xfrm>
            <a:off x="11148277" y="3652760"/>
            <a:ext cx="744279" cy="593687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C296E82-AF4E-E022-2493-2EC5153078F3}"/>
              </a:ext>
            </a:extLst>
          </p:cNvPr>
          <p:cNvSpPr txBox="1"/>
          <p:nvPr/>
        </p:nvSpPr>
        <p:spPr>
          <a:xfrm>
            <a:off x="478560" y="1345529"/>
            <a:ext cx="3215180" cy="52322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Feedback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751222C-CB76-4A88-B092-76AD2441EFA9}"/>
              </a:ext>
            </a:extLst>
          </p:cNvPr>
          <p:cNvSpPr/>
          <p:nvPr/>
        </p:nvSpPr>
        <p:spPr>
          <a:xfrm>
            <a:off x="1314893" y="2565962"/>
            <a:ext cx="909264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Although he was tired, he finished his homework.</a:t>
            </a: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 will pass the exam if you study hard.</a:t>
            </a: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She stayed home since she was not feeling well.</a:t>
            </a:r>
          </a:p>
        </p:txBody>
      </p:sp>
    </p:spTree>
    <p:extLst>
      <p:ext uri="{BB962C8B-B14F-4D97-AF65-F5344CB8AC3E}">
        <p14:creationId xmlns:p14="http://schemas.microsoft.com/office/powerpoint/2010/main" val="4232498709"/>
      </p:ext>
    </p:extLst>
  </p:cSld>
  <p:clrMapOvr>
    <a:masterClrMapping/>
  </p:clrMapOvr>
  <p:transition spd="slow"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742867-3226-EFB4-6EF5-4803435385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Double Wave 32">
            <a:extLst>
              <a:ext uri="{FF2B5EF4-FFF2-40B4-BE49-F238E27FC236}">
                <a16:creationId xmlns:a16="http://schemas.microsoft.com/office/drawing/2014/main" id="{A584590C-C00B-1F81-5503-947C5CF516BA}"/>
              </a:ext>
            </a:extLst>
          </p:cNvPr>
          <p:cNvSpPr/>
          <p:nvPr/>
        </p:nvSpPr>
        <p:spPr>
          <a:xfrm>
            <a:off x="8762567" y="686425"/>
            <a:ext cx="2265820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LESSON</a:t>
            </a:r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7" name="Double Wave 36">
            <a:extLst>
              <a:ext uri="{FF2B5EF4-FFF2-40B4-BE49-F238E27FC236}">
                <a16:creationId xmlns:a16="http://schemas.microsoft.com/office/drawing/2014/main" id="{704866D7-C556-5809-181B-B66482322623}"/>
              </a:ext>
            </a:extLst>
          </p:cNvPr>
          <p:cNvSpPr/>
          <p:nvPr/>
        </p:nvSpPr>
        <p:spPr>
          <a:xfrm>
            <a:off x="6403105" y="678100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UNIT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>
            <a:extLst>
              <a:ext uri="{FF2B5EF4-FFF2-40B4-BE49-F238E27FC236}">
                <a16:creationId xmlns:a16="http://schemas.microsoft.com/office/drawing/2014/main" id="{6E603F2E-FE34-EC75-1B21-12BA7E7D3DA3}"/>
              </a:ext>
            </a:extLst>
          </p:cNvPr>
          <p:cNvSpPr/>
          <p:nvPr/>
        </p:nvSpPr>
        <p:spPr>
          <a:xfrm>
            <a:off x="3907939" y="673927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GRADE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>
            <a:extLst>
              <a:ext uri="{FF2B5EF4-FFF2-40B4-BE49-F238E27FC236}">
                <a16:creationId xmlns:a16="http://schemas.microsoft.com/office/drawing/2014/main" id="{E64B6158-1765-C66A-5B34-07854EEAFAC4}"/>
              </a:ext>
            </a:extLst>
          </p:cNvPr>
          <p:cNvSpPr/>
          <p:nvPr/>
        </p:nvSpPr>
        <p:spPr>
          <a:xfrm>
            <a:off x="380946" y="68642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SUBJECT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F22AA25C-0470-7050-3569-FDF07689DC7B}"/>
              </a:ext>
            </a:extLst>
          </p:cNvPr>
          <p:cNvSpPr/>
          <p:nvPr/>
        </p:nvSpPr>
        <p:spPr>
          <a:xfrm>
            <a:off x="389572" y="1254047"/>
            <a:ext cx="10296149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2" name="Picture 2">
            <a:extLst>
              <a:ext uri="{FF2B5EF4-FFF2-40B4-BE49-F238E27FC236}">
                <a16:creationId xmlns:a16="http://schemas.microsoft.com/office/drawing/2014/main" id="{283C9FD5-B6A0-4903-8894-3056A99B577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11028386" y="4233"/>
            <a:ext cx="1209040" cy="4540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1" name="Group 20">
            <a:extLst>
              <a:ext uri="{FF2B5EF4-FFF2-40B4-BE49-F238E27FC236}">
                <a16:creationId xmlns:a16="http://schemas.microsoft.com/office/drawing/2014/main" id="{0FD3B566-F224-D396-FA84-6F2AAA47EC7C}"/>
              </a:ext>
            </a:extLst>
          </p:cNvPr>
          <p:cNvGrpSpPr/>
          <p:nvPr/>
        </p:nvGrpSpPr>
        <p:grpSpPr>
          <a:xfrm>
            <a:off x="10889782" y="1152316"/>
            <a:ext cx="1261271" cy="716434"/>
            <a:chOff x="7446246" y="205862"/>
            <a:chExt cx="1544854" cy="691058"/>
          </a:xfrm>
        </p:grpSpPr>
        <p:sp>
          <p:nvSpPr>
            <p:cNvPr id="22" name="Rounded Rectangle 10">
              <a:extLst>
                <a:ext uri="{FF2B5EF4-FFF2-40B4-BE49-F238E27FC236}">
                  <a16:creationId xmlns:a16="http://schemas.microsoft.com/office/drawing/2014/main" id="{0FF346C4-C6AA-B00B-AC86-78FEE6486BF1}"/>
                </a:ext>
              </a:extLst>
            </p:cNvPr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ounded Rectangle 22">
              <a:extLst>
                <a:ext uri="{FF2B5EF4-FFF2-40B4-BE49-F238E27FC236}">
                  <a16:creationId xmlns:a16="http://schemas.microsoft.com/office/drawing/2014/main" id="{77863E3C-14D5-7CD6-455B-07215B0B5D81}"/>
                </a:ext>
              </a:extLst>
            </p:cNvPr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latin typeface="Calibri" panose="020F0502020204030204" pitchFamily="34" charset="0"/>
                  <a:cs typeface="Calibri" panose="020F0502020204030204" pitchFamily="34" charset="0"/>
                </a:rPr>
                <a:t>03:00 minutes</a:t>
              </a:r>
            </a:p>
          </p:txBody>
        </p:sp>
      </p:grpSp>
      <p:pic>
        <p:nvPicPr>
          <p:cNvPr id="28" name="Picture 3">
            <a:extLst>
              <a:ext uri="{FF2B5EF4-FFF2-40B4-BE49-F238E27FC236}">
                <a16:creationId xmlns:a16="http://schemas.microsoft.com/office/drawing/2014/main" id="{5A0DC049-DDB3-0406-DEDC-E26A049858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89781" y="6129076"/>
            <a:ext cx="1216731" cy="5989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5" name="Action Button: Go Home 44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AF049367-26CB-EDE4-9501-7312611AAB62}"/>
              </a:ext>
            </a:extLst>
          </p:cNvPr>
          <p:cNvSpPr/>
          <p:nvPr/>
        </p:nvSpPr>
        <p:spPr>
          <a:xfrm>
            <a:off x="11148277" y="3652760"/>
            <a:ext cx="744279" cy="593687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C296E82-AF4E-E022-2493-2EC5153078F3}"/>
              </a:ext>
            </a:extLst>
          </p:cNvPr>
          <p:cNvSpPr txBox="1"/>
          <p:nvPr/>
        </p:nvSpPr>
        <p:spPr>
          <a:xfrm>
            <a:off x="478560" y="1345529"/>
            <a:ext cx="3215180" cy="52322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PRESENTATION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751222C-CB76-4A88-B092-76AD2441EFA9}"/>
              </a:ext>
            </a:extLst>
          </p:cNvPr>
          <p:cNvSpPr/>
          <p:nvPr/>
        </p:nvSpPr>
        <p:spPr>
          <a:xfrm>
            <a:off x="478560" y="1960232"/>
            <a:ext cx="108600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boy is very smart. He won the spelling competition.</a:t>
            </a: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is the book. The teacher recommended it. </a:t>
            </a: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My uncle lives in Paris. He is coming to visit us next week. </a:t>
            </a: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Mount Everest is the highest mountain in the world. It attracts many climbers every year.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950EAAE-18CC-4F3F-BF9C-5726E25D5FD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6018" y="1039994"/>
            <a:ext cx="2133600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2046030"/>
      </p:ext>
    </p:extLst>
  </p:cSld>
  <p:clrMapOvr>
    <a:masterClrMapping/>
  </p:clrMapOvr>
  <p:transition spd="slow"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742867-3226-EFB4-6EF5-4803435385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Double Wave 32">
            <a:extLst>
              <a:ext uri="{FF2B5EF4-FFF2-40B4-BE49-F238E27FC236}">
                <a16:creationId xmlns:a16="http://schemas.microsoft.com/office/drawing/2014/main" id="{A584590C-C00B-1F81-5503-947C5CF516BA}"/>
              </a:ext>
            </a:extLst>
          </p:cNvPr>
          <p:cNvSpPr/>
          <p:nvPr/>
        </p:nvSpPr>
        <p:spPr>
          <a:xfrm>
            <a:off x="8762567" y="686425"/>
            <a:ext cx="2265820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LESSON</a:t>
            </a:r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7" name="Double Wave 36">
            <a:extLst>
              <a:ext uri="{FF2B5EF4-FFF2-40B4-BE49-F238E27FC236}">
                <a16:creationId xmlns:a16="http://schemas.microsoft.com/office/drawing/2014/main" id="{704866D7-C556-5809-181B-B66482322623}"/>
              </a:ext>
            </a:extLst>
          </p:cNvPr>
          <p:cNvSpPr/>
          <p:nvPr/>
        </p:nvSpPr>
        <p:spPr>
          <a:xfrm>
            <a:off x="6403105" y="678100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UNIT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>
            <a:extLst>
              <a:ext uri="{FF2B5EF4-FFF2-40B4-BE49-F238E27FC236}">
                <a16:creationId xmlns:a16="http://schemas.microsoft.com/office/drawing/2014/main" id="{6E603F2E-FE34-EC75-1B21-12BA7E7D3DA3}"/>
              </a:ext>
            </a:extLst>
          </p:cNvPr>
          <p:cNvSpPr/>
          <p:nvPr/>
        </p:nvSpPr>
        <p:spPr>
          <a:xfrm>
            <a:off x="3907939" y="673927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GRADE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>
            <a:extLst>
              <a:ext uri="{FF2B5EF4-FFF2-40B4-BE49-F238E27FC236}">
                <a16:creationId xmlns:a16="http://schemas.microsoft.com/office/drawing/2014/main" id="{E64B6158-1765-C66A-5B34-07854EEAFAC4}"/>
              </a:ext>
            </a:extLst>
          </p:cNvPr>
          <p:cNvSpPr/>
          <p:nvPr/>
        </p:nvSpPr>
        <p:spPr>
          <a:xfrm>
            <a:off x="380946" y="68642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SUBJECT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F22AA25C-0470-7050-3569-FDF07689DC7B}"/>
              </a:ext>
            </a:extLst>
          </p:cNvPr>
          <p:cNvSpPr/>
          <p:nvPr/>
        </p:nvSpPr>
        <p:spPr>
          <a:xfrm>
            <a:off x="389572" y="1254047"/>
            <a:ext cx="10296149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2" name="Picture 2">
            <a:extLst>
              <a:ext uri="{FF2B5EF4-FFF2-40B4-BE49-F238E27FC236}">
                <a16:creationId xmlns:a16="http://schemas.microsoft.com/office/drawing/2014/main" id="{283C9FD5-B6A0-4903-8894-3056A99B577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11028386" y="4233"/>
            <a:ext cx="1209040" cy="4540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1" name="Group 20">
            <a:extLst>
              <a:ext uri="{FF2B5EF4-FFF2-40B4-BE49-F238E27FC236}">
                <a16:creationId xmlns:a16="http://schemas.microsoft.com/office/drawing/2014/main" id="{0FD3B566-F224-D396-FA84-6F2AAA47EC7C}"/>
              </a:ext>
            </a:extLst>
          </p:cNvPr>
          <p:cNvGrpSpPr/>
          <p:nvPr/>
        </p:nvGrpSpPr>
        <p:grpSpPr>
          <a:xfrm>
            <a:off x="10889782" y="1152316"/>
            <a:ext cx="1261271" cy="716434"/>
            <a:chOff x="7446246" y="205862"/>
            <a:chExt cx="1544854" cy="691058"/>
          </a:xfrm>
        </p:grpSpPr>
        <p:sp>
          <p:nvSpPr>
            <p:cNvPr id="22" name="Rounded Rectangle 10">
              <a:extLst>
                <a:ext uri="{FF2B5EF4-FFF2-40B4-BE49-F238E27FC236}">
                  <a16:creationId xmlns:a16="http://schemas.microsoft.com/office/drawing/2014/main" id="{0FF346C4-C6AA-B00B-AC86-78FEE6486BF1}"/>
                </a:ext>
              </a:extLst>
            </p:cNvPr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ounded Rectangle 22">
              <a:extLst>
                <a:ext uri="{FF2B5EF4-FFF2-40B4-BE49-F238E27FC236}">
                  <a16:creationId xmlns:a16="http://schemas.microsoft.com/office/drawing/2014/main" id="{77863E3C-14D5-7CD6-455B-07215B0B5D81}"/>
                </a:ext>
              </a:extLst>
            </p:cNvPr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latin typeface="Calibri" panose="020F0502020204030204" pitchFamily="34" charset="0"/>
                  <a:cs typeface="Calibri" panose="020F0502020204030204" pitchFamily="34" charset="0"/>
                </a:rPr>
                <a:t>07:00 minutes</a:t>
              </a:r>
            </a:p>
          </p:txBody>
        </p:sp>
      </p:grpSp>
      <p:pic>
        <p:nvPicPr>
          <p:cNvPr id="28" name="Picture 3">
            <a:extLst>
              <a:ext uri="{FF2B5EF4-FFF2-40B4-BE49-F238E27FC236}">
                <a16:creationId xmlns:a16="http://schemas.microsoft.com/office/drawing/2014/main" id="{5A0DC049-DDB3-0406-DEDC-E26A049858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89781" y="6129076"/>
            <a:ext cx="1216731" cy="5989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5" name="Action Button: Go Home 44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AF049367-26CB-EDE4-9501-7312611AAB62}"/>
              </a:ext>
            </a:extLst>
          </p:cNvPr>
          <p:cNvSpPr/>
          <p:nvPr/>
        </p:nvSpPr>
        <p:spPr>
          <a:xfrm>
            <a:off x="11148277" y="3652760"/>
            <a:ext cx="744279" cy="593687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C296E82-AF4E-E022-2493-2EC5153078F3}"/>
              </a:ext>
            </a:extLst>
          </p:cNvPr>
          <p:cNvSpPr txBox="1"/>
          <p:nvPr/>
        </p:nvSpPr>
        <p:spPr>
          <a:xfrm>
            <a:off x="478560" y="1345529"/>
            <a:ext cx="3215180" cy="52322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Feedback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751222C-CB76-4A88-B092-76AD2441EFA9}"/>
              </a:ext>
            </a:extLst>
          </p:cNvPr>
          <p:cNvSpPr/>
          <p:nvPr/>
        </p:nvSpPr>
        <p:spPr>
          <a:xfrm>
            <a:off x="380946" y="2209582"/>
            <a:ext cx="10026589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Defining Relative Clauses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boy who won the spelling competition is very smart.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is the book that the teacher recommended.</a:t>
            </a: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Non-defining Relative Clauses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Sami, who lives in Paris, is coming to visit us next week.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Mount Everest, which is the highest mountain in the world, attracts many climbers every year.</a:t>
            </a:r>
          </a:p>
        </p:txBody>
      </p:sp>
    </p:spTree>
    <p:extLst>
      <p:ext uri="{BB962C8B-B14F-4D97-AF65-F5344CB8AC3E}">
        <p14:creationId xmlns:p14="http://schemas.microsoft.com/office/powerpoint/2010/main" val="2124729014"/>
      </p:ext>
    </p:extLst>
  </p:cSld>
  <p:clrMapOvr>
    <a:masterClrMapping/>
  </p:clrMapOvr>
  <p:transition spd="slow"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5E9AF9-21A3-AF06-54FE-638AACBCF6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Double Wave 32">
            <a:extLst>
              <a:ext uri="{FF2B5EF4-FFF2-40B4-BE49-F238E27FC236}">
                <a16:creationId xmlns:a16="http://schemas.microsoft.com/office/drawing/2014/main" id="{4DEA2F3D-3B68-3948-57B8-025CEFF60026}"/>
              </a:ext>
            </a:extLst>
          </p:cNvPr>
          <p:cNvSpPr/>
          <p:nvPr/>
        </p:nvSpPr>
        <p:spPr>
          <a:xfrm>
            <a:off x="8762567" y="686425"/>
            <a:ext cx="2265820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LESSON</a:t>
            </a:r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7" name="Double Wave 36">
            <a:extLst>
              <a:ext uri="{FF2B5EF4-FFF2-40B4-BE49-F238E27FC236}">
                <a16:creationId xmlns:a16="http://schemas.microsoft.com/office/drawing/2014/main" id="{6A522D5C-D90C-0905-5969-D019755056A4}"/>
              </a:ext>
            </a:extLst>
          </p:cNvPr>
          <p:cNvSpPr/>
          <p:nvPr/>
        </p:nvSpPr>
        <p:spPr>
          <a:xfrm>
            <a:off x="6403105" y="678100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UNIT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>
            <a:extLst>
              <a:ext uri="{FF2B5EF4-FFF2-40B4-BE49-F238E27FC236}">
                <a16:creationId xmlns:a16="http://schemas.microsoft.com/office/drawing/2014/main" id="{2AC40A78-5800-7FBA-6A42-36431E9C73B0}"/>
              </a:ext>
            </a:extLst>
          </p:cNvPr>
          <p:cNvSpPr/>
          <p:nvPr/>
        </p:nvSpPr>
        <p:spPr>
          <a:xfrm>
            <a:off x="3907939" y="673927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GRADE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>
            <a:extLst>
              <a:ext uri="{FF2B5EF4-FFF2-40B4-BE49-F238E27FC236}">
                <a16:creationId xmlns:a16="http://schemas.microsoft.com/office/drawing/2014/main" id="{BCECE2FB-E9E3-029D-CE87-F041752CCCA9}"/>
              </a:ext>
            </a:extLst>
          </p:cNvPr>
          <p:cNvSpPr/>
          <p:nvPr/>
        </p:nvSpPr>
        <p:spPr>
          <a:xfrm>
            <a:off x="380946" y="68642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SUBJECT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6A738669-F649-7E8D-22A2-DDABED5C531C}"/>
              </a:ext>
            </a:extLst>
          </p:cNvPr>
          <p:cNvSpPr/>
          <p:nvPr/>
        </p:nvSpPr>
        <p:spPr>
          <a:xfrm>
            <a:off x="389572" y="1254047"/>
            <a:ext cx="10296149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2" name="Picture 2">
            <a:extLst>
              <a:ext uri="{FF2B5EF4-FFF2-40B4-BE49-F238E27FC236}">
                <a16:creationId xmlns:a16="http://schemas.microsoft.com/office/drawing/2014/main" id="{6E514AB0-C020-BE90-97D2-6D0CFD62F40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11028386" y="4233"/>
            <a:ext cx="1209040" cy="4540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1" name="Group 20">
            <a:extLst>
              <a:ext uri="{FF2B5EF4-FFF2-40B4-BE49-F238E27FC236}">
                <a16:creationId xmlns:a16="http://schemas.microsoft.com/office/drawing/2014/main" id="{8B088001-1485-1EA6-D2F2-17F8FDD7834B}"/>
              </a:ext>
            </a:extLst>
          </p:cNvPr>
          <p:cNvGrpSpPr/>
          <p:nvPr/>
        </p:nvGrpSpPr>
        <p:grpSpPr>
          <a:xfrm>
            <a:off x="10889782" y="1152316"/>
            <a:ext cx="1261271" cy="716434"/>
            <a:chOff x="7446246" y="205862"/>
            <a:chExt cx="1544854" cy="691058"/>
          </a:xfrm>
        </p:grpSpPr>
        <p:sp>
          <p:nvSpPr>
            <p:cNvPr id="22" name="Rounded Rectangle 10">
              <a:extLst>
                <a:ext uri="{FF2B5EF4-FFF2-40B4-BE49-F238E27FC236}">
                  <a16:creationId xmlns:a16="http://schemas.microsoft.com/office/drawing/2014/main" id="{26F18A05-24CF-F2E2-1E08-D381735C9FA0}"/>
                </a:ext>
              </a:extLst>
            </p:cNvPr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ounded Rectangle 22">
              <a:extLst>
                <a:ext uri="{FF2B5EF4-FFF2-40B4-BE49-F238E27FC236}">
                  <a16:creationId xmlns:a16="http://schemas.microsoft.com/office/drawing/2014/main" id="{93D6F17D-35C1-ACFA-0BF6-E5A923EB90F1}"/>
                </a:ext>
              </a:extLst>
            </p:cNvPr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latin typeface="Calibri" panose="020F0502020204030204" pitchFamily="34" charset="0"/>
                  <a:cs typeface="Calibri" panose="020F0502020204030204" pitchFamily="34" charset="0"/>
                </a:rPr>
                <a:t>01:00 minutes</a:t>
              </a:r>
            </a:p>
          </p:txBody>
        </p:sp>
      </p:grpSp>
      <p:sp>
        <p:nvSpPr>
          <p:cNvPr id="45" name="Action Button: Go Home 44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420E6286-11BE-D08B-E80E-8C63C3F3C990}"/>
              </a:ext>
            </a:extLst>
          </p:cNvPr>
          <p:cNvSpPr/>
          <p:nvPr/>
        </p:nvSpPr>
        <p:spPr>
          <a:xfrm>
            <a:off x="11148277" y="3652760"/>
            <a:ext cx="744279" cy="593687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0C5C5BF-68C4-2EB9-00B6-B23242E67AB3}"/>
              </a:ext>
            </a:extLst>
          </p:cNvPr>
          <p:cNvSpPr txBox="1"/>
          <p:nvPr/>
        </p:nvSpPr>
        <p:spPr>
          <a:xfrm>
            <a:off x="692759" y="1607140"/>
            <a:ext cx="3215180" cy="52322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Critical Thinking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 descr="Critical Thinking Exercises - WATCH CDC">
            <a:extLst>
              <a:ext uri="{FF2B5EF4-FFF2-40B4-BE49-F238E27FC236}">
                <a16:creationId xmlns:a16="http://schemas.microsoft.com/office/drawing/2014/main" id="{C4D817B7-47DF-0CCA-9BFC-056DD5C718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58070" y="2263836"/>
            <a:ext cx="1080152" cy="11651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>
            <a:extLst>
              <a:ext uri="{FF2B5EF4-FFF2-40B4-BE49-F238E27FC236}">
                <a16:creationId xmlns:a16="http://schemas.microsoft.com/office/drawing/2014/main" id="{2BB92CAB-67E3-971C-1CCE-475ED10486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065" y="5200280"/>
            <a:ext cx="3968990" cy="13540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AED7183B-2482-BC5F-21D8-7A138261EE99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b="32569"/>
          <a:stretch/>
        </p:blipFill>
        <p:spPr>
          <a:xfrm>
            <a:off x="4894361" y="5088368"/>
            <a:ext cx="1083388" cy="1095812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A77EEE2-92A6-4265-EB46-E78F7B583B7C}"/>
              </a:ext>
            </a:extLst>
          </p:cNvPr>
          <p:cNvSpPr txBox="1"/>
          <p:nvPr/>
        </p:nvSpPr>
        <p:spPr>
          <a:xfrm>
            <a:off x="692758" y="2263836"/>
            <a:ext cx="8683997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>
                <a:latin typeface="Comic Sans MS" panose="030F0702030302020204" pitchFamily="66" charset="0"/>
                <a:cs typeface="Arial" panose="020B0604020202020204" pitchFamily="34" charset="0"/>
              </a:rPr>
              <a:t>What is the difference in meaning: </a:t>
            </a:r>
          </a:p>
          <a:p>
            <a:endParaRPr lang="en-US" sz="2400" dirty="0">
              <a:latin typeface="Comic Sans MS" panose="030F0702030302020204" pitchFamily="66" charset="0"/>
              <a:cs typeface="Arial" panose="020B0604020202020204" pitchFamily="34" charset="0"/>
            </a:endParaRPr>
          </a:p>
          <a:p>
            <a:r>
              <a:rPr lang="en-US" sz="2400" dirty="0">
                <a:latin typeface="Comic Sans MS" panose="030F0702030302020204" pitchFamily="66" charset="0"/>
                <a:cs typeface="Arial" panose="020B0604020202020204" pitchFamily="34" charset="0"/>
              </a:rPr>
              <a:t>My uncle, who is a doctor, is coming to visit us. </a:t>
            </a:r>
          </a:p>
          <a:p>
            <a:endParaRPr lang="en-US" sz="2400" dirty="0">
              <a:latin typeface="Comic Sans MS" panose="030F0702030302020204" pitchFamily="66" charset="0"/>
              <a:cs typeface="Arial" panose="020B0604020202020204" pitchFamily="34" charset="0"/>
            </a:endParaRPr>
          </a:p>
          <a:p>
            <a:endParaRPr lang="en-US" sz="2400" dirty="0">
              <a:latin typeface="Comic Sans MS" panose="030F0702030302020204" pitchFamily="66" charset="0"/>
              <a:cs typeface="Arial" panose="020B0604020202020204" pitchFamily="34" charset="0"/>
            </a:endParaRPr>
          </a:p>
          <a:p>
            <a:r>
              <a:rPr lang="en-US" sz="2400" dirty="0">
                <a:latin typeface="Comic Sans MS" panose="030F0702030302020204" pitchFamily="66" charset="0"/>
                <a:cs typeface="Arial" panose="020B0604020202020204" pitchFamily="34" charset="0"/>
              </a:rPr>
              <a:t>My uncle who is a doctor is coming to visit us. </a:t>
            </a:r>
          </a:p>
          <a:p>
            <a:endParaRPr lang="en-US" sz="2400" dirty="0">
              <a:latin typeface="Comic Sans MS" panose="030F0702030302020204" pitchFamily="66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0441917"/>
      </p:ext>
    </p:extLst>
  </p:cSld>
  <p:clrMapOvr>
    <a:masterClrMapping/>
  </p:clrMapOvr>
  <p:transition spd="slow"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5FF91D-29E5-60DB-F6D4-4650A5B97D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Double Wave 32">
            <a:extLst>
              <a:ext uri="{FF2B5EF4-FFF2-40B4-BE49-F238E27FC236}">
                <a16:creationId xmlns:a16="http://schemas.microsoft.com/office/drawing/2014/main" id="{8F5B21C3-A313-A798-DA84-B86668C59562}"/>
              </a:ext>
            </a:extLst>
          </p:cNvPr>
          <p:cNvSpPr/>
          <p:nvPr/>
        </p:nvSpPr>
        <p:spPr>
          <a:xfrm>
            <a:off x="8762567" y="686425"/>
            <a:ext cx="2265820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LESSON</a:t>
            </a:r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7" name="Double Wave 36">
            <a:extLst>
              <a:ext uri="{FF2B5EF4-FFF2-40B4-BE49-F238E27FC236}">
                <a16:creationId xmlns:a16="http://schemas.microsoft.com/office/drawing/2014/main" id="{FC8FC876-BA36-B7CE-D3A2-6001498EA088}"/>
              </a:ext>
            </a:extLst>
          </p:cNvPr>
          <p:cNvSpPr/>
          <p:nvPr/>
        </p:nvSpPr>
        <p:spPr>
          <a:xfrm>
            <a:off x="6403105" y="678100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UNIT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>
            <a:extLst>
              <a:ext uri="{FF2B5EF4-FFF2-40B4-BE49-F238E27FC236}">
                <a16:creationId xmlns:a16="http://schemas.microsoft.com/office/drawing/2014/main" id="{E0B6B43A-9F35-9A93-61CF-BE745F0DF5D2}"/>
              </a:ext>
            </a:extLst>
          </p:cNvPr>
          <p:cNvSpPr/>
          <p:nvPr/>
        </p:nvSpPr>
        <p:spPr>
          <a:xfrm>
            <a:off x="3907939" y="673927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GRADE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>
            <a:extLst>
              <a:ext uri="{FF2B5EF4-FFF2-40B4-BE49-F238E27FC236}">
                <a16:creationId xmlns:a16="http://schemas.microsoft.com/office/drawing/2014/main" id="{CE294CA9-2FC8-1480-EF79-80A50E12756B}"/>
              </a:ext>
            </a:extLst>
          </p:cNvPr>
          <p:cNvSpPr/>
          <p:nvPr/>
        </p:nvSpPr>
        <p:spPr>
          <a:xfrm>
            <a:off x="380946" y="68642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SUBJECT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AC7003C5-B9A7-0CBE-6402-9E66B33B77DB}"/>
              </a:ext>
            </a:extLst>
          </p:cNvPr>
          <p:cNvSpPr/>
          <p:nvPr/>
        </p:nvSpPr>
        <p:spPr>
          <a:xfrm>
            <a:off x="389572" y="1254047"/>
            <a:ext cx="10296149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2" name="Picture 2">
            <a:extLst>
              <a:ext uri="{FF2B5EF4-FFF2-40B4-BE49-F238E27FC236}">
                <a16:creationId xmlns:a16="http://schemas.microsoft.com/office/drawing/2014/main" id="{DAD9A046-C04F-05D2-D500-9DD73719988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11028386" y="4233"/>
            <a:ext cx="1209040" cy="4540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1" name="Group 20">
            <a:extLst>
              <a:ext uri="{FF2B5EF4-FFF2-40B4-BE49-F238E27FC236}">
                <a16:creationId xmlns:a16="http://schemas.microsoft.com/office/drawing/2014/main" id="{A2198332-557F-A061-61B2-0F244B8827DA}"/>
              </a:ext>
            </a:extLst>
          </p:cNvPr>
          <p:cNvGrpSpPr/>
          <p:nvPr/>
        </p:nvGrpSpPr>
        <p:grpSpPr>
          <a:xfrm>
            <a:off x="10889782" y="1152316"/>
            <a:ext cx="1261271" cy="716434"/>
            <a:chOff x="7446246" y="205862"/>
            <a:chExt cx="1544854" cy="691058"/>
          </a:xfrm>
        </p:grpSpPr>
        <p:sp>
          <p:nvSpPr>
            <p:cNvPr id="22" name="Rounded Rectangle 10">
              <a:extLst>
                <a:ext uri="{FF2B5EF4-FFF2-40B4-BE49-F238E27FC236}">
                  <a16:creationId xmlns:a16="http://schemas.microsoft.com/office/drawing/2014/main" id="{D7B94795-F41D-D0DE-0E63-B17D8187ADD6}"/>
                </a:ext>
              </a:extLst>
            </p:cNvPr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ounded Rectangle 22">
              <a:extLst>
                <a:ext uri="{FF2B5EF4-FFF2-40B4-BE49-F238E27FC236}">
                  <a16:creationId xmlns:a16="http://schemas.microsoft.com/office/drawing/2014/main" id="{F7DC179D-1C60-3923-775D-17DB60B5BB26}"/>
                </a:ext>
              </a:extLst>
            </p:cNvPr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latin typeface="Calibri" panose="020F0502020204030204" pitchFamily="34" charset="0"/>
                  <a:cs typeface="Calibri" panose="020F0502020204030204" pitchFamily="34" charset="0"/>
                </a:rPr>
                <a:t>05:00 minutes</a:t>
              </a:r>
            </a:p>
          </p:txBody>
        </p:sp>
      </p:grpSp>
      <p:pic>
        <p:nvPicPr>
          <p:cNvPr id="28" name="Picture 3">
            <a:extLst>
              <a:ext uri="{FF2B5EF4-FFF2-40B4-BE49-F238E27FC236}">
                <a16:creationId xmlns:a16="http://schemas.microsoft.com/office/drawing/2014/main" id="{15A10D97-953B-3F30-3004-AB279ED220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89781" y="6129076"/>
            <a:ext cx="1216731" cy="5989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5" name="Action Button: Go Home 44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866CAB6A-0797-6FAD-A993-E2CAF953228C}"/>
              </a:ext>
            </a:extLst>
          </p:cNvPr>
          <p:cNvSpPr/>
          <p:nvPr/>
        </p:nvSpPr>
        <p:spPr>
          <a:xfrm>
            <a:off x="11148277" y="3652760"/>
            <a:ext cx="744279" cy="593687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27B7FFD-8B18-D075-CA08-EBC61A3F72BD}"/>
              </a:ext>
            </a:extLst>
          </p:cNvPr>
          <p:cNvSpPr txBox="1"/>
          <p:nvPr/>
        </p:nvSpPr>
        <p:spPr>
          <a:xfrm>
            <a:off x="7575259" y="2869035"/>
            <a:ext cx="4278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E69A7B1-4069-FA8C-5C22-74893801DF89}"/>
              </a:ext>
            </a:extLst>
          </p:cNvPr>
          <p:cNvSpPr txBox="1"/>
          <p:nvPr/>
        </p:nvSpPr>
        <p:spPr>
          <a:xfrm>
            <a:off x="9486325" y="2844224"/>
            <a:ext cx="4278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EB3036A-E718-137B-D10B-F566589BEB8E}"/>
              </a:ext>
            </a:extLst>
          </p:cNvPr>
          <p:cNvSpPr txBox="1"/>
          <p:nvPr/>
        </p:nvSpPr>
        <p:spPr>
          <a:xfrm>
            <a:off x="9449237" y="4781025"/>
            <a:ext cx="4278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</a:rPr>
              <a:t>4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7D1358B-20CE-461B-E1D5-B8EC48BAD117}"/>
              </a:ext>
            </a:extLst>
          </p:cNvPr>
          <p:cNvSpPr txBox="1"/>
          <p:nvPr/>
        </p:nvSpPr>
        <p:spPr>
          <a:xfrm>
            <a:off x="7575259" y="4781026"/>
            <a:ext cx="4278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5C51D7C-9B2F-ACC4-2681-2C01FC7223EE}"/>
              </a:ext>
            </a:extLst>
          </p:cNvPr>
          <p:cNvSpPr txBox="1"/>
          <p:nvPr/>
        </p:nvSpPr>
        <p:spPr>
          <a:xfrm>
            <a:off x="677879" y="1610350"/>
            <a:ext cx="4304237" cy="52322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Formative Assessment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03B4574-2B5E-4E1C-A2FF-C5D424EAEB62}"/>
              </a:ext>
            </a:extLst>
          </p:cNvPr>
          <p:cNvSpPr/>
          <p:nvPr/>
        </p:nvSpPr>
        <p:spPr>
          <a:xfrm>
            <a:off x="1342300" y="2578571"/>
            <a:ext cx="810693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5400" dirty="0" err="1"/>
              <a:t>Quizziz</a:t>
            </a:r>
            <a:r>
              <a:rPr lang="en-US" sz="5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4931795"/>
      </p:ext>
    </p:extLst>
  </p:cSld>
  <p:clrMapOvr>
    <a:masterClrMapping/>
  </p:clrMapOvr>
  <p:transition spd="slow"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BF0703-8ACF-9BCF-5E91-3BCCBA74B3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ed Rectangle 25">
            <a:extLst>
              <a:ext uri="{FF2B5EF4-FFF2-40B4-BE49-F238E27FC236}">
                <a16:creationId xmlns:a16="http://schemas.microsoft.com/office/drawing/2014/main" id="{9B002122-286F-080E-0A11-98C12DA59D12}"/>
              </a:ext>
            </a:extLst>
          </p:cNvPr>
          <p:cNvSpPr/>
          <p:nvPr/>
        </p:nvSpPr>
        <p:spPr>
          <a:xfrm>
            <a:off x="0" y="1126535"/>
            <a:ext cx="1764924" cy="5400600"/>
          </a:xfrm>
          <a:prstGeom prst="roundRect">
            <a:avLst>
              <a:gd name="adj" fmla="val 7143"/>
            </a:avLst>
          </a:prstGeom>
        </p:spPr>
        <p:style>
          <a:lnRef idx="0">
            <a:schemeClr val="accent5"/>
          </a:lnRef>
          <a:fillRef idx="1002">
            <a:schemeClr val="dk2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27" name="Rounded Rectangle 26">
            <a:extLst>
              <a:ext uri="{FF2B5EF4-FFF2-40B4-BE49-F238E27FC236}">
                <a16:creationId xmlns:a16="http://schemas.microsoft.com/office/drawing/2014/main" id="{39B230DE-78E5-9D86-A5D0-CF44F873CFB0}"/>
              </a:ext>
            </a:extLst>
          </p:cNvPr>
          <p:cNvSpPr/>
          <p:nvPr/>
        </p:nvSpPr>
        <p:spPr>
          <a:xfrm>
            <a:off x="98791" y="1195248"/>
            <a:ext cx="2131514" cy="43576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OUTCOMES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29" name="Rounded Rectangle 28">
            <a:extLst>
              <a:ext uri="{FF2B5EF4-FFF2-40B4-BE49-F238E27FC236}">
                <a16:creationId xmlns:a16="http://schemas.microsoft.com/office/drawing/2014/main" id="{795BFA9C-88B3-C248-A248-10CF059C8D9E}"/>
              </a:ext>
            </a:extLst>
          </p:cNvPr>
          <p:cNvSpPr/>
          <p:nvPr/>
        </p:nvSpPr>
        <p:spPr>
          <a:xfrm>
            <a:off x="98791" y="2348346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PREASSESSMENT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0" name="Rounded Rectangle 29">
            <a:extLst>
              <a:ext uri="{FF2B5EF4-FFF2-40B4-BE49-F238E27FC236}">
                <a16:creationId xmlns:a16="http://schemas.microsoft.com/office/drawing/2014/main" id="{1C815B6B-1A94-8241-8C7B-0FA109B5DBE4}"/>
              </a:ext>
            </a:extLst>
          </p:cNvPr>
          <p:cNvSpPr/>
          <p:nvPr/>
        </p:nvSpPr>
        <p:spPr>
          <a:xfrm>
            <a:off x="85143" y="2873383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PRESENTATION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1" name="Rounded Rectangle 30">
            <a:extLst>
              <a:ext uri="{FF2B5EF4-FFF2-40B4-BE49-F238E27FC236}">
                <a16:creationId xmlns:a16="http://schemas.microsoft.com/office/drawing/2014/main" id="{E6ED2BA8-4477-20A1-6A65-4DC853B53216}"/>
              </a:ext>
            </a:extLst>
          </p:cNvPr>
          <p:cNvSpPr/>
          <p:nvPr/>
        </p:nvSpPr>
        <p:spPr>
          <a:xfrm>
            <a:off x="71495" y="3915432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FEEDBACK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2" name="Rounded Rectangle 31">
            <a:extLst>
              <a:ext uri="{FF2B5EF4-FFF2-40B4-BE49-F238E27FC236}">
                <a16:creationId xmlns:a16="http://schemas.microsoft.com/office/drawing/2014/main" id="{52E1E974-B134-8CAD-BD7B-DCFA89E303B3}"/>
              </a:ext>
            </a:extLst>
          </p:cNvPr>
          <p:cNvSpPr/>
          <p:nvPr/>
        </p:nvSpPr>
        <p:spPr>
          <a:xfrm>
            <a:off x="71495" y="3380165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1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FORMATIVE ASSESSMENT</a:t>
            </a:r>
            <a:endParaRPr lang="ar-JO" sz="11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3" name="Double Wave 32">
            <a:extLst>
              <a:ext uri="{FF2B5EF4-FFF2-40B4-BE49-F238E27FC236}">
                <a16:creationId xmlns:a16="http://schemas.microsoft.com/office/drawing/2014/main" id="{F085CF81-4D1B-97B5-C31F-D00A0DECA271}"/>
              </a:ext>
            </a:extLst>
          </p:cNvPr>
          <p:cNvSpPr/>
          <p:nvPr/>
        </p:nvSpPr>
        <p:spPr>
          <a:xfrm>
            <a:off x="9185389" y="603566"/>
            <a:ext cx="2703927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LESSON</a:t>
            </a:r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4" name="Rounded Rectangle 33">
            <a:extLst>
              <a:ext uri="{FF2B5EF4-FFF2-40B4-BE49-F238E27FC236}">
                <a16:creationId xmlns:a16="http://schemas.microsoft.com/office/drawing/2014/main" id="{1E164EA6-18E2-25AF-974C-DEA4D684FE39}"/>
              </a:ext>
            </a:extLst>
          </p:cNvPr>
          <p:cNvSpPr/>
          <p:nvPr/>
        </p:nvSpPr>
        <p:spPr>
          <a:xfrm>
            <a:off x="85143" y="4428068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DIFFERENTIATION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5" name="Rounded Rectangle 34">
            <a:extLst>
              <a:ext uri="{FF2B5EF4-FFF2-40B4-BE49-F238E27FC236}">
                <a16:creationId xmlns:a16="http://schemas.microsoft.com/office/drawing/2014/main" id="{86FEE0B9-3920-B661-B6C0-2A70FA1719E1}"/>
              </a:ext>
            </a:extLst>
          </p:cNvPr>
          <p:cNvSpPr/>
          <p:nvPr/>
        </p:nvSpPr>
        <p:spPr>
          <a:xfrm>
            <a:off x="98791" y="1766317"/>
            <a:ext cx="2158810" cy="46382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WARM UP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7" name="Double Wave 36">
            <a:extLst>
              <a:ext uri="{FF2B5EF4-FFF2-40B4-BE49-F238E27FC236}">
                <a16:creationId xmlns:a16="http://schemas.microsoft.com/office/drawing/2014/main" id="{A9984B50-43BB-DA8D-2F65-8B4080EAD1DB}"/>
              </a:ext>
            </a:extLst>
          </p:cNvPr>
          <p:cNvSpPr/>
          <p:nvPr/>
        </p:nvSpPr>
        <p:spPr>
          <a:xfrm>
            <a:off x="7243077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UNIT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>
            <a:extLst>
              <a:ext uri="{FF2B5EF4-FFF2-40B4-BE49-F238E27FC236}">
                <a16:creationId xmlns:a16="http://schemas.microsoft.com/office/drawing/2014/main" id="{CEAEC63C-3689-9D8A-625C-74402D5042EF}"/>
              </a:ext>
            </a:extLst>
          </p:cNvPr>
          <p:cNvSpPr/>
          <p:nvPr/>
        </p:nvSpPr>
        <p:spPr>
          <a:xfrm>
            <a:off x="5286971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GR</a:t>
            </a:r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ADE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>
            <a:extLst>
              <a:ext uri="{FF2B5EF4-FFF2-40B4-BE49-F238E27FC236}">
                <a16:creationId xmlns:a16="http://schemas.microsoft.com/office/drawing/2014/main" id="{2FC49089-F760-1F15-8BBD-0EFD2E7BF0C4}"/>
              </a:ext>
            </a:extLst>
          </p:cNvPr>
          <p:cNvSpPr/>
          <p:nvPr/>
        </p:nvSpPr>
        <p:spPr>
          <a:xfrm>
            <a:off x="2135318" y="60356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SUBJECT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D8D73D61-E37F-AD75-2EB7-EC2D4A5DB6E8}"/>
              </a:ext>
            </a:extLst>
          </p:cNvPr>
          <p:cNvSpPr/>
          <p:nvPr/>
        </p:nvSpPr>
        <p:spPr>
          <a:xfrm>
            <a:off x="2368219" y="1144277"/>
            <a:ext cx="8942681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>
            <a:extLst>
              <a:ext uri="{FF2B5EF4-FFF2-40B4-BE49-F238E27FC236}">
                <a16:creationId xmlns:a16="http://schemas.microsoft.com/office/drawing/2014/main" id="{5FCFE409-D6FE-BBB5-6912-4C8BA965252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359" y="458330"/>
            <a:ext cx="650166" cy="644038"/>
          </a:xfrm>
          <a:prstGeom prst="rect">
            <a:avLst/>
          </a:prstGeom>
        </p:spPr>
      </p:pic>
      <p:pic>
        <p:nvPicPr>
          <p:cNvPr id="42" name="Picture 2">
            <a:extLst>
              <a:ext uri="{FF2B5EF4-FFF2-40B4-BE49-F238E27FC236}">
                <a16:creationId xmlns:a16="http://schemas.microsoft.com/office/drawing/2014/main" id="{93223973-B21C-A6CF-D5F9-535E591CD87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11028386" y="4233"/>
            <a:ext cx="1209040" cy="4540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1" name="Group 20">
            <a:extLst>
              <a:ext uri="{FF2B5EF4-FFF2-40B4-BE49-F238E27FC236}">
                <a16:creationId xmlns:a16="http://schemas.microsoft.com/office/drawing/2014/main" id="{158D1E6F-7476-B5E5-808B-31771485F66C}"/>
              </a:ext>
            </a:extLst>
          </p:cNvPr>
          <p:cNvGrpSpPr/>
          <p:nvPr/>
        </p:nvGrpSpPr>
        <p:grpSpPr>
          <a:xfrm>
            <a:off x="10641486" y="1179783"/>
            <a:ext cx="1261271" cy="716434"/>
            <a:chOff x="7446246" y="205862"/>
            <a:chExt cx="1544854" cy="691058"/>
          </a:xfrm>
        </p:grpSpPr>
        <p:sp>
          <p:nvSpPr>
            <p:cNvPr id="22" name="Rounded Rectangle 10">
              <a:extLst>
                <a:ext uri="{FF2B5EF4-FFF2-40B4-BE49-F238E27FC236}">
                  <a16:creationId xmlns:a16="http://schemas.microsoft.com/office/drawing/2014/main" id="{EB98CAB8-6392-07AF-CF81-8199996F8C35}"/>
                </a:ext>
              </a:extLst>
            </p:cNvPr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ounded Rectangle 22">
              <a:extLst>
                <a:ext uri="{FF2B5EF4-FFF2-40B4-BE49-F238E27FC236}">
                  <a16:creationId xmlns:a16="http://schemas.microsoft.com/office/drawing/2014/main" id="{D3A86C20-FB5A-D0CF-EE1E-CF7159AA3DD6}"/>
                </a:ext>
              </a:extLst>
            </p:cNvPr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latin typeface="Calibri" panose="020F0502020204030204" pitchFamily="34" charset="0"/>
                  <a:cs typeface="Calibri" panose="020F0502020204030204" pitchFamily="34" charset="0"/>
                </a:rPr>
                <a:t>01:00 minutes</a:t>
              </a:r>
            </a:p>
          </p:txBody>
        </p:sp>
      </p:grpSp>
      <p:sp>
        <p:nvSpPr>
          <p:cNvPr id="24" name="Rounded Rectangle 23">
            <a:extLst>
              <a:ext uri="{FF2B5EF4-FFF2-40B4-BE49-F238E27FC236}">
                <a16:creationId xmlns:a16="http://schemas.microsoft.com/office/drawing/2014/main" id="{526AB84D-B6F6-1A7B-C01A-77411069C2B0}"/>
              </a:ext>
            </a:extLst>
          </p:cNvPr>
          <p:cNvSpPr/>
          <p:nvPr/>
        </p:nvSpPr>
        <p:spPr>
          <a:xfrm>
            <a:off x="85143" y="4880714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REAL LIFE APPLICATION</a:t>
            </a:r>
            <a:endParaRPr lang="ar-JO" sz="1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3" name="Rounded Rectangle 42">
            <a:extLst>
              <a:ext uri="{FF2B5EF4-FFF2-40B4-BE49-F238E27FC236}">
                <a16:creationId xmlns:a16="http://schemas.microsoft.com/office/drawing/2014/main" id="{42151E1C-0CF8-B839-B0D3-5BC248A59F6B}"/>
              </a:ext>
            </a:extLst>
          </p:cNvPr>
          <p:cNvSpPr/>
          <p:nvPr/>
        </p:nvSpPr>
        <p:spPr>
          <a:xfrm>
            <a:off x="98791" y="5398346"/>
            <a:ext cx="222705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CRITICAL THINKING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4" name="Rounded Rectangle 43">
            <a:extLst>
              <a:ext uri="{FF2B5EF4-FFF2-40B4-BE49-F238E27FC236}">
                <a16:creationId xmlns:a16="http://schemas.microsoft.com/office/drawing/2014/main" id="{94FDA51D-601A-1A01-A1AC-1908A31511BA}"/>
              </a:ext>
            </a:extLst>
          </p:cNvPr>
          <p:cNvSpPr/>
          <p:nvPr/>
        </p:nvSpPr>
        <p:spPr>
          <a:xfrm>
            <a:off x="131173" y="5913674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EXIT TICKET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pic>
        <p:nvPicPr>
          <p:cNvPr id="28" name="Picture 3">
            <a:extLst>
              <a:ext uri="{FF2B5EF4-FFF2-40B4-BE49-F238E27FC236}">
                <a16:creationId xmlns:a16="http://schemas.microsoft.com/office/drawing/2014/main" id="{CF5FEB82-D04E-63BF-B437-BD561FA61C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94769" y="6129076"/>
            <a:ext cx="1411744" cy="5989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4" name="Picture 4" descr="Entry And Exit Sign Stock Illustration - Download Image Now - Exit Sign,  Entering, Sign - iStock">
            <a:extLst>
              <a:ext uri="{FF2B5EF4-FFF2-40B4-BE49-F238E27FC236}">
                <a16:creationId xmlns:a16="http://schemas.microsoft.com/office/drawing/2014/main" id="{79C2BFF4-87ED-8AD9-C1BF-8F193F30E07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445" t="2757" r="3274" b="3427"/>
          <a:stretch/>
        </p:blipFill>
        <p:spPr bwMode="auto">
          <a:xfrm>
            <a:off x="8385620" y="1998230"/>
            <a:ext cx="2581275" cy="395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6" name="Picture 6" descr="Free Printable Exit Ticket Templates [PDF, Word] Examples">
            <a:extLst>
              <a:ext uri="{FF2B5EF4-FFF2-40B4-BE49-F238E27FC236}">
                <a16:creationId xmlns:a16="http://schemas.microsoft.com/office/drawing/2014/main" id="{89B83AE6-77E9-5E5B-1393-47806E802D6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782" b="4825"/>
          <a:stretch/>
        </p:blipFill>
        <p:spPr bwMode="auto">
          <a:xfrm>
            <a:off x="3026569" y="1467372"/>
            <a:ext cx="5015046" cy="5064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986F2893-F92B-D7B5-3029-68079EE3D666}"/>
              </a:ext>
            </a:extLst>
          </p:cNvPr>
          <p:cNvSpPr txBox="1"/>
          <p:nvPr/>
        </p:nvSpPr>
        <p:spPr>
          <a:xfrm rot="10800000" flipV="1">
            <a:off x="2434712" y="1189135"/>
            <a:ext cx="3105556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Summative Assessment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5738994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Double Wave 32"/>
          <p:cNvSpPr/>
          <p:nvPr/>
        </p:nvSpPr>
        <p:spPr>
          <a:xfrm>
            <a:off x="8762567" y="686425"/>
            <a:ext cx="2265820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LESSON</a:t>
            </a:r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7" name="Double Wave 36"/>
          <p:cNvSpPr/>
          <p:nvPr/>
        </p:nvSpPr>
        <p:spPr>
          <a:xfrm>
            <a:off x="6403105" y="678100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UNIT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/>
          <p:cNvSpPr/>
          <p:nvPr/>
        </p:nvSpPr>
        <p:spPr>
          <a:xfrm>
            <a:off x="3907939" y="673927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GRADE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/>
          <p:cNvSpPr/>
          <p:nvPr/>
        </p:nvSpPr>
        <p:spPr>
          <a:xfrm>
            <a:off x="380946" y="68642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SUBJECT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389572" y="1254047"/>
            <a:ext cx="10296149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11028386" y="4233"/>
            <a:ext cx="1209040" cy="4540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1" name="Group 20">
            <a:extLst>
              <a:ext uri="{FF2B5EF4-FFF2-40B4-BE49-F238E27FC236}">
                <a16:creationId xmlns:a16="http://schemas.microsoft.com/office/drawing/2014/main" id="{E7943F3F-787D-A74D-7161-B36D6B858079}"/>
              </a:ext>
            </a:extLst>
          </p:cNvPr>
          <p:cNvGrpSpPr/>
          <p:nvPr/>
        </p:nvGrpSpPr>
        <p:grpSpPr>
          <a:xfrm>
            <a:off x="10889782" y="1152316"/>
            <a:ext cx="1261271" cy="716434"/>
            <a:chOff x="7446246" y="205862"/>
            <a:chExt cx="1544854" cy="691058"/>
          </a:xfrm>
        </p:grpSpPr>
        <p:sp>
          <p:nvSpPr>
            <p:cNvPr id="22" name="Rounded Rectangle 10">
              <a:extLst>
                <a:ext uri="{FF2B5EF4-FFF2-40B4-BE49-F238E27FC236}">
                  <a16:creationId xmlns:a16="http://schemas.microsoft.com/office/drawing/2014/main" id="{DD194A77-839E-A485-3E29-B99FA7296432}"/>
                </a:ext>
              </a:extLst>
            </p:cNvPr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ounded Rectangle 22">
              <a:extLst>
                <a:ext uri="{FF2B5EF4-FFF2-40B4-BE49-F238E27FC236}">
                  <a16:creationId xmlns:a16="http://schemas.microsoft.com/office/drawing/2014/main" id="{63D1A1D4-AEB9-69B0-EADD-5C4E3B6A9B6F}"/>
                </a:ext>
              </a:extLst>
            </p:cNvPr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latin typeface="Calibri" panose="020F0502020204030204" pitchFamily="34" charset="0"/>
                  <a:cs typeface="Calibri" panose="020F0502020204030204" pitchFamily="34" charset="0"/>
                </a:rPr>
                <a:t>01:00 minutes</a:t>
              </a:r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468880" y="1298269"/>
            <a:ext cx="8733163" cy="147732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>
              <a:lnSpc>
                <a:spcPct val="250000"/>
              </a:lnSpc>
            </a:pPr>
            <a:endParaRPr lang="en-US" sz="2800" b="1" dirty="0">
              <a:cs typeface="GE SS Text Bold" pitchFamily="18" charset="-78"/>
            </a:endParaRPr>
          </a:p>
          <a:p>
            <a:pPr algn="r"/>
            <a:endParaRPr lang="ar-JO" sz="2000" b="1" dirty="0"/>
          </a:p>
        </p:txBody>
      </p:sp>
      <p:pic>
        <p:nvPicPr>
          <p:cNvPr id="28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89781" y="6129076"/>
            <a:ext cx="1216731" cy="5989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5" name="Action Button: Go Home 44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FA377B85-2F22-45D6-B306-BACAFE1AB7D8}"/>
              </a:ext>
            </a:extLst>
          </p:cNvPr>
          <p:cNvSpPr/>
          <p:nvPr/>
        </p:nvSpPr>
        <p:spPr>
          <a:xfrm>
            <a:off x="11148277" y="3652760"/>
            <a:ext cx="744279" cy="593687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DC8AF74-B50A-4805-A8E4-A41139DDDC04}"/>
              </a:ext>
            </a:extLst>
          </p:cNvPr>
          <p:cNvSpPr txBox="1"/>
          <p:nvPr/>
        </p:nvSpPr>
        <p:spPr>
          <a:xfrm>
            <a:off x="884575" y="1840213"/>
            <a:ext cx="3023364" cy="52322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Objective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F5706FF-838A-7336-5009-F360C5EC8EA5}"/>
              </a:ext>
            </a:extLst>
          </p:cNvPr>
          <p:cNvSpPr txBox="1"/>
          <p:nvPr/>
        </p:nvSpPr>
        <p:spPr>
          <a:xfrm>
            <a:off x="839193" y="3478989"/>
            <a:ext cx="10050587" cy="138499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457200" indent="-457200">
              <a:buFontTx/>
              <a:buChar char="-"/>
            </a:pPr>
            <a:r>
              <a:rPr lang="en-US" sz="2800" dirty="0">
                <a:latin typeface="Arial"/>
                <a:cs typeface="Arial"/>
              </a:rPr>
              <a:t>To use the different types of sentences correctly </a:t>
            </a:r>
          </a:p>
          <a:p>
            <a:pPr marL="457200" indent="-457200">
              <a:buFontTx/>
              <a:buChar char="-"/>
            </a:pPr>
            <a:endParaRPr lang="en-US" sz="2800" dirty="0">
              <a:latin typeface="Arial"/>
              <a:cs typeface="Arial"/>
            </a:endParaRPr>
          </a:p>
          <a:p>
            <a:pPr marL="457200" indent="-457200">
              <a:buFontTx/>
              <a:buChar char="-"/>
            </a:pPr>
            <a:r>
              <a:rPr lang="en-US" sz="2800" dirty="0">
                <a:latin typeface="Arial"/>
                <a:cs typeface="Arial"/>
              </a:rPr>
              <a:t>To use the relative clauses and relative pronouns correctly </a:t>
            </a:r>
          </a:p>
        </p:txBody>
      </p:sp>
      <p:pic>
        <p:nvPicPr>
          <p:cNvPr id="7" name="Picture 2" descr="Outcomes - Connecting the Dots">
            <a:extLst>
              <a:ext uri="{FF2B5EF4-FFF2-40B4-BE49-F238E27FC236}">
                <a16:creationId xmlns:a16="http://schemas.microsoft.com/office/drawing/2014/main" id="{5638A2A4-D27A-5D27-EF6B-341AEFF817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7131" y="1468355"/>
            <a:ext cx="2071610" cy="1658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4752776"/>
      </p:ext>
    </p:extLst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0CB014-D0C5-833D-DEC5-BE0D2518C9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Double Wave 32">
            <a:extLst>
              <a:ext uri="{FF2B5EF4-FFF2-40B4-BE49-F238E27FC236}">
                <a16:creationId xmlns:a16="http://schemas.microsoft.com/office/drawing/2014/main" id="{E384DA2B-679D-1876-04A3-7B57E84AE641}"/>
              </a:ext>
            </a:extLst>
          </p:cNvPr>
          <p:cNvSpPr/>
          <p:nvPr/>
        </p:nvSpPr>
        <p:spPr>
          <a:xfrm>
            <a:off x="8762567" y="686425"/>
            <a:ext cx="2265820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LESSON</a:t>
            </a:r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7" name="Double Wave 36">
            <a:extLst>
              <a:ext uri="{FF2B5EF4-FFF2-40B4-BE49-F238E27FC236}">
                <a16:creationId xmlns:a16="http://schemas.microsoft.com/office/drawing/2014/main" id="{73E8F67C-2BF5-24AC-2F8C-686E47451EC4}"/>
              </a:ext>
            </a:extLst>
          </p:cNvPr>
          <p:cNvSpPr/>
          <p:nvPr/>
        </p:nvSpPr>
        <p:spPr>
          <a:xfrm>
            <a:off x="6403105" y="678100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UNIT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>
            <a:extLst>
              <a:ext uri="{FF2B5EF4-FFF2-40B4-BE49-F238E27FC236}">
                <a16:creationId xmlns:a16="http://schemas.microsoft.com/office/drawing/2014/main" id="{26050940-D540-3F51-5BBF-949D43484C66}"/>
              </a:ext>
            </a:extLst>
          </p:cNvPr>
          <p:cNvSpPr/>
          <p:nvPr/>
        </p:nvSpPr>
        <p:spPr>
          <a:xfrm>
            <a:off x="3907939" y="673927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GRADE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>
            <a:extLst>
              <a:ext uri="{FF2B5EF4-FFF2-40B4-BE49-F238E27FC236}">
                <a16:creationId xmlns:a16="http://schemas.microsoft.com/office/drawing/2014/main" id="{720784DA-4213-4DF2-C518-05CD259E890C}"/>
              </a:ext>
            </a:extLst>
          </p:cNvPr>
          <p:cNvSpPr/>
          <p:nvPr/>
        </p:nvSpPr>
        <p:spPr>
          <a:xfrm>
            <a:off x="380946" y="68642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SUBJECT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BD257EA3-0BEB-440E-862F-12C74EB4D181}"/>
              </a:ext>
            </a:extLst>
          </p:cNvPr>
          <p:cNvSpPr/>
          <p:nvPr/>
        </p:nvSpPr>
        <p:spPr>
          <a:xfrm>
            <a:off x="389572" y="1254047"/>
            <a:ext cx="10296149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2" name="Picture 2">
            <a:extLst>
              <a:ext uri="{FF2B5EF4-FFF2-40B4-BE49-F238E27FC236}">
                <a16:creationId xmlns:a16="http://schemas.microsoft.com/office/drawing/2014/main" id="{4126937F-5F38-E2EA-FF48-1EB902FA037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11028386" y="4233"/>
            <a:ext cx="1209040" cy="4540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1" name="Group 20">
            <a:extLst>
              <a:ext uri="{FF2B5EF4-FFF2-40B4-BE49-F238E27FC236}">
                <a16:creationId xmlns:a16="http://schemas.microsoft.com/office/drawing/2014/main" id="{96B9EB3E-CAA6-0EBF-1D93-DA041B4F1AF4}"/>
              </a:ext>
            </a:extLst>
          </p:cNvPr>
          <p:cNvGrpSpPr/>
          <p:nvPr/>
        </p:nvGrpSpPr>
        <p:grpSpPr>
          <a:xfrm>
            <a:off x="10866475" y="1411914"/>
            <a:ext cx="1261271" cy="716434"/>
            <a:chOff x="7446246" y="205862"/>
            <a:chExt cx="1544854" cy="691058"/>
          </a:xfrm>
        </p:grpSpPr>
        <p:sp>
          <p:nvSpPr>
            <p:cNvPr id="22" name="Rounded Rectangle 10">
              <a:extLst>
                <a:ext uri="{FF2B5EF4-FFF2-40B4-BE49-F238E27FC236}">
                  <a16:creationId xmlns:a16="http://schemas.microsoft.com/office/drawing/2014/main" id="{1318BECD-8422-BF06-2E3A-50EB59B8CFC4}"/>
                </a:ext>
              </a:extLst>
            </p:cNvPr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ounded Rectangle 22">
              <a:extLst>
                <a:ext uri="{FF2B5EF4-FFF2-40B4-BE49-F238E27FC236}">
                  <a16:creationId xmlns:a16="http://schemas.microsoft.com/office/drawing/2014/main" id="{6DD6F6EA-1661-6F9C-889D-6BA2CB1364F5}"/>
                </a:ext>
              </a:extLst>
            </p:cNvPr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latin typeface="Calibri" panose="020F0502020204030204" pitchFamily="34" charset="0"/>
                  <a:cs typeface="Calibri" panose="020F0502020204030204" pitchFamily="34" charset="0"/>
                </a:rPr>
                <a:t>02:00 minutes</a:t>
              </a:r>
            </a:p>
          </p:txBody>
        </p:sp>
      </p:grpSp>
      <p:sp>
        <p:nvSpPr>
          <p:cNvPr id="25" name="TextBox 24">
            <a:extLst>
              <a:ext uri="{FF2B5EF4-FFF2-40B4-BE49-F238E27FC236}">
                <a16:creationId xmlns:a16="http://schemas.microsoft.com/office/drawing/2014/main" id="{117894E1-4077-C12A-C4AD-A02A502DDF1C}"/>
              </a:ext>
            </a:extLst>
          </p:cNvPr>
          <p:cNvSpPr txBox="1"/>
          <p:nvPr/>
        </p:nvSpPr>
        <p:spPr>
          <a:xfrm>
            <a:off x="468880" y="1298269"/>
            <a:ext cx="8733163" cy="147732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>
              <a:lnSpc>
                <a:spcPct val="250000"/>
              </a:lnSpc>
            </a:pPr>
            <a:endParaRPr lang="en-US" sz="2800" b="1" dirty="0">
              <a:cs typeface="GE SS Text Bold" pitchFamily="18" charset="-78"/>
            </a:endParaRPr>
          </a:p>
          <a:p>
            <a:pPr algn="r"/>
            <a:endParaRPr lang="ar-JO" sz="2000" b="1" dirty="0"/>
          </a:p>
        </p:txBody>
      </p:sp>
      <p:pic>
        <p:nvPicPr>
          <p:cNvPr id="28" name="Picture 3">
            <a:extLst>
              <a:ext uri="{FF2B5EF4-FFF2-40B4-BE49-F238E27FC236}">
                <a16:creationId xmlns:a16="http://schemas.microsoft.com/office/drawing/2014/main" id="{AFC6BBAC-1A87-2ABA-777B-7AEEC11E18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89781" y="6129076"/>
            <a:ext cx="1216731" cy="5989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5" name="Action Button: Go Home 44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B07C1E01-1531-C61D-6D9B-42A2D03316F2}"/>
              </a:ext>
            </a:extLst>
          </p:cNvPr>
          <p:cNvSpPr/>
          <p:nvPr/>
        </p:nvSpPr>
        <p:spPr>
          <a:xfrm>
            <a:off x="11148277" y="3652760"/>
            <a:ext cx="744279" cy="593687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5B5EE55-5278-D700-8895-1806AA5FF78C}"/>
              </a:ext>
            </a:extLst>
          </p:cNvPr>
          <p:cNvSpPr txBox="1"/>
          <p:nvPr/>
        </p:nvSpPr>
        <p:spPr>
          <a:xfrm>
            <a:off x="649633" y="1668695"/>
            <a:ext cx="3057295" cy="95410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Warm-Up + preassessment</a:t>
            </a:r>
            <a:endParaRPr lang="ar-JO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45D37D1-388A-2E7A-E363-E904F5B488F3}"/>
              </a:ext>
            </a:extLst>
          </p:cNvPr>
          <p:cNvSpPr txBox="1"/>
          <p:nvPr/>
        </p:nvSpPr>
        <p:spPr>
          <a:xfrm>
            <a:off x="3343221" y="2753763"/>
            <a:ext cx="611976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4"/>
              </a:rPr>
              <a:t>https://wordwall.net/play/86770/102/364</a:t>
            </a: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79AF7FE-BEB0-E7D6-AB69-E1A4363E192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32452" y="3652760"/>
            <a:ext cx="2400300" cy="19050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E2EB3C8-E681-16BB-D4D3-48368003DED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89632" y="4249996"/>
            <a:ext cx="2286000" cy="2286000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CF88033B-A2A2-A348-FF45-A748EA82EF13}"/>
              </a:ext>
            </a:extLst>
          </p:cNvPr>
          <p:cNvSpPr/>
          <p:nvPr/>
        </p:nvSpPr>
        <p:spPr>
          <a:xfrm>
            <a:off x="4399740" y="1468640"/>
            <a:ext cx="615508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Knowing each other!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1950596F-AA3C-FFA5-2941-79A97424E39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91156" y="3392391"/>
            <a:ext cx="2915773" cy="29157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3533159"/>
      </p:ext>
    </p:extLst>
  </p:cSld>
  <p:clrMapOvr>
    <a:masterClrMapping/>
  </p:clrMapOvr>
  <p:transition spd="slow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0CB014-D0C5-833D-DEC5-BE0D2518C9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Double Wave 32">
            <a:extLst>
              <a:ext uri="{FF2B5EF4-FFF2-40B4-BE49-F238E27FC236}">
                <a16:creationId xmlns:a16="http://schemas.microsoft.com/office/drawing/2014/main" id="{E384DA2B-679D-1876-04A3-7B57E84AE641}"/>
              </a:ext>
            </a:extLst>
          </p:cNvPr>
          <p:cNvSpPr/>
          <p:nvPr/>
        </p:nvSpPr>
        <p:spPr>
          <a:xfrm>
            <a:off x="8762567" y="686425"/>
            <a:ext cx="2265820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LESSON</a:t>
            </a:r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7" name="Double Wave 36">
            <a:extLst>
              <a:ext uri="{FF2B5EF4-FFF2-40B4-BE49-F238E27FC236}">
                <a16:creationId xmlns:a16="http://schemas.microsoft.com/office/drawing/2014/main" id="{73E8F67C-2BF5-24AC-2F8C-686E47451EC4}"/>
              </a:ext>
            </a:extLst>
          </p:cNvPr>
          <p:cNvSpPr/>
          <p:nvPr/>
        </p:nvSpPr>
        <p:spPr>
          <a:xfrm>
            <a:off x="6403105" y="678100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UNIT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>
            <a:extLst>
              <a:ext uri="{FF2B5EF4-FFF2-40B4-BE49-F238E27FC236}">
                <a16:creationId xmlns:a16="http://schemas.microsoft.com/office/drawing/2014/main" id="{26050940-D540-3F51-5BBF-949D43484C66}"/>
              </a:ext>
            </a:extLst>
          </p:cNvPr>
          <p:cNvSpPr/>
          <p:nvPr/>
        </p:nvSpPr>
        <p:spPr>
          <a:xfrm>
            <a:off x="3907939" y="673927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GRADE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>
            <a:extLst>
              <a:ext uri="{FF2B5EF4-FFF2-40B4-BE49-F238E27FC236}">
                <a16:creationId xmlns:a16="http://schemas.microsoft.com/office/drawing/2014/main" id="{720784DA-4213-4DF2-C518-05CD259E890C}"/>
              </a:ext>
            </a:extLst>
          </p:cNvPr>
          <p:cNvSpPr/>
          <p:nvPr/>
        </p:nvSpPr>
        <p:spPr>
          <a:xfrm>
            <a:off x="380946" y="68642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SUBJECT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BD257EA3-0BEB-440E-862F-12C74EB4D181}"/>
              </a:ext>
            </a:extLst>
          </p:cNvPr>
          <p:cNvSpPr/>
          <p:nvPr/>
        </p:nvSpPr>
        <p:spPr>
          <a:xfrm>
            <a:off x="389572" y="1254047"/>
            <a:ext cx="10296149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2" name="Picture 2">
            <a:extLst>
              <a:ext uri="{FF2B5EF4-FFF2-40B4-BE49-F238E27FC236}">
                <a16:creationId xmlns:a16="http://schemas.microsoft.com/office/drawing/2014/main" id="{4126937F-5F38-E2EA-FF48-1EB902FA037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11028386" y="4233"/>
            <a:ext cx="1209040" cy="4540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1" name="Group 20">
            <a:extLst>
              <a:ext uri="{FF2B5EF4-FFF2-40B4-BE49-F238E27FC236}">
                <a16:creationId xmlns:a16="http://schemas.microsoft.com/office/drawing/2014/main" id="{96B9EB3E-CAA6-0EBF-1D93-DA041B4F1AF4}"/>
              </a:ext>
            </a:extLst>
          </p:cNvPr>
          <p:cNvGrpSpPr/>
          <p:nvPr/>
        </p:nvGrpSpPr>
        <p:grpSpPr>
          <a:xfrm>
            <a:off x="10866475" y="1411914"/>
            <a:ext cx="1261271" cy="716434"/>
            <a:chOff x="7446246" y="205862"/>
            <a:chExt cx="1544854" cy="691058"/>
          </a:xfrm>
        </p:grpSpPr>
        <p:sp>
          <p:nvSpPr>
            <p:cNvPr id="22" name="Rounded Rectangle 10">
              <a:extLst>
                <a:ext uri="{FF2B5EF4-FFF2-40B4-BE49-F238E27FC236}">
                  <a16:creationId xmlns:a16="http://schemas.microsoft.com/office/drawing/2014/main" id="{1318BECD-8422-BF06-2E3A-50EB59B8CFC4}"/>
                </a:ext>
              </a:extLst>
            </p:cNvPr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ounded Rectangle 22">
              <a:extLst>
                <a:ext uri="{FF2B5EF4-FFF2-40B4-BE49-F238E27FC236}">
                  <a16:creationId xmlns:a16="http://schemas.microsoft.com/office/drawing/2014/main" id="{6DD6F6EA-1661-6F9C-889D-6BA2CB1364F5}"/>
                </a:ext>
              </a:extLst>
            </p:cNvPr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latin typeface="Calibri" panose="020F0502020204030204" pitchFamily="34" charset="0"/>
                  <a:cs typeface="Calibri" panose="020F0502020204030204" pitchFamily="34" charset="0"/>
                </a:rPr>
                <a:t>02:00 minutes</a:t>
              </a:r>
            </a:p>
          </p:txBody>
        </p:sp>
      </p:grpSp>
      <p:sp>
        <p:nvSpPr>
          <p:cNvPr id="25" name="TextBox 24">
            <a:extLst>
              <a:ext uri="{FF2B5EF4-FFF2-40B4-BE49-F238E27FC236}">
                <a16:creationId xmlns:a16="http://schemas.microsoft.com/office/drawing/2014/main" id="{117894E1-4077-C12A-C4AD-A02A502DDF1C}"/>
              </a:ext>
            </a:extLst>
          </p:cNvPr>
          <p:cNvSpPr txBox="1"/>
          <p:nvPr/>
        </p:nvSpPr>
        <p:spPr>
          <a:xfrm>
            <a:off x="468880" y="1298269"/>
            <a:ext cx="8733163" cy="147732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>
              <a:lnSpc>
                <a:spcPct val="250000"/>
              </a:lnSpc>
            </a:pPr>
            <a:endParaRPr lang="en-US" sz="2800" b="1" dirty="0">
              <a:cs typeface="GE SS Text Bold" pitchFamily="18" charset="-78"/>
            </a:endParaRPr>
          </a:p>
          <a:p>
            <a:pPr algn="r"/>
            <a:endParaRPr lang="ar-JO" sz="2000" b="1" dirty="0"/>
          </a:p>
        </p:txBody>
      </p:sp>
      <p:sp>
        <p:nvSpPr>
          <p:cNvPr id="45" name="Action Button: Go Home 44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B07C1E01-1531-C61D-6D9B-42A2D03316F2}"/>
              </a:ext>
            </a:extLst>
          </p:cNvPr>
          <p:cNvSpPr/>
          <p:nvPr/>
        </p:nvSpPr>
        <p:spPr>
          <a:xfrm>
            <a:off x="11148277" y="3652760"/>
            <a:ext cx="744279" cy="593687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5B5EE55-5278-D700-8895-1806AA5FF78C}"/>
              </a:ext>
            </a:extLst>
          </p:cNvPr>
          <p:cNvSpPr txBox="1"/>
          <p:nvPr/>
        </p:nvSpPr>
        <p:spPr>
          <a:xfrm>
            <a:off x="649633" y="1668695"/>
            <a:ext cx="3057295" cy="52322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preassessment</a:t>
            </a:r>
            <a:endParaRPr lang="ar-JO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73A167C-6124-4150-9494-8A91AC6F75F1}"/>
              </a:ext>
            </a:extLst>
          </p:cNvPr>
          <p:cNvSpPr/>
          <p:nvPr/>
        </p:nvSpPr>
        <p:spPr>
          <a:xfrm>
            <a:off x="850605" y="2414293"/>
            <a:ext cx="8293395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/>
              <a:t>The boy who won the race is my cousin.</a:t>
            </a:r>
          </a:p>
          <a:p>
            <a:endParaRPr lang="en-US" sz="3200" dirty="0"/>
          </a:p>
          <a:p>
            <a:pPr marL="342900" indent="-342900">
              <a:buAutoNum type="alphaLcParenR"/>
            </a:pPr>
            <a:r>
              <a:rPr lang="en-US" sz="3200" dirty="0"/>
              <a:t>Simple</a:t>
            </a:r>
          </a:p>
          <a:p>
            <a:pPr marL="342900" indent="-342900">
              <a:buAutoNum type="alphaLcParenR"/>
            </a:pPr>
            <a:r>
              <a:rPr lang="en-US" sz="3200" dirty="0"/>
              <a:t>Compound</a:t>
            </a:r>
          </a:p>
          <a:p>
            <a:pPr marL="342900" indent="-342900">
              <a:buAutoNum type="alphaLcParenR"/>
            </a:pPr>
            <a:r>
              <a:rPr lang="en-US" sz="3200" dirty="0"/>
              <a:t> Complex</a:t>
            </a:r>
          </a:p>
        </p:txBody>
      </p:sp>
    </p:spTree>
    <p:extLst>
      <p:ext uri="{BB962C8B-B14F-4D97-AF65-F5344CB8AC3E}">
        <p14:creationId xmlns:p14="http://schemas.microsoft.com/office/powerpoint/2010/main" val="2942952028"/>
      </p:ext>
    </p:extLst>
  </p:cSld>
  <p:clrMapOvr>
    <a:masterClrMapping/>
  </p:clrMapOvr>
  <p:transition spd="slow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0CB014-D0C5-833D-DEC5-BE0D2518C9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Double Wave 32">
            <a:extLst>
              <a:ext uri="{FF2B5EF4-FFF2-40B4-BE49-F238E27FC236}">
                <a16:creationId xmlns:a16="http://schemas.microsoft.com/office/drawing/2014/main" id="{E384DA2B-679D-1876-04A3-7B57E84AE641}"/>
              </a:ext>
            </a:extLst>
          </p:cNvPr>
          <p:cNvSpPr/>
          <p:nvPr/>
        </p:nvSpPr>
        <p:spPr>
          <a:xfrm>
            <a:off x="8762567" y="686425"/>
            <a:ext cx="2265820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LESSON</a:t>
            </a:r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7" name="Double Wave 36">
            <a:extLst>
              <a:ext uri="{FF2B5EF4-FFF2-40B4-BE49-F238E27FC236}">
                <a16:creationId xmlns:a16="http://schemas.microsoft.com/office/drawing/2014/main" id="{73E8F67C-2BF5-24AC-2F8C-686E47451EC4}"/>
              </a:ext>
            </a:extLst>
          </p:cNvPr>
          <p:cNvSpPr/>
          <p:nvPr/>
        </p:nvSpPr>
        <p:spPr>
          <a:xfrm>
            <a:off x="6403105" y="678100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UNIT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>
            <a:extLst>
              <a:ext uri="{FF2B5EF4-FFF2-40B4-BE49-F238E27FC236}">
                <a16:creationId xmlns:a16="http://schemas.microsoft.com/office/drawing/2014/main" id="{26050940-D540-3F51-5BBF-949D43484C66}"/>
              </a:ext>
            </a:extLst>
          </p:cNvPr>
          <p:cNvSpPr/>
          <p:nvPr/>
        </p:nvSpPr>
        <p:spPr>
          <a:xfrm>
            <a:off x="3907939" y="673927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GRADE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>
            <a:extLst>
              <a:ext uri="{FF2B5EF4-FFF2-40B4-BE49-F238E27FC236}">
                <a16:creationId xmlns:a16="http://schemas.microsoft.com/office/drawing/2014/main" id="{720784DA-4213-4DF2-C518-05CD259E890C}"/>
              </a:ext>
            </a:extLst>
          </p:cNvPr>
          <p:cNvSpPr/>
          <p:nvPr/>
        </p:nvSpPr>
        <p:spPr>
          <a:xfrm>
            <a:off x="380946" y="68642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SUBJECT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BD257EA3-0BEB-440E-862F-12C74EB4D181}"/>
              </a:ext>
            </a:extLst>
          </p:cNvPr>
          <p:cNvSpPr/>
          <p:nvPr/>
        </p:nvSpPr>
        <p:spPr>
          <a:xfrm>
            <a:off x="389572" y="1254047"/>
            <a:ext cx="10296149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2" name="Picture 2">
            <a:extLst>
              <a:ext uri="{FF2B5EF4-FFF2-40B4-BE49-F238E27FC236}">
                <a16:creationId xmlns:a16="http://schemas.microsoft.com/office/drawing/2014/main" id="{4126937F-5F38-E2EA-FF48-1EB902FA037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11028386" y="4233"/>
            <a:ext cx="1209040" cy="4540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1" name="Group 20">
            <a:extLst>
              <a:ext uri="{FF2B5EF4-FFF2-40B4-BE49-F238E27FC236}">
                <a16:creationId xmlns:a16="http://schemas.microsoft.com/office/drawing/2014/main" id="{96B9EB3E-CAA6-0EBF-1D93-DA041B4F1AF4}"/>
              </a:ext>
            </a:extLst>
          </p:cNvPr>
          <p:cNvGrpSpPr/>
          <p:nvPr/>
        </p:nvGrpSpPr>
        <p:grpSpPr>
          <a:xfrm>
            <a:off x="10866475" y="1411914"/>
            <a:ext cx="1261271" cy="716434"/>
            <a:chOff x="7446246" y="205862"/>
            <a:chExt cx="1544854" cy="691058"/>
          </a:xfrm>
        </p:grpSpPr>
        <p:sp>
          <p:nvSpPr>
            <p:cNvPr id="22" name="Rounded Rectangle 10">
              <a:extLst>
                <a:ext uri="{FF2B5EF4-FFF2-40B4-BE49-F238E27FC236}">
                  <a16:creationId xmlns:a16="http://schemas.microsoft.com/office/drawing/2014/main" id="{1318BECD-8422-BF06-2E3A-50EB59B8CFC4}"/>
                </a:ext>
              </a:extLst>
            </p:cNvPr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ounded Rectangle 22">
              <a:extLst>
                <a:ext uri="{FF2B5EF4-FFF2-40B4-BE49-F238E27FC236}">
                  <a16:creationId xmlns:a16="http://schemas.microsoft.com/office/drawing/2014/main" id="{6DD6F6EA-1661-6F9C-889D-6BA2CB1364F5}"/>
                </a:ext>
              </a:extLst>
            </p:cNvPr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latin typeface="Calibri" panose="020F0502020204030204" pitchFamily="34" charset="0"/>
                  <a:cs typeface="Calibri" panose="020F0502020204030204" pitchFamily="34" charset="0"/>
                </a:rPr>
                <a:t>02:00 minutes</a:t>
              </a:r>
            </a:p>
          </p:txBody>
        </p:sp>
      </p:grpSp>
      <p:sp>
        <p:nvSpPr>
          <p:cNvPr id="25" name="TextBox 24">
            <a:extLst>
              <a:ext uri="{FF2B5EF4-FFF2-40B4-BE49-F238E27FC236}">
                <a16:creationId xmlns:a16="http://schemas.microsoft.com/office/drawing/2014/main" id="{117894E1-4077-C12A-C4AD-A02A502DDF1C}"/>
              </a:ext>
            </a:extLst>
          </p:cNvPr>
          <p:cNvSpPr txBox="1"/>
          <p:nvPr/>
        </p:nvSpPr>
        <p:spPr>
          <a:xfrm>
            <a:off x="468880" y="1298269"/>
            <a:ext cx="8733163" cy="147732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>
              <a:lnSpc>
                <a:spcPct val="250000"/>
              </a:lnSpc>
            </a:pPr>
            <a:endParaRPr lang="en-US" sz="2800" b="1" dirty="0">
              <a:cs typeface="GE SS Text Bold" pitchFamily="18" charset="-78"/>
            </a:endParaRPr>
          </a:p>
          <a:p>
            <a:pPr algn="r"/>
            <a:endParaRPr lang="ar-JO" sz="2000" b="1" dirty="0"/>
          </a:p>
        </p:txBody>
      </p:sp>
      <p:sp>
        <p:nvSpPr>
          <p:cNvPr id="45" name="Action Button: Go Home 44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B07C1E01-1531-C61D-6D9B-42A2D03316F2}"/>
              </a:ext>
            </a:extLst>
          </p:cNvPr>
          <p:cNvSpPr/>
          <p:nvPr/>
        </p:nvSpPr>
        <p:spPr>
          <a:xfrm>
            <a:off x="11148277" y="3652760"/>
            <a:ext cx="744279" cy="593687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5B5EE55-5278-D700-8895-1806AA5FF78C}"/>
              </a:ext>
            </a:extLst>
          </p:cNvPr>
          <p:cNvSpPr txBox="1"/>
          <p:nvPr/>
        </p:nvSpPr>
        <p:spPr>
          <a:xfrm>
            <a:off x="649633" y="1668695"/>
            <a:ext cx="3057295" cy="52322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preassessment</a:t>
            </a:r>
            <a:endParaRPr lang="ar-JO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73A167C-6124-4150-9494-8A91AC6F75F1}"/>
              </a:ext>
            </a:extLst>
          </p:cNvPr>
          <p:cNvSpPr/>
          <p:nvPr/>
        </p:nvSpPr>
        <p:spPr>
          <a:xfrm>
            <a:off x="850605" y="2414293"/>
            <a:ext cx="8293395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/>
              <a:t>The woman ___ lives next door is very friendly.</a:t>
            </a:r>
          </a:p>
          <a:p>
            <a:endParaRPr lang="en-US" sz="3200" dirty="0"/>
          </a:p>
          <a:p>
            <a:pPr marL="514350" indent="-514350">
              <a:buAutoNum type="alphaLcParenR"/>
            </a:pPr>
            <a:r>
              <a:rPr lang="en-US" sz="3200" dirty="0"/>
              <a:t>Which</a:t>
            </a:r>
          </a:p>
          <a:p>
            <a:pPr marL="514350" indent="-514350">
              <a:buAutoNum type="alphaLcParenR"/>
            </a:pPr>
            <a:r>
              <a:rPr lang="en-US" sz="3200" dirty="0"/>
              <a:t> who </a:t>
            </a:r>
          </a:p>
          <a:p>
            <a:pPr marL="514350" indent="-514350">
              <a:buAutoNum type="alphaLcParenR"/>
            </a:pPr>
            <a:r>
              <a:rPr lang="en-US" sz="3200" dirty="0"/>
              <a:t>Whose</a:t>
            </a:r>
          </a:p>
        </p:txBody>
      </p:sp>
    </p:spTree>
    <p:extLst>
      <p:ext uri="{BB962C8B-B14F-4D97-AF65-F5344CB8AC3E}">
        <p14:creationId xmlns:p14="http://schemas.microsoft.com/office/powerpoint/2010/main" val="3811057529"/>
      </p:ext>
    </p:extLst>
  </p:cSld>
  <p:clrMapOvr>
    <a:masterClrMapping/>
  </p:clrMapOvr>
  <p:transition spd="slow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0CB014-D0C5-833D-DEC5-BE0D2518C9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Double Wave 32">
            <a:extLst>
              <a:ext uri="{FF2B5EF4-FFF2-40B4-BE49-F238E27FC236}">
                <a16:creationId xmlns:a16="http://schemas.microsoft.com/office/drawing/2014/main" id="{E384DA2B-679D-1876-04A3-7B57E84AE641}"/>
              </a:ext>
            </a:extLst>
          </p:cNvPr>
          <p:cNvSpPr/>
          <p:nvPr/>
        </p:nvSpPr>
        <p:spPr>
          <a:xfrm>
            <a:off x="8762567" y="686425"/>
            <a:ext cx="2265820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LESSON</a:t>
            </a:r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7" name="Double Wave 36">
            <a:extLst>
              <a:ext uri="{FF2B5EF4-FFF2-40B4-BE49-F238E27FC236}">
                <a16:creationId xmlns:a16="http://schemas.microsoft.com/office/drawing/2014/main" id="{73E8F67C-2BF5-24AC-2F8C-686E47451EC4}"/>
              </a:ext>
            </a:extLst>
          </p:cNvPr>
          <p:cNvSpPr/>
          <p:nvPr/>
        </p:nvSpPr>
        <p:spPr>
          <a:xfrm>
            <a:off x="6403105" y="678100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UNIT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>
            <a:extLst>
              <a:ext uri="{FF2B5EF4-FFF2-40B4-BE49-F238E27FC236}">
                <a16:creationId xmlns:a16="http://schemas.microsoft.com/office/drawing/2014/main" id="{26050940-D540-3F51-5BBF-949D43484C66}"/>
              </a:ext>
            </a:extLst>
          </p:cNvPr>
          <p:cNvSpPr/>
          <p:nvPr/>
        </p:nvSpPr>
        <p:spPr>
          <a:xfrm>
            <a:off x="3907939" y="673927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GRADE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>
            <a:extLst>
              <a:ext uri="{FF2B5EF4-FFF2-40B4-BE49-F238E27FC236}">
                <a16:creationId xmlns:a16="http://schemas.microsoft.com/office/drawing/2014/main" id="{720784DA-4213-4DF2-C518-05CD259E890C}"/>
              </a:ext>
            </a:extLst>
          </p:cNvPr>
          <p:cNvSpPr/>
          <p:nvPr/>
        </p:nvSpPr>
        <p:spPr>
          <a:xfrm>
            <a:off x="380946" y="68642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SUBJECT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BD257EA3-0BEB-440E-862F-12C74EB4D181}"/>
              </a:ext>
            </a:extLst>
          </p:cNvPr>
          <p:cNvSpPr/>
          <p:nvPr/>
        </p:nvSpPr>
        <p:spPr>
          <a:xfrm>
            <a:off x="389572" y="1254047"/>
            <a:ext cx="10296149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2" name="Picture 2">
            <a:extLst>
              <a:ext uri="{FF2B5EF4-FFF2-40B4-BE49-F238E27FC236}">
                <a16:creationId xmlns:a16="http://schemas.microsoft.com/office/drawing/2014/main" id="{4126937F-5F38-E2EA-FF48-1EB902FA037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11028386" y="4233"/>
            <a:ext cx="1209040" cy="4540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1" name="Group 20">
            <a:extLst>
              <a:ext uri="{FF2B5EF4-FFF2-40B4-BE49-F238E27FC236}">
                <a16:creationId xmlns:a16="http://schemas.microsoft.com/office/drawing/2014/main" id="{96B9EB3E-CAA6-0EBF-1D93-DA041B4F1AF4}"/>
              </a:ext>
            </a:extLst>
          </p:cNvPr>
          <p:cNvGrpSpPr/>
          <p:nvPr/>
        </p:nvGrpSpPr>
        <p:grpSpPr>
          <a:xfrm>
            <a:off x="10866475" y="1411914"/>
            <a:ext cx="1261271" cy="716434"/>
            <a:chOff x="7446246" y="205862"/>
            <a:chExt cx="1544854" cy="691058"/>
          </a:xfrm>
        </p:grpSpPr>
        <p:sp>
          <p:nvSpPr>
            <p:cNvPr id="22" name="Rounded Rectangle 10">
              <a:extLst>
                <a:ext uri="{FF2B5EF4-FFF2-40B4-BE49-F238E27FC236}">
                  <a16:creationId xmlns:a16="http://schemas.microsoft.com/office/drawing/2014/main" id="{1318BECD-8422-BF06-2E3A-50EB59B8CFC4}"/>
                </a:ext>
              </a:extLst>
            </p:cNvPr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ounded Rectangle 22">
              <a:extLst>
                <a:ext uri="{FF2B5EF4-FFF2-40B4-BE49-F238E27FC236}">
                  <a16:creationId xmlns:a16="http://schemas.microsoft.com/office/drawing/2014/main" id="{6DD6F6EA-1661-6F9C-889D-6BA2CB1364F5}"/>
                </a:ext>
              </a:extLst>
            </p:cNvPr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latin typeface="Calibri" panose="020F0502020204030204" pitchFamily="34" charset="0"/>
                  <a:cs typeface="Calibri" panose="020F0502020204030204" pitchFamily="34" charset="0"/>
                </a:rPr>
                <a:t>02:00 minutes</a:t>
              </a:r>
            </a:p>
          </p:txBody>
        </p:sp>
      </p:grpSp>
      <p:sp>
        <p:nvSpPr>
          <p:cNvPr id="25" name="TextBox 24">
            <a:extLst>
              <a:ext uri="{FF2B5EF4-FFF2-40B4-BE49-F238E27FC236}">
                <a16:creationId xmlns:a16="http://schemas.microsoft.com/office/drawing/2014/main" id="{117894E1-4077-C12A-C4AD-A02A502DDF1C}"/>
              </a:ext>
            </a:extLst>
          </p:cNvPr>
          <p:cNvSpPr txBox="1"/>
          <p:nvPr/>
        </p:nvSpPr>
        <p:spPr>
          <a:xfrm>
            <a:off x="468880" y="1298269"/>
            <a:ext cx="8733163" cy="147732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>
              <a:lnSpc>
                <a:spcPct val="250000"/>
              </a:lnSpc>
            </a:pPr>
            <a:endParaRPr lang="en-US" sz="2800" b="1" dirty="0">
              <a:cs typeface="GE SS Text Bold" pitchFamily="18" charset="-78"/>
            </a:endParaRPr>
          </a:p>
          <a:p>
            <a:pPr algn="r"/>
            <a:endParaRPr lang="ar-JO" sz="2000" b="1" dirty="0"/>
          </a:p>
        </p:txBody>
      </p:sp>
      <p:sp>
        <p:nvSpPr>
          <p:cNvPr id="45" name="Action Button: Go Home 44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B07C1E01-1531-C61D-6D9B-42A2D03316F2}"/>
              </a:ext>
            </a:extLst>
          </p:cNvPr>
          <p:cNvSpPr/>
          <p:nvPr/>
        </p:nvSpPr>
        <p:spPr>
          <a:xfrm>
            <a:off x="11148277" y="3652760"/>
            <a:ext cx="744279" cy="593687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5B5EE55-5278-D700-8895-1806AA5FF78C}"/>
              </a:ext>
            </a:extLst>
          </p:cNvPr>
          <p:cNvSpPr txBox="1"/>
          <p:nvPr/>
        </p:nvSpPr>
        <p:spPr>
          <a:xfrm>
            <a:off x="649633" y="1668695"/>
            <a:ext cx="3057295" cy="52322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preassessment</a:t>
            </a:r>
            <a:endParaRPr lang="ar-JO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73A167C-6124-4150-9494-8A91AC6F75F1}"/>
              </a:ext>
            </a:extLst>
          </p:cNvPr>
          <p:cNvSpPr/>
          <p:nvPr/>
        </p:nvSpPr>
        <p:spPr>
          <a:xfrm>
            <a:off x="850605" y="2414293"/>
            <a:ext cx="8293395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/>
              <a:t>I saw the car that my father bought last week.</a:t>
            </a:r>
          </a:p>
          <a:p>
            <a:endParaRPr lang="en-US" sz="3200" dirty="0"/>
          </a:p>
          <a:p>
            <a:pPr marL="514350" indent="-514350">
              <a:buAutoNum type="alphaLcParenR"/>
            </a:pPr>
            <a:r>
              <a:rPr lang="en-US" sz="3200" dirty="0"/>
              <a:t>Simple</a:t>
            </a:r>
          </a:p>
          <a:p>
            <a:pPr marL="514350" indent="-514350">
              <a:buAutoNum type="alphaLcParenR"/>
            </a:pPr>
            <a:r>
              <a:rPr lang="en-US" sz="3200" dirty="0"/>
              <a:t>Compound</a:t>
            </a:r>
          </a:p>
          <a:p>
            <a:pPr marL="514350" indent="-514350">
              <a:buAutoNum type="alphaLcParenR"/>
            </a:pPr>
            <a:r>
              <a:rPr lang="en-US" sz="3200" dirty="0"/>
              <a:t>Complex</a:t>
            </a:r>
          </a:p>
        </p:txBody>
      </p:sp>
    </p:spTree>
    <p:extLst>
      <p:ext uri="{BB962C8B-B14F-4D97-AF65-F5344CB8AC3E}">
        <p14:creationId xmlns:p14="http://schemas.microsoft.com/office/powerpoint/2010/main" val="1418450440"/>
      </p:ext>
    </p:extLst>
  </p:cSld>
  <p:clrMapOvr>
    <a:masterClrMapping/>
  </p:clrMapOvr>
  <p:transition spd="slow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Double Wave 32"/>
          <p:cNvSpPr/>
          <p:nvPr/>
        </p:nvSpPr>
        <p:spPr>
          <a:xfrm>
            <a:off x="8762567" y="686425"/>
            <a:ext cx="2265820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LESSON</a:t>
            </a:r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7" name="Double Wave 36"/>
          <p:cNvSpPr/>
          <p:nvPr/>
        </p:nvSpPr>
        <p:spPr>
          <a:xfrm>
            <a:off x="6403105" y="678100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UNIT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/>
          <p:cNvSpPr/>
          <p:nvPr/>
        </p:nvSpPr>
        <p:spPr>
          <a:xfrm>
            <a:off x="3907939" y="673927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GRADE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/>
          <p:cNvSpPr/>
          <p:nvPr/>
        </p:nvSpPr>
        <p:spPr>
          <a:xfrm>
            <a:off x="380946" y="68642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SUBJECT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389572" y="1254047"/>
            <a:ext cx="10296149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11028386" y="4233"/>
            <a:ext cx="1209040" cy="4540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1" name="Group 20">
            <a:extLst>
              <a:ext uri="{FF2B5EF4-FFF2-40B4-BE49-F238E27FC236}">
                <a16:creationId xmlns:a16="http://schemas.microsoft.com/office/drawing/2014/main" id="{E7943F3F-787D-A74D-7161-B36D6B858079}"/>
              </a:ext>
            </a:extLst>
          </p:cNvPr>
          <p:cNvGrpSpPr/>
          <p:nvPr/>
        </p:nvGrpSpPr>
        <p:grpSpPr>
          <a:xfrm>
            <a:off x="10889782" y="1152316"/>
            <a:ext cx="1261271" cy="716434"/>
            <a:chOff x="7446246" y="205862"/>
            <a:chExt cx="1544854" cy="691058"/>
          </a:xfrm>
        </p:grpSpPr>
        <p:sp>
          <p:nvSpPr>
            <p:cNvPr id="22" name="Rounded Rectangle 10">
              <a:extLst>
                <a:ext uri="{FF2B5EF4-FFF2-40B4-BE49-F238E27FC236}">
                  <a16:creationId xmlns:a16="http://schemas.microsoft.com/office/drawing/2014/main" id="{DD194A77-839E-A485-3E29-B99FA7296432}"/>
                </a:ext>
              </a:extLst>
            </p:cNvPr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ounded Rectangle 22">
              <a:extLst>
                <a:ext uri="{FF2B5EF4-FFF2-40B4-BE49-F238E27FC236}">
                  <a16:creationId xmlns:a16="http://schemas.microsoft.com/office/drawing/2014/main" id="{63D1A1D4-AEB9-69B0-EADD-5C4E3B6A9B6F}"/>
                </a:ext>
              </a:extLst>
            </p:cNvPr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latin typeface="Calibri" panose="020F0502020204030204" pitchFamily="34" charset="0"/>
                  <a:cs typeface="Calibri" panose="020F0502020204030204" pitchFamily="34" charset="0"/>
                </a:rPr>
                <a:t>07:00 minutes</a:t>
              </a: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29FAE068-92BB-0328-C326-A14787F29D92}"/>
              </a:ext>
            </a:extLst>
          </p:cNvPr>
          <p:cNvSpPr txBox="1"/>
          <p:nvPr/>
        </p:nvSpPr>
        <p:spPr>
          <a:xfrm>
            <a:off x="478560" y="1345529"/>
            <a:ext cx="3215180" cy="52322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PRESENTATION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0DCD410-F08B-4842-806B-3746605EC28E}"/>
              </a:ext>
            </a:extLst>
          </p:cNvPr>
          <p:cNvSpPr/>
          <p:nvPr/>
        </p:nvSpPr>
        <p:spPr>
          <a:xfrm>
            <a:off x="478560" y="1836669"/>
            <a:ext cx="8743194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Join the two sentences and identify the type of sentence resulted.        Post of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padlet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Sara wanted to play outside.      </a:t>
            </a:r>
          </a:p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started to rain.</a:t>
            </a:r>
          </a:p>
          <a:p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 can read a book. </a:t>
            </a:r>
          </a:p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 can watch TV.</a:t>
            </a:r>
          </a:p>
          <a:p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Ali likes pizza. </a:t>
            </a:r>
          </a:p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 also likes pasta.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A66447B-48A7-4773-BA4B-5B436300533D}"/>
              </a:ext>
            </a:extLst>
          </p:cNvPr>
          <p:cNvSpPr/>
          <p:nvPr/>
        </p:nvSpPr>
        <p:spPr>
          <a:xfrm>
            <a:off x="6241312" y="3262240"/>
            <a:ext cx="1041990" cy="84192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but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73CA6BA-94BD-4749-B09C-AEFF832C18F1}"/>
              </a:ext>
            </a:extLst>
          </p:cNvPr>
          <p:cNvSpPr/>
          <p:nvPr/>
        </p:nvSpPr>
        <p:spPr>
          <a:xfrm>
            <a:off x="6241312" y="4526711"/>
            <a:ext cx="1041990" cy="84192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6DA1E8AD-7298-4B57-BD74-31E31368D4EC}"/>
              </a:ext>
            </a:extLst>
          </p:cNvPr>
          <p:cNvSpPr/>
          <p:nvPr/>
        </p:nvSpPr>
        <p:spPr>
          <a:xfrm>
            <a:off x="6241312" y="5801809"/>
            <a:ext cx="1041990" cy="84192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D7A8DCB5-5B33-42DD-B113-E70129E4FC1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6968" y="2809802"/>
            <a:ext cx="3303755" cy="3697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1567562"/>
      </p:ext>
    </p:extLst>
  </p:cSld>
  <p:clrMapOvr>
    <a:masterClrMapping/>
  </p:clrMapOvr>
  <p:transition spd="slow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Double Wave 32"/>
          <p:cNvSpPr/>
          <p:nvPr/>
        </p:nvSpPr>
        <p:spPr>
          <a:xfrm>
            <a:off x="8762567" y="686425"/>
            <a:ext cx="2265820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LESSON</a:t>
            </a:r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7" name="Double Wave 36"/>
          <p:cNvSpPr/>
          <p:nvPr/>
        </p:nvSpPr>
        <p:spPr>
          <a:xfrm>
            <a:off x="6403105" y="678100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UNIT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/>
          <p:cNvSpPr/>
          <p:nvPr/>
        </p:nvSpPr>
        <p:spPr>
          <a:xfrm>
            <a:off x="3907939" y="673927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GRADE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/>
          <p:cNvSpPr/>
          <p:nvPr/>
        </p:nvSpPr>
        <p:spPr>
          <a:xfrm>
            <a:off x="380946" y="68642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SUBJECT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389572" y="1254047"/>
            <a:ext cx="10296149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11028386" y="4233"/>
            <a:ext cx="1209040" cy="4540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1" name="Group 20">
            <a:extLst>
              <a:ext uri="{FF2B5EF4-FFF2-40B4-BE49-F238E27FC236}">
                <a16:creationId xmlns:a16="http://schemas.microsoft.com/office/drawing/2014/main" id="{E7943F3F-787D-A74D-7161-B36D6B858079}"/>
              </a:ext>
            </a:extLst>
          </p:cNvPr>
          <p:cNvGrpSpPr/>
          <p:nvPr/>
        </p:nvGrpSpPr>
        <p:grpSpPr>
          <a:xfrm>
            <a:off x="10889782" y="1152316"/>
            <a:ext cx="1261271" cy="716434"/>
            <a:chOff x="7446246" y="205862"/>
            <a:chExt cx="1544854" cy="691058"/>
          </a:xfrm>
        </p:grpSpPr>
        <p:sp>
          <p:nvSpPr>
            <p:cNvPr id="22" name="Rounded Rectangle 10">
              <a:extLst>
                <a:ext uri="{FF2B5EF4-FFF2-40B4-BE49-F238E27FC236}">
                  <a16:creationId xmlns:a16="http://schemas.microsoft.com/office/drawing/2014/main" id="{DD194A77-839E-A485-3E29-B99FA7296432}"/>
                </a:ext>
              </a:extLst>
            </p:cNvPr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ounded Rectangle 22">
              <a:extLst>
                <a:ext uri="{FF2B5EF4-FFF2-40B4-BE49-F238E27FC236}">
                  <a16:creationId xmlns:a16="http://schemas.microsoft.com/office/drawing/2014/main" id="{63D1A1D4-AEB9-69B0-EADD-5C4E3B6A9B6F}"/>
                </a:ext>
              </a:extLst>
            </p:cNvPr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latin typeface="Calibri" panose="020F0502020204030204" pitchFamily="34" charset="0"/>
                  <a:cs typeface="Calibri" panose="020F0502020204030204" pitchFamily="34" charset="0"/>
                </a:rPr>
                <a:t>07:00 minutes</a:t>
              </a: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29FAE068-92BB-0328-C326-A14787F29D92}"/>
              </a:ext>
            </a:extLst>
          </p:cNvPr>
          <p:cNvSpPr txBox="1"/>
          <p:nvPr/>
        </p:nvSpPr>
        <p:spPr>
          <a:xfrm>
            <a:off x="478560" y="1345529"/>
            <a:ext cx="3215180" cy="52322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Feedback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0DCD410-F08B-4842-806B-3746605EC28E}"/>
              </a:ext>
            </a:extLst>
          </p:cNvPr>
          <p:cNvSpPr/>
          <p:nvPr/>
        </p:nvSpPr>
        <p:spPr>
          <a:xfrm>
            <a:off x="478560" y="1836669"/>
            <a:ext cx="8743194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Join the two sentences and identify the type of sentence resulted.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Sara wanted to play outside, but it started to rain.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 can read a book, or you can watch TV.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Ali likes pizza, and he also likes pasta.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1268962"/>
      </p:ext>
    </p:extLst>
  </p:cSld>
  <p:clrMapOvr>
    <a:masterClrMapping/>
  </p:clrMapOvr>
  <p:transition spd="slow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742867-3226-EFB4-6EF5-4803435385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Double Wave 32">
            <a:extLst>
              <a:ext uri="{FF2B5EF4-FFF2-40B4-BE49-F238E27FC236}">
                <a16:creationId xmlns:a16="http://schemas.microsoft.com/office/drawing/2014/main" id="{A584590C-C00B-1F81-5503-947C5CF516BA}"/>
              </a:ext>
            </a:extLst>
          </p:cNvPr>
          <p:cNvSpPr/>
          <p:nvPr/>
        </p:nvSpPr>
        <p:spPr>
          <a:xfrm>
            <a:off x="8762567" y="686425"/>
            <a:ext cx="2265820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LESSON</a:t>
            </a:r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7" name="Double Wave 36">
            <a:extLst>
              <a:ext uri="{FF2B5EF4-FFF2-40B4-BE49-F238E27FC236}">
                <a16:creationId xmlns:a16="http://schemas.microsoft.com/office/drawing/2014/main" id="{704866D7-C556-5809-181B-B66482322623}"/>
              </a:ext>
            </a:extLst>
          </p:cNvPr>
          <p:cNvSpPr/>
          <p:nvPr/>
        </p:nvSpPr>
        <p:spPr>
          <a:xfrm>
            <a:off x="6403105" y="678100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UNIT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>
            <a:extLst>
              <a:ext uri="{FF2B5EF4-FFF2-40B4-BE49-F238E27FC236}">
                <a16:creationId xmlns:a16="http://schemas.microsoft.com/office/drawing/2014/main" id="{6E603F2E-FE34-EC75-1B21-12BA7E7D3DA3}"/>
              </a:ext>
            </a:extLst>
          </p:cNvPr>
          <p:cNvSpPr/>
          <p:nvPr/>
        </p:nvSpPr>
        <p:spPr>
          <a:xfrm>
            <a:off x="3907939" y="673927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GRADE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>
            <a:extLst>
              <a:ext uri="{FF2B5EF4-FFF2-40B4-BE49-F238E27FC236}">
                <a16:creationId xmlns:a16="http://schemas.microsoft.com/office/drawing/2014/main" id="{E64B6158-1765-C66A-5B34-07854EEAFAC4}"/>
              </a:ext>
            </a:extLst>
          </p:cNvPr>
          <p:cNvSpPr/>
          <p:nvPr/>
        </p:nvSpPr>
        <p:spPr>
          <a:xfrm>
            <a:off x="380946" y="68642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SUBJECT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F22AA25C-0470-7050-3569-FDF07689DC7B}"/>
              </a:ext>
            </a:extLst>
          </p:cNvPr>
          <p:cNvSpPr/>
          <p:nvPr/>
        </p:nvSpPr>
        <p:spPr>
          <a:xfrm>
            <a:off x="389572" y="1254047"/>
            <a:ext cx="10296149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2" name="Picture 2">
            <a:extLst>
              <a:ext uri="{FF2B5EF4-FFF2-40B4-BE49-F238E27FC236}">
                <a16:creationId xmlns:a16="http://schemas.microsoft.com/office/drawing/2014/main" id="{283C9FD5-B6A0-4903-8894-3056A99B577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11028386" y="4233"/>
            <a:ext cx="1209040" cy="4540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1" name="Group 20">
            <a:extLst>
              <a:ext uri="{FF2B5EF4-FFF2-40B4-BE49-F238E27FC236}">
                <a16:creationId xmlns:a16="http://schemas.microsoft.com/office/drawing/2014/main" id="{0FD3B566-F224-D396-FA84-6F2AAA47EC7C}"/>
              </a:ext>
            </a:extLst>
          </p:cNvPr>
          <p:cNvGrpSpPr/>
          <p:nvPr/>
        </p:nvGrpSpPr>
        <p:grpSpPr>
          <a:xfrm>
            <a:off x="10889782" y="1152316"/>
            <a:ext cx="1261271" cy="716434"/>
            <a:chOff x="7446246" y="205862"/>
            <a:chExt cx="1544854" cy="691058"/>
          </a:xfrm>
        </p:grpSpPr>
        <p:sp>
          <p:nvSpPr>
            <p:cNvPr id="22" name="Rounded Rectangle 10">
              <a:extLst>
                <a:ext uri="{FF2B5EF4-FFF2-40B4-BE49-F238E27FC236}">
                  <a16:creationId xmlns:a16="http://schemas.microsoft.com/office/drawing/2014/main" id="{0FF346C4-C6AA-B00B-AC86-78FEE6486BF1}"/>
                </a:ext>
              </a:extLst>
            </p:cNvPr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ounded Rectangle 22">
              <a:extLst>
                <a:ext uri="{FF2B5EF4-FFF2-40B4-BE49-F238E27FC236}">
                  <a16:creationId xmlns:a16="http://schemas.microsoft.com/office/drawing/2014/main" id="{77863E3C-14D5-7CD6-455B-07215B0B5D81}"/>
                </a:ext>
              </a:extLst>
            </p:cNvPr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latin typeface="Calibri" panose="020F0502020204030204" pitchFamily="34" charset="0"/>
                  <a:cs typeface="Calibri" panose="020F0502020204030204" pitchFamily="34" charset="0"/>
                </a:rPr>
                <a:t>07:00 minutes</a:t>
              </a:r>
            </a:p>
          </p:txBody>
        </p:sp>
      </p:grpSp>
      <p:sp>
        <p:nvSpPr>
          <p:cNvPr id="45" name="Action Button: Go Home 44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AF049367-26CB-EDE4-9501-7312611AAB62}"/>
              </a:ext>
            </a:extLst>
          </p:cNvPr>
          <p:cNvSpPr/>
          <p:nvPr/>
        </p:nvSpPr>
        <p:spPr>
          <a:xfrm>
            <a:off x="11148277" y="1914034"/>
            <a:ext cx="744279" cy="593687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C296E82-AF4E-E022-2493-2EC5153078F3}"/>
              </a:ext>
            </a:extLst>
          </p:cNvPr>
          <p:cNvSpPr txBox="1"/>
          <p:nvPr/>
        </p:nvSpPr>
        <p:spPr>
          <a:xfrm>
            <a:off x="478560" y="1345529"/>
            <a:ext cx="3215180" cy="52322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PRESENTATION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751222C-CB76-4A88-B092-76AD2441EFA9}"/>
              </a:ext>
            </a:extLst>
          </p:cNvPr>
          <p:cNvSpPr/>
          <p:nvPr/>
        </p:nvSpPr>
        <p:spPr>
          <a:xfrm>
            <a:off x="435795" y="3227256"/>
            <a:ext cx="909264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 was tired. He finished his homework.         (although)</a:t>
            </a: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 study hard. You will pass the exam.            (if)</a:t>
            </a: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She stayed home. She was not feeling well        (since)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1F0AD5B-CDB6-408E-9E29-F9EBDB5C51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6968" y="2809802"/>
            <a:ext cx="3303755" cy="3697324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AAE4A27A-1DE1-495E-831E-3B6DF15902E2}"/>
              </a:ext>
            </a:extLst>
          </p:cNvPr>
          <p:cNvSpPr/>
          <p:nvPr/>
        </p:nvSpPr>
        <p:spPr>
          <a:xfrm>
            <a:off x="4265503" y="1739162"/>
            <a:ext cx="254428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Post of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padlet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07604636"/>
      </p:ext>
    </p:extLst>
  </p:cSld>
  <p:clrMapOvr>
    <a:masterClrMapping/>
  </p:clrMapOvr>
  <p:transition spd="slow">
    <p:fad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b7d3d12-a688-4a65-9735-5d5242335cee">
      <Terms xmlns="http://schemas.microsoft.com/office/infopath/2007/PartnerControls"/>
    </lcf76f155ced4ddcb4097134ff3c332f>
    <TaxCatchAll xmlns="3e03e693-6f57-4a0f-8762-2487ed846c1c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FCD5A634654594FBBFFA6A58C1B7A05" ma:contentTypeVersion="14" ma:contentTypeDescription="Create a new document." ma:contentTypeScope="" ma:versionID="6b2dea2e8b93c79cf5ca688f69d4c3ec">
  <xsd:schema xmlns:xsd="http://www.w3.org/2001/XMLSchema" xmlns:xs="http://www.w3.org/2001/XMLSchema" xmlns:p="http://schemas.microsoft.com/office/2006/metadata/properties" xmlns:ns2="0b7d3d12-a688-4a65-9735-5d5242335cee" xmlns:ns3="3e03e693-6f57-4a0f-8762-2487ed846c1c" targetNamespace="http://schemas.microsoft.com/office/2006/metadata/properties" ma:root="true" ma:fieldsID="21fb15d1cb0a07f67bc2296c58cdc3ae" ns2:_="" ns3:_="">
    <xsd:import namespace="0b7d3d12-a688-4a65-9735-5d5242335cee"/>
    <xsd:import namespace="3e03e693-6f57-4a0f-8762-2487ed846c1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7d3d12-a688-4a65-9735-5d5242335ce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3d429481-e3d0-471e-bc25-7565d51e70f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e03e693-6f57-4a0f-8762-2487ed846c1c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824593b5-bb6d-4ace-b8b0-595ce26c6980}" ma:internalName="TaxCatchAll" ma:showField="CatchAllData" ma:web="3e03e693-6f57-4a0f-8762-2487ed846c1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4E4694B-B94D-47AC-A6B9-1A1E20040DF6}">
  <ds:schemaRefs>
    <ds:schemaRef ds:uri="http://schemas.microsoft.com/office/2006/metadata/properties"/>
    <ds:schemaRef ds:uri="http://schemas.microsoft.com/office/infopath/2007/PartnerControls"/>
    <ds:schemaRef ds:uri="0b7d3d12-a688-4a65-9735-5d5242335cee"/>
    <ds:schemaRef ds:uri="3e03e693-6f57-4a0f-8762-2487ed846c1c"/>
  </ds:schemaRefs>
</ds:datastoreItem>
</file>

<file path=customXml/itemProps2.xml><?xml version="1.0" encoding="utf-8"?>
<ds:datastoreItem xmlns:ds="http://schemas.openxmlformats.org/officeDocument/2006/customXml" ds:itemID="{06DF8B5E-25E8-42EB-96FA-F5824EC736E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E5EFC3C-39EE-4ED2-B65C-6E1384AC18A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b7d3d12-a688-4a65-9735-5d5242335cee"/>
    <ds:schemaRef ds:uri="3e03e693-6f57-4a0f-8762-2487ed846c1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4090</TotalTime>
  <Words>558</Words>
  <Application>Microsoft Office PowerPoint</Application>
  <PresentationFormat>Widescreen</PresentationFormat>
  <Paragraphs>182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6" baseType="lpstr">
      <vt:lpstr>Adobe Arabic</vt:lpstr>
      <vt:lpstr>AGA Aladdin Regular</vt:lpstr>
      <vt:lpstr>Arial</vt:lpstr>
      <vt:lpstr>Calibri</vt:lpstr>
      <vt:lpstr>Calibri Light</vt:lpstr>
      <vt:lpstr>Comic Sans MS</vt:lpstr>
      <vt:lpstr>GE SS Text Bold</vt:lpstr>
      <vt:lpstr>HelveticaNeueLT Arabic 45 Light</vt:lpstr>
      <vt:lpstr>HelveticaNeueLT Arabic 55 Roman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Ghassan Hazza</dc:creator>
  <cp:lastModifiedBy>Girls Teacher</cp:lastModifiedBy>
  <cp:revision>600</cp:revision>
  <cp:lastPrinted>2024-02-21T09:04:20Z</cp:lastPrinted>
  <dcterms:created xsi:type="dcterms:W3CDTF">2019-06-13T08:00:41Z</dcterms:created>
  <dcterms:modified xsi:type="dcterms:W3CDTF">2025-10-09T07:49:19Z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0x0101005FCD5A634654594FBBFFA6A58C1B7A05</vt:lpwstr>
  </property>
  <property fmtid="{D5CDD505-2E9C-101B-9397-08002B2CF9AE}" pid="3" name="MediaServiceImageTags">
    <vt:lpwstr/>
  </property>
</Properties>
</file>