
<file path=[Content_Types].xml><?xml version="1.0" encoding="utf-8"?>
<Types xmlns="http://schemas.openxmlformats.org/package/2006/content-types">
  <Default Extension="jpeg" ContentType="image/jpeg"/>
  <Default Extension="JPG" ContentType="image/.jpg"/>
  <Default Extension="gif" ContentType="image/gif"/>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
  </p:notesMasterIdLst>
  <p:sldIdLst>
    <p:sldId id="306" r:id="rId3"/>
    <p:sldId id="256" r:id="rId5"/>
    <p:sldId id="259" r:id="rId6"/>
    <p:sldId id="298" r:id="rId7"/>
    <p:sldId id="307" r:id="rId8"/>
    <p:sldId id="308" r:id="rId9"/>
    <p:sldId id="320" r:id="rId10"/>
    <p:sldId id="299" r:id="rId11"/>
    <p:sldId id="260" r:id="rId12"/>
    <p:sldId id="261" r:id="rId13"/>
    <p:sldId id="323" r:id="rId14"/>
    <p:sldId id="322" r:id="rId15"/>
    <p:sldId id="263" r:id="rId16"/>
    <p:sldId id="305" r:id="rId17"/>
    <p:sldId id="300" r:id="rId18"/>
    <p:sldId id="301" r:id="rId19"/>
    <p:sldId id="312" r:id="rId20"/>
    <p:sldId id="264" r:id="rId21"/>
    <p:sldId id="265" r:id="rId22"/>
    <p:sldId id="313" r:id="rId23"/>
    <p:sldId id="314" r:id="rId24"/>
    <p:sldId id="310" r:id="rId25"/>
    <p:sldId id="311" r:id="rId26"/>
    <p:sldId id="315" r:id="rId27"/>
    <p:sldId id="267" r:id="rId28"/>
    <p:sldId id="268" r:id="rId29"/>
    <p:sldId id="272" r:id="rId30"/>
    <p:sldId id="303" r:id="rId31"/>
    <p:sldId id="274" r:id="rId32"/>
    <p:sldId id="317" r:id="rId33"/>
    <p:sldId id="316" r:id="rId34"/>
    <p:sldId id="319" r:id="rId35"/>
  </p:sldIdLst>
  <p:sldSz cx="9144000" cy="5143500" type="screen16x9"/>
  <p:notesSz cx="6858000" cy="9144000"/>
  <p:embeddedFontLst>
    <p:embeddedFont>
      <p:font typeface="Francois One" panose="02000503040000020004"/>
      <p:regular r:id="rId39"/>
    </p:embeddedFont>
    <p:embeddedFont>
      <p:font typeface="Catamaran"/>
      <p:regular r:id="rId40"/>
    </p:embeddedFont>
    <p:embeddedFont>
      <p:font typeface="Dosis"/>
      <p:regular r:id="rId41"/>
    </p:embeddedFont>
    <p:embeddedFont>
      <p:font typeface="Alef" panose="00000500000000000000"/>
      <p:regular r:id="rId42"/>
    </p:embeddedFont>
    <p:embeddedFont>
      <p:font typeface="Century Gothic" panose="020B0502020202020204" pitchFamily="34" charset="0"/>
      <p:regular r:id="rId43"/>
      <p:bold r:id="rId44"/>
      <p:italic r:id="rId45"/>
      <p:boldItalic r:id="rId46"/>
    </p:embeddedFont>
    <p:embeddedFont>
      <p:font typeface="Comic Sans MS" panose="030F0702030302020204" charset="0"/>
      <p:regular r:id="rId47"/>
      <p:bold r:id="rId48"/>
      <p:italic r:id="rId49"/>
      <p:boldItalic r:id="rId50"/>
    </p:embeddedFont>
    <p:embeddedFont>
      <p:font typeface="Calibri" panose="020F0502020204030204" pitchFamily="34" charset="0"/>
      <p:regular r:id="rId51"/>
      <p:bold r:id="rId52"/>
      <p:italic r:id="rId53"/>
      <p:boldItalic r:id="rId54"/>
    </p:embeddedFont>
    <p:embeddedFont>
      <p:font typeface="Aldhabi" panose="01000000000000000000" charset="0"/>
      <p:regular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9" d="100"/>
          <a:sy n="99" d="100"/>
        </p:scale>
        <p:origin x="994"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5" Type="http://schemas.openxmlformats.org/officeDocument/2006/relationships/font" Target="fonts/font17.fntdata"/><Relationship Id="rId54" Type="http://schemas.openxmlformats.org/officeDocument/2006/relationships/font" Target="fonts/font16.fntdata"/><Relationship Id="rId53" Type="http://schemas.openxmlformats.org/officeDocument/2006/relationships/font" Target="fonts/font15.fntdata"/><Relationship Id="rId52" Type="http://schemas.openxmlformats.org/officeDocument/2006/relationships/font" Target="fonts/font14.fntdata"/><Relationship Id="rId51" Type="http://schemas.openxmlformats.org/officeDocument/2006/relationships/font" Target="fonts/font13.fntdata"/><Relationship Id="rId50" Type="http://schemas.openxmlformats.org/officeDocument/2006/relationships/font" Target="fonts/font12.fntdata"/><Relationship Id="rId5" Type="http://schemas.openxmlformats.org/officeDocument/2006/relationships/slide" Target="slides/slide2.xml"/><Relationship Id="rId49" Type="http://schemas.openxmlformats.org/officeDocument/2006/relationships/font" Target="fonts/font11.fntdata"/><Relationship Id="rId48" Type="http://schemas.openxmlformats.org/officeDocument/2006/relationships/font" Target="fonts/font10.fntdata"/><Relationship Id="rId47" Type="http://schemas.openxmlformats.org/officeDocument/2006/relationships/font" Target="fonts/font9.fntdata"/><Relationship Id="rId46" Type="http://schemas.openxmlformats.org/officeDocument/2006/relationships/font" Target="fonts/font8.fntdata"/><Relationship Id="rId45" Type="http://schemas.openxmlformats.org/officeDocument/2006/relationships/font" Target="fonts/font7.fntdata"/><Relationship Id="rId44" Type="http://schemas.openxmlformats.org/officeDocument/2006/relationships/font" Target="fonts/font6.fntdata"/><Relationship Id="rId43" Type="http://schemas.openxmlformats.org/officeDocument/2006/relationships/font" Target="fonts/font5.fntdata"/><Relationship Id="rId42" Type="http://schemas.openxmlformats.org/officeDocument/2006/relationships/font" Target="fonts/font4.fntdata"/><Relationship Id="rId41" Type="http://schemas.openxmlformats.org/officeDocument/2006/relationships/font" Target="fonts/font3.fntdata"/><Relationship Id="rId40" Type="http://schemas.openxmlformats.org/officeDocument/2006/relationships/font" Target="fonts/font2.fntdata"/><Relationship Id="rId4" Type="http://schemas.openxmlformats.org/officeDocument/2006/relationships/notesMaster" Target="notesMasters/notesMaster1.xml"/><Relationship Id="rId39" Type="http://schemas.openxmlformats.org/officeDocument/2006/relationships/font" Target="fonts/font1.fntdata"/><Relationship Id="rId38" Type="http://schemas.openxmlformats.org/officeDocument/2006/relationships/tableStyles" Target="tableStyles.xml"/><Relationship Id="rId37" Type="http://schemas.openxmlformats.org/officeDocument/2006/relationships/viewProps" Target="viewProps.xml"/><Relationship Id="rId36" Type="http://schemas.openxmlformats.org/officeDocument/2006/relationships/presProps" Target="presProps.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262"/>
        <p:cNvGrpSpPr/>
        <p:nvPr/>
      </p:nvGrpSpPr>
      <p:grpSpPr>
        <a:xfrm>
          <a:off x="0" y="0"/>
          <a:ext cx="0" cy="0"/>
          <a:chOff x="0" y="0"/>
          <a:chExt cx="0" cy="0"/>
        </a:xfrm>
      </p:grpSpPr>
      <p:sp>
        <p:nvSpPr>
          <p:cNvPr id="2263" name="Google Shape;2263;gee665e7bd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4" name="Google Shape;2264;gee665e7bd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333"/>
        <p:cNvGrpSpPr/>
        <p:nvPr/>
      </p:nvGrpSpPr>
      <p:grpSpPr>
        <a:xfrm>
          <a:off x="0" y="0"/>
          <a:ext cx="0" cy="0"/>
          <a:chOff x="0" y="0"/>
          <a:chExt cx="0" cy="0"/>
        </a:xfrm>
      </p:grpSpPr>
      <p:sp>
        <p:nvSpPr>
          <p:cNvPr id="2334" name="Google Shape;2334;gee7f5e9c11_2_22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5" name="Google Shape;2335;gee7f5e9c11_2_2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403"/>
        <p:cNvGrpSpPr/>
        <p:nvPr/>
      </p:nvGrpSpPr>
      <p:grpSpPr>
        <a:xfrm>
          <a:off x="0" y="0"/>
          <a:ext cx="0" cy="0"/>
          <a:chOff x="0" y="0"/>
          <a:chExt cx="0" cy="0"/>
        </a:xfrm>
      </p:grpSpPr>
      <p:sp>
        <p:nvSpPr>
          <p:cNvPr id="2404" name="Google Shape;2404;gee7f5e9c11_2_4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5" name="Google Shape;2405;gee7f5e9c11_2_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411"/>
        <p:cNvGrpSpPr/>
        <p:nvPr/>
      </p:nvGrpSpPr>
      <p:grpSpPr>
        <a:xfrm>
          <a:off x="0" y="0"/>
          <a:ext cx="0" cy="0"/>
          <a:chOff x="0" y="0"/>
          <a:chExt cx="0" cy="0"/>
        </a:xfrm>
      </p:grpSpPr>
      <p:sp>
        <p:nvSpPr>
          <p:cNvPr id="2412" name="Google Shape;2412;gea8140d75b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3" name="Google Shape;2413;gea8140d75b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472"/>
        <p:cNvGrpSpPr/>
        <p:nvPr/>
      </p:nvGrpSpPr>
      <p:grpSpPr>
        <a:xfrm>
          <a:off x="0" y="0"/>
          <a:ext cx="0" cy="0"/>
          <a:chOff x="0" y="0"/>
          <a:chExt cx="0" cy="0"/>
        </a:xfrm>
      </p:grpSpPr>
      <p:sp>
        <p:nvSpPr>
          <p:cNvPr id="2473" name="Google Shape;2473;gea8140d75b_0_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4" name="Google Shape;2474;gea8140d75b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472"/>
        <p:cNvGrpSpPr/>
        <p:nvPr/>
      </p:nvGrpSpPr>
      <p:grpSpPr>
        <a:xfrm>
          <a:off x="0" y="0"/>
          <a:ext cx="0" cy="0"/>
          <a:chOff x="0" y="0"/>
          <a:chExt cx="0" cy="0"/>
        </a:xfrm>
      </p:grpSpPr>
      <p:sp>
        <p:nvSpPr>
          <p:cNvPr id="2473" name="Google Shape;2473;gea8140d75b_0_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4" name="Google Shape;2474;gea8140d75b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After students write their titles/ ask their partners to check for them / Pair work</a:t>
            </a: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472"/>
        <p:cNvGrpSpPr/>
        <p:nvPr/>
      </p:nvGrpSpPr>
      <p:grpSpPr>
        <a:xfrm>
          <a:off x="0" y="0"/>
          <a:ext cx="0" cy="0"/>
          <a:chOff x="0" y="0"/>
          <a:chExt cx="0" cy="0"/>
        </a:xfrm>
      </p:grpSpPr>
      <p:sp>
        <p:nvSpPr>
          <p:cNvPr id="2473" name="Google Shape;2473;gea8140d75b_0_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4" name="Google Shape;2474;gea8140d75b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After students write their titles on their Writing Notebooks / ask their partners to read then check  / Pair work</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493"/>
        <p:cNvGrpSpPr/>
        <p:nvPr/>
      </p:nvGrpSpPr>
      <p:grpSpPr>
        <a:xfrm>
          <a:off x="0" y="0"/>
          <a:ext cx="0" cy="0"/>
          <a:chOff x="0" y="0"/>
          <a:chExt cx="0" cy="0"/>
        </a:xfrm>
      </p:grpSpPr>
      <p:sp>
        <p:nvSpPr>
          <p:cNvPr id="2494" name="Google Shape;2494;gee7f5e9c11_2_4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5" name="Google Shape;2495;gee7f5e9c11_2_4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522"/>
        <p:cNvGrpSpPr/>
        <p:nvPr/>
      </p:nvGrpSpPr>
      <p:grpSpPr>
        <a:xfrm>
          <a:off x="0" y="0"/>
          <a:ext cx="0" cy="0"/>
          <a:chOff x="0" y="0"/>
          <a:chExt cx="0" cy="0"/>
        </a:xfrm>
      </p:grpSpPr>
      <p:sp>
        <p:nvSpPr>
          <p:cNvPr id="2523" name="Google Shape;2523;gee7f5e9c11_2_4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4" name="Google Shape;2524;gee7f5e9c11_2_4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661"/>
        <p:cNvGrpSpPr/>
        <p:nvPr/>
      </p:nvGrpSpPr>
      <p:grpSpPr>
        <a:xfrm>
          <a:off x="0" y="0"/>
          <a:ext cx="0" cy="0"/>
          <a:chOff x="0" y="0"/>
          <a:chExt cx="0" cy="0"/>
        </a:xfrm>
      </p:grpSpPr>
      <p:sp>
        <p:nvSpPr>
          <p:cNvPr id="2662" name="Google Shape;2662;geee31af7d1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3" name="Google Shape;2663;geee31af7d1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808"/>
        <p:cNvGrpSpPr/>
        <p:nvPr/>
      </p:nvGrpSpPr>
      <p:grpSpPr>
        <a:xfrm>
          <a:off x="0" y="0"/>
          <a:ext cx="0" cy="0"/>
          <a:chOff x="0" y="0"/>
          <a:chExt cx="0" cy="0"/>
        </a:xfrm>
      </p:grpSpPr>
      <p:sp>
        <p:nvSpPr>
          <p:cNvPr id="2809" name="Google Shape;2809;gee7f5e9c11_2_5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0" name="Google Shape;2810;gee7f5e9c11_2_5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262"/>
        <p:cNvGrpSpPr/>
        <p:nvPr/>
      </p:nvGrpSpPr>
      <p:grpSpPr>
        <a:xfrm>
          <a:off x="0" y="0"/>
          <a:ext cx="0" cy="0"/>
          <a:chOff x="0" y="0"/>
          <a:chExt cx="0" cy="0"/>
        </a:xfrm>
      </p:grpSpPr>
      <p:sp>
        <p:nvSpPr>
          <p:cNvPr id="2263" name="Google Shape;2263;gee665e7bd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4" name="Google Shape;2264;gee665e7bd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298"/>
        <p:cNvGrpSpPr/>
        <p:nvPr/>
      </p:nvGrpSpPr>
      <p:grpSpPr>
        <a:xfrm>
          <a:off x="0" y="0"/>
          <a:ext cx="0" cy="0"/>
          <a:chOff x="0" y="0"/>
          <a:chExt cx="0" cy="0"/>
        </a:xfrm>
      </p:grpSpPr>
      <p:sp>
        <p:nvSpPr>
          <p:cNvPr id="2299" name="Google Shape;2299;gee7f5e9c11_2_4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0" name="Google Shape;2300;gee7f5e9c11_2_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Students can use their magic boards to write (F / V)</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Students can use their magic boards to write (F / V)</a:t>
            </a: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317"/>
        <p:cNvGrpSpPr/>
        <p:nvPr/>
      </p:nvGrpSpPr>
      <p:grpSpPr>
        <a:xfrm>
          <a:off x="0" y="0"/>
          <a:ext cx="0" cy="0"/>
          <a:chOff x="0" y="0"/>
          <a:chExt cx="0" cy="0"/>
        </a:xfrm>
      </p:grpSpPr>
      <p:sp>
        <p:nvSpPr>
          <p:cNvPr id="2318" name="Google Shape;2318;gea8140d75b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9" name="Google Shape;2319;gea8140d75b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333"/>
        <p:cNvGrpSpPr/>
        <p:nvPr/>
      </p:nvGrpSpPr>
      <p:grpSpPr>
        <a:xfrm>
          <a:off x="0" y="0"/>
          <a:ext cx="0" cy="0"/>
          <a:chOff x="0" y="0"/>
          <a:chExt cx="0" cy="0"/>
        </a:xfrm>
      </p:grpSpPr>
      <p:sp>
        <p:nvSpPr>
          <p:cNvPr id="2334" name="Google Shape;2334;gee7f5e9c11_2_22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5" name="Google Shape;2335;gee7f5e9c11_2_2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333"/>
        <p:cNvGrpSpPr/>
        <p:nvPr/>
      </p:nvGrpSpPr>
      <p:grpSpPr>
        <a:xfrm>
          <a:off x="0" y="0"/>
          <a:ext cx="0" cy="0"/>
          <a:chOff x="0" y="0"/>
          <a:chExt cx="0" cy="0"/>
        </a:xfrm>
      </p:grpSpPr>
      <p:sp>
        <p:nvSpPr>
          <p:cNvPr id="2334" name="Google Shape;2334;gee7f5e9c11_2_22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5" name="Google Shape;2335;gee7f5e9c11_2_2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matchingName="Title slid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899918" y="966750"/>
            <a:ext cx="5259900" cy="20649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6000" b="1"/>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p:txBody>
      </p:sp>
      <p:sp>
        <p:nvSpPr>
          <p:cNvPr id="10" name="Google Shape;10;p2"/>
          <p:cNvSpPr txBox="1">
            <a:spLocks noGrp="1"/>
          </p:cNvSpPr>
          <p:nvPr>
            <p:ph type="subTitle" idx="1"/>
          </p:nvPr>
        </p:nvSpPr>
        <p:spPr>
          <a:xfrm>
            <a:off x="3017075" y="3976804"/>
            <a:ext cx="5025600" cy="35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Font typeface="Dosis"/>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p:txBody>
      </p:sp>
      <p:grpSp>
        <p:nvGrpSpPr>
          <p:cNvPr id="11" name="Google Shape;11;p2"/>
          <p:cNvGrpSpPr/>
          <p:nvPr/>
        </p:nvGrpSpPr>
        <p:grpSpPr>
          <a:xfrm>
            <a:off x="7967538" y="4308475"/>
            <a:ext cx="1614525" cy="779075"/>
            <a:chOff x="407100" y="684850"/>
            <a:chExt cx="1614525" cy="779075"/>
          </a:xfrm>
        </p:grpSpPr>
        <p:sp>
          <p:nvSpPr>
            <p:cNvPr id="12" name="Google Shape;12;p2"/>
            <p:cNvSpPr/>
            <p:nvPr/>
          </p:nvSpPr>
          <p:spPr>
            <a:xfrm>
              <a:off x="407100" y="684850"/>
              <a:ext cx="1614525" cy="779075"/>
            </a:xfrm>
            <a:custGeom>
              <a:avLst/>
              <a:gdLst/>
              <a:ahLst/>
              <a:cxnLst/>
              <a:rect l="l" t="t" r="r" b="b"/>
              <a:pathLst>
                <a:path w="64581" h="31163" extrusionOk="0">
                  <a:moveTo>
                    <a:pt x="58224" y="0"/>
                  </a:moveTo>
                  <a:cubicBezTo>
                    <a:pt x="51269" y="0"/>
                    <a:pt x="44288" y="1367"/>
                    <a:pt x="37828" y="4004"/>
                  </a:cubicBezTo>
                  <a:cubicBezTo>
                    <a:pt x="36994" y="4337"/>
                    <a:pt x="36126" y="4704"/>
                    <a:pt x="35226" y="4804"/>
                  </a:cubicBezTo>
                  <a:cubicBezTo>
                    <a:pt x="34985" y="4842"/>
                    <a:pt x="34741" y="4855"/>
                    <a:pt x="34495" y="4855"/>
                  </a:cubicBezTo>
                  <a:cubicBezTo>
                    <a:pt x="33858" y="4855"/>
                    <a:pt x="33207" y="4762"/>
                    <a:pt x="32557" y="4738"/>
                  </a:cubicBezTo>
                  <a:cubicBezTo>
                    <a:pt x="32397" y="4731"/>
                    <a:pt x="32234" y="4727"/>
                    <a:pt x="32070" y="4727"/>
                  </a:cubicBezTo>
                  <a:cubicBezTo>
                    <a:pt x="29869" y="4727"/>
                    <a:pt x="27310" y="5336"/>
                    <a:pt x="25385" y="6205"/>
                  </a:cubicBezTo>
                  <a:cubicBezTo>
                    <a:pt x="22850" y="7340"/>
                    <a:pt x="20482" y="10075"/>
                    <a:pt x="18347" y="11809"/>
                  </a:cubicBezTo>
                  <a:cubicBezTo>
                    <a:pt x="13377" y="15879"/>
                    <a:pt x="8340" y="19882"/>
                    <a:pt x="3136" y="23718"/>
                  </a:cubicBezTo>
                  <a:cubicBezTo>
                    <a:pt x="1502" y="24919"/>
                    <a:pt x="1" y="26753"/>
                    <a:pt x="1435" y="28822"/>
                  </a:cubicBezTo>
                  <a:cubicBezTo>
                    <a:pt x="2202" y="29922"/>
                    <a:pt x="3503" y="30523"/>
                    <a:pt x="4804" y="30823"/>
                  </a:cubicBezTo>
                  <a:cubicBezTo>
                    <a:pt x="5826" y="31061"/>
                    <a:pt x="6809" y="31163"/>
                    <a:pt x="7775" y="31163"/>
                  </a:cubicBezTo>
                  <a:cubicBezTo>
                    <a:pt x="9523" y="31163"/>
                    <a:pt x="11215" y="30829"/>
                    <a:pt x="12977" y="30356"/>
                  </a:cubicBezTo>
                  <a:cubicBezTo>
                    <a:pt x="16379" y="29422"/>
                    <a:pt x="19815" y="28555"/>
                    <a:pt x="23251" y="27788"/>
                  </a:cubicBezTo>
                  <a:cubicBezTo>
                    <a:pt x="30122" y="26286"/>
                    <a:pt x="37094" y="25119"/>
                    <a:pt x="44099" y="24318"/>
                  </a:cubicBezTo>
                  <a:cubicBezTo>
                    <a:pt x="45333" y="24185"/>
                    <a:pt x="46567" y="24052"/>
                    <a:pt x="47701" y="23551"/>
                  </a:cubicBezTo>
                  <a:cubicBezTo>
                    <a:pt x="48869" y="23084"/>
                    <a:pt x="49903" y="22217"/>
                    <a:pt x="50236" y="21049"/>
                  </a:cubicBezTo>
                  <a:cubicBezTo>
                    <a:pt x="50370" y="20582"/>
                    <a:pt x="50437" y="20082"/>
                    <a:pt x="50603" y="19648"/>
                  </a:cubicBezTo>
                  <a:cubicBezTo>
                    <a:pt x="50870" y="18915"/>
                    <a:pt x="51504" y="18381"/>
                    <a:pt x="52104" y="17880"/>
                  </a:cubicBezTo>
                  <a:cubicBezTo>
                    <a:pt x="54606" y="15679"/>
                    <a:pt x="56841" y="13177"/>
                    <a:pt x="58709" y="10408"/>
                  </a:cubicBezTo>
                  <a:cubicBezTo>
                    <a:pt x="59443" y="9308"/>
                    <a:pt x="59910" y="8440"/>
                    <a:pt x="61111" y="7840"/>
                  </a:cubicBezTo>
                  <a:cubicBezTo>
                    <a:pt x="62445" y="7206"/>
                    <a:pt x="63546" y="7039"/>
                    <a:pt x="63880" y="5338"/>
                  </a:cubicBezTo>
                  <a:cubicBezTo>
                    <a:pt x="64146" y="3937"/>
                    <a:pt x="64580" y="2236"/>
                    <a:pt x="63446" y="1202"/>
                  </a:cubicBezTo>
                  <a:cubicBezTo>
                    <a:pt x="62178" y="101"/>
                    <a:pt x="60077" y="34"/>
                    <a:pt x="58476" y="1"/>
                  </a:cubicBezTo>
                  <a:cubicBezTo>
                    <a:pt x="58392" y="1"/>
                    <a:pt x="58308" y="0"/>
                    <a:pt x="58224"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 name="Google Shape;13;p2"/>
            <p:cNvSpPr/>
            <p:nvPr/>
          </p:nvSpPr>
          <p:spPr>
            <a:xfrm>
              <a:off x="407100" y="1061225"/>
              <a:ext cx="1178375" cy="369275"/>
            </a:xfrm>
            <a:custGeom>
              <a:avLst/>
              <a:gdLst/>
              <a:ahLst/>
              <a:cxnLst/>
              <a:rect l="l" t="t" r="r" b="b"/>
              <a:pathLst>
                <a:path w="47135" h="14771" extrusionOk="0">
                  <a:moveTo>
                    <a:pt x="36928" y="0"/>
                  </a:moveTo>
                  <a:cubicBezTo>
                    <a:pt x="36372" y="0"/>
                    <a:pt x="35816" y="10"/>
                    <a:pt x="35259" y="23"/>
                  </a:cubicBezTo>
                  <a:cubicBezTo>
                    <a:pt x="31657" y="90"/>
                    <a:pt x="28021" y="390"/>
                    <a:pt x="24418" y="924"/>
                  </a:cubicBezTo>
                  <a:cubicBezTo>
                    <a:pt x="21816" y="1324"/>
                    <a:pt x="19248" y="1825"/>
                    <a:pt x="16779" y="2725"/>
                  </a:cubicBezTo>
                  <a:cubicBezTo>
                    <a:pt x="14211" y="3693"/>
                    <a:pt x="11809" y="5127"/>
                    <a:pt x="9207" y="6094"/>
                  </a:cubicBezTo>
                  <a:cubicBezTo>
                    <a:pt x="7906" y="6561"/>
                    <a:pt x="6272" y="6928"/>
                    <a:pt x="4704" y="7495"/>
                  </a:cubicBezTo>
                  <a:cubicBezTo>
                    <a:pt x="4170" y="7862"/>
                    <a:pt x="3670" y="8263"/>
                    <a:pt x="3136" y="8663"/>
                  </a:cubicBezTo>
                  <a:cubicBezTo>
                    <a:pt x="1502" y="9864"/>
                    <a:pt x="1" y="11698"/>
                    <a:pt x="1468" y="13767"/>
                  </a:cubicBezTo>
                  <a:cubicBezTo>
                    <a:pt x="1702" y="14134"/>
                    <a:pt x="2035" y="14434"/>
                    <a:pt x="2402" y="14701"/>
                  </a:cubicBezTo>
                  <a:cubicBezTo>
                    <a:pt x="2602" y="14734"/>
                    <a:pt x="2836" y="14767"/>
                    <a:pt x="3069" y="14767"/>
                  </a:cubicBezTo>
                  <a:cubicBezTo>
                    <a:pt x="3166" y="14770"/>
                    <a:pt x="3263" y="14771"/>
                    <a:pt x="3360" y="14771"/>
                  </a:cubicBezTo>
                  <a:cubicBezTo>
                    <a:pt x="4635" y="14771"/>
                    <a:pt x="5930" y="14565"/>
                    <a:pt x="7139" y="14100"/>
                  </a:cubicBezTo>
                  <a:cubicBezTo>
                    <a:pt x="8006" y="13767"/>
                    <a:pt x="8874" y="13300"/>
                    <a:pt x="9774" y="13066"/>
                  </a:cubicBezTo>
                  <a:cubicBezTo>
                    <a:pt x="10108" y="12983"/>
                    <a:pt x="10459" y="12933"/>
                    <a:pt x="10804" y="12933"/>
                  </a:cubicBezTo>
                  <a:cubicBezTo>
                    <a:pt x="11425" y="12933"/>
                    <a:pt x="12026" y="13093"/>
                    <a:pt x="12476" y="13500"/>
                  </a:cubicBezTo>
                  <a:cubicBezTo>
                    <a:pt x="13043" y="12332"/>
                    <a:pt x="14344" y="11732"/>
                    <a:pt x="15545" y="11332"/>
                  </a:cubicBezTo>
                  <a:cubicBezTo>
                    <a:pt x="19281" y="10064"/>
                    <a:pt x="23184" y="9530"/>
                    <a:pt x="27053" y="8997"/>
                  </a:cubicBezTo>
                  <a:cubicBezTo>
                    <a:pt x="32657" y="8196"/>
                    <a:pt x="38261" y="7429"/>
                    <a:pt x="43865" y="6628"/>
                  </a:cubicBezTo>
                  <a:cubicBezTo>
                    <a:pt x="44766" y="6495"/>
                    <a:pt x="45767" y="6328"/>
                    <a:pt x="46367" y="5661"/>
                  </a:cubicBezTo>
                  <a:cubicBezTo>
                    <a:pt x="47134" y="4794"/>
                    <a:pt x="46967" y="3359"/>
                    <a:pt x="46234" y="2459"/>
                  </a:cubicBezTo>
                  <a:cubicBezTo>
                    <a:pt x="45500" y="1525"/>
                    <a:pt x="44366" y="1057"/>
                    <a:pt x="43231" y="724"/>
                  </a:cubicBezTo>
                  <a:cubicBezTo>
                    <a:pt x="41192" y="141"/>
                    <a:pt x="39069" y="0"/>
                    <a:pt x="36928"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 name="Google Shape;14;p2"/>
            <p:cNvSpPr/>
            <p:nvPr/>
          </p:nvSpPr>
          <p:spPr>
            <a:xfrm>
              <a:off x="1577950" y="871600"/>
              <a:ext cx="194325" cy="380350"/>
            </a:xfrm>
            <a:custGeom>
              <a:avLst/>
              <a:gdLst/>
              <a:ahLst/>
              <a:cxnLst/>
              <a:rect l="l" t="t" r="r" b="b"/>
              <a:pathLst>
                <a:path w="7773" h="15214" extrusionOk="0">
                  <a:moveTo>
                    <a:pt x="4630" y="0"/>
                  </a:moveTo>
                  <a:cubicBezTo>
                    <a:pt x="4224" y="0"/>
                    <a:pt x="3849" y="254"/>
                    <a:pt x="3503" y="537"/>
                  </a:cubicBezTo>
                  <a:cubicBezTo>
                    <a:pt x="1835" y="1938"/>
                    <a:pt x="0" y="5140"/>
                    <a:pt x="300" y="7375"/>
                  </a:cubicBezTo>
                  <a:cubicBezTo>
                    <a:pt x="667" y="10010"/>
                    <a:pt x="1401" y="12679"/>
                    <a:pt x="2302" y="15214"/>
                  </a:cubicBezTo>
                  <a:cubicBezTo>
                    <a:pt x="2802" y="14747"/>
                    <a:pt x="3202" y="14213"/>
                    <a:pt x="3402" y="13546"/>
                  </a:cubicBezTo>
                  <a:cubicBezTo>
                    <a:pt x="3569" y="13112"/>
                    <a:pt x="3603" y="12612"/>
                    <a:pt x="3769" y="12178"/>
                  </a:cubicBezTo>
                  <a:cubicBezTo>
                    <a:pt x="4070" y="11445"/>
                    <a:pt x="4670" y="10911"/>
                    <a:pt x="5270" y="10410"/>
                  </a:cubicBezTo>
                  <a:cubicBezTo>
                    <a:pt x="6138" y="9643"/>
                    <a:pt x="6972" y="8843"/>
                    <a:pt x="7772" y="8009"/>
                  </a:cubicBezTo>
                  <a:cubicBezTo>
                    <a:pt x="7272" y="5974"/>
                    <a:pt x="6738" y="3939"/>
                    <a:pt x="6238" y="1938"/>
                  </a:cubicBezTo>
                  <a:cubicBezTo>
                    <a:pt x="6004" y="1070"/>
                    <a:pt x="5571" y="36"/>
                    <a:pt x="4703" y="3"/>
                  </a:cubicBezTo>
                  <a:cubicBezTo>
                    <a:pt x="4679" y="1"/>
                    <a:pt x="4654" y="0"/>
                    <a:pt x="4630"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 name="Google Shape;15;p2"/>
            <p:cNvSpPr/>
            <p:nvPr/>
          </p:nvSpPr>
          <p:spPr>
            <a:xfrm>
              <a:off x="436300" y="684850"/>
              <a:ext cx="1568625" cy="688925"/>
            </a:xfrm>
            <a:custGeom>
              <a:avLst/>
              <a:gdLst/>
              <a:ahLst/>
              <a:cxnLst/>
              <a:rect l="l" t="t" r="r" b="b"/>
              <a:pathLst>
                <a:path w="62745" h="27557" extrusionOk="0">
                  <a:moveTo>
                    <a:pt x="57056" y="0"/>
                  </a:moveTo>
                  <a:cubicBezTo>
                    <a:pt x="50101" y="0"/>
                    <a:pt x="43120" y="1367"/>
                    <a:pt x="36660" y="4004"/>
                  </a:cubicBezTo>
                  <a:cubicBezTo>
                    <a:pt x="35826" y="4337"/>
                    <a:pt x="34992" y="4704"/>
                    <a:pt x="34091" y="4804"/>
                  </a:cubicBezTo>
                  <a:cubicBezTo>
                    <a:pt x="33841" y="4842"/>
                    <a:pt x="33590" y="4855"/>
                    <a:pt x="33340" y="4855"/>
                  </a:cubicBezTo>
                  <a:cubicBezTo>
                    <a:pt x="32690" y="4855"/>
                    <a:pt x="32039" y="4762"/>
                    <a:pt x="31389" y="4738"/>
                  </a:cubicBezTo>
                  <a:cubicBezTo>
                    <a:pt x="31229" y="4731"/>
                    <a:pt x="31066" y="4727"/>
                    <a:pt x="30902" y="4727"/>
                  </a:cubicBezTo>
                  <a:cubicBezTo>
                    <a:pt x="28705" y="4727"/>
                    <a:pt x="26173" y="5336"/>
                    <a:pt x="24217" y="6205"/>
                  </a:cubicBezTo>
                  <a:cubicBezTo>
                    <a:pt x="21682" y="7340"/>
                    <a:pt x="19314" y="10075"/>
                    <a:pt x="17179" y="11809"/>
                  </a:cubicBezTo>
                  <a:cubicBezTo>
                    <a:pt x="12209" y="15879"/>
                    <a:pt x="7172" y="19882"/>
                    <a:pt x="1968" y="23718"/>
                  </a:cubicBezTo>
                  <a:cubicBezTo>
                    <a:pt x="1168" y="24285"/>
                    <a:pt x="400" y="25052"/>
                    <a:pt x="0" y="25886"/>
                  </a:cubicBezTo>
                  <a:cubicBezTo>
                    <a:pt x="1234" y="26653"/>
                    <a:pt x="2569" y="27354"/>
                    <a:pt x="4003" y="27521"/>
                  </a:cubicBezTo>
                  <a:cubicBezTo>
                    <a:pt x="4229" y="27545"/>
                    <a:pt x="4457" y="27556"/>
                    <a:pt x="4685" y="27556"/>
                  </a:cubicBezTo>
                  <a:cubicBezTo>
                    <a:pt x="5701" y="27556"/>
                    <a:pt x="6731" y="27338"/>
                    <a:pt x="7739" y="27120"/>
                  </a:cubicBezTo>
                  <a:cubicBezTo>
                    <a:pt x="13510" y="25819"/>
                    <a:pt x="19314" y="24318"/>
                    <a:pt x="25185" y="23418"/>
                  </a:cubicBezTo>
                  <a:cubicBezTo>
                    <a:pt x="31122" y="22484"/>
                    <a:pt x="37060" y="21383"/>
                    <a:pt x="42931" y="20115"/>
                  </a:cubicBezTo>
                  <a:cubicBezTo>
                    <a:pt x="44665" y="19715"/>
                    <a:pt x="46567" y="19215"/>
                    <a:pt x="47401" y="17680"/>
                  </a:cubicBezTo>
                  <a:cubicBezTo>
                    <a:pt x="47901" y="16746"/>
                    <a:pt x="47901" y="15612"/>
                    <a:pt x="48235" y="14611"/>
                  </a:cubicBezTo>
                  <a:cubicBezTo>
                    <a:pt x="48568" y="13711"/>
                    <a:pt x="49169" y="12944"/>
                    <a:pt x="49802" y="12210"/>
                  </a:cubicBezTo>
                  <a:cubicBezTo>
                    <a:pt x="52871" y="8474"/>
                    <a:pt x="56140" y="5071"/>
                    <a:pt x="60610" y="3103"/>
                  </a:cubicBezTo>
                  <a:cubicBezTo>
                    <a:pt x="61377" y="2736"/>
                    <a:pt x="62211" y="2403"/>
                    <a:pt x="62745" y="1769"/>
                  </a:cubicBezTo>
                  <a:cubicBezTo>
                    <a:pt x="62611" y="1569"/>
                    <a:pt x="62478" y="1369"/>
                    <a:pt x="62278" y="1202"/>
                  </a:cubicBezTo>
                  <a:cubicBezTo>
                    <a:pt x="61010" y="101"/>
                    <a:pt x="58909" y="34"/>
                    <a:pt x="57308" y="1"/>
                  </a:cubicBezTo>
                  <a:cubicBezTo>
                    <a:pt x="57224" y="1"/>
                    <a:pt x="57140" y="0"/>
                    <a:pt x="57056"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 name="Google Shape;16;p2"/>
            <p:cNvSpPr/>
            <p:nvPr/>
          </p:nvSpPr>
          <p:spPr>
            <a:xfrm>
              <a:off x="578050" y="684850"/>
              <a:ext cx="1426050" cy="522900"/>
            </a:xfrm>
            <a:custGeom>
              <a:avLst/>
              <a:gdLst/>
              <a:ahLst/>
              <a:cxnLst/>
              <a:rect l="l" t="t" r="r" b="b"/>
              <a:pathLst>
                <a:path w="57042" h="20916" extrusionOk="0">
                  <a:moveTo>
                    <a:pt x="51386" y="0"/>
                  </a:moveTo>
                  <a:cubicBezTo>
                    <a:pt x="44431" y="0"/>
                    <a:pt x="37450" y="1367"/>
                    <a:pt x="30990" y="4004"/>
                  </a:cubicBezTo>
                  <a:cubicBezTo>
                    <a:pt x="30156" y="4337"/>
                    <a:pt x="29322" y="4704"/>
                    <a:pt x="28421" y="4804"/>
                  </a:cubicBezTo>
                  <a:cubicBezTo>
                    <a:pt x="28171" y="4842"/>
                    <a:pt x="27920" y="4855"/>
                    <a:pt x="27670" y="4855"/>
                  </a:cubicBezTo>
                  <a:cubicBezTo>
                    <a:pt x="27020" y="4855"/>
                    <a:pt x="26369" y="4762"/>
                    <a:pt x="25719" y="4738"/>
                  </a:cubicBezTo>
                  <a:cubicBezTo>
                    <a:pt x="25559" y="4731"/>
                    <a:pt x="25396" y="4727"/>
                    <a:pt x="25232" y="4727"/>
                  </a:cubicBezTo>
                  <a:cubicBezTo>
                    <a:pt x="23035" y="4727"/>
                    <a:pt x="20503" y="5336"/>
                    <a:pt x="18547" y="6205"/>
                  </a:cubicBezTo>
                  <a:cubicBezTo>
                    <a:pt x="16012" y="7340"/>
                    <a:pt x="13644" y="10075"/>
                    <a:pt x="11509" y="11809"/>
                  </a:cubicBezTo>
                  <a:cubicBezTo>
                    <a:pt x="7706" y="14912"/>
                    <a:pt x="3904" y="17947"/>
                    <a:pt x="1" y="20916"/>
                  </a:cubicBezTo>
                  <a:cubicBezTo>
                    <a:pt x="101" y="20883"/>
                    <a:pt x="201" y="20849"/>
                    <a:pt x="334" y="20783"/>
                  </a:cubicBezTo>
                  <a:cubicBezTo>
                    <a:pt x="2469" y="19782"/>
                    <a:pt x="4504" y="17880"/>
                    <a:pt x="6472" y="16513"/>
                  </a:cubicBezTo>
                  <a:cubicBezTo>
                    <a:pt x="8607" y="15012"/>
                    <a:pt x="10742" y="13544"/>
                    <a:pt x="12877" y="12043"/>
                  </a:cubicBezTo>
                  <a:cubicBezTo>
                    <a:pt x="14811" y="10675"/>
                    <a:pt x="16846" y="9308"/>
                    <a:pt x="19181" y="8907"/>
                  </a:cubicBezTo>
                  <a:cubicBezTo>
                    <a:pt x="19615" y="8834"/>
                    <a:pt x="20054" y="8798"/>
                    <a:pt x="20493" y="8798"/>
                  </a:cubicBezTo>
                  <a:cubicBezTo>
                    <a:pt x="22042" y="8798"/>
                    <a:pt x="23585" y="9250"/>
                    <a:pt x="24885" y="10108"/>
                  </a:cubicBezTo>
                  <a:cubicBezTo>
                    <a:pt x="25185" y="10275"/>
                    <a:pt x="25486" y="10475"/>
                    <a:pt x="25786" y="10475"/>
                  </a:cubicBezTo>
                  <a:cubicBezTo>
                    <a:pt x="26086" y="10442"/>
                    <a:pt x="26320" y="10242"/>
                    <a:pt x="26553" y="10041"/>
                  </a:cubicBezTo>
                  <a:cubicBezTo>
                    <a:pt x="29755" y="7306"/>
                    <a:pt x="33892" y="6039"/>
                    <a:pt x="37928" y="4804"/>
                  </a:cubicBezTo>
                  <a:cubicBezTo>
                    <a:pt x="41797" y="3637"/>
                    <a:pt x="45733" y="2469"/>
                    <a:pt x="49770" y="2203"/>
                  </a:cubicBezTo>
                  <a:cubicBezTo>
                    <a:pt x="50511" y="2160"/>
                    <a:pt x="51248" y="2148"/>
                    <a:pt x="51983" y="2148"/>
                  </a:cubicBezTo>
                  <a:cubicBezTo>
                    <a:pt x="52966" y="2148"/>
                    <a:pt x="53945" y="2170"/>
                    <a:pt x="54922" y="2170"/>
                  </a:cubicBezTo>
                  <a:cubicBezTo>
                    <a:pt x="55518" y="2170"/>
                    <a:pt x="56113" y="2162"/>
                    <a:pt x="56708" y="2136"/>
                  </a:cubicBezTo>
                  <a:cubicBezTo>
                    <a:pt x="56841" y="2036"/>
                    <a:pt x="56941" y="1902"/>
                    <a:pt x="57042" y="1769"/>
                  </a:cubicBezTo>
                  <a:cubicBezTo>
                    <a:pt x="56941" y="1569"/>
                    <a:pt x="56808" y="1369"/>
                    <a:pt x="56608" y="1202"/>
                  </a:cubicBezTo>
                  <a:cubicBezTo>
                    <a:pt x="55340" y="101"/>
                    <a:pt x="53239" y="34"/>
                    <a:pt x="51638" y="1"/>
                  </a:cubicBezTo>
                  <a:cubicBezTo>
                    <a:pt x="51554" y="1"/>
                    <a:pt x="51470" y="0"/>
                    <a:pt x="51386"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7" name="Google Shape;17;p2"/>
          <p:cNvGrpSpPr/>
          <p:nvPr/>
        </p:nvGrpSpPr>
        <p:grpSpPr>
          <a:xfrm rot="-1264546">
            <a:off x="2304769" y="4565867"/>
            <a:ext cx="1373492" cy="922919"/>
            <a:chOff x="2302238" y="842175"/>
            <a:chExt cx="1373500" cy="922925"/>
          </a:xfrm>
        </p:grpSpPr>
        <p:sp>
          <p:nvSpPr>
            <p:cNvPr id="18" name="Google Shape;18;p2"/>
            <p:cNvSpPr/>
            <p:nvPr/>
          </p:nvSpPr>
          <p:spPr>
            <a:xfrm>
              <a:off x="2302238" y="1213850"/>
              <a:ext cx="911500" cy="492875"/>
            </a:xfrm>
            <a:custGeom>
              <a:avLst/>
              <a:gdLst/>
              <a:ahLst/>
              <a:cxnLst/>
              <a:rect l="l" t="t" r="r" b="b"/>
              <a:pathLst>
                <a:path w="36460" h="19715" extrusionOk="0">
                  <a:moveTo>
                    <a:pt x="18213" y="1"/>
                  </a:moveTo>
                  <a:cubicBezTo>
                    <a:pt x="8139" y="1"/>
                    <a:pt x="0" y="4404"/>
                    <a:pt x="0" y="9841"/>
                  </a:cubicBezTo>
                  <a:cubicBezTo>
                    <a:pt x="0" y="15278"/>
                    <a:pt x="8139" y="19715"/>
                    <a:pt x="18213" y="19715"/>
                  </a:cubicBezTo>
                  <a:cubicBezTo>
                    <a:pt x="28287" y="19715"/>
                    <a:pt x="36460" y="15278"/>
                    <a:pt x="36460" y="9841"/>
                  </a:cubicBezTo>
                  <a:cubicBezTo>
                    <a:pt x="36460" y="4404"/>
                    <a:pt x="28287" y="1"/>
                    <a:pt x="18213"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19;p2"/>
            <p:cNvSpPr/>
            <p:nvPr/>
          </p:nvSpPr>
          <p:spPr>
            <a:xfrm>
              <a:off x="2302238" y="1273075"/>
              <a:ext cx="911500" cy="492025"/>
            </a:xfrm>
            <a:custGeom>
              <a:avLst/>
              <a:gdLst/>
              <a:ahLst/>
              <a:cxnLst/>
              <a:rect l="l" t="t" r="r" b="b"/>
              <a:pathLst>
                <a:path w="36460" h="19681" extrusionOk="0">
                  <a:moveTo>
                    <a:pt x="18247" y="0"/>
                  </a:moveTo>
                  <a:cubicBezTo>
                    <a:pt x="9740" y="0"/>
                    <a:pt x="2602" y="3136"/>
                    <a:pt x="567" y="7372"/>
                  </a:cubicBezTo>
                  <a:lnTo>
                    <a:pt x="0" y="7372"/>
                  </a:lnTo>
                  <a:lnTo>
                    <a:pt x="0" y="9841"/>
                  </a:lnTo>
                  <a:cubicBezTo>
                    <a:pt x="0" y="15278"/>
                    <a:pt x="8139" y="19681"/>
                    <a:pt x="18213" y="19681"/>
                  </a:cubicBezTo>
                  <a:cubicBezTo>
                    <a:pt x="28287" y="19681"/>
                    <a:pt x="36460" y="15278"/>
                    <a:pt x="36460" y="9841"/>
                  </a:cubicBezTo>
                  <a:lnTo>
                    <a:pt x="36460" y="7372"/>
                  </a:lnTo>
                  <a:lnTo>
                    <a:pt x="35892" y="7372"/>
                  </a:lnTo>
                  <a:cubicBezTo>
                    <a:pt x="33858" y="3136"/>
                    <a:pt x="26719" y="0"/>
                    <a:pt x="18247"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 name="Google Shape;20;p2"/>
            <p:cNvSpPr/>
            <p:nvPr/>
          </p:nvSpPr>
          <p:spPr>
            <a:xfrm>
              <a:off x="2496538" y="1272875"/>
              <a:ext cx="331925" cy="131475"/>
            </a:xfrm>
            <a:custGeom>
              <a:avLst/>
              <a:gdLst/>
              <a:ahLst/>
              <a:cxnLst/>
              <a:rect l="l" t="t" r="r" b="b"/>
              <a:pathLst>
                <a:path w="13277" h="5259" extrusionOk="0">
                  <a:moveTo>
                    <a:pt x="11887" y="1"/>
                  </a:moveTo>
                  <a:cubicBezTo>
                    <a:pt x="11815" y="1"/>
                    <a:pt x="11744" y="4"/>
                    <a:pt x="11675" y="8"/>
                  </a:cubicBezTo>
                  <a:cubicBezTo>
                    <a:pt x="11108" y="8"/>
                    <a:pt x="10541" y="8"/>
                    <a:pt x="9941" y="42"/>
                  </a:cubicBezTo>
                  <a:cubicBezTo>
                    <a:pt x="8707" y="108"/>
                    <a:pt x="7439" y="275"/>
                    <a:pt x="6205" y="475"/>
                  </a:cubicBezTo>
                  <a:cubicBezTo>
                    <a:pt x="4904" y="675"/>
                    <a:pt x="3603" y="942"/>
                    <a:pt x="2335" y="1376"/>
                  </a:cubicBezTo>
                  <a:cubicBezTo>
                    <a:pt x="1501" y="1676"/>
                    <a:pt x="634" y="2076"/>
                    <a:pt x="134" y="2944"/>
                  </a:cubicBezTo>
                  <a:cubicBezTo>
                    <a:pt x="67" y="3044"/>
                    <a:pt x="0" y="3177"/>
                    <a:pt x="0" y="3311"/>
                  </a:cubicBezTo>
                  <a:cubicBezTo>
                    <a:pt x="0" y="3644"/>
                    <a:pt x="301" y="3878"/>
                    <a:pt x="567" y="4011"/>
                  </a:cubicBezTo>
                  <a:cubicBezTo>
                    <a:pt x="1068" y="4278"/>
                    <a:pt x="1602" y="4545"/>
                    <a:pt x="2169" y="4745"/>
                  </a:cubicBezTo>
                  <a:cubicBezTo>
                    <a:pt x="3041" y="5065"/>
                    <a:pt x="3990" y="5258"/>
                    <a:pt x="4904" y="5258"/>
                  </a:cubicBezTo>
                  <a:cubicBezTo>
                    <a:pt x="5038" y="5258"/>
                    <a:pt x="5172" y="5254"/>
                    <a:pt x="5304" y="5245"/>
                  </a:cubicBezTo>
                  <a:cubicBezTo>
                    <a:pt x="5471" y="5212"/>
                    <a:pt x="5671" y="5212"/>
                    <a:pt x="5805" y="5045"/>
                  </a:cubicBezTo>
                  <a:cubicBezTo>
                    <a:pt x="5838" y="5012"/>
                    <a:pt x="5871" y="4912"/>
                    <a:pt x="5871" y="4845"/>
                  </a:cubicBezTo>
                  <a:cubicBezTo>
                    <a:pt x="5838" y="4678"/>
                    <a:pt x="5671" y="4645"/>
                    <a:pt x="5538" y="4612"/>
                  </a:cubicBezTo>
                  <a:cubicBezTo>
                    <a:pt x="5304" y="4612"/>
                    <a:pt x="5104" y="4545"/>
                    <a:pt x="4904" y="4478"/>
                  </a:cubicBezTo>
                  <a:cubicBezTo>
                    <a:pt x="4737" y="4411"/>
                    <a:pt x="4570" y="4311"/>
                    <a:pt x="4504" y="4145"/>
                  </a:cubicBezTo>
                  <a:cubicBezTo>
                    <a:pt x="4470" y="3911"/>
                    <a:pt x="4604" y="3711"/>
                    <a:pt x="4737" y="3611"/>
                  </a:cubicBezTo>
                  <a:cubicBezTo>
                    <a:pt x="6105" y="2610"/>
                    <a:pt x="8039" y="2277"/>
                    <a:pt x="9607" y="2176"/>
                  </a:cubicBezTo>
                  <a:cubicBezTo>
                    <a:pt x="9874" y="2176"/>
                    <a:pt x="10141" y="2176"/>
                    <a:pt x="10374" y="2310"/>
                  </a:cubicBezTo>
                  <a:cubicBezTo>
                    <a:pt x="10675" y="2477"/>
                    <a:pt x="10875" y="2877"/>
                    <a:pt x="10975" y="3244"/>
                  </a:cubicBezTo>
                  <a:cubicBezTo>
                    <a:pt x="11075" y="3511"/>
                    <a:pt x="11142" y="3744"/>
                    <a:pt x="11275" y="3944"/>
                  </a:cubicBezTo>
                  <a:cubicBezTo>
                    <a:pt x="11380" y="4081"/>
                    <a:pt x="11473" y="4135"/>
                    <a:pt x="11557" y="4135"/>
                  </a:cubicBezTo>
                  <a:cubicBezTo>
                    <a:pt x="11738" y="4135"/>
                    <a:pt x="11883" y="3883"/>
                    <a:pt x="12042" y="3678"/>
                  </a:cubicBezTo>
                  <a:cubicBezTo>
                    <a:pt x="12343" y="3344"/>
                    <a:pt x="12676" y="3077"/>
                    <a:pt x="12910" y="2677"/>
                  </a:cubicBezTo>
                  <a:cubicBezTo>
                    <a:pt x="13176" y="2210"/>
                    <a:pt x="13277" y="1609"/>
                    <a:pt x="13210" y="1042"/>
                  </a:cubicBezTo>
                  <a:cubicBezTo>
                    <a:pt x="13176" y="876"/>
                    <a:pt x="13143" y="675"/>
                    <a:pt x="13043" y="509"/>
                  </a:cubicBezTo>
                  <a:cubicBezTo>
                    <a:pt x="12813" y="106"/>
                    <a:pt x="12335" y="1"/>
                    <a:pt x="11887"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21;p2"/>
            <p:cNvSpPr/>
            <p:nvPr/>
          </p:nvSpPr>
          <p:spPr>
            <a:xfrm>
              <a:off x="2825938" y="1293725"/>
              <a:ext cx="290225" cy="157950"/>
            </a:xfrm>
            <a:custGeom>
              <a:avLst/>
              <a:gdLst/>
              <a:ahLst/>
              <a:cxnLst/>
              <a:rect l="l" t="t" r="r" b="b"/>
              <a:pathLst>
                <a:path w="11609" h="6318" extrusionOk="0">
                  <a:moveTo>
                    <a:pt x="5404" y="1"/>
                  </a:moveTo>
                  <a:cubicBezTo>
                    <a:pt x="4287" y="1"/>
                    <a:pt x="3136" y="521"/>
                    <a:pt x="2169" y="1042"/>
                  </a:cubicBezTo>
                  <a:cubicBezTo>
                    <a:pt x="1368" y="1476"/>
                    <a:pt x="601" y="2076"/>
                    <a:pt x="67" y="2877"/>
                  </a:cubicBezTo>
                  <a:cubicBezTo>
                    <a:pt x="34" y="2944"/>
                    <a:pt x="0" y="3010"/>
                    <a:pt x="0" y="3077"/>
                  </a:cubicBezTo>
                  <a:cubicBezTo>
                    <a:pt x="34" y="3144"/>
                    <a:pt x="67" y="3177"/>
                    <a:pt x="134" y="3210"/>
                  </a:cubicBezTo>
                  <a:cubicBezTo>
                    <a:pt x="272" y="3274"/>
                    <a:pt x="414" y="3301"/>
                    <a:pt x="558" y="3301"/>
                  </a:cubicBezTo>
                  <a:cubicBezTo>
                    <a:pt x="865" y="3301"/>
                    <a:pt x="1183" y="3180"/>
                    <a:pt x="1502" y="3044"/>
                  </a:cubicBezTo>
                  <a:cubicBezTo>
                    <a:pt x="2202" y="2743"/>
                    <a:pt x="2903" y="2443"/>
                    <a:pt x="3603" y="2143"/>
                  </a:cubicBezTo>
                  <a:cubicBezTo>
                    <a:pt x="3765" y="2071"/>
                    <a:pt x="3966" y="2009"/>
                    <a:pt x="4154" y="2009"/>
                  </a:cubicBezTo>
                  <a:cubicBezTo>
                    <a:pt x="4313" y="2009"/>
                    <a:pt x="4463" y="2054"/>
                    <a:pt x="4570" y="2176"/>
                  </a:cubicBezTo>
                  <a:cubicBezTo>
                    <a:pt x="4737" y="2377"/>
                    <a:pt x="4771" y="2677"/>
                    <a:pt x="4871" y="2910"/>
                  </a:cubicBezTo>
                  <a:cubicBezTo>
                    <a:pt x="5004" y="3244"/>
                    <a:pt x="5271" y="3444"/>
                    <a:pt x="5538" y="3611"/>
                  </a:cubicBezTo>
                  <a:cubicBezTo>
                    <a:pt x="5805" y="3744"/>
                    <a:pt x="6105" y="3844"/>
                    <a:pt x="6372" y="3978"/>
                  </a:cubicBezTo>
                  <a:cubicBezTo>
                    <a:pt x="6705" y="4144"/>
                    <a:pt x="7005" y="4411"/>
                    <a:pt x="7239" y="4712"/>
                  </a:cubicBezTo>
                  <a:cubicBezTo>
                    <a:pt x="7339" y="4845"/>
                    <a:pt x="7439" y="5012"/>
                    <a:pt x="7439" y="5179"/>
                  </a:cubicBezTo>
                  <a:cubicBezTo>
                    <a:pt x="7439" y="5345"/>
                    <a:pt x="7306" y="5445"/>
                    <a:pt x="7206" y="5512"/>
                  </a:cubicBezTo>
                  <a:cubicBezTo>
                    <a:pt x="7072" y="5579"/>
                    <a:pt x="6939" y="5579"/>
                    <a:pt x="6805" y="5579"/>
                  </a:cubicBezTo>
                  <a:cubicBezTo>
                    <a:pt x="6338" y="5579"/>
                    <a:pt x="5838" y="5579"/>
                    <a:pt x="5371" y="5612"/>
                  </a:cubicBezTo>
                  <a:cubicBezTo>
                    <a:pt x="5238" y="5612"/>
                    <a:pt x="5137" y="5612"/>
                    <a:pt x="5037" y="5646"/>
                  </a:cubicBezTo>
                  <a:cubicBezTo>
                    <a:pt x="4937" y="5712"/>
                    <a:pt x="4837" y="5846"/>
                    <a:pt x="4871" y="5979"/>
                  </a:cubicBezTo>
                  <a:cubicBezTo>
                    <a:pt x="5071" y="6068"/>
                    <a:pt x="5286" y="6098"/>
                    <a:pt x="5496" y="6098"/>
                  </a:cubicBezTo>
                  <a:cubicBezTo>
                    <a:pt x="5601" y="6098"/>
                    <a:pt x="5705" y="6090"/>
                    <a:pt x="5805" y="6079"/>
                  </a:cubicBezTo>
                  <a:cubicBezTo>
                    <a:pt x="5976" y="6073"/>
                    <a:pt x="6149" y="6071"/>
                    <a:pt x="6322" y="6071"/>
                  </a:cubicBezTo>
                  <a:cubicBezTo>
                    <a:pt x="7158" y="6071"/>
                    <a:pt x="8005" y="6135"/>
                    <a:pt x="8807" y="6246"/>
                  </a:cubicBezTo>
                  <a:cubicBezTo>
                    <a:pt x="9093" y="6278"/>
                    <a:pt x="9379" y="6317"/>
                    <a:pt x="9658" y="6317"/>
                  </a:cubicBezTo>
                  <a:cubicBezTo>
                    <a:pt x="9964" y="6317"/>
                    <a:pt x="10262" y="6270"/>
                    <a:pt x="10541" y="6113"/>
                  </a:cubicBezTo>
                  <a:cubicBezTo>
                    <a:pt x="10908" y="5912"/>
                    <a:pt x="11175" y="5512"/>
                    <a:pt x="11342" y="5112"/>
                  </a:cubicBezTo>
                  <a:cubicBezTo>
                    <a:pt x="11509" y="4778"/>
                    <a:pt x="11609" y="4411"/>
                    <a:pt x="11542" y="4044"/>
                  </a:cubicBezTo>
                  <a:cubicBezTo>
                    <a:pt x="11509" y="3778"/>
                    <a:pt x="11409" y="3544"/>
                    <a:pt x="11275" y="3344"/>
                  </a:cubicBezTo>
                  <a:cubicBezTo>
                    <a:pt x="10942" y="2743"/>
                    <a:pt x="10441" y="2343"/>
                    <a:pt x="9908" y="2010"/>
                  </a:cubicBezTo>
                  <a:cubicBezTo>
                    <a:pt x="9407" y="1676"/>
                    <a:pt x="8840" y="1443"/>
                    <a:pt x="8273" y="1176"/>
                  </a:cubicBezTo>
                  <a:cubicBezTo>
                    <a:pt x="7706" y="842"/>
                    <a:pt x="7139" y="475"/>
                    <a:pt x="6538" y="208"/>
                  </a:cubicBezTo>
                  <a:cubicBezTo>
                    <a:pt x="6170" y="63"/>
                    <a:pt x="5789" y="1"/>
                    <a:pt x="5404"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 name="Google Shape;22;p2"/>
            <p:cNvSpPr/>
            <p:nvPr/>
          </p:nvSpPr>
          <p:spPr>
            <a:xfrm>
              <a:off x="2399788" y="1416500"/>
              <a:ext cx="284400" cy="187050"/>
            </a:xfrm>
            <a:custGeom>
              <a:avLst/>
              <a:gdLst/>
              <a:ahLst/>
              <a:cxnLst/>
              <a:rect l="l" t="t" r="r" b="b"/>
              <a:pathLst>
                <a:path w="11376" h="7482" extrusionOk="0">
                  <a:moveTo>
                    <a:pt x="6305" y="1"/>
                  </a:moveTo>
                  <a:cubicBezTo>
                    <a:pt x="5805" y="1"/>
                    <a:pt x="5338" y="101"/>
                    <a:pt x="4838" y="101"/>
                  </a:cubicBezTo>
                  <a:cubicBezTo>
                    <a:pt x="4725" y="108"/>
                    <a:pt x="4612" y="111"/>
                    <a:pt x="4500" y="111"/>
                  </a:cubicBezTo>
                  <a:cubicBezTo>
                    <a:pt x="3915" y="111"/>
                    <a:pt x="3332" y="31"/>
                    <a:pt x="2756" y="31"/>
                  </a:cubicBezTo>
                  <a:cubicBezTo>
                    <a:pt x="2390" y="31"/>
                    <a:pt x="2028" y="63"/>
                    <a:pt x="1669" y="167"/>
                  </a:cubicBezTo>
                  <a:cubicBezTo>
                    <a:pt x="1469" y="234"/>
                    <a:pt x="1235" y="334"/>
                    <a:pt x="1035" y="468"/>
                  </a:cubicBezTo>
                  <a:cubicBezTo>
                    <a:pt x="601" y="801"/>
                    <a:pt x="301" y="1335"/>
                    <a:pt x="134" y="1902"/>
                  </a:cubicBezTo>
                  <a:cubicBezTo>
                    <a:pt x="1" y="2502"/>
                    <a:pt x="34" y="3136"/>
                    <a:pt x="168" y="3703"/>
                  </a:cubicBezTo>
                  <a:cubicBezTo>
                    <a:pt x="368" y="4437"/>
                    <a:pt x="768" y="5104"/>
                    <a:pt x="1302" y="5505"/>
                  </a:cubicBezTo>
                  <a:cubicBezTo>
                    <a:pt x="1569" y="5671"/>
                    <a:pt x="1836" y="5771"/>
                    <a:pt x="2102" y="5938"/>
                  </a:cubicBezTo>
                  <a:cubicBezTo>
                    <a:pt x="2703" y="6272"/>
                    <a:pt x="3237" y="6739"/>
                    <a:pt x="3837" y="7039"/>
                  </a:cubicBezTo>
                  <a:cubicBezTo>
                    <a:pt x="4473" y="7367"/>
                    <a:pt x="5173" y="7481"/>
                    <a:pt x="5873" y="7481"/>
                  </a:cubicBezTo>
                  <a:cubicBezTo>
                    <a:pt x="6311" y="7481"/>
                    <a:pt x="6749" y="7437"/>
                    <a:pt x="7173" y="7373"/>
                  </a:cubicBezTo>
                  <a:cubicBezTo>
                    <a:pt x="7506" y="7339"/>
                    <a:pt x="7807" y="7273"/>
                    <a:pt x="8107" y="7139"/>
                  </a:cubicBezTo>
                  <a:cubicBezTo>
                    <a:pt x="8474" y="7006"/>
                    <a:pt x="8841" y="6705"/>
                    <a:pt x="9174" y="6439"/>
                  </a:cubicBezTo>
                  <a:cubicBezTo>
                    <a:pt x="9808" y="5938"/>
                    <a:pt x="10375" y="5405"/>
                    <a:pt x="10942" y="4871"/>
                  </a:cubicBezTo>
                  <a:cubicBezTo>
                    <a:pt x="11176" y="4637"/>
                    <a:pt x="11376" y="4370"/>
                    <a:pt x="11376" y="4037"/>
                  </a:cubicBezTo>
                  <a:cubicBezTo>
                    <a:pt x="11376" y="3937"/>
                    <a:pt x="11342" y="3837"/>
                    <a:pt x="11276" y="3770"/>
                  </a:cubicBezTo>
                  <a:cubicBezTo>
                    <a:pt x="11226" y="3703"/>
                    <a:pt x="11151" y="3678"/>
                    <a:pt x="11071" y="3678"/>
                  </a:cubicBezTo>
                  <a:cubicBezTo>
                    <a:pt x="10992" y="3678"/>
                    <a:pt x="10909" y="3703"/>
                    <a:pt x="10842" y="3737"/>
                  </a:cubicBezTo>
                  <a:cubicBezTo>
                    <a:pt x="9725" y="4140"/>
                    <a:pt x="8667" y="4918"/>
                    <a:pt x="7531" y="4918"/>
                  </a:cubicBezTo>
                  <a:cubicBezTo>
                    <a:pt x="7446" y="4918"/>
                    <a:pt x="7359" y="4914"/>
                    <a:pt x="7273" y="4904"/>
                  </a:cubicBezTo>
                  <a:cubicBezTo>
                    <a:pt x="6873" y="4871"/>
                    <a:pt x="6506" y="4771"/>
                    <a:pt x="6139" y="4604"/>
                  </a:cubicBezTo>
                  <a:cubicBezTo>
                    <a:pt x="5805" y="4437"/>
                    <a:pt x="5472" y="4237"/>
                    <a:pt x="5238" y="3937"/>
                  </a:cubicBezTo>
                  <a:cubicBezTo>
                    <a:pt x="4971" y="3637"/>
                    <a:pt x="4771" y="3203"/>
                    <a:pt x="4804" y="2769"/>
                  </a:cubicBezTo>
                  <a:cubicBezTo>
                    <a:pt x="4838" y="2169"/>
                    <a:pt x="5271" y="1669"/>
                    <a:pt x="5738" y="1435"/>
                  </a:cubicBezTo>
                  <a:cubicBezTo>
                    <a:pt x="6205" y="1168"/>
                    <a:pt x="6739" y="1168"/>
                    <a:pt x="7239" y="1068"/>
                  </a:cubicBezTo>
                  <a:cubicBezTo>
                    <a:pt x="7573" y="1035"/>
                    <a:pt x="7973" y="1101"/>
                    <a:pt x="8307" y="901"/>
                  </a:cubicBezTo>
                  <a:cubicBezTo>
                    <a:pt x="9041" y="434"/>
                    <a:pt x="7907" y="234"/>
                    <a:pt x="7606" y="201"/>
                  </a:cubicBezTo>
                  <a:cubicBezTo>
                    <a:pt x="7173" y="134"/>
                    <a:pt x="6739" y="34"/>
                    <a:pt x="6305"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23;p2"/>
            <p:cNvSpPr/>
            <p:nvPr/>
          </p:nvSpPr>
          <p:spPr>
            <a:xfrm>
              <a:off x="2740038" y="1453875"/>
              <a:ext cx="345275" cy="166125"/>
            </a:xfrm>
            <a:custGeom>
              <a:avLst/>
              <a:gdLst/>
              <a:ahLst/>
              <a:cxnLst/>
              <a:rect l="l" t="t" r="r" b="b"/>
              <a:pathLst>
                <a:path w="13811" h="6645" extrusionOk="0">
                  <a:moveTo>
                    <a:pt x="5446" y="1"/>
                  </a:moveTo>
                  <a:cubicBezTo>
                    <a:pt x="5366" y="1"/>
                    <a:pt x="5285" y="3"/>
                    <a:pt x="5204" y="7"/>
                  </a:cubicBezTo>
                  <a:cubicBezTo>
                    <a:pt x="5138" y="274"/>
                    <a:pt x="5271" y="574"/>
                    <a:pt x="5471" y="774"/>
                  </a:cubicBezTo>
                  <a:cubicBezTo>
                    <a:pt x="6105" y="1508"/>
                    <a:pt x="7039" y="1775"/>
                    <a:pt x="7673" y="2509"/>
                  </a:cubicBezTo>
                  <a:cubicBezTo>
                    <a:pt x="7806" y="2675"/>
                    <a:pt x="7940" y="2976"/>
                    <a:pt x="7840" y="3176"/>
                  </a:cubicBezTo>
                  <a:cubicBezTo>
                    <a:pt x="7773" y="3276"/>
                    <a:pt x="7673" y="3309"/>
                    <a:pt x="7573" y="3342"/>
                  </a:cubicBezTo>
                  <a:cubicBezTo>
                    <a:pt x="6739" y="3643"/>
                    <a:pt x="5905" y="3943"/>
                    <a:pt x="5071" y="4243"/>
                  </a:cubicBezTo>
                  <a:cubicBezTo>
                    <a:pt x="4537" y="4410"/>
                    <a:pt x="4004" y="4610"/>
                    <a:pt x="3436" y="4677"/>
                  </a:cubicBezTo>
                  <a:cubicBezTo>
                    <a:pt x="3370" y="4681"/>
                    <a:pt x="3304" y="4683"/>
                    <a:pt x="3237" y="4683"/>
                  </a:cubicBezTo>
                  <a:cubicBezTo>
                    <a:pt x="2731" y="4683"/>
                    <a:pt x="2215" y="4563"/>
                    <a:pt x="1802" y="4210"/>
                  </a:cubicBezTo>
                  <a:cubicBezTo>
                    <a:pt x="1402" y="3876"/>
                    <a:pt x="1135" y="3376"/>
                    <a:pt x="935" y="2875"/>
                  </a:cubicBezTo>
                  <a:cubicBezTo>
                    <a:pt x="844" y="2603"/>
                    <a:pt x="753" y="1781"/>
                    <a:pt x="463" y="1781"/>
                  </a:cubicBezTo>
                  <a:cubicBezTo>
                    <a:pt x="433" y="1781"/>
                    <a:pt x="402" y="1790"/>
                    <a:pt x="368" y="1808"/>
                  </a:cubicBezTo>
                  <a:cubicBezTo>
                    <a:pt x="1" y="2042"/>
                    <a:pt x="101" y="3142"/>
                    <a:pt x="101" y="3543"/>
                  </a:cubicBezTo>
                  <a:cubicBezTo>
                    <a:pt x="101" y="4243"/>
                    <a:pt x="101" y="4977"/>
                    <a:pt x="134" y="5711"/>
                  </a:cubicBezTo>
                  <a:cubicBezTo>
                    <a:pt x="134" y="5911"/>
                    <a:pt x="134" y="6111"/>
                    <a:pt x="268" y="6245"/>
                  </a:cubicBezTo>
                  <a:cubicBezTo>
                    <a:pt x="368" y="6345"/>
                    <a:pt x="501" y="6345"/>
                    <a:pt x="601" y="6378"/>
                  </a:cubicBezTo>
                  <a:cubicBezTo>
                    <a:pt x="1101" y="6411"/>
                    <a:pt x="1568" y="6411"/>
                    <a:pt x="2069" y="6445"/>
                  </a:cubicBezTo>
                  <a:cubicBezTo>
                    <a:pt x="2536" y="6511"/>
                    <a:pt x="3003" y="6645"/>
                    <a:pt x="3470" y="6645"/>
                  </a:cubicBezTo>
                  <a:cubicBezTo>
                    <a:pt x="3937" y="6645"/>
                    <a:pt x="4404" y="6545"/>
                    <a:pt x="4837" y="6411"/>
                  </a:cubicBezTo>
                  <a:cubicBezTo>
                    <a:pt x="7573" y="5744"/>
                    <a:pt x="10341" y="5010"/>
                    <a:pt x="12810" y="3409"/>
                  </a:cubicBezTo>
                  <a:cubicBezTo>
                    <a:pt x="13143" y="3209"/>
                    <a:pt x="13477" y="2942"/>
                    <a:pt x="13710" y="2609"/>
                  </a:cubicBezTo>
                  <a:cubicBezTo>
                    <a:pt x="13777" y="2509"/>
                    <a:pt x="13811" y="2408"/>
                    <a:pt x="13811" y="2308"/>
                  </a:cubicBezTo>
                  <a:cubicBezTo>
                    <a:pt x="13811" y="2108"/>
                    <a:pt x="13644" y="2008"/>
                    <a:pt x="13477" y="1941"/>
                  </a:cubicBezTo>
                  <a:cubicBezTo>
                    <a:pt x="12710" y="1675"/>
                    <a:pt x="11909" y="1641"/>
                    <a:pt x="11109" y="1508"/>
                  </a:cubicBezTo>
                  <a:cubicBezTo>
                    <a:pt x="9187" y="1123"/>
                    <a:pt x="7388" y="1"/>
                    <a:pt x="5446"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 name="Google Shape;24;p2"/>
            <p:cNvSpPr/>
            <p:nvPr/>
          </p:nvSpPr>
          <p:spPr>
            <a:xfrm>
              <a:off x="2567413" y="1328075"/>
              <a:ext cx="41725" cy="34250"/>
            </a:xfrm>
            <a:custGeom>
              <a:avLst/>
              <a:gdLst/>
              <a:ahLst/>
              <a:cxnLst/>
              <a:rect l="l" t="t" r="r" b="b"/>
              <a:pathLst>
                <a:path w="1669" h="1370" extrusionOk="0">
                  <a:moveTo>
                    <a:pt x="631" y="1"/>
                  </a:moveTo>
                  <a:cubicBezTo>
                    <a:pt x="448" y="1"/>
                    <a:pt x="269" y="108"/>
                    <a:pt x="168" y="235"/>
                  </a:cubicBezTo>
                  <a:cubicBezTo>
                    <a:pt x="1" y="435"/>
                    <a:pt x="1" y="702"/>
                    <a:pt x="134" y="902"/>
                  </a:cubicBezTo>
                  <a:cubicBezTo>
                    <a:pt x="268" y="1203"/>
                    <a:pt x="668" y="1369"/>
                    <a:pt x="968" y="1369"/>
                  </a:cubicBezTo>
                  <a:cubicBezTo>
                    <a:pt x="1435" y="1369"/>
                    <a:pt x="1669" y="769"/>
                    <a:pt x="1335" y="435"/>
                  </a:cubicBezTo>
                  <a:cubicBezTo>
                    <a:pt x="1168" y="269"/>
                    <a:pt x="1035" y="135"/>
                    <a:pt x="801" y="35"/>
                  </a:cubicBezTo>
                  <a:cubicBezTo>
                    <a:pt x="746" y="11"/>
                    <a:pt x="688" y="1"/>
                    <a:pt x="631"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25;p2"/>
            <p:cNvSpPr/>
            <p:nvPr/>
          </p:nvSpPr>
          <p:spPr>
            <a:xfrm>
              <a:off x="2649138" y="1299750"/>
              <a:ext cx="20050" cy="25250"/>
            </a:xfrm>
            <a:custGeom>
              <a:avLst/>
              <a:gdLst/>
              <a:ahLst/>
              <a:cxnLst/>
              <a:rect l="l" t="t" r="r" b="b"/>
              <a:pathLst>
                <a:path w="802" h="1010" extrusionOk="0">
                  <a:moveTo>
                    <a:pt x="389" y="1"/>
                  </a:moveTo>
                  <a:cubicBezTo>
                    <a:pt x="193" y="1"/>
                    <a:pt x="1" y="134"/>
                    <a:pt x="1" y="401"/>
                  </a:cubicBezTo>
                  <a:cubicBezTo>
                    <a:pt x="1" y="534"/>
                    <a:pt x="1" y="634"/>
                    <a:pt x="34" y="735"/>
                  </a:cubicBezTo>
                  <a:cubicBezTo>
                    <a:pt x="84" y="918"/>
                    <a:pt x="243" y="1010"/>
                    <a:pt x="401" y="1010"/>
                  </a:cubicBezTo>
                  <a:cubicBezTo>
                    <a:pt x="559" y="1010"/>
                    <a:pt x="718" y="918"/>
                    <a:pt x="768" y="735"/>
                  </a:cubicBezTo>
                  <a:cubicBezTo>
                    <a:pt x="801" y="634"/>
                    <a:pt x="801" y="501"/>
                    <a:pt x="801" y="401"/>
                  </a:cubicBezTo>
                  <a:cubicBezTo>
                    <a:pt x="785" y="134"/>
                    <a:pt x="584" y="1"/>
                    <a:pt x="389"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 name="Google Shape;26;p2"/>
            <p:cNvSpPr/>
            <p:nvPr/>
          </p:nvSpPr>
          <p:spPr>
            <a:xfrm>
              <a:off x="2700013" y="1287675"/>
              <a:ext cx="25050" cy="24100"/>
            </a:xfrm>
            <a:custGeom>
              <a:avLst/>
              <a:gdLst/>
              <a:ahLst/>
              <a:cxnLst/>
              <a:rect l="l" t="t" r="r" b="b"/>
              <a:pathLst>
                <a:path w="1002" h="964" extrusionOk="0">
                  <a:moveTo>
                    <a:pt x="559" y="1"/>
                  </a:moveTo>
                  <a:cubicBezTo>
                    <a:pt x="502" y="1"/>
                    <a:pt x="447" y="15"/>
                    <a:pt x="401" y="50"/>
                  </a:cubicBezTo>
                  <a:cubicBezTo>
                    <a:pt x="301" y="117"/>
                    <a:pt x="234" y="183"/>
                    <a:pt x="167" y="284"/>
                  </a:cubicBezTo>
                  <a:cubicBezTo>
                    <a:pt x="34" y="450"/>
                    <a:pt x="1" y="684"/>
                    <a:pt x="167" y="851"/>
                  </a:cubicBezTo>
                  <a:cubicBezTo>
                    <a:pt x="238" y="921"/>
                    <a:pt x="354" y="964"/>
                    <a:pt x="469" y="964"/>
                  </a:cubicBezTo>
                  <a:cubicBezTo>
                    <a:pt x="571" y="964"/>
                    <a:pt x="671" y="929"/>
                    <a:pt x="734" y="851"/>
                  </a:cubicBezTo>
                  <a:cubicBezTo>
                    <a:pt x="801" y="751"/>
                    <a:pt x="868" y="684"/>
                    <a:pt x="901" y="584"/>
                  </a:cubicBezTo>
                  <a:cubicBezTo>
                    <a:pt x="1001" y="417"/>
                    <a:pt x="1001" y="250"/>
                    <a:pt x="868" y="117"/>
                  </a:cubicBezTo>
                  <a:cubicBezTo>
                    <a:pt x="781" y="52"/>
                    <a:pt x="666" y="1"/>
                    <a:pt x="559"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27;p2"/>
            <p:cNvSpPr/>
            <p:nvPr/>
          </p:nvSpPr>
          <p:spPr>
            <a:xfrm>
              <a:off x="2763788" y="1293325"/>
              <a:ext cx="32400" cy="24500"/>
            </a:xfrm>
            <a:custGeom>
              <a:avLst/>
              <a:gdLst/>
              <a:ahLst/>
              <a:cxnLst/>
              <a:rect l="l" t="t" r="r" b="b"/>
              <a:pathLst>
                <a:path w="1296" h="980" extrusionOk="0">
                  <a:moveTo>
                    <a:pt x="733" y="0"/>
                  </a:moveTo>
                  <a:cubicBezTo>
                    <a:pt x="665" y="0"/>
                    <a:pt x="592" y="18"/>
                    <a:pt x="518" y="58"/>
                  </a:cubicBezTo>
                  <a:cubicBezTo>
                    <a:pt x="418" y="91"/>
                    <a:pt x="352" y="191"/>
                    <a:pt x="252" y="258"/>
                  </a:cubicBezTo>
                  <a:cubicBezTo>
                    <a:pt x="0" y="537"/>
                    <a:pt x="240" y="980"/>
                    <a:pt x="559" y="980"/>
                  </a:cubicBezTo>
                  <a:cubicBezTo>
                    <a:pt x="621" y="980"/>
                    <a:pt x="687" y="963"/>
                    <a:pt x="752" y="925"/>
                  </a:cubicBezTo>
                  <a:cubicBezTo>
                    <a:pt x="852" y="858"/>
                    <a:pt x="952" y="825"/>
                    <a:pt x="1019" y="725"/>
                  </a:cubicBezTo>
                  <a:cubicBezTo>
                    <a:pt x="1296" y="420"/>
                    <a:pt x="1067" y="0"/>
                    <a:pt x="733"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 name="Google Shape;28;p2"/>
            <p:cNvSpPr/>
            <p:nvPr/>
          </p:nvSpPr>
          <p:spPr>
            <a:xfrm>
              <a:off x="2955413" y="1318450"/>
              <a:ext cx="30675" cy="22000"/>
            </a:xfrm>
            <a:custGeom>
              <a:avLst/>
              <a:gdLst/>
              <a:ahLst/>
              <a:cxnLst/>
              <a:rect l="l" t="t" r="r" b="b"/>
              <a:pathLst>
                <a:path w="1227" h="880" extrusionOk="0">
                  <a:moveTo>
                    <a:pt x="812" y="0"/>
                  </a:moveTo>
                  <a:cubicBezTo>
                    <a:pt x="738" y="0"/>
                    <a:pt x="661" y="19"/>
                    <a:pt x="592" y="53"/>
                  </a:cubicBezTo>
                  <a:cubicBezTo>
                    <a:pt x="492" y="87"/>
                    <a:pt x="425" y="120"/>
                    <a:pt x="359" y="153"/>
                  </a:cubicBezTo>
                  <a:cubicBezTo>
                    <a:pt x="1" y="303"/>
                    <a:pt x="177" y="879"/>
                    <a:pt x="528" y="879"/>
                  </a:cubicBezTo>
                  <a:cubicBezTo>
                    <a:pt x="570" y="879"/>
                    <a:pt x="613" y="871"/>
                    <a:pt x="659" y="854"/>
                  </a:cubicBezTo>
                  <a:cubicBezTo>
                    <a:pt x="726" y="820"/>
                    <a:pt x="792" y="787"/>
                    <a:pt x="892" y="754"/>
                  </a:cubicBezTo>
                  <a:cubicBezTo>
                    <a:pt x="1093" y="687"/>
                    <a:pt x="1226" y="454"/>
                    <a:pt x="1126" y="220"/>
                  </a:cubicBezTo>
                  <a:cubicBezTo>
                    <a:pt x="1082" y="67"/>
                    <a:pt x="953" y="0"/>
                    <a:pt x="812"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29;p2"/>
            <p:cNvSpPr/>
            <p:nvPr/>
          </p:nvSpPr>
          <p:spPr>
            <a:xfrm>
              <a:off x="2991888" y="1351025"/>
              <a:ext cx="31725" cy="22975"/>
            </a:xfrm>
            <a:custGeom>
              <a:avLst/>
              <a:gdLst/>
              <a:ahLst/>
              <a:cxnLst/>
              <a:rect l="l" t="t" r="r" b="b"/>
              <a:pathLst>
                <a:path w="1269" h="919" extrusionOk="0">
                  <a:moveTo>
                    <a:pt x="778" y="0"/>
                  </a:moveTo>
                  <a:cubicBezTo>
                    <a:pt x="741" y="0"/>
                    <a:pt x="704" y="6"/>
                    <a:pt x="668" y="18"/>
                  </a:cubicBezTo>
                  <a:cubicBezTo>
                    <a:pt x="568" y="51"/>
                    <a:pt x="501" y="85"/>
                    <a:pt x="401" y="85"/>
                  </a:cubicBezTo>
                  <a:cubicBezTo>
                    <a:pt x="167" y="118"/>
                    <a:pt x="1" y="285"/>
                    <a:pt x="1" y="518"/>
                  </a:cubicBezTo>
                  <a:cubicBezTo>
                    <a:pt x="1" y="752"/>
                    <a:pt x="167" y="918"/>
                    <a:pt x="401" y="918"/>
                  </a:cubicBezTo>
                  <a:cubicBezTo>
                    <a:pt x="601" y="918"/>
                    <a:pt x="834" y="885"/>
                    <a:pt x="1001" y="785"/>
                  </a:cubicBezTo>
                  <a:cubicBezTo>
                    <a:pt x="1168" y="652"/>
                    <a:pt x="1268" y="451"/>
                    <a:pt x="1168" y="251"/>
                  </a:cubicBezTo>
                  <a:cubicBezTo>
                    <a:pt x="1113" y="115"/>
                    <a:pt x="947" y="0"/>
                    <a:pt x="778"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 name="Google Shape;30;p2"/>
            <p:cNvSpPr/>
            <p:nvPr/>
          </p:nvSpPr>
          <p:spPr>
            <a:xfrm>
              <a:off x="3018563" y="1389825"/>
              <a:ext cx="34225" cy="22850"/>
            </a:xfrm>
            <a:custGeom>
              <a:avLst/>
              <a:gdLst/>
              <a:ahLst/>
              <a:cxnLst/>
              <a:rect l="l" t="t" r="r" b="b"/>
              <a:pathLst>
                <a:path w="1369" h="914" extrusionOk="0">
                  <a:moveTo>
                    <a:pt x="568" y="0"/>
                  </a:moveTo>
                  <a:cubicBezTo>
                    <a:pt x="134" y="34"/>
                    <a:pt x="1" y="701"/>
                    <a:pt x="468" y="801"/>
                  </a:cubicBezTo>
                  <a:lnTo>
                    <a:pt x="768" y="901"/>
                  </a:lnTo>
                  <a:cubicBezTo>
                    <a:pt x="803" y="910"/>
                    <a:pt x="838" y="914"/>
                    <a:pt x="873" y="914"/>
                  </a:cubicBezTo>
                  <a:cubicBezTo>
                    <a:pt x="1101" y="914"/>
                    <a:pt x="1306" y="732"/>
                    <a:pt x="1335" y="501"/>
                  </a:cubicBezTo>
                  <a:cubicBezTo>
                    <a:pt x="1369" y="267"/>
                    <a:pt x="1168" y="0"/>
                    <a:pt x="902"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 name="Google Shape;31;p2"/>
            <p:cNvSpPr/>
            <p:nvPr/>
          </p:nvSpPr>
          <p:spPr>
            <a:xfrm>
              <a:off x="2494863" y="1433100"/>
              <a:ext cx="25875" cy="18450"/>
            </a:xfrm>
            <a:custGeom>
              <a:avLst/>
              <a:gdLst/>
              <a:ahLst/>
              <a:cxnLst/>
              <a:rect l="l" t="t" r="r" b="b"/>
              <a:pathLst>
                <a:path w="1035" h="738" extrusionOk="0">
                  <a:moveTo>
                    <a:pt x="712" y="0"/>
                  </a:moveTo>
                  <a:cubicBezTo>
                    <a:pt x="697" y="0"/>
                    <a:pt x="683" y="1"/>
                    <a:pt x="668" y="4"/>
                  </a:cubicBezTo>
                  <a:cubicBezTo>
                    <a:pt x="534" y="4"/>
                    <a:pt x="401" y="4"/>
                    <a:pt x="268" y="71"/>
                  </a:cubicBezTo>
                  <a:cubicBezTo>
                    <a:pt x="167" y="104"/>
                    <a:pt x="34" y="171"/>
                    <a:pt x="34" y="304"/>
                  </a:cubicBezTo>
                  <a:cubicBezTo>
                    <a:pt x="1" y="404"/>
                    <a:pt x="1" y="471"/>
                    <a:pt x="67" y="571"/>
                  </a:cubicBezTo>
                  <a:cubicBezTo>
                    <a:pt x="101" y="671"/>
                    <a:pt x="234" y="704"/>
                    <a:pt x="368" y="738"/>
                  </a:cubicBezTo>
                  <a:cubicBezTo>
                    <a:pt x="468" y="738"/>
                    <a:pt x="568" y="704"/>
                    <a:pt x="668" y="704"/>
                  </a:cubicBezTo>
                  <a:cubicBezTo>
                    <a:pt x="868" y="671"/>
                    <a:pt x="1035" y="538"/>
                    <a:pt x="1035" y="337"/>
                  </a:cubicBezTo>
                  <a:cubicBezTo>
                    <a:pt x="1035" y="183"/>
                    <a:pt x="892" y="0"/>
                    <a:pt x="712"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 name="Google Shape;32;p2"/>
            <p:cNvSpPr/>
            <p:nvPr/>
          </p:nvSpPr>
          <p:spPr>
            <a:xfrm>
              <a:off x="2461513" y="1481525"/>
              <a:ext cx="44950" cy="27400"/>
            </a:xfrm>
            <a:custGeom>
              <a:avLst/>
              <a:gdLst/>
              <a:ahLst/>
              <a:cxnLst/>
              <a:rect l="l" t="t" r="r" b="b"/>
              <a:pathLst>
                <a:path w="1798" h="1096" extrusionOk="0">
                  <a:moveTo>
                    <a:pt x="1128" y="1"/>
                  </a:moveTo>
                  <a:cubicBezTo>
                    <a:pt x="1119" y="1"/>
                    <a:pt x="1110" y="1"/>
                    <a:pt x="1101" y="2"/>
                  </a:cubicBezTo>
                  <a:cubicBezTo>
                    <a:pt x="834" y="2"/>
                    <a:pt x="434" y="68"/>
                    <a:pt x="234" y="268"/>
                  </a:cubicBezTo>
                  <a:cubicBezTo>
                    <a:pt x="0" y="469"/>
                    <a:pt x="34" y="902"/>
                    <a:pt x="334" y="1036"/>
                  </a:cubicBezTo>
                  <a:cubicBezTo>
                    <a:pt x="429" y="1077"/>
                    <a:pt x="522" y="1096"/>
                    <a:pt x="612" y="1096"/>
                  </a:cubicBezTo>
                  <a:cubicBezTo>
                    <a:pt x="1306" y="1096"/>
                    <a:pt x="1798" y="1"/>
                    <a:pt x="1128"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 name="Google Shape;33;p2"/>
            <p:cNvSpPr/>
            <p:nvPr/>
          </p:nvSpPr>
          <p:spPr>
            <a:xfrm>
              <a:off x="2495713" y="1542525"/>
              <a:ext cx="26700" cy="24800"/>
            </a:xfrm>
            <a:custGeom>
              <a:avLst/>
              <a:gdLst/>
              <a:ahLst/>
              <a:cxnLst/>
              <a:rect l="l" t="t" r="r" b="b"/>
              <a:pathLst>
                <a:path w="1068" h="992" extrusionOk="0">
                  <a:moveTo>
                    <a:pt x="584" y="0"/>
                  </a:moveTo>
                  <a:cubicBezTo>
                    <a:pt x="478" y="0"/>
                    <a:pt x="371" y="42"/>
                    <a:pt x="300" y="130"/>
                  </a:cubicBezTo>
                  <a:cubicBezTo>
                    <a:pt x="267" y="163"/>
                    <a:pt x="200" y="230"/>
                    <a:pt x="167" y="297"/>
                  </a:cubicBezTo>
                  <a:cubicBezTo>
                    <a:pt x="0" y="464"/>
                    <a:pt x="0" y="764"/>
                    <a:pt x="200" y="897"/>
                  </a:cubicBezTo>
                  <a:cubicBezTo>
                    <a:pt x="278" y="962"/>
                    <a:pt x="366" y="992"/>
                    <a:pt x="455" y="992"/>
                  </a:cubicBezTo>
                  <a:cubicBezTo>
                    <a:pt x="593" y="992"/>
                    <a:pt x="732" y="919"/>
                    <a:pt x="834" y="797"/>
                  </a:cubicBezTo>
                  <a:cubicBezTo>
                    <a:pt x="867" y="730"/>
                    <a:pt x="901" y="664"/>
                    <a:pt x="934" y="630"/>
                  </a:cubicBezTo>
                  <a:cubicBezTo>
                    <a:pt x="1067" y="464"/>
                    <a:pt x="1001" y="197"/>
                    <a:pt x="834" y="97"/>
                  </a:cubicBezTo>
                  <a:cubicBezTo>
                    <a:pt x="771" y="34"/>
                    <a:pt x="678" y="0"/>
                    <a:pt x="584"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 name="Google Shape;34;p2"/>
            <p:cNvSpPr/>
            <p:nvPr/>
          </p:nvSpPr>
          <p:spPr>
            <a:xfrm>
              <a:off x="2574913" y="1559500"/>
              <a:ext cx="25900" cy="27575"/>
            </a:xfrm>
            <a:custGeom>
              <a:avLst/>
              <a:gdLst/>
              <a:ahLst/>
              <a:cxnLst/>
              <a:rect l="l" t="t" r="r" b="b"/>
              <a:pathLst>
                <a:path w="1036" h="1103" extrusionOk="0">
                  <a:moveTo>
                    <a:pt x="583" y="1"/>
                  </a:moveTo>
                  <a:cubicBezTo>
                    <a:pt x="402" y="1"/>
                    <a:pt x="256" y="126"/>
                    <a:pt x="201" y="318"/>
                  </a:cubicBezTo>
                  <a:cubicBezTo>
                    <a:pt x="168" y="385"/>
                    <a:pt x="134" y="452"/>
                    <a:pt x="101" y="552"/>
                  </a:cubicBezTo>
                  <a:cubicBezTo>
                    <a:pt x="1" y="752"/>
                    <a:pt x="201" y="1019"/>
                    <a:pt x="401" y="1086"/>
                  </a:cubicBezTo>
                  <a:cubicBezTo>
                    <a:pt x="442" y="1097"/>
                    <a:pt x="485" y="1103"/>
                    <a:pt x="528" y="1103"/>
                  </a:cubicBezTo>
                  <a:cubicBezTo>
                    <a:pt x="731" y="1103"/>
                    <a:pt x="941" y="978"/>
                    <a:pt x="968" y="785"/>
                  </a:cubicBezTo>
                  <a:cubicBezTo>
                    <a:pt x="968" y="685"/>
                    <a:pt x="1002" y="619"/>
                    <a:pt x="1002" y="552"/>
                  </a:cubicBezTo>
                  <a:cubicBezTo>
                    <a:pt x="1035" y="318"/>
                    <a:pt x="935" y="85"/>
                    <a:pt x="701" y="18"/>
                  </a:cubicBezTo>
                  <a:cubicBezTo>
                    <a:pt x="661" y="6"/>
                    <a:pt x="621" y="1"/>
                    <a:pt x="583"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 name="Google Shape;35;p2"/>
            <p:cNvSpPr/>
            <p:nvPr/>
          </p:nvSpPr>
          <p:spPr>
            <a:xfrm>
              <a:off x="2958188" y="1496875"/>
              <a:ext cx="37050" cy="26050"/>
            </a:xfrm>
            <a:custGeom>
              <a:avLst/>
              <a:gdLst/>
              <a:ahLst/>
              <a:cxnLst/>
              <a:rect l="l" t="t" r="r" b="b"/>
              <a:pathLst>
                <a:path w="1482" h="1042" extrusionOk="0">
                  <a:moveTo>
                    <a:pt x="450" y="0"/>
                  </a:moveTo>
                  <a:cubicBezTo>
                    <a:pt x="182" y="0"/>
                    <a:pt x="1" y="112"/>
                    <a:pt x="181" y="488"/>
                  </a:cubicBezTo>
                  <a:cubicBezTo>
                    <a:pt x="297" y="777"/>
                    <a:pt x="638" y="1042"/>
                    <a:pt x="988" y="1042"/>
                  </a:cubicBezTo>
                  <a:cubicBezTo>
                    <a:pt x="1041" y="1042"/>
                    <a:pt x="1095" y="1035"/>
                    <a:pt x="1148" y="1022"/>
                  </a:cubicBezTo>
                  <a:cubicBezTo>
                    <a:pt x="1315" y="955"/>
                    <a:pt x="1449" y="822"/>
                    <a:pt x="1449" y="655"/>
                  </a:cubicBezTo>
                  <a:cubicBezTo>
                    <a:pt x="1482" y="488"/>
                    <a:pt x="1415" y="255"/>
                    <a:pt x="1248" y="188"/>
                  </a:cubicBezTo>
                  <a:cubicBezTo>
                    <a:pt x="1096" y="120"/>
                    <a:pt x="727" y="0"/>
                    <a:pt x="450"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 name="Google Shape;36;p2"/>
            <p:cNvSpPr/>
            <p:nvPr/>
          </p:nvSpPr>
          <p:spPr>
            <a:xfrm>
              <a:off x="2921838" y="1546475"/>
              <a:ext cx="23375" cy="21925"/>
            </a:xfrm>
            <a:custGeom>
              <a:avLst/>
              <a:gdLst/>
              <a:ahLst/>
              <a:cxnLst/>
              <a:rect l="l" t="t" r="r" b="b"/>
              <a:pathLst>
                <a:path w="935" h="877" extrusionOk="0">
                  <a:moveTo>
                    <a:pt x="431" y="1"/>
                  </a:moveTo>
                  <a:cubicBezTo>
                    <a:pt x="346" y="1"/>
                    <a:pt x="263" y="26"/>
                    <a:pt x="201" y="72"/>
                  </a:cubicBezTo>
                  <a:cubicBezTo>
                    <a:pt x="34" y="206"/>
                    <a:pt x="1" y="406"/>
                    <a:pt x="101" y="572"/>
                  </a:cubicBezTo>
                  <a:cubicBezTo>
                    <a:pt x="101" y="606"/>
                    <a:pt x="101" y="639"/>
                    <a:pt x="134" y="673"/>
                  </a:cubicBezTo>
                  <a:cubicBezTo>
                    <a:pt x="192" y="809"/>
                    <a:pt x="319" y="877"/>
                    <a:pt x="454" y="877"/>
                  </a:cubicBezTo>
                  <a:cubicBezTo>
                    <a:pt x="550" y="877"/>
                    <a:pt x="651" y="842"/>
                    <a:pt x="734" y="773"/>
                  </a:cubicBezTo>
                  <a:cubicBezTo>
                    <a:pt x="901" y="639"/>
                    <a:pt x="935" y="372"/>
                    <a:pt x="768" y="172"/>
                  </a:cubicBezTo>
                  <a:cubicBezTo>
                    <a:pt x="734" y="172"/>
                    <a:pt x="734" y="139"/>
                    <a:pt x="701" y="105"/>
                  </a:cubicBezTo>
                  <a:cubicBezTo>
                    <a:pt x="630" y="34"/>
                    <a:pt x="529" y="1"/>
                    <a:pt x="431"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 name="Google Shape;37;p2"/>
            <p:cNvSpPr/>
            <p:nvPr/>
          </p:nvSpPr>
          <p:spPr>
            <a:xfrm>
              <a:off x="2855113" y="1575575"/>
              <a:ext cx="24225" cy="21925"/>
            </a:xfrm>
            <a:custGeom>
              <a:avLst/>
              <a:gdLst/>
              <a:ahLst/>
              <a:cxnLst/>
              <a:rect l="l" t="t" r="r" b="b"/>
              <a:pathLst>
                <a:path w="969" h="877" extrusionOk="0">
                  <a:moveTo>
                    <a:pt x="417" y="0"/>
                  </a:moveTo>
                  <a:cubicBezTo>
                    <a:pt x="209" y="0"/>
                    <a:pt x="60" y="174"/>
                    <a:pt x="34" y="409"/>
                  </a:cubicBezTo>
                  <a:cubicBezTo>
                    <a:pt x="34" y="443"/>
                    <a:pt x="34" y="443"/>
                    <a:pt x="34" y="443"/>
                  </a:cubicBezTo>
                  <a:cubicBezTo>
                    <a:pt x="1" y="609"/>
                    <a:pt x="134" y="776"/>
                    <a:pt x="268" y="843"/>
                  </a:cubicBezTo>
                  <a:cubicBezTo>
                    <a:pt x="323" y="865"/>
                    <a:pt x="379" y="876"/>
                    <a:pt x="432" y="876"/>
                  </a:cubicBezTo>
                  <a:cubicBezTo>
                    <a:pt x="538" y="876"/>
                    <a:pt x="635" y="832"/>
                    <a:pt x="701" y="743"/>
                  </a:cubicBezTo>
                  <a:lnTo>
                    <a:pt x="735" y="709"/>
                  </a:lnTo>
                  <a:cubicBezTo>
                    <a:pt x="968" y="509"/>
                    <a:pt x="868" y="142"/>
                    <a:pt x="601" y="42"/>
                  </a:cubicBezTo>
                  <a:cubicBezTo>
                    <a:pt x="536" y="13"/>
                    <a:pt x="475" y="0"/>
                    <a:pt x="417"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 name="Google Shape;38;p2"/>
            <p:cNvSpPr/>
            <p:nvPr/>
          </p:nvSpPr>
          <p:spPr>
            <a:xfrm>
              <a:off x="2733363" y="900550"/>
              <a:ext cx="928200" cy="499050"/>
            </a:xfrm>
            <a:custGeom>
              <a:avLst/>
              <a:gdLst/>
              <a:ahLst/>
              <a:cxnLst/>
              <a:rect l="l" t="t" r="r" b="b"/>
              <a:pathLst>
                <a:path w="37128" h="19962" extrusionOk="0">
                  <a:moveTo>
                    <a:pt x="16204" y="0"/>
                  </a:moveTo>
                  <a:cubicBezTo>
                    <a:pt x="9285" y="0"/>
                    <a:pt x="3518" y="2230"/>
                    <a:pt x="1402" y="5661"/>
                  </a:cubicBezTo>
                  <a:lnTo>
                    <a:pt x="835" y="5628"/>
                  </a:lnTo>
                  <a:lnTo>
                    <a:pt x="568" y="8063"/>
                  </a:lnTo>
                  <a:cubicBezTo>
                    <a:pt x="1" y="13467"/>
                    <a:pt x="7673" y="18704"/>
                    <a:pt x="17680" y="19771"/>
                  </a:cubicBezTo>
                  <a:cubicBezTo>
                    <a:pt x="18887" y="19900"/>
                    <a:pt x="20073" y="19962"/>
                    <a:pt x="21227" y="19962"/>
                  </a:cubicBezTo>
                  <a:cubicBezTo>
                    <a:pt x="29666" y="19962"/>
                    <a:pt x="36362" y="16653"/>
                    <a:pt x="36860" y="11899"/>
                  </a:cubicBezTo>
                  <a:lnTo>
                    <a:pt x="37127" y="9464"/>
                  </a:lnTo>
                  <a:lnTo>
                    <a:pt x="36560" y="9397"/>
                  </a:lnTo>
                  <a:cubicBezTo>
                    <a:pt x="34992" y="4961"/>
                    <a:pt x="28221" y="1091"/>
                    <a:pt x="19748" y="191"/>
                  </a:cubicBezTo>
                  <a:cubicBezTo>
                    <a:pt x="18543" y="62"/>
                    <a:pt x="17357" y="0"/>
                    <a:pt x="16204"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 name="Google Shape;39;p2"/>
            <p:cNvSpPr/>
            <p:nvPr/>
          </p:nvSpPr>
          <p:spPr>
            <a:xfrm>
              <a:off x="2740038" y="842175"/>
              <a:ext cx="935700" cy="499050"/>
            </a:xfrm>
            <a:custGeom>
              <a:avLst/>
              <a:gdLst/>
              <a:ahLst/>
              <a:cxnLst/>
              <a:rect l="l" t="t" r="r" b="b"/>
              <a:pathLst>
                <a:path w="37428" h="19962" extrusionOk="0">
                  <a:moveTo>
                    <a:pt x="16201" y="1"/>
                  </a:moveTo>
                  <a:cubicBezTo>
                    <a:pt x="7762" y="1"/>
                    <a:pt x="1067" y="3309"/>
                    <a:pt x="568" y="8063"/>
                  </a:cubicBezTo>
                  <a:cubicBezTo>
                    <a:pt x="1" y="13467"/>
                    <a:pt x="7639" y="18704"/>
                    <a:pt x="17680" y="19771"/>
                  </a:cubicBezTo>
                  <a:cubicBezTo>
                    <a:pt x="18883" y="19900"/>
                    <a:pt x="20066" y="19962"/>
                    <a:pt x="21216" y="19962"/>
                  </a:cubicBezTo>
                  <a:cubicBezTo>
                    <a:pt x="29633" y="19962"/>
                    <a:pt x="36328" y="16653"/>
                    <a:pt x="36827" y="11899"/>
                  </a:cubicBezTo>
                  <a:cubicBezTo>
                    <a:pt x="37427" y="6495"/>
                    <a:pt x="29755" y="1225"/>
                    <a:pt x="19748" y="191"/>
                  </a:cubicBezTo>
                  <a:cubicBezTo>
                    <a:pt x="18541" y="62"/>
                    <a:pt x="17355" y="1"/>
                    <a:pt x="16201"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 name="Google Shape;40;p2"/>
            <p:cNvSpPr/>
            <p:nvPr/>
          </p:nvSpPr>
          <p:spPr>
            <a:xfrm>
              <a:off x="2771738" y="865675"/>
              <a:ext cx="871475" cy="451825"/>
            </a:xfrm>
            <a:custGeom>
              <a:avLst/>
              <a:gdLst/>
              <a:ahLst/>
              <a:cxnLst/>
              <a:rect l="l" t="t" r="r" b="b"/>
              <a:pathLst>
                <a:path w="34859" h="18073" extrusionOk="0">
                  <a:moveTo>
                    <a:pt x="14955" y="0"/>
                  </a:moveTo>
                  <a:cubicBezTo>
                    <a:pt x="7136" y="0"/>
                    <a:pt x="968" y="2964"/>
                    <a:pt x="501" y="7256"/>
                  </a:cubicBezTo>
                  <a:cubicBezTo>
                    <a:pt x="0" y="12127"/>
                    <a:pt x="7139" y="16897"/>
                    <a:pt x="16512" y="17897"/>
                  </a:cubicBezTo>
                  <a:cubicBezTo>
                    <a:pt x="17653" y="18016"/>
                    <a:pt x="18774" y="18072"/>
                    <a:pt x="19863" y="18072"/>
                  </a:cubicBezTo>
                  <a:cubicBezTo>
                    <a:pt x="27696" y="18072"/>
                    <a:pt x="33919" y="15130"/>
                    <a:pt x="34358" y="10826"/>
                  </a:cubicBezTo>
                  <a:cubicBezTo>
                    <a:pt x="34858" y="5922"/>
                    <a:pt x="27720" y="1185"/>
                    <a:pt x="18380" y="185"/>
                  </a:cubicBezTo>
                  <a:cubicBezTo>
                    <a:pt x="17213" y="60"/>
                    <a:pt x="16067" y="0"/>
                    <a:pt x="14955"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 name="Google Shape;41;p2"/>
            <p:cNvSpPr/>
            <p:nvPr/>
          </p:nvSpPr>
          <p:spPr>
            <a:xfrm>
              <a:off x="2957688" y="904050"/>
              <a:ext cx="336100" cy="118025"/>
            </a:xfrm>
            <a:custGeom>
              <a:avLst/>
              <a:gdLst/>
              <a:ahLst/>
              <a:cxnLst/>
              <a:rect l="l" t="t" r="r" b="b"/>
              <a:pathLst>
                <a:path w="13444" h="4721" extrusionOk="0">
                  <a:moveTo>
                    <a:pt x="8390" y="1"/>
                  </a:moveTo>
                  <a:cubicBezTo>
                    <a:pt x="7765" y="1"/>
                    <a:pt x="7139" y="17"/>
                    <a:pt x="6506" y="51"/>
                  </a:cubicBezTo>
                  <a:cubicBezTo>
                    <a:pt x="5205" y="151"/>
                    <a:pt x="3870" y="284"/>
                    <a:pt x="2569" y="584"/>
                  </a:cubicBezTo>
                  <a:cubicBezTo>
                    <a:pt x="1702" y="785"/>
                    <a:pt x="801" y="1085"/>
                    <a:pt x="234" y="1885"/>
                  </a:cubicBezTo>
                  <a:cubicBezTo>
                    <a:pt x="134" y="1985"/>
                    <a:pt x="68" y="2119"/>
                    <a:pt x="34" y="2252"/>
                  </a:cubicBezTo>
                  <a:cubicBezTo>
                    <a:pt x="1" y="2586"/>
                    <a:pt x="268" y="2819"/>
                    <a:pt x="535" y="2986"/>
                  </a:cubicBezTo>
                  <a:cubicBezTo>
                    <a:pt x="1035" y="3320"/>
                    <a:pt x="1502" y="3653"/>
                    <a:pt x="2036" y="3920"/>
                  </a:cubicBezTo>
                  <a:cubicBezTo>
                    <a:pt x="3003" y="4387"/>
                    <a:pt x="4070" y="4687"/>
                    <a:pt x="5105" y="4721"/>
                  </a:cubicBezTo>
                  <a:cubicBezTo>
                    <a:pt x="5305" y="4721"/>
                    <a:pt x="5471" y="4721"/>
                    <a:pt x="5605" y="4587"/>
                  </a:cubicBezTo>
                  <a:cubicBezTo>
                    <a:pt x="5672" y="4554"/>
                    <a:pt x="5738" y="4454"/>
                    <a:pt x="5705" y="4387"/>
                  </a:cubicBezTo>
                  <a:cubicBezTo>
                    <a:pt x="5705" y="4220"/>
                    <a:pt x="5538" y="4154"/>
                    <a:pt x="5405" y="4120"/>
                  </a:cubicBezTo>
                  <a:cubicBezTo>
                    <a:pt x="5205" y="4087"/>
                    <a:pt x="4971" y="4020"/>
                    <a:pt x="4771" y="3920"/>
                  </a:cubicBezTo>
                  <a:cubicBezTo>
                    <a:pt x="4638" y="3853"/>
                    <a:pt x="4471" y="3720"/>
                    <a:pt x="4437" y="3520"/>
                  </a:cubicBezTo>
                  <a:cubicBezTo>
                    <a:pt x="4404" y="3320"/>
                    <a:pt x="4571" y="3153"/>
                    <a:pt x="4738" y="3053"/>
                  </a:cubicBezTo>
                  <a:cubicBezTo>
                    <a:pt x="5976" y="2321"/>
                    <a:pt x="7547" y="2135"/>
                    <a:pt x="8970" y="2135"/>
                  </a:cubicBezTo>
                  <a:cubicBezTo>
                    <a:pt x="9233" y="2135"/>
                    <a:pt x="9491" y="2142"/>
                    <a:pt x="9741" y="2152"/>
                  </a:cubicBezTo>
                  <a:cubicBezTo>
                    <a:pt x="9975" y="2152"/>
                    <a:pt x="10242" y="2186"/>
                    <a:pt x="10442" y="2319"/>
                  </a:cubicBezTo>
                  <a:cubicBezTo>
                    <a:pt x="10742" y="2552"/>
                    <a:pt x="10875" y="2953"/>
                    <a:pt x="10975" y="3353"/>
                  </a:cubicBezTo>
                  <a:cubicBezTo>
                    <a:pt x="11009" y="3620"/>
                    <a:pt x="11042" y="3853"/>
                    <a:pt x="11176" y="4054"/>
                  </a:cubicBezTo>
                  <a:cubicBezTo>
                    <a:pt x="11280" y="4227"/>
                    <a:pt x="11376" y="4292"/>
                    <a:pt x="11468" y="4292"/>
                  </a:cubicBezTo>
                  <a:cubicBezTo>
                    <a:pt x="11642" y="4292"/>
                    <a:pt x="11802" y="4061"/>
                    <a:pt x="11976" y="3887"/>
                  </a:cubicBezTo>
                  <a:cubicBezTo>
                    <a:pt x="12310" y="3587"/>
                    <a:pt x="12677" y="3353"/>
                    <a:pt x="12943" y="2986"/>
                  </a:cubicBezTo>
                  <a:cubicBezTo>
                    <a:pt x="13244" y="2519"/>
                    <a:pt x="13444" y="1952"/>
                    <a:pt x="13410" y="1385"/>
                  </a:cubicBezTo>
                  <a:cubicBezTo>
                    <a:pt x="13410" y="1185"/>
                    <a:pt x="13377" y="1018"/>
                    <a:pt x="13310" y="818"/>
                  </a:cubicBezTo>
                  <a:cubicBezTo>
                    <a:pt x="13077" y="318"/>
                    <a:pt x="12510" y="217"/>
                    <a:pt x="12009" y="184"/>
                  </a:cubicBezTo>
                  <a:cubicBezTo>
                    <a:pt x="11442" y="117"/>
                    <a:pt x="10842" y="84"/>
                    <a:pt x="10275" y="51"/>
                  </a:cubicBezTo>
                  <a:cubicBezTo>
                    <a:pt x="9641" y="17"/>
                    <a:pt x="9016" y="1"/>
                    <a:pt x="8390"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 name="Google Shape;42;p2"/>
            <p:cNvSpPr/>
            <p:nvPr/>
          </p:nvSpPr>
          <p:spPr>
            <a:xfrm>
              <a:off x="3284588" y="947000"/>
              <a:ext cx="284400" cy="168900"/>
            </a:xfrm>
            <a:custGeom>
              <a:avLst/>
              <a:gdLst/>
              <a:ahLst/>
              <a:cxnLst/>
              <a:rect l="l" t="t" r="r" b="b"/>
              <a:pathLst>
                <a:path w="11376" h="6756" extrusionOk="0">
                  <a:moveTo>
                    <a:pt x="5231" y="0"/>
                  </a:moveTo>
                  <a:cubicBezTo>
                    <a:pt x="4263" y="0"/>
                    <a:pt x="3247" y="337"/>
                    <a:pt x="2369" y="701"/>
                  </a:cubicBezTo>
                  <a:cubicBezTo>
                    <a:pt x="1502" y="1035"/>
                    <a:pt x="701" y="1568"/>
                    <a:pt x="101" y="2336"/>
                  </a:cubicBezTo>
                  <a:cubicBezTo>
                    <a:pt x="34" y="2369"/>
                    <a:pt x="1" y="2436"/>
                    <a:pt x="1" y="2536"/>
                  </a:cubicBezTo>
                  <a:cubicBezTo>
                    <a:pt x="34" y="2569"/>
                    <a:pt x="68" y="2602"/>
                    <a:pt x="101" y="2636"/>
                  </a:cubicBezTo>
                  <a:cubicBezTo>
                    <a:pt x="270" y="2749"/>
                    <a:pt x="463" y="2790"/>
                    <a:pt x="662" y="2790"/>
                  </a:cubicBezTo>
                  <a:cubicBezTo>
                    <a:pt x="935" y="2790"/>
                    <a:pt x="1218" y="2713"/>
                    <a:pt x="1469" y="2636"/>
                  </a:cubicBezTo>
                  <a:cubicBezTo>
                    <a:pt x="2202" y="2402"/>
                    <a:pt x="2936" y="2169"/>
                    <a:pt x="3670" y="1969"/>
                  </a:cubicBezTo>
                  <a:cubicBezTo>
                    <a:pt x="3830" y="1921"/>
                    <a:pt x="4014" y="1872"/>
                    <a:pt x="4183" y="1872"/>
                  </a:cubicBezTo>
                  <a:cubicBezTo>
                    <a:pt x="4366" y="1872"/>
                    <a:pt x="4534" y="1929"/>
                    <a:pt x="4638" y="2102"/>
                  </a:cubicBezTo>
                  <a:cubicBezTo>
                    <a:pt x="4771" y="2302"/>
                    <a:pt x="4771" y="2602"/>
                    <a:pt x="4838" y="2836"/>
                  </a:cubicBezTo>
                  <a:cubicBezTo>
                    <a:pt x="4938" y="3169"/>
                    <a:pt x="5171" y="3436"/>
                    <a:pt x="5438" y="3603"/>
                  </a:cubicBezTo>
                  <a:cubicBezTo>
                    <a:pt x="5672" y="3770"/>
                    <a:pt x="5972" y="3903"/>
                    <a:pt x="6239" y="4070"/>
                  </a:cubicBezTo>
                  <a:cubicBezTo>
                    <a:pt x="6539" y="4270"/>
                    <a:pt x="6806" y="4570"/>
                    <a:pt x="7039" y="4904"/>
                  </a:cubicBezTo>
                  <a:cubicBezTo>
                    <a:pt x="7106" y="5037"/>
                    <a:pt x="7206" y="5204"/>
                    <a:pt x="7173" y="5371"/>
                  </a:cubicBezTo>
                  <a:cubicBezTo>
                    <a:pt x="7139" y="5538"/>
                    <a:pt x="7006" y="5638"/>
                    <a:pt x="6872" y="5671"/>
                  </a:cubicBezTo>
                  <a:cubicBezTo>
                    <a:pt x="6806" y="5705"/>
                    <a:pt x="6739" y="5713"/>
                    <a:pt x="6672" y="5713"/>
                  </a:cubicBezTo>
                  <a:cubicBezTo>
                    <a:pt x="6606" y="5713"/>
                    <a:pt x="6539" y="5705"/>
                    <a:pt x="6472" y="5705"/>
                  </a:cubicBezTo>
                  <a:cubicBezTo>
                    <a:pt x="6005" y="5671"/>
                    <a:pt x="5538" y="5605"/>
                    <a:pt x="5071" y="5571"/>
                  </a:cubicBezTo>
                  <a:cubicBezTo>
                    <a:pt x="5004" y="5571"/>
                    <a:pt x="4946" y="5563"/>
                    <a:pt x="4892" y="5563"/>
                  </a:cubicBezTo>
                  <a:cubicBezTo>
                    <a:pt x="4838" y="5563"/>
                    <a:pt x="4788" y="5571"/>
                    <a:pt x="4738" y="5605"/>
                  </a:cubicBezTo>
                  <a:cubicBezTo>
                    <a:pt x="4604" y="5638"/>
                    <a:pt x="4504" y="5738"/>
                    <a:pt x="4504" y="5871"/>
                  </a:cubicBezTo>
                  <a:cubicBezTo>
                    <a:pt x="4804" y="6072"/>
                    <a:pt x="5138" y="6072"/>
                    <a:pt x="5438" y="6105"/>
                  </a:cubicBezTo>
                  <a:cubicBezTo>
                    <a:pt x="6439" y="6172"/>
                    <a:pt x="7440" y="6338"/>
                    <a:pt x="8407" y="6572"/>
                  </a:cubicBezTo>
                  <a:cubicBezTo>
                    <a:pt x="8768" y="6657"/>
                    <a:pt x="9143" y="6755"/>
                    <a:pt x="9514" y="6755"/>
                  </a:cubicBezTo>
                  <a:cubicBezTo>
                    <a:pt x="9725" y="6755"/>
                    <a:pt x="9936" y="6723"/>
                    <a:pt x="10141" y="6639"/>
                  </a:cubicBezTo>
                  <a:cubicBezTo>
                    <a:pt x="10508" y="6472"/>
                    <a:pt x="10809" y="6105"/>
                    <a:pt x="11042" y="5705"/>
                  </a:cubicBezTo>
                  <a:cubicBezTo>
                    <a:pt x="11242" y="5404"/>
                    <a:pt x="11376" y="5037"/>
                    <a:pt x="11376" y="4671"/>
                  </a:cubicBezTo>
                  <a:cubicBezTo>
                    <a:pt x="11342" y="4437"/>
                    <a:pt x="11276" y="4170"/>
                    <a:pt x="11176" y="3937"/>
                  </a:cubicBezTo>
                  <a:cubicBezTo>
                    <a:pt x="10909" y="3336"/>
                    <a:pt x="10442" y="2869"/>
                    <a:pt x="9941" y="2469"/>
                  </a:cubicBezTo>
                  <a:cubicBezTo>
                    <a:pt x="9474" y="2102"/>
                    <a:pt x="8941" y="1802"/>
                    <a:pt x="8440" y="1468"/>
                  </a:cubicBezTo>
                  <a:cubicBezTo>
                    <a:pt x="7873" y="1101"/>
                    <a:pt x="7373" y="668"/>
                    <a:pt x="6772" y="367"/>
                  </a:cubicBezTo>
                  <a:cubicBezTo>
                    <a:pt x="6295" y="105"/>
                    <a:pt x="5770" y="0"/>
                    <a:pt x="5231"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 name="Google Shape;43;p2"/>
            <p:cNvSpPr/>
            <p:nvPr/>
          </p:nvSpPr>
          <p:spPr>
            <a:xfrm>
              <a:off x="2848463" y="1017325"/>
              <a:ext cx="280225" cy="196100"/>
            </a:xfrm>
            <a:custGeom>
              <a:avLst/>
              <a:gdLst/>
              <a:ahLst/>
              <a:cxnLst/>
              <a:rect l="l" t="t" r="r" b="b"/>
              <a:pathLst>
                <a:path w="11209" h="7844" extrusionOk="0">
                  <a:moveTo>
                    <a:pt x="2561" y="1"/>
                  </a:moveTo>
                  <a:cubicBezTo>
                    <a:pt x="2354" y="1"/>
                    <a:pt x="2145" y="17"/>
                    <a:pt x="1935" y="56"/>
                  </a:cubicBezTo>
                  <a:cubicBezTo>
                    <a:pt x="1701" y="123"/>
                    <a:pt x="1501" y="190"/>
                    <a:pt x="1268" y="323"/>
                  </a:cubicBezTo>
                  <a:cubicBezTo>
                    <a:pt x="801" y="590"/>
                    <a:pt x="434" y="1057"/>
                    <a:pt x="234" y="1624"/>
                  </a:cubicBezTo>
                  <a:cubicBezTo>
                    <a:pt x="33" y="2191"/>
                    <a:pt x="0" y="2825"/>
                    <a:pt x="67" y="3425"/>
                  </a:cubicBezTo>
                  <a:cubicBezTo>
                    <a:pt x="200" y="4193"/>
                    <a:pt x="500" y="4893"/>
                    <a:pt x="1034" y="5327"/>
                  </a:cubicBezTo>
                  <a:cubicBezTo>
                    <a:pt x="1268" y="5527"/>
                    <a:pt x="1535" y="5694"/>
                    <a:pt x="1768" y="5860"/>
                  </a:cubicBezTo>
                  <a:cubicBezTo>
                    <a:pt x="2335" y="6227"/>
                    <a:pt x="2802" y="6761"/>
                    <a:pt x="3369" y="7128"/>
                  </a:cubicBezTo>
                  <a:cubicBezTo>
                    <a:pt x="4192" y="7667"/>
                    <a:pt x="5183" y="7844"/>
                    <a:pt x="6158" y="7844"/>
                  </a:cubicBezTo>
                  <a:cubicBezTo>
                    <a:pt x="6330" y="7844"/>
                    <a:pt x="6502" y="7838"/>
                    <a:pt x="6672" y="7828"/>
                  </a:cubicBezTo>
                  <a:cubicBezTo>
                    <a:pt x="6972" y="7828"/>
                    <a:pt x="7272" y="7795"/>
                    <a:pt x="7606" y="7695"/>
                  </a:cubicBezTo>
                  <a:cubicBezTo>
                    <a:pt x="8006" y="7595"/>
                    <a:pt x="8373" y="7361"/>
                    <a:pt x="8740" y="7095"/>
                  </a:cubicBezTo>
                  <a:cubicBezTo>
                    <a:pt x="9407" y="6694"/>
                    <a:pt x="10041" y="6227"/>
                    <a:pt x="10674" y="5727"/>
                  </a:cubicBezTo>
                  <a:cubicBezTo>
                    <a:pt x="10908" y="5527"/>
                    <a:pt x="11175" y="5293"/>
                    <a:pt x="11175" y="4960"/>
                  </a:cubicBezTo>
                  <a:cubicBezTo>
                    <a:pt x="11208" y="4860"/>
                    <a:pt x="11175" y="4726"/>
                    <a:pt x="11108" y="4660"/>
                  </a:cubicBezTo>
                  <a:cubicBezTo>
                    <a:pt x="11053" y="4586"/>
                    <a:pt x="10967" y="4563"/>
                    <a:pt x="10879" y="4563"/>
                  </a:cubicBezTo>
                  <a:cubicBezTo>
                    <a:pt x="10807" y="4563"/>
                    <a:pt x="10734" y="4578"/>
                    <a:pt x="10674" y="4593"/>
                  </a:cubicBezTo>
                  <a:cubicBezTo>
                    <a:pt x="9605" y="4853"/>
                    <a:pt x="8536" y="5439"/>
                    <a:pt x="7488" y="5439"/>
                  </a:cubicBezTo>
                  <a:cubicBezTo>
                    <a:pt x="7327" y="5439"/>
                    <a:pt x="7166" y="5425"/>
                    <a:pt x="7005" y="5393"/>
                  </a:cubicBezTo>
                  <a:cubicBezTo>
                    <a:pt x="6605" y="5327"/>
                    <a:pt x="6271" y="5160"/>
                    <a:pt x="5938" y="4960"/>
                  </a:cubicBezTo>
                  <a:cubicBezTo>
                    <a:pt x="5604" y="4760"/>
                    <a:pt x="5304" y="4526"/>
                    <a:pt x="5070" y="4193"/>
                  </a:cubicBezTo>
                  <a:cubicBezTo>
                    <a:pt x="4837" y="3859"/>
                    <a:pt x="4703" y="3425"/>
                    <a:pt x="4770" y="2992"/>
                  </a:cubicBezTo>
                  <a:cubicBezTo>
                    <a:pt x="4870" y="2391"/>
                    <a:pt x="5337" y="1958"/>
                    <a:pt x="5838" y="1757"/>
                  </a:cubicBezTo>
                  <a:cubicBezTo>
                    <a:pt x="6213" y="1607"/>
                    <a:pt x="6588" y="1589"/>
                    <a:pt x="6977" y="1589"/>
                  </a:cubicBezTo>
                  <a:cubicBezTo>
                    <a:pt x="7107" y="1589"/>
                    <a:pt x="7239" y="1591"/>
                    <a:pt x="7372" y="1591"/>
                  </a:cubicBezTo>
                  <a:cubicBezTo>
                    <a:pt x="7428" y="1585"/>
                    <a:pt x="7485" y="1583"/>
                    <a:pt x="7544" y="1583"/>
                  </a:cubicBezTo>
                  <a:cubicBezTo>
                    <a:pt x="7661" y="1583"/>
                    <a:pt x="7783" y="1591"/>
                    <a:pt x="7906" y="1591"/>
                  </a:cubicBezTo>
                  <a:cubicBezTo>
                    <a:pt x="8089" y="1591"/>
                    <a:pt x="8273" y="1574"/>
                    <a:pt x="8439" y="1491"/>
                  </a:cubicBezTo>
                  <a:cubicBezTo>
                    <a:pt x="9240" y="1124"/>
                    <a:pt x="8139" y="823"/>
                    <a:pt x="7839" y="723"/>
                  </a:cubicBezTo>
                  <a:cubicBezTo>
                    <a:pt x="7405" y="590"/>
                    <a:pt x="7005" y="457"/>
                    <a:pt x="6571" y="390"/>
                  </a:cubicBezTo>
                  <a:cubicBezTo>
                    <a:pt x="6071" y="323"/>
                    <a:pt x="5571" y="356"/>
                    <a:pt x="5070" y="323"/>
                  </a:cubicBezTo>
                  <a:cubicBezTo>
                    <a:pt x="4240" y="270"/>
                    <a:pt x="3409" y="1"/>
                    <a:pt x="2561"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 name="Google Shape;44;p2"/>
            <p:cNvSpPr/>
            <p:nvPr/>
          </p:nvSpPr>
          <p:spPr>
            <a:xfrm>
              <a:off x="3177863" y="1097100"/>
              <a:ext cx="350275" cy="161200"/>
            </a:xfrm>
            <a:custGeom>
              <a:avLst/>
              <a:gdLst/>
              <a:ahLst/>
              <a:cxnLst/>
              <a:rect l="l" t="t" r="r" b="b"/>
              <a:pathLst>
                <a:path w="14011" h="6448" extrusionOk="0">
                  <a:moveTo>
                    <a:pt x="5704" y="1"/>
                  </a:moveTo>
                  <a:lnTo>
                    <a:pt x="5704" y="1"/>
                  </a:lnTo>
                  <a:cubicBezTo>
                    <a:pt x="5571" y="268"/>
                    <a:pt x="5704" y="601"/>
                    <a:pt x="5871" y="801"/>
                  </a:cubicBezTo>
                  <a:cubicBezTo>
                    <a:pt x="6405" y="1602"/>
                    <a:pt x="7339" y="1969"/>
                    <a:pt x="7872" y="2769"/>
                  </a:cubicBezTo>
                  <a:cubicBezTo>
                    <a:pt x="8006" y="2936"/>
                    <a:pt x="8106" y="3236"/>
                    <a:pt x="7973" y="3403"/>
                  </a:cubicBezTo>
                  <a:cubicBezTo>
                    <a:pt x="7906" y="3503"/>
                    <a:pt x="7772" y="3537"/>
                    <a:pt x="7672" y="3570"/>
                  </a:cubicBezTo>
                  <a:cubicBezTo>
                    <a:pt x="6838" y="3770"/>
                    <a:pt x="5971" y="3970"/>
                    <a:pt x="5137" y="4204"/>
                  </a:cubicBezTo>
                  <a:cubicBezTo>
                    <a:pt x="4630" y="4323"/>
                    <a:pt x="4123" y="4443"/>
                    <a:pt x="3616" y="4443"/>
                  </a:cubicBezTo>
                  <a:cubicBezTo>
                    <a:pt x="3556" y="4443"/>
                    <a:pt x="3496" y="4441"/>
                    <a:pt x="3436" y="4437"/>
                  </a:cubicBezTo>
                  <a:cubicBezTo>
                    <a:pt x="2869" y="4437"/>
                    <a:pt x="2302" y="4271"/>
                    <a:pt x="1868" y="3837"/>
                  </a:cubicBezTo>
                  <a:cubicBezTo>
                    <a:pt x="1501" y="3470"/>
                    <a:pt x="1301" y="2936"/>
                    <a:pt x="1168" y="2403"/>
                  </a:cubicBezTo>
                  <a:cubicBezTo>
                    <a:pt x="1077" y="2129"/>
                    <a:pt x="1068" y="1276"/>
                    <a:pt x="791" y="1276"/>
                  </a:cubicBezTo>
                  <a:cubicBezTo>
                    <a:pt x="764" y="1276"/>
                    <a:pt x="734" y="1284"/>
                    <a:pt x="701" y="1302"/>
                  </a:cubicBezTo>
                  <a:cubicBezTo>
                    <a:pt x="300" y="1469"/>
                    <a:pt x="300" y="2569"/>
                    <a:pt x="234" y="2970"/>
                  </a:cubicBezTo>
                  <a:cubicBezTo>
                    <a:pt x="134" y="3703"/>
                    <a:pt x="67" y="4404"/>
                    <a:pt x="34" y="5138"/>
                  </a:cubicBezTo>
                  <a:cubicBezTo>
                    <a:pt x="0" y="5338"/>
                    <a:pt x="0" y="5538"/>
                    <a:pt x="100" y="5705"/>
                  </a:cubicBezTo>
                  <a:cubicBezTo>
                    <a:pt x="200" y="5805"/>
                    <a:pt x="334" y="5838"/>
                    <a:pt x="434" y="5838"/>
                  </a:cubicBezTo>
                  <a:cubicBezTo>
                    <a:pt x="901" y="5938"/>
                    <a:pt x="1401" y="5972"/>
                    <a:pt x="1868" y="6105"/>
                  </a:cubicBezTo>
                  <a:cubicBezTo>
                    <a:pt x="2335" y="6205"/>
                    <a:pt x="2802" y="6372"/>
                    <a:pt x="3269" y="6439"/>
                  </a:cubicBezTo>
                  <a:cubicBezTo>
                    <a:pt x="3355" y="6445"/>
                    <a:pt x="3439" y="6448"/>
                    <a:pt x="3523" y="6448"/>
                  </a:cubicBezTo>
                  <a:cubicBezTo>
                    <a:pt x="3896" y="6448"/>
                    <a:pt x="4256" y="6393"/>
                    <a:pt x="4637" y="6339"/>
                  </a:cubicBezTo>
                  <a:cubicBezTo>
                    <a:pt x="7439" y="5938"/>
                    <a:pt x="10274" y="5538"/>
                    <a:pt x="12876" y="4204"/>
                  </a:cubicBezTo>
                  <a:cubicBezTo>
                    <a:pt x="13243" y="4004"/>
                    <a:pt x="13577" y="3804"/>
                    <a:pt x="13877" y="3470"/>
                  </a:cubicBezTo>
                  <a:cubicBezTo>
                    <a:pt x="13943" y="3403"/>
                    <a:pt x="14010" y="3303"/>
                    <a:pt x="14010" y="3203"/>
                  </a:cubicBezTo>
                  <a:cubicBezTo>
                    <a:pt x="14010" y="3003"/>
                    <a:pt x="13843" y="2870"/>
                    <a:pt x="13710" y="2803"/>
                  </a:cubicBezTo>
                  <a:cubicBezTo>
                    <a:pt x="12976" y="2436"/>
                    <a:pt x="12176" y="2336"/>
                    <a:pt x="11408" y="2102"/>
                  </a:cubicBezTo>
                  <a:cubicBezTo>
                    <a:pt x="9474" y="1502"/>
                    <a:pt x="7706" y="101"/>
                    <a:pt x="5704"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 name="Google Shape;45;p2"/>
            <p:cNvSpPr/>
            <p:nvPr/>
          </p:nvSpPr>
          <p:spPr>
            <a:xfrm>
              <a:off x="3030238" y="941825"/>
              <a:ext cx="40700" cy="35250"/>
            </a:xfrm>
            <a:custGeom>
              <a:avLst/>
              <a:gdLst/>
              <a:ahLst/>
              <a:cxnLst/>
              <a:rect l="l" t="t" r="r" b="b"/>
              <a:pathLst>
                <a:path w="1628" h="1410" extrusionOk="0">
                  <a:moveTo>
                    <a:pt x="671" y="1"/>
                  </a:moveTo>
                  <a:cubicBezTo>
                    <a:pt x="495" y="1"/>
                    <a:pt x="322" y="87"/>
                    <a:pt x="201" y="208"/>
                  </a:cubicBezTo>
                  <a:cubicBezTo>
                    <a:pt x="34" y="374"/>
                    <a:pt x="1" y="641"/>
                    <a:pt x="101" y="875"/>
                  </a:cubicBezTo>
                  <a:cubicBezTo>
                    <a:pt x="201" y="1175"/>
                    <a:pt x="568" y="1375"/>
                    <a:pt x="868" y="1408"/>
                  </a:cubicBezTo>
                  <a:cubicBezTo>
                    <a:pt x="881" y="1409"/>
                    <a:pt x="895" y="1410"/>
                    <a:pt x="907" y="1410"/>
                  </a:cubicBezTo>
                  <a:cubicBezTo>
                    <a:pt x="1352" y="1410"/>
                    <a:pt x="1628" y="864"/>
                    <a:pt x="1369" y="508"/>
                  </a:cubicBezTo>
                  <a:cubicBezTo>
                    <a:pt x="1202" y="341"/>
                    <a:pt x="1068" y="174"/>
                    <a:pt x="868" y="41"/>
                  </a:cubicBezTo>
                  <a:cubicBezTo>
                    <a:pt x="804" y="13"/>
                    <a:pt x="737" y="1"/>
                    <a:pt x="671"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 name="Google Shape;46;p2"/>
            <p:cNvSpPr/>
            <p:nvPr/>
          </p:nvSpPr>
          <p:spPr>
            <a:xfrm>
              <a:off x="3114488" y="921825"/>
              <a:ext cx="21300" cy="25125"/>
            </a:xfrm>
            <a:custGeom>
              <a:avLst/>
              <a:gdLst/>
              <a:ahLst/>
              <a:cxnLst/>
              <a:rect l="l" t="t" r="r" b="b"/>
              <a:pathLst>
                <a:path w="852" h="1005" extrusionOk="0">
                  <a:moveTo>
                    <a:pt x="419" y="0"/>
                  </a:moveTo>
                  <a:cubicBezTo>
                    <a:pt x="233" y="0"/>
                    <a:pt x="46" y="110"/>
                    <a:pt x="0" y="340"/>
                  </a:cubicBezTo>
                  <a:cubicBezTo>
                    <a:pt x="0" y="474"/>
                    <a:pt x="0" y="574"/>
                    <a:pt x="33" y="707"/>
                  </a:cubicBezTo>
                  <a:cubicBezTo>
                    <a:pt x="51" y="904"/>
                    <a:pt x="222" y="1005"/>
                    <a:pt x="393" y="1005"/>
                  </a:cubicBezTo>
                  <a:cubicBezTo>
                    <a:pt x="540" y="1005"/>
                    <a:pt x="687" y="929"/>
                    <a:pt x="734" y="774"/>
                  </a:cubicBezTo>
                  <a:cubicBezTo>
                    <a:pt x="767" y="674"/>
                    <a:pt x="834" y="541"/>
                    <a:pt x="834" y="440"/>
                  </a:cubicBezTo>
                  <a:cubicBezTo>
                    <a:pt x="852" y="152"/>
                    <a:pt x="636" y="0"/>
                    <a:pt x="419"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 name="Google Shape;47;p2"/>
            <p:cNvSpPr/>
            <p:nvPr/>
          </p:nvSpPr>
          <p:spPr>
            <a:xfrm>
              <a:off x="3166188" y="915775"/>
              <a:ext cx="25875" cy="23300"/>
            </a:xfrm>
            <a:custGeom>
              <a:avLst/>
              <a:gdLst/>
              <a:ahLst/>
              <a:cxnLst/>
              <a:rect l="l" t="t" r="r" b="b"/>
              <a:pathLst>
                <a:path w="1035" h="932" extrusionOk="0">
                  <a:moveTo>
                    <a:pt x="618" y="1"/>
                  </a:moveTo>
                  <a:cubicBezTo>
                    <a:pt x="564" y="1"/>
                    <a:pt x="512" y="15"/>
                    <a:pt x="467" y="49"/>
                  </a:cubicBezTo>
                  <a:cubicBezTo>
                    <a:pt x="367" y="82"/>
                    <a:pt x="300" y="149"/>
                    <a:pt x="200" y="215"/>
                  </a:cubicBezTo>
                  <a:cubicBezTo>
                    <a:pt x="67" y="382"/>
                    <a:pt x="0" y="616"/>
                    <a:pt x="167" y="783"/>
                  </a:cubicBezTo>
                  <a:cubicBezTo>
                    <a:pt x="245" y="880"/>
                    <a:pt x="368" y="932"/>
                    <a:pt x="490" y="932"/>
                  </a:cubicBezTo>
                  <a:cubicBezTo>
                    <a:pt x="577" y="932"/>
                    <a:pt x="664" y="905"/>
                    <a:pt x="734" y="849"/>
                  </a:cubicBezTo>
                  <a:cubicBezTo>
                    <a:pt x="801" y="783"/>
                    <a:pt x="867" y="716"/>
                    <a:pt x="934" y="616"/>
                  </a:cubicBezTo>
                  <a:cubicBezTo>
                    <a:pt x="1001" y="449"/>
                    <a:pt x="1034" y="282"/>
                    <a:pt x="934" y="149"/>
                  </a:cubicBezTo>
                  <a:cubicBezTo>
                    <a:pt x="845" y="60"/>
                    <a:pt x="727" y="1"/>
                    <a:pt x="618"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 name="Google Shape;48;p2"/>
            <p:cNvSpPr/>
            <p:nvPr/>
          </p:nvSpPr>
          <p:spPr>
            <a:xfrm>
              <a:off x="3229038" y="927900"/>
              <a:ext cx="32875" cy="24300"/>
            </a:xfrm>
            <a:custGeom>
              <a:avLst/>
              <a:gdLst/>
              <a:ahLst/>
              <a:cxnLst/>
              <a:rect l="l" t="t" r="r" b="b"/>
              <a:pathLst>
                <a:path w="1315" h="972" extrusionOk="0">
                  <a:moveTo>
                    <a:pt x="753" y="1"/>
                  </a:moveTo>
                  <a:cubicBezTo>
                    <a:pt x="701" y="1"/>
                    <a:pt x="646" y="10"/>
                    <a:pt x="588" y="31"/>
                  </a:cubicBezTo>
                  <a:cubicBezTo>
                    <a:pt x="455" y="64"/>
                    <a:pt x="388" y="164"/>
                    <a:pt x="288" y="231"/>
                  </a:cubicBezTo>
                  <a:cubicBezTo>
                    <a:pt x="1" y="490"/>
                    <a:pt x="209" y="971"/>
                    <a:pt x="549" y="971"/>
                  </a:cubicBezTo>
                  <a:cubicBezTo>
                    <a:pt x="604" y="971"/>
                    <a:pt x="662" y="959"/>
                    <a:pt x="722" y="931"/>
                  </a:cubicBezTo>
                  <a:cubicBezTo>
                    <a:pt x="822" y="865"/>
                    <a:pt x="922" y="831"/>
                    <a:pt x="1022" y="765"/>
                  </a:cubicBezTo>
                  <a:cubicBezTo>
                    <a:pt x="1314" y="472"/>
                    <a:pt x="1120" y="1"/>
                    <a:pt x="753"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 name="Google Shape;49;p2"/>
            <p:cNvSpPr/>
            <p:nvPr/>
          </p:nvSpPr>
          <p:spPr>
            <a:xfrm>
              <a:off x="3417088" y="973075"/>
              <a:ext cx="30975" cy="21725"/>
            </a:xfrm>
            <a:custGeom>
              <a:avLst/>
              <a:gdLst/>
              <a:ahLst/>
              <a:cxnLst/>
              <a:rect l="l" t="t" r="r" b="b"/>
              <a:pathLst>
                <a:path w="1239" h="869" extrusionOk="0">
                  <a:moveTo>
                    <a:pt x="802" y="1"/>
                  </a:moveTo>
                  <a:cubicBezTo>
                    <a:pt x="749" y="1"/>
                    <a:pt x="694" y="9"/>
                    <a:pt x="638" y="25"/>
                  </a:cubicBezTo>
                  <a:cubicBezTo>
                    <a:pt x="538" y="58"/>
                    <a:pt x="472" y="92"/>
                    <a:pt x="405" y="125"/>
                  </a:cubicBezTo>
                  <a:cubicBezTo>
                    <a:pt x="0" y="250"/>
                    <a:pt x="148" y="869"/>
                    <a:pt x="522" y="869"/>
                  </a:cubicBezTo>
                  <a:cubicBezTo>
                    <a:pt x="549" y="869"/>
                    <a:pt x="576" y="866"/>
                    <a:pt x="605" y="859"/>
                  </a:cubicBezTo>
                  <a:cubicBezTo>
                    <a:pt x="705" y="826"/>
                    <a:pt x="772" y="826"/>
                    <a:pt x="872" y="792"/>
                  </a:cubicBezTo>
                  <a:cubicBezTo>
                    <a:pt x="1105" y="725"/>
                    <a:pt x="1239" y="525"/>
                    <a:pt x="1172" y="292"/>
                  </a:cubicBezTo>
                  <a:cubicBezTo>
                    <a:pt x="1121" y="88"/>
                    <a:pt x="973" y="1"/>
                    <a:pt x="802"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 name="Google Shape;50;p2"/>
            <p:cNvSpPr/>
            <p:nvPr/>
          </p:nvSpPr>
          <p:spPr>
            <a:xfrm>
              <a:off x="3449713" y="1009425"/>
              <a:ext cx="31725" cy="22325"/>
            </a:xfrm>
            <a:custGeom>
              <a:avLst/>
              <a:gdLst/>
              <a:ahLst/>
              <a:cxnLst/>
              <a:rect l="l" t="t" r="r" b="b"/>
              <a:pathLst>
                <a:path w="1269" h="893" extrusionOk="0">
                  <a:moveTo>
                    <a:pt x="805" y="0"/>
                  </a:moveTo>
                  <a:cubicBezTo>
                    <a:pt x="782" y="0"/>
                    <a:pt x="759" y="2"/>
                    <a:pt x="734" y="5"/>
                  </a:cubicBezTo>
                  <a:cubicBezTo>
                    <a:pt x="668" y="39"/>
                    <a:pt x="568" y="72"/>
                    <a:pt x="468" y="72"/>
                  </a:cubicBezTo>
                  <a:cubicBezTo>
                    <a:pt x="234" y="72"/>
                    <a:pt x="34" y="205"/>
                    <a:pt x="1" y="439"/>
                  </a:cubicBezTo>
                  <a:cubicBezTo>
                    <a:pt x="1" y="639"/>
                    <a:pt x="167" y="873"/>
                    <a:pt x="368" y="873"/>
                  </a:cubicBezTo>
                  <a:cubicBezTo>
                    <a:pt x="441" y="885"/>
                    <a:pt x="519" y="893"/>
                    <a:pt x="596" y="893"/>
                  </a:cubicBezTo>
                  <a:cubicBezTo>
                    <a:pt x="730" y="893"/>
                    <a:pt x="862" y="869"/>
                    <a:pt x="968" y="806"/>
                  </a:cubicBezTo>
                  <a:cubicBezTo>
                    <a:pt x="1168" y="706"/>
                    <a:pt x="1268" y="506"/>
                    <a:pt x="1201" y="306"/>
                  </a:cubicBezTo>
                  <a:cubicBezTo>
                    <a:pt x="1142" y="126"/>
                    <a:pt x="1001" y="0"/>
                    <a:pt x="805"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 name="Google Shape;51;p2"/>
            <p:cNvSpPr/>
            <p:nvPr/>
          </p:nvSpPr>
          <p:spPr>
            <a:xfrm>
              <a:off x="3472488" y="1050375"/>
              <a:ext cx="35625" cy="23400"/>
            </a:xfrm>
            <a:custGeom>
              <a:avLst/>
              <a:gdLst/>
              <a:ahLst/>
              <a:cxnLst/>
              <a:rect l="l" t="t" r="r" b="b"/>
              <a:pathLst>
                <a:path w="1425" h="936" extrusionOk="0">
                  <a:moveTo>
                    <a:pt x="593" y="1"/>
                  </a:moveTo>
                  <a:cubicBezTo>
                    <a:pt x="181" y="1"/>
                    <a:pt x="1" y="640"/>
                    <a:pt x="424" y="802"/>
                  </a:cubicBezTo>
                  <a:lnTo>
                    <a:pt x="724" y="902"/>
                  </a:lnTo>
                  <a:cubicBezTo>
                    <a:pt x="784" y="925"/>
                    <a:pt x="846" y="936"/>
                    <a:pt x="906" y="936"/>
                  </a:cubicBezTo>
                  <a:cubicBezTo>
                    <a:pt x="1114" y="936"/>
                    <a:pt x="1306" y="809"/>
                    <a:pt x="1358" y="602"/>
                  </a:cubicBezTo>
                  <a:cubicBezTo>
                    <a:pt x="1425" y="335"/>
                    <a:pt x="1224" y="35"/>
                    <a:pt x="958" y="35"/>
                  </a:cubicBezTo>
                  <a:cubicBezTo>
                    <a:pt x="858" y="35"/>
                    <a:pt x="757" y="35"/>
                    <a:pt x="624" y="2"/>
                  </a:cubicBezTo>
                  <a:cubicBezTo>
                    <a:pt x="613" y="1"/>
                    <a:pt x="603" y="1"/>
                    <a:pt x="593"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 name="Google Shape;52;p2"/>
            <p:cNvSpPr/>
            <p:nvPr/>
          </p:nvSpPr>
          <p:spPr>
            <a:xfrm>
              <a:off x="2947688" y="1038375"/>
              <a:ext cx="25875" cy="17900"/>
            </a:xfrm>
            <a:custGeom>
              <a:avLst/>
              <a:gdLst/>
              <a:ahLst/>
              <a:cxnLst/>
              <a:rect l="l" t="t" r="r" b="b"/>
              <a:pathLst>
                <a:path w="1035" h="716" extrusionOk="0">
                  <a:moveTo>
                    <a:pt x="434" y="0"/>
                  </a:moveTo>
                  <a:cubicBezTo>
                    <a:pt x="390" y="0"/>
                    <a:pt x="345" y="4"/>
                    <a:pt x="301" y="15"/>
                  </a:cubicBezTo>
                  <a:cubicBezTo>
                    <a:pt x="167" y="48"/>
                    <a:pt x="67" y="115"/>
                    <a:pt x="34" y="248"/>
                  </a:cubicBezTo>
                  <a:cubicBezTo>
                    <a:pt x="1" y="348"/>
                    <a:pt x="1" y="415"/>
                    <a:pt x="34" y="515"/>
                  </a:cubicBezTo>
                  <a:cubicBezTo>
                    <a:pt x="67" y="615"/>
                    <a:pt x="201" y="682"/>
                    <a:pt x="301" y="715"/>
                  </a:cubicBezTo>
                  <a:lnTo>
                    <a:pt x="634" y="715"/>
                  </a:lnTo>
                  <a:cubicBezTo>
                    <a:pt x="835" y="715"/>
                    <a:pt x="1001" y="615"/>
                    <a:pt x="1035" y="415"/>
                  </a:cubicBezTo>
                  <a:cubicBezTo>
                    <a:pt x="1035" y="215"/>
                    <a:pt x="901" y="15"/>
                    <a:pt x="701" y="15"/>
                  </a:cubicBezTo>
                  <a:cubicBezTo>
                    <a:pt x="612" y="15"/>
                    <a:pt x="523" y="0"/>
                    <a:pt x="434"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 name="Google Shape;53;p2"/>
            <p:cNvSpPr/>
            <p:nvPr/>
          </p:nvSpPr>
          <p:spPr>
            <a:xfrm>
              <a:off x="2909338" y="1084300"/>
              <a:ext cx="45600" cy="26100"/>
            </a:xfrm>
            <a:custGeom>
              <a:avLst/>
              <a:gdLst/>
              <a:ahLst/>
              <a:cxnLst/>
              <a:rect l="l" t="t" r="r" b="b"/>
              <a:pathLst>
                <a:path w="1824" h="1044" extrusionOk="0">
                  <a:moveTo>
                    <a:pt x="953" y="1"/>
                  </a:moveTo>
                  <a:cubicBezTo>
                    <a:pt x="696" y="1"/>
                    <a:pt x="415" y="50"/>
                    <a:pt x="234" y="179"/>
                  </a:cubicBezTo>
                  <a:cubicBezTo>
                    <a:pt x="0" y="346"/>
                    <a:pt x="0" y="780"/>
                    <a:pt x="267" y="946"/>
                  </a:cubicBezTo>
                  <a:cubicBezTo>
                    <a:pt x="384" y="1014"/>
                    <a:pt x="502" y="1044"/>
                    <a:pt x="616" y="1044"/>
                  </a:cubicBezTo>
                  <a:cubicBezTo>
                    <a:pt x="1285" y="1044"/>
                    <a:pt x="1823" y="41"/>
                    <a:pt x="1168" y="12"/>
                  </a:cubicBezTo>
                  <a:cubicBezTo>
                    <a:pt x="1100" y="5"/>
                    <a:pt x="1028" y="1"/>
                    <a:pt x="953"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 name="Google Shape;54;p2"/>
            <p:cNvSpPr/>
            <p:nvPr/>
          </p:nvSpPr>
          <p:spPr>
            <a:xfrm>
              <a:off x="2936013" y="1147525"/>
              <a:ext cx="27550" cy="24400"/>
            </a:xfrm>
            <a:custGeom>
              <a:avLst/>
              <a:gdLst/>
              <a:ahLst/>
              <a:cxnLst/>
              <a:rect l="l" t="t" r="r" b="b"/>
              <a:pathLst>
                <a:path w="1102" h="976" extrusionOk="0">
                  <a:moveTo>
                    <a:pt x="611" y="0"/>
                  </a:moveTo>
                  <a:cubicBezTo>
                    <a:pt x="527" y="0"/>
                    <a:pt x="441" y="27"/>
                    <a:pt x="368" y="85"/>
                  </a:cubicBezTo>
                  <a:cubicBezTo>
                    <a:pt x="301" y="152"/>
                    <a:pt x="267" y="185"/>
                    <a:pt x="201" y="252"/>
                  </a:cubicBezTo>
                  <a:cubicBezTo>
                    <a:pt x="34" y="419"/>
                    <a:pt x="1" y="686"/>
                    <a:pt x="167" y="853"/>
                  </a:cubicBezTo>
                  <a:cubicBezTo>
                    <a:pt x="254" y="939"/>
                    <a:pt x="354" y="976"/>
                    <a:pt x="452" y="976"/>
                  </a:cubicBezTo>
                  <a:cubicBezTo>
                    <a:pt x="580" y="976"/>
                    <a:pt x="707" y="914"/>
                    <a:pt x="801" y="819"/>
                  </a:cubicBezTo>
                  <a:cubicBezTo>
                    <a:pt x="868" y="752"/>
                    <a:pt x="901" y="686"/>
                    <a:pt x="968" y="652"/>
                  </a:cubicBezTo>
                  <a:cubicBezTo>
                    <a:pt x="1101" y="519"/>
                    <a:pt x="1035" y="252"/>
                    <a:pt x="901" y="119"/>
                  </a:cubicBezTo>
                  <a:cubicBezTo>
                    <a:pt x="826" y="44"/>
                    <a:pt x="720" y="0"/>
                    <a:pt x="611"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 name="Google Shape;55;p2"/>
            <p:cNvSpPr/>
            <p:nvPr/>
          </p:nvSpPr>
          <p:spPr>
            <a:xfrm>
              <a:off x="3013563" y="1172500"/>
              <a:ext cx="26725" cy="27725"/>
            </a:xfrm>
            <a:custGeom>
              <a:avLst/>
              <a:gdLst/>
              <a:ahLst/>
              <a:cxnLst/>
              <a:rect l="l" t="t" r="r" b="b"/>
              <a:pathLst>
                <a:path w="1069" h="1109" extrusionOk="0">
                  <a:moveTo>
                    <a:pt x="629" y="0"/>
                  </a:moveTo>
                  <a:cubicBezTo>
                    <a:pt x="456" y="0"/>
                    <a:pt x="307" y="101"/>
                    <a:pt x="201" y="287"/>
                  </a:cubicBezTo>
                  <a:cubicBezTo>
                    <a:pt x="168" y="354"/>
                    <a:pt x="134" y="421"/>
                    <a:pt x="101" y="487"/>
                  </a:cubicBezTo>
                  <a:cubicBezTo>
                    <a:pt x="1" y="721"/>
                    <a:pt x="134" y="988"/>
                    <a:pt x="368" y="1088"/>
                  </a:cubicBezTo>
                  <a:cubicBezTo>
                    <a:pt x="409" y="1101"/>
                    <a:pt x="454" y="1108"/>
                    <a:pt x="500" y="1108"/>
                  </a:cubicBezTo>
                  <a:cubicBezTo>
                    <a:pt x="681" y="1108"/>
                    <a:pt x="882" y="1007"/>
                    <a:pt x="935" y="821"/>
                  </a:cubicBezTo>
                  <a:cubicBezTo>
                    <a:pt x="968" y="754"/>
                    <a:pt x="968" y="654"/>
                    <a:pt x="1002" y="587"/>
                  </a:cubicBezTo>
                  <a:cubicBezTo>
                    <a:pt x="1068" y="354"/>
                    <a:pt x="1002" y="120"/>
                    <a:pt x="768" y="20"/>
                  </a:cubicBezTo>
                  <a:cubicBezTo>
                    <a:pt x="720" y="7"/>
                    <a:pt x="674" y="0"/>
                    <a:pt x="629"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 name="Google Shape;56;p2"/>
            <p:cNvSpPr/>
            <p:nvPr/>
          </p:nvSpPr>
          <p:spPr>
            <a:xfrm>
              <a:off x="3402638" y="1149975"/>
              <a:ext cx="35425" cy="27425"/>
            </a:xfrm>
            <a:custGeom>
              <a:avLst/>
              <a:gdLst/>
              <a:ahLst/>
              <a:cxnLst/>
              <a:rect l="l" t="t" r="r" b="b"/>
              <a:pathLst>
                <a:path w="1417" h="1097" extrusionOk="0">
                  <a:moveTo>
                    <a:pt x="345" y="0"/>
                  </a:moveTo>
                  <a:cubicBezTo>
                    <a:pt x="133" y="0"/>
                    <a:pt x="1" y="110"/>
                    <a:pt x="116" y="454"/>
                  </a:cubicBezTo>
                  <a:cubicBezTo>
                    <a:pt x="238" y="789"/>
                    <a:pt x="582" y="1097"/>
                    <a:pt x="920" y="1097"/>
                  </a:cubicBezTo>
                  <a:cubicBezTo>
                    <a:pt x="952" y="1097"/>
                    <a:pt x="984" y="1094"/>
                    <a:pt x="1016" y="1088"/>
                  </a:cubicBezTo>
                  <a:cubicBezTo>
                    <a:pt x="1216" y="1055"/>
                    <a:pt x="1350" y="921"/>
                    <a:pt x="1383" y="755"/>
                  </a:cubicBezTo>
                  <a:cubicBezTo>
                    <a:pt x="1417" y="588"/>
                    <a:pt x="1383" y="388"/>
                    <a:pt x="1216" y="288"/>
                  </a:cubicBezTo>
                  <a:cubicBezTo>
                    <a:pt x="1045" y="193"/>
                    <a:pt x="625" y="0"/>
                    <a:pt x="345"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 name="Google Shape;57;p2"/>
            <p:cNvSpPr/>
            <p:nvPr/>
          </p:nvSpPr>
          <p:spPr>
            <a:xfrm>
              <a:off x="3360488" y="1195775"/>
              <a:ext cx="23375" cy="21750"/>
            </a:xfrm>
            <a:custGeom>
              <a:avLst/>
              <a:gdLst/>
              <a:ahLst/>
              <a:cxnLst/>
              <a:rect l="l" t="t" r="r" b="b"/>
              <a:pathLst>
                <a:path w="935" h="870" extrusionOk="0">
                  <a:moveTo>
                    <a:pt x="406" y="0"/>
                  </a:moveTo>
                  <a:cubicBezTo>
                    <a:pt x="335" y="0"/>
                    <a:pt x="263" y="19"/>
                    <a:pt x="201" y="57"/>
                  </a:cubicBezTo>
                  <a:cubicBezTo>
                    <a:pt x="34" y="157"/>
                    <a:pt x="0" y="357"/>
                    <a:pt x="67" y="557"/>
                  </a:cubicBezTo>
                  <a:cubicBezTo>
                    <a:pt x="67" y="590"/>
                    <a:pt x="67" y="624"/>
                    <a:pt x="100" y="657"/>
                  </a:cubicBezTo>
                  <a:cubicBezTo>
                    <a:pt x="147" y="795"/>
                    <a:pt x="304" y="870"/>
                    <a:pt x="463" y="870"/>
                  </a:cubicBezTo>
                  <a:cubicBezTo>
                    <a:pt x="534" y="870"/>
                    <a:pt x="606" y="855"/>
                    <a:pt x="668" y="824"/>
                  </a:cubicBezTo>
                  <a:cubicBezTo>
                    <a:pt x="868" y="690"/>
                    <a:pt x="934" y="424"/>
                    <a:pt x="768" y="223"/>
                  </a:cubicBezTo>
                  <a:cubicBezTo>
                    <a:pt x="768" y="190"/>
                    <a:pt x="734" y="157"/>
                    <a:pt x="701" y="157"/>
                  </a:cubicBezTo>
                  <a:cubicBezTo>
                    <a:pt x="638" y="53"/>
                    <a:pt x="524" y="0"/>
                    <a:pt x="406"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 name="Google Shape;58;p2"/>
            <p:cNvSpPr/>
            <p:nvPr/>
          </p:nvSpPr>
          <p:spPr>
            <a:xfrm>
              <a:off x="3290438" y="1217350"/>
              <a:ext cx="24200" cy="21875"/>
            </a:xfrm>
            <a:custGeom>
              <a:avLst/>
              <a:gdLst/>
              <a:ahLst/>
              <a:cxnLst/>
              <a:rect l="l" t="t" r="r" b="b"/>
              <a:pathLst>
                <a:path w="968" h="875" extrusionOk="0">
                  <a:moveTo>
                    <a:pt x="451" y="1"/>
                  </a:moveTo>
                  <a:cubicBezTo>
                    <a:pt x="246" y="1"/>
                    <a:pt x="84" y="169"/>
                    <a:pt x="34" y="395"/>
                  </a:cubicBezTo>
                  <a:cubicBezTo>
                    <a:pt x="34" y="395"/>
                    <a:pt x="34" y="395"/>
                    <a:pt x="34" y="428"/>
                  </a:cubicBezTo>
                  <a:cubicBezTo>
                    <a:pt x="0" y="561"/>
                    <a:pt x="134" y="761"/>
                    <a:pt x="234" y="828"/>
                  </a:cubicBezTo>
                  <a:cubicBezTo>
                    <a:pt x="309" y="858"/>
                    <a:pt x="384" y="875"/>
                    <a:pt x="456" y="875"/>
                  </a:cubicBezTo>
                  <a:cubicBezTo>
                    <a:pt x="544" y="875"/>
                    <a:pt x="627" y="850"/>
                    <a:pt x="701" y="795"/>
                  </a:cubicBezTo>
                  <a:cubicBezTo>
                    <a:pt x="701" y="761"/>
                    <a:pt x="734" y="761"/>
                    <a:pt x="734" y="761"/>
                  </a:cubicBezTo>
                  <a:cubicBezTo>
                    <a:pt x="968" y="561"/>
                    <a:pt x="934" y="194"/>
                    <a:pt x="668" y="61"/>
                  </a:cubicBezTo>
                  <a:cubicBezTo>
                    <a:pt x="592" y="19"/>
                    <a:pt x="520" y="1"/>
                    <a:pt x="451"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 name="Google Shape;59;p2"/>
            <p:cNvSpPr/>
            <p:nvPr/>
          </p:nvSpPr>
          <p:spPr>
            <a:xfrm>
              <a:off x="2332263" y="1238050"/>
              <a:ext cx="851450" cy="444500"/>
            </a:xfrm>
            <a:custGeom>
              <a:avLst/>
              <a:gdLst/>
              <a:ahLst/>
              <a:cxnLst/>
              <a:rect l="l" t="t" r="r" b="b"/>
              <a:pathLst>
                <a:path w="34058" h="17780" extrusionOk="0">
                  <a:moveTo>
                    <a:pt x="17012" y="0"/>
                  </a:moveTo>
                  <a:cubicBezTo>
                    <a:pt x="7639" y="0"/>
                    <a:pt x="0" y="3970"/>
                    <a:pt x="0" y="8873"/>
                  </a:cubicBezTo>
                  <a:cubicBezTo>
                    <a:pt x="0" y="13810"/>
                    <a:pt x="7639" y="17780"/>
                    <a:pt x="17012" y="17780"/>
                  </a:cubicBezTo>
                  <a:cubicBezTo>
                    <a:pt x="26419" y="17780"/>
                    <a:pt x="34058" y="13810"/>
                    <a:pt x="34058" y="8873"/>
                  </a:cubicBezTo>
                  <a:cubicBezTo>
                    <a:pt x="34058" y="3970"/>
                    <a:pt x="26419" y="0"/>
                    <a:pt x="17012"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0" name="Google Shape;60;p2"/>
          <p:cNvGrpSpPr/>
          <p:nvPr/>
        </p:nvGrpSpPr>
        <p:grpSpPr>
          <a:xfrm>
            <a:off x="2184775" y="-268825"/>
            <a:ext cx="1361850" cy="879500"/>
            <a:chOff x="538050" y="1430388"/>
            <a:chExt cx="1361850" cy="879500"/>
          </a:xfrm>
        </p:grpSpPr>
        <p:sp>
          <p:nvSpPr>
            <p:cNvPr id="61" name="Google Shape;61;p2"/>
            <p:cNvSpPr/>
            <p:nvPr/>
          </p:nvSpPr>
          <p:spPr>
            <a:xfrm>
              <a:off x="538050" y="1430388"/>
              <a:ext cx="1361850" cy="879500"/>
            </a:xfrm>
            <a:custGeom>
              <a:avLst/>
              <a:gdLst/>
              <a:ahLst/>
              <a:cxnLst/>
              <a:rect l="l" t="t" r="r" b="b"/>
              <a:pathLst>
                <a:path w="54474" h="35180" extrusionOk="0">
                  <a:moveTo>
                    <a:pt x="44707" y="1"/>
                  </a:moveTo>
                  <a:cubicBezTo>
                    <a:pt x="44671" y="1"/>
                    <a:pt x="44635" y="2"/>
                    <a:pt x="44599" y="3"/>
                  </a:cubicBezTo>
                  <a:cubicBezTo>
                    <a:pt x="42832" y="70"/>
                    <a:pt x="41330" y="1237"/>
                    <a:pt x="40163" y="2538"/>
                  </a:cubicBezTo>
                  <a:cubicBezTo>
                    <a:pt x="38995" y="3839"/>
                    <a:pt x="37995" y="5340"/>
                    <a:pt x="36560" y="6341"/>
                  </a:cubicBezTo>
                  <a:cubicBezTo>
                    <a:pt x="35871" y="6833"/>
                    <a:pt x="34983" y="7186"/>
                    <a:pt x="34152" y="7186"/>
                  </a:cubicBezTo>
                  <a:cubicBezTo>
                    <a:pt x="33576" y="7186"/>
                    <a:pt x="33028" y="7017"/>
                    <a:pt x="32591" y="6608"/>
                  </a:cubicBezTo>
                  <a:cubicBezTo>
                    <a:pt x="31423" y="5507"/>
                    <a:pt x="31724" y="3205"/>
                    <a:pt x="30256" y="2505"/>
                  </a:cubicBezTo>
                  <a:cubicBezTo>
                    <a:pt x="30003" y="2378"/>
                    <a:pt x="29742" y="2324"/>
                    <a:pt x="29478" y="2324"/>
                  </a:cubicBezTo>
                  <a:cubicBezTo>
                    <a:pt x="28697" y="2324"/>
                    <a:pt x="27894" y="2798"/>
                    <a:pt x="27220" y="3272"/>
                  </a:cubicBezTo>
                  <a:cubicBezTo>
                    <a:pt x="26753" y="3605"/>
                    <a:pt x="26286" y="4006"/>
                    <a:pt x="26053" y="4506"/>
                  </a:cubicBezTo>
                  <a:cubicBezTo>
                    <a:pt x="25619" y="5574"/>
                    <a:pt x="26353" y="6874"/>
                    <a:pt x="25486" y="7708"/>
                  </a:cubicBezTo>
                  <a:cubicBezTo>
                    <a:pt x="25386" y="7808"/>
                    <a:pt x="25286" y="7909"/>
                    <a:pt x="25152" y="7975"/>
                  </a:cubicBezTo>
                  <a:cubicBezTo>
                    <a:pt x="24751" y="8230"/>
                    <a:pt x="24261" y="8336"/>
                    <a:pt x="23762" y="8336"/>
                  </a:cubicBezTo>
                  <a:cubicBezTo>
                    <a:pt x="23348" y="8336"/>
                    <a:pt x="22929" y="8263"/>
                    <a:pt x="22550" y="8142"/>
                  </a:cubicBezTo>
                  <a:cubicBezTo>
                    <a:pt x="21483" y="7775"/>
                    <a:pt x="20516" y="7008"/>
                    <a:pt x="19482" y="6541"/>
                  </a:cubicBezTo>
                  <a:cubicBezTo>
                    <a:pt x="18686" y="6198"/>
                    <a:pt x="17818" y="6030"/>
                    <a:pt x="16949" y="6030"/>
                  </a:cubicBezTo>
                  <a:cubicBezTo>
                    <a:pt x="15958" y="6030"/>
                    <a:pt x="14966" y="6248"/>
                    <a:pt x="14078" y="6674"/>
                  </a:cubicBezTo>
                  <a:cubicBezTo>
                    <a:pt x="12910" y="7208"/>
                    <a:pt x="11176" y="8709"/>
                    <a:pt x="11743" y="10210"/>
                  </a:cubicBezTo>
                  <a:cubicBezTo>
                    <a:pt x="12110" y="11144"/>
                    <a:pt x="13344" y="11511"/>
                    <a:pt x="13811" y="12412"/>
                  </a:cubicBezTo>
                  <a:cubicBezTo>
                    <a:pt x="14445" y="13679"/>
                    <a:pt x="13177" y="15114"/>
                    <a:pt x="11876" y="15781"/>
                  </a:cubicBezTo>
                  <a:cubicBezTo>
                    <a:pt x="10809" y="16315"/>
                    <a:pt x="9641" y="16648"/>
                    <a:pt x="8474" y="16748"/>
                  </a:cubicBezTo>
                  <a:cubicBezTo>
                    <a:pt x="7173" y="16882"/>
                    <a:pt x="5838" y="16782"/>
                    <a:pt x="4638" y="17282"/>
                  </a:cubicBezTo>
                  <a:cubicBezTo>
                    <a:pt x="3470" y="17816"/>
                    <a:pt x="2536" y="19250"/>
                    <a:pt x="3170" y="20384"/>
                  </a:cubicBezTo>
                  <a:cubicBezTo>
                    <a:pt x="3670" y="21251"/>
                    <a:pt x="4838" y="21552"/>
                    <a:pt x="5271" y="22452"/>
                  </a:cubicBezTo>
                  <a:cubicBezTo>
                    <a:pt x="5738" y="23420"/>
                    <a:pt x="5071" y="24587"/>
                    <a:pt x="4204" y="25221"/>
                  </a:cubicBezTo>
                  <a:cubicBezTo>
                    <a:pt x="3337" y="25855"/>
                    <a:pt x="2269" y="26155"/>
                    <a:pt x="1435" y="26822"/>
                  </a:cubicBezTo>
                  <a:cubicBezTo>
                    <a:pt x="601" y="27489"/>
                    <a:pt x="1" y="28690"/>
                    <a:pt x="535" y="29624"/>
                  </a:cubicBezTo>
                  <a:cubicBezTo>
                    <a:pt x="902" y="30224"/>
                    <a:pt x="1669" y="30491"/>
                    <a:pt x="2369" y="30525"/>
                  </a:cubicBezTo>
                  <a:cubicBezTo>
                    <a:pt x="2489" y="30534"/>
                    <a:pt x="2607" y="30539"/>
                    <a:pt x="2726" y="30539"/>
                  </a:cubicBezTo>
                  <a:cubicBezTo>
                    <a:pt x="4295" y="30539"/>
                    <a:pt x="5786" y="29758"/>
                    <a:pt x="7306" y="29324"/>
                  </a:cubicBezTo>
                  <a:cubicBezTo>
                    <a:pt x="7881" y="29163"/>
                    <a:pt x="8503" y="29065"/>
                    <a:pt x="9111" y="29065"/>
                  </a:cubicBezTo>
                  <a:cubicBezTo>
                    <a:pt x="10265" y="29065"/>
                    <a:pt x="11364" y="29418"/>
                    <a:pt x="11976" y="30358"/>
                  </a:cubicBezTo>
                  <a:cubicBezTo>
                    <a:pt x="12610" y="31292"/>
                    <a:pt x="12510" y="32560"/>
                    <a:pt x="12176" y="33627"/>
                  </a:cubicBezTo>
                  <a:cubicBezTo>
                    <a:pt x="12110" y="33894"/>
                    <a:pt x="12010" y="34161"/>
                    <a:pt x="12076" y="34428"/>
                  </a:cubicBezTo>
                  <a:cubicBezTo>
                    <a:pt x="12176" y="34728"/>
                    <a:pt x="12477" y="34895"/>
                    <a:pt x="12777" y="34961"/>
                  </a:cubicBezTo>
                  <a:cubicBezTo>
                    <a:pt x="13006" y="35029"/>
                    <a:pt x="13237" y="35059"/>
                    <a:pt x="13468" y="35059"/>
                  </a:cubicBezTo>
                  <a:cubicBezTo>
                    <a:pt x="14383" y="35059"/>
                    <a:pt x="15293" y="34580"/>
                    <a:pt x="16012" y="33994"/>
                  </a:cubicBezTo>
                  <a:cubicBezTo>
                    <a:pt x="16913" y="33260"/>
                    <a:pt x="17680" y="32326"/>
                    <a:pt x="18681" y="31726"/>
                  </a:cubicBezTo>
                  <a:cubicBezTo>
                    <a:pt x="19218" y="31403"/>
                    <a:pt x="19862" y="31206"/>
                    <a:pt x="20481" y="31206"/>
                  </a:cubicBezTo>
                  <a:cubicBezTo>
                    <a:pt x="21016" y="31206"/>
                    <a:pt x="21533" y="31352"/>
                    <a:pt x="21950" y="31692"/>
                  </a:cubicBezTo>
                  <a:cubicBezTo>
                    <a:pt x="22684" y="32326"/>
                    <a:pt x="22851" y="33427"/>
                    <a:pt x="23451" y="34194"/>
                  </a:cubicBezTo>
                  <a:cubicBezTo>
                    <a:pt x="23947" y="34801"/>
                    <a:pt x="24740" y="35179"/>
                    <a:pt x="25528" y="35179"/>
                  </a:cubicBezTo>
                  <a:cubicBezTo>
                    <a:pt x="25693" y="35179"/>
                    <a:pt x="25858" y="35163"/>
                    <a:pt x="26020" y="35128"/>
                  </a:cubicBezTo>
                  <a:cubicBezTo>
                    <a:pt x="26954" y="34961"/>
                    <a:pt x="27754" y="34227"/>
                    <a:pt x="28021" y="33327"/>
                  </a:cubicBezTo>
                  <a:cubicBezTo>
                    <a:pt x="28288" y="32426"/>
                    <a:pt x="28088" y="31392"/>
                    <a:pt x="28521" y="30591"/>
                  </a:cubicBezTo>
                  <a:cubicBezTo>
                    <a:pt x="28954" y="29817"/>
                    <a:pt x="29837" y="29494"/>
                    <a:pt x="30736" y="29494"/>
                  </a:cubicBezTo>
                  <a:cubicBezTo>
                    <a:pt x="31155" y="29494"/>
                    <a:pt x="31576" y="29564"/>
                    <a:pt x="31957" y="29691"/>
                  </a:cubicBezTo>
                  <a:cubicBezTo>
                    <a:pt x="33191" y="30058"/>
                    <a:pt x="34292" y="30825"/>
                    <a:pt x="35526" y="31092"/>
                  </a:cubicBezTo>
                  <a:cubicBezTo>
                    <a:pt x="35886" y="31166"/>
                    <a:pt x="36250" y="31199"/>
                    <a:pt x="36615" y="31199"/>
                  </a:cubicBezTo>
                  <a:cubicBezTo>
                    <a:pt x="37233" y="31199"/>
                    <a:pt x="37854" y="31105"/>
                    <a:pt x="38462" y="30958"/>
                  </a:cubicBezTo>
                  <a:cubicBezTo>
                    <a:pt x="39896" y="30658"/>
                    <a:pt x="41564" y="29624"/>
                    <a:pt x="41297" y="28190"/>
                  </a:cubicBezTo>
                  <a:cubicBezTo>
                    <a:pt x="41097" y="26989"/>
                    <a:pt x="39663" y="26388"/>
                    <a:pt x="39229" y="25221"/>
                  </a:cubicBezTo>
                  <a:cubicBezTo>
                    <a:pt x="38729" y="23787"/>
                    <a:pt x="40096" y="22319"/>
                    <a:pt x="41531" y="21752"/>
                  </a:cubicBezTo>
                  <a:cubicBezTo>
                    <a:pt x="42087" y="21549"/>
                    <a:pt x="42682" y="21405"/>
                    <a:pt x="43272" y="21405"/>
                  </a:cubicBezTo>
                  <a:cubicBezTo>
                    <a:pt x="43459" y="21405"/>
                    <a:pt x="43647" y="21419"/>
                    <a:pt x="43832" y="21452"/>
                  </a:cubicBezTo>
                  <a:cubicBezTo>
                    <a:pt x="44633" y="21585"/>
                    <a:pt x="45367" y="22019"/>
                    <a:pt x="46167" y="22252"/>
                  </a:cubicBezTo>
                  <a:cubicBezTo>
                    <a:pt x="46524" y="22357"/>
                    <a:pt x="46901" y="22409"/>
                    <a:pt x="47280" y="22409"/>
                  </a:cubicBezTo>
                  <a:cubicBezTo>
                    <a:pt x="48353" y="22409"/>
                    <a:pt x="49438" y="21990"/>
                    <a:pt x="50103" y="21151"/>
                  </a:cubicBezTo>
                  <a:cubicBezTo>
                    <a:pt x="51004" y="20051"/>
                    <a:pt x="50904" y="18149"/>
                    <a:pt x="49736" y="17282"/>
                  </a:cubicBezTo>
                  <a:cubicBezTo>
                    <a:pt x="49136" y="16848"/>
                    <a:pt x="48369" y="16681"/>
                    <a:pt x="47702" y="16315"/>
                  </a:cubicBezTo>
                  <a:cubicBezTo>
                    <a:pt x="47035" y="15948"/>
                    <a:pt x="46501" y="15147"/>
                    <a:pt x="46834" y="14447"/>
                  </a:cubicBezTo>
                  <a:cubicBezTo>
                    <a:pt x="46968" y="14180"/>
                    <a:pt x="47201" y="13980"/>
                    <a:pt x="47468" y="13846"/>
                  </a:cubicBezTo>
                  <a:cubicBezTo>
                    <a:pt x="48736" y="13079"/>
                    <a:pt x="50270" y="12945"/>
                    <a:pt x="51604" y="12345"/>
                  </a:cubicBezTo>
                  <a:cubicBezTo>
                    <a:pt x="52839" y="11811"/>
                    <a:pt x="53939" y="10811"/>
                    <a:pt x="54206" y="9510"/>
                  </a:cubicBezTo>
                  <a:cubicBezTo>
                    <a:pt x="54473" y="8175"/>
                    <a:pt x="53706" y="6641"/>
                    <a:pt x="52405" y="6374"/>
                  </a:cubicBezTo>
                  <a:cubicBezTo>
                    <a:pt x="52255" y="6345"/>
                    <a:pt x="52106" y="6332"/>
                    <a:pt x="51957" y="6332"/>
                  </a:cubicBezTo>
                  <a:cubicBezTo>
                    <a:pt x="50717" y="6332"/>
                    <a:pt x="49515" y="7242"/>
                    <a:pt x="48296" y="7242"/>
                  </a:cubicBezTo>
                  <a:cubicBezTo>
                    <a:pt x="48165" y="7242"/>
                    <a:pt x="48034" y="7231"/>
                    <a:pt x="47902" y="7208"/>
                  </a:cubicBezTo>
                  <a:cubicBezTo>
                    <a:pt x="47635" y="7175"/>
                    <a:pt x="47368" y="7041"/>
                    <a:pt x="47168" y="6874"/>
                  </a:cubicBezTo>
                  <a:cubicBezTo>
                    <a:pt x="46701" y="6407"/>
                    <a:pt x="46734" y="5640"/>
                    <a:pt x="47001" y="5040"/>
                  </a:cubicBezTo>
                  <a:cubicBezTo>
                    <a:pt x="47268" y="4406"/>
                    <a:pt x="47668" y="3872"/>
                    <a:pt x="47802" y="3239"/>
                  </a:cubicBezTo>
                  <a:cubicBezTo>
                    <a:pt x="48194" y="1572"/>
                    <a:pt x="46441" y="1"/>
                    <a:pt x="44707"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 name="Google Shape;62;p2"/>
            <p:cNvSpPr/>
            <p:nvPr/>
          </p:nvSpPr>
          <p:spPr>
            <a:xfrm>
              <a:off x="726525" y="1513838"/>
              <a:ext cx="925700" cy="687850"/>
            </a:xfrm>
            <a:custGeom>
              <a:avLst/>
              <a:gdLst/>
              <a:ahLst/>
              <a:cxnLst/>
              <a:rect l="l" t="t" r="r" b="b"/>
              <a:pathLst>
                <a:path w="37028" h="27514" extrusionOk="0">
                  <a:moveTo>
                    <a:pt x="31107" y="0"/>
                  </a:moveTo>
                  <a:cubicBezTo>
                    <a:pt x="28705" y="0"/>
                    <a:pt x="26308" y="509"/>
                    <a:pt x="23984" y="1201"/>
                  </a:cubicBezTo>
                  <a:cubicBezTo>
                    <a:pt x="18514" y="2803"/>
                    <a:pt x="13377" y="5371"/>
                    <a:pt x="8373" y="8106"/>
                  </a:cubicBezTo>
                  <a:cubicBezTo>
                    <a:pt x="7573" y="8507"/>
                    <a:pt x="6772" y="8940"/>
                    <a:pt x="6138" y="9574"/>
                  </a:cubicBezTo>
                  <a:cubicBezTo>
                    <a:pt x="5171" y="10541"/>
                    <a:pt x="4571" y="11909"/>
                    <a:pt x="3803" y="13043"/>
                  </a:cubicBezTo>
                  <a:cubicBezTo>
                    <a:pt x="2903" y="14378"/>
                    <a:pt x="1435" y="14878"/>
                    <a:pt x="568" y="16112"/>
                  </a:cubicBezTo>
                  <a:cubicBezTo>
                    <a:pt x="201" y="16646"/>
                    <a:pt x="1" y="17380"/>
                    <a:pt x="401" y="17880"/>
                  </a:cubicBezTo>
                  <a:cubicBezTo>
                    <a:pt x="901" y="18480"/>
                    <a:pt x="1902" y="18180"/>
                    <a:pt x="2669" y="18447"/>
                  </a:cubicBezTo>
                  <a:cubicBezTo>
                    <a:pt x="3503" y="18747"/>
                    <a:pt x="3870" y="19915"/>
                    <a:pt x="3370" y="20649"/>
                  </a:cubicBezTo>
                  <a:cubicBezTo>
                    <a:pt x="3103" y="21049"/>
                    <a:pt x="2669" y="21282"/>
                    <a:pt x="2302" y="21583"/>
                  </a:cubicBezTo>
                  <a:cubicBezTo>
                    <a:pt x="1935" y="21883"/>
                    <a:pt x="1602" y="22350"/>
                    <a:pt x="1735" y="22817"/>
                  </a:cubicBezTo>
                  <a:cubicBezTo>
                    <a:pt x="1835" y="23150"/>
                    <a:pt x="2136" y="23384"/>
                    <a:pt x="2436" y="23517"/>
                  </a:cubicBezTo>
                  <a:cubicBezTo>
                    <a:pt x="2861" y="23730"/>
                    <a:pt x="3353" y="23842"/>
                    <a:pt x="3841" y="23842"/>
                  </a:cubicBezTo>
                  <a:cubicBezTo>
                    <a:pt x="4042" y="23842"/>
                    <a:pt x="4242" y="23823"/>
                    <a:pt x="4437" y="23784"/>
                  </a:cubicBezTo>
                  <a:cubicBezTo>
                    <a:pt x="5104" y="23617"/>
                    <a:pt x="5738" y="23251"/>
                    <a:pt x="6372" y="23050"/>
                  </a:cubicBezTo>
                  <a:cubicBezTo>
                    <a:pt x="6643" y="22956"/>
                    <a:pt x="6941" y="22899"/>
                    <a:pt x="7233" y="22899"/>
                  </a:cubicBezTo>
                  <a:cubicBezTo>
                    <a:pt x="7661" y="22899"/>
                    <a:pt x="8076" y="23020"/>
                    <a:pt x="8373" y="23317"/>
                  </a:cubicBezTo>
                  <a:cubicBezTo>
                    <a:pt x="9307" y="24285"/>
                    <a:pt x="8307" y="26253"/>
                    <a:pt x="9307" y="27187"/>
                  </a:cubicBezTo>
                  <a:cubicBezTo>
                    <a:pt x="9562" y="27416"/>
                    <a:pt x="9875" y="27514"/>
                    <a:pt x="10202" y="27514"/>
                  </a:cubicBezTo>
                  <a:cubicBezTo>
                    <a:pt x="10731" y="27514"/>
                    <a:pt x="11297" y="27258"/>
                    <a:pt x="11709" y="26886"/>
                  </a:cubicBezTo>
                  <a:cubicBezTo>
                    <a:pt x="12343" y="26319"/>
                    <a:pt x="12776" y="25485"/>
                    <a:pt x="13410" y="24885"/>
                  </a:cubicBezTo>
                  <a:cubicBezTo>
                    <a:pt x="13837" y="24501"/>
                    <a:pt x="14427" y="24226"/>
                    <a:pt x="14972" y="24226"/>
                  </a:cubicBezTo>
                  <a:cubicBezTo>
                    <a:pt x="15279" y="24226"/>
                    <a:pt x="15571" y="24314"/>
                    <a:pt x="15812" y="24518"/>
                  </a:cubicBezTo>
                  <a:cubicBezTo>
                    <a:pt x="16179" y="24818"/>
                    <a:pt x="16312" y="25319"/>
                    <a:pt x="16646" y="25652"/>
                  </a:cubicBezTo>
                  <a:cubicBezTo>
                    <a:pt x="16942" y="25962"/>
                    <a:pt x="17345" y="26100"/>
                    <a:pt x="17759" y="26100"/>
                  </a:cubicBezTo>
                  <a:cubicBezTo>
                    <a:pt x="18326" y="26100"/>
                    <a:pt x="18915" y="25843"/>
                    <a:pt x="19281" y="25419"/>
                  </a:cubicBezTo>
                  <a:cubicBezTo>
                    <a:pt x="19882" y="24652"/>
                    <a:pt x="19948" y="23551"/>
                    <a:pt x="19681" y="22583"/>
                  </a:cubicBezTo>
                  <a:cubicBezTo>
                    <a:pt x="19548" y="22116"/>
                    <a:pt x="19348" y="21549"/>
                    <a:pt x="19615" y="21082"/>
                  </a:cubicBezTo>
                  <a:cubicBezTo>
                    <a:pt x="19748" y="20882"/>
                    <a:pt x="19948" y="20749"/>
                    <a:pt x="20182" y="20615"/>
                  </a:cubicBezTo>
                  <a:cubicBezTo>
                    <a:pt x="20688" y="20380"/>
                    <a:pt x="21252" y="20263"/>
                    <a:pt x="21817" y="20263"/>
                  </a:cubicBezTo>
                  <a:cubicBezTo>
                    <a:pt x="22295" y="20263"/>
                    <a:pt x="22774" y="20347"/>
                    <a:pt x="23217" y="20515"/>
                  </a:cubicBezTo>
                  <a:cubicBezTo>
                    <a:pt x="23718" y="20715"/>
                    <a:pt x="24185" y="21049"/>
                    <a:pt x="24718" y="21216"/>
                  </a:cubicBezTo>
                  <a:cubicBezTo>
                    <a:pt x="25015" y="21324"/>
                    <a:pt x="25327" y="21374"/>
                    <a:pt x="25640" y="21374"/>
                  </a:cubicBezTo>
                  <a:cubicBezTo>
                    <a:pt x="26876" y="21374"/>
                    <a:pt x="28135" y="20585"/>
                    <a:pt x="28588" y="19414"/>
                  </a:cubicBezTo>
                  <a:cubicBezTo>
                    <a:pt x="28688" y="19148"/>
                    <a:pt x="28755" y="18881"/>
                    <a:pt x="28688" y="18581"/>
                  </a:cubicBezTo>
                  <a:cubicBezTo>
                    <a:pt x="28621" y="18314"/>
                    <a:pt x="28454" y="18114"/>
                    <a:pt x="28254" y="17913"/>
                  </a:cubicBezTo>
                  <a:cubicBezTo>
                    <a:pt x="27620" y="17113"/>
                    <a:pt x="26853" y="16212"/>
                    <a:pt x="27053" y="15211"/>
                  </a:cubicBezTo>
                  <a:cubicBezTo>
                    <a:pt x="27220" y="14277"/>
                    <a:pt x="28254" y="13710"/>
                    <a:pt x="29188" y="13577"/>
                  </a:cubicBezTo>
                  <a:cubicBezTo>
                    <a:pt x="29423" y="13553"/>
                    <a:pt x="29658" y="13544"/>
                    <a:pt x="29892" y="13544"/>
                  </a:cubicBezTo>
                  <a:cubicBezTo>
                    <a:pt x="30453" y="13544"/>
                    <a:pt x="31012" y="13593"/>
                    <a:pt x="31561" y="13593"/>
                  </a:cubicBezTo>
                  <a:cubicBezTo>
                    <a:pt x="31727" y="13593"/>
                    <a:pt x="31892" y="13589"/>
                    <a:pt x="32057" y="13577"/>
                  </a:cubicBezTo>
                  <a:cubicBezTo>
                    <a:pt x="33024" y="13477"/>
                    <a:pt x="34058" y="13010"/>
                    <a:pt x="34359" y="12109"/>
                  </a:cubicBezTo>
                  <a:cubicBezTo>
                    <a:pt x="34926" y="10541"/>
                    <a:pt x="32924" y="8874"/>
                    <a:pt x="33425" y="7272"/>
                  </a:cubicBezTo>
                  <a:cubicBezTo>
                    <a:pt x="33691" y="6439"/>
                    <a:pt x="34492" y="5972"/>
                    <a:pt x="35192" y="5438"/>
                  </a:cubicBezTo>
                  <a:cubicBezTo>
                    <a:pt x="36126" y="4737"/>
                    <a:pt x="37027" y="3670"/>
                    <a:pt x="36827" y="2502"/>
                  </a:cubicBezTo>
                  <a:cubicBezTo>
                    <a:pt x="36593" y="1101"/>
                    <a:pt x="34992" y="434"/>
                    <a:pt x="33625" y="201"/>
                  </a:cubicBezTo>
                  <a:cubicBezTo>
                    <a:pt x="32787" y="63"/>
                    <a:pt x="31947" y="0"/>
                    <a:pt x="31107"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 name="Google Shape;63;p2"/>
            <p:cNvSpPr/>
            <p:nvPr/>
          </p:nvSpPr>
          <p:spPr>
            <a:xfrm>
              <a:off x="582250" y="2061613"/>
              <a:ext cx="155975" cy="105650"/>
            </a:xfrm>
            <a:custGeom>
              <a:avLst/>
              <a:gdLst/>
              <a:ahLst/>
              <a:cxnLst/>
              <a:rect l="l" t="t" r="r" b="b"/>
              <a:pathLst>
                <a:path w="6239" h="4226" extrusionOk="0">
                  <a:moveTo>
                    <a:pt x="4842" y="1"/>
                  </a:moveTo>
                  <a:cubicBezTo>
                    <a:pt x="3736" y="1"/>
                    <a:pt x="2303" y="769"/>
                    <a:pt x="1502" y="1273"/>
                  </a:cubicBezTo>
                  <a:cubicBezTo>
                    <a:pt x="835" y="1673"/>
                    <a:pt x="201" y="2240"/>
                    <a:pt x="34" y="2974"/>
                  </a:cubicBezTo>
                  <a:cubicBezTo>
                    <a:pt x="1" y="3174"/>
                    <a:pt x="1" y="3408"/>
                    <a:pt x="101" y="3574"/>
                  </a:cubicBezTo>
                  <a:cubicBezTo>
                    <a:pt x="168" y="3708"/>
                    <a:pt x="268" y="3808"/>
                    <a:pt x="401" y="3875"/>
                  </a:cubicBezTo>
                  <a:cubicBezTo>
                    <a:pt x="733" y="4096"/>
                    <a:pt x="1156" y="4225"/>
                    <a:pt x="1576" y="4225"/>
                  </a:cubicBezTo>
                  <a:cubicBezTo>
                    <a:pt x="1663" y="4225"/>
                    <a:pt x="1750" y="4220"/>
                    <a:pt x="1836" y="4208"/>
                  </a:cubicBezTo>
                  <a:cubicBezTo>
                    <a:pt x="2403" y="4142"/>
                    <a:pt x="2936" y="3808"/>
                    <a:pt x="3503" y="3541"/>
                  </a:cubicBezTo>
                  <a:cubicBezTo>
                    <a:pt x="3970" y="3308"/>
                    <a:pt x="4504" y="3107"/>
                    <a:pt x="4971" y="2841"/>
                  </a:cubicBezTo>
                  <a:cubicBezTo>
                    <a:pt x="5572" y="2507"/>
                    <a:pt x="6239" y="1907"/>
                    <a:pt x="6139" y="1139"/>
                  </a:cubicBezTo>
                  <a:cubicBezTo>
                    <a:pt x="6072" y="639"/>
                    <a:pt x="5738" y="172"/>
                    <a:pt x="5238" y="39"/>
                  </a:cubicBezTo>
                  <a:cubicBezTo>
                    <a:pt x="5112" y="13"/>
                    <a:pt x="4979" y="1"/>
                    <a:pt x="4842"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 name="Google Shape;64;p2"/>
            <p:cNvSpPr/>
            <p:nvPr/>
          </p:nvSpPr>
          <p:spPr>
            <a:xfrm>
              <a:off x="862450" y="2194588"/>
              <a:ext cx="60900" cy="88425"/>
            </a:xfrm>
            <a:custGeom>
              <a:avLst/>
              <a:gdLst/>
              <a:ahLst/>
              <a:cxnLst/>
              <a:rect l="l" t="t" r="r" b="b"/>
              <a:pathLst>
                <a:path w="2436" h="3537" extrusionOk="0">
                  <a:moveTo>
                    <a:pt x="1475" y="0"/>
                  </a:moveTo>
                  <a:cubicBezTo>
                    <a:pt x="1259" y="0"/>
                    <a:pt x="1056" y="88"/>
                    <a:pt x="935" y="290"/>
                  </a:cubicBezTo>
                  <a:cubicBezTo>
                    <a:pt x="568" y="824"/>
                    <a:pt x="401" y="1625"/>
                    <a:pt x="201" y="2225"/>
                  </a:cubicBezTo>
                  <a:cubicBezTo>
                    <a:pt x="101" y="2559"/>
                    <a:pt x="1" y="2959"/>
                    <a:pt x="201" y="3259"/>
                  </a:cubicBezTo>
                  <a:cubicBezTo>
                    <a:pt x="343" y="3448"/>
                    <a:pt x="585" y="3537"/>
                    <a:pt x="833" y="3537"/>
                  </a:cubicBezTo>
                  <a:cubicBezTo>
                    <a:pt x="935" y="3537"/>
                    <a:pt x="1038" y="3522"/>
                    <a:pt x="1135" y="3493"/>
                  </a:cubicBezTo>
                  <a:cubicBezTo>
                    <a:pt x="1469" y="3359"/>
                    <a:pt x="1702" y="3092"/>
                    <a:pt x="1902" y="2792"/>
                  </a:cubicBezTo>
                  <a:cubicBezTo>
                    <a:pt x="2236" y="2225"/>
                    <a:pt x="2436" y="1591"/>
                    <a:pt x="2403" y="957"/>
                  </a:cubicBezTo>
                  <a:cubicBezTo>
                    <a:pt x="2403" y="791"/>
                    <a:pt x="2403" y="624"/>
                    <a:pt x="2303" y="490"/>
                  </a:cubicBezTo>
                  <a:cubicBezTo>
                    <a:pt x="2143" y="192"/>
                    <a:pt x="1795" y="0"/>
                    <a:pt x="1475"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5" name="Google Shape;65;p2"/>
          <p:cNvGrpSpPr/>
          <p:nvPr/>
        </p:nvGrpSpPr>
        <p:grpSpPr>
          <a:xfrm rot="1974586">
            <a:off x="8036526" y="1149006"/>
            <a:ext cx="1373455" cy="922895"/>
            <a:chOff x="2302238" y="842175"/>
            <a:chExt cx="1373500" cy="922925"/>
          </a:xfrm>
        </p:grpSpPr>
        <p:sp>
          <p:nvSpPr>
            <p:cNvPr id="66" name="Google Shape;66;p2"/>
            <p:cNvSpPr/>
            <p:nvPr/>
          </p:nvSpPr>
          <p:spPr>
            <a:xfrm>
              <a:off x="2302238" y="1213850"/>
              <a:ext cx="911500" cy="492875"/>
            </a:xfrm>
            <a:custGeom>
              <a:avLst/>
              <a:gdLst/>
              <a:ahLst/>
              <a:cxnLst/>
              <a:rect l="l" t="t" r="r" b="b"/>
              <a:pathLst>
                <a:path w="36460" h="19715" extrusionOk="0">
                  <a:moveTo>
                    <a:pt x="18213" y="1"/>
                  </a:moveTo>
                  <a:cubicBezTo>
                    <a:pt x="8139" y="1"/>
                    <a:pt x="0" y="4404"/>
                    <a:pt x="0" y="9841"/>
                  </a:cubicBezTo>
                  <a:cubicBezTo>
                    <a:pt x="0" y="15278"/>
                    <a:pt x="8139" y="19715"/>
                    <a:pt x="18213" y="19715"/>
                  </a:cubicBezTo>
                  <a:cubicBezTo>
                    <a:pt x="28287" y="19715"/>
                    <a:pt x="36460" y="15278"/>
                    <a:pt x="36460" y="9841"/>
                  </a:cubicBezTo>
                  <a:cubicBezTo>
                    <a:pt x="36460" y="4404"/>
                    <a:pt x="28287" y="1"/>
                    <a:pt x="18213"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 name="Google Shape;67;p2"/>
            <p:cNvSpPr/>
            <p:nvPr/>
          </p:nvSpPr>
          <p:spPr>
            <a:xfrm>
              <a:off x="2302238" y="1273075"/>
              <a:ext cx="911500" cy="492025"/>
            </a:xfrm>
            <a:custGeom>
              <a:avLst/>
              <a:gdLst/>
              <a:ahLst/>
              <a:cxnLst/>
              <a:rect l="l" t="t" r="r" b="b"/>
              <a:pathLst>
                <a:path w="36460" h="19681" extrusionOk="0">
                  <a:moveTo>
                    <a:pt x="18247" y="0"/>
                  </a:moveTo>
                  <a:cubicBezTo>
                    <a:pt x="9740" y="0"/>
                    <a:pt x="2602" y="3136"/>
                    <a:pt x="567" y="7372"/>
                  </a:cubicBezTo>
                  <a:lnTo>
                    <a:pt x="0" y="7372"/>
                  </a:lnTo>
                  <a:lnTo>
                    <a:pt x="0" y="9841"/>
                  </a:lnTo>
                  <a:cubicBezTo>
                    <a:pt x="0" y="15278"/>
                    <a:pt x="8139" y="19681"/>
                    <a:pt x="18213" y="19681"/>
                  </a:cubicBezTo>
                  <a:cubicBezTo>
                    <a:pt x="28287" y="19681"/>
                    <a:pt x="36460" y="15278"/>
                    <a:pt x="36460" y="9841"/>
                  </a:cubicBezTo>
                  <a:lnTo>
                    <a:pt x="36460" y="7372"/>
                  </a:lnTo>
                  <a:lnTo>
                    <a:pt x="35892" y="7372"/>
                  </a:lnTo>
                  <a:cubicBezTo>
                    <a:pt x="33858" y="3136"/>
                    <a:pt x="26719" y="0"/>
                    <a:pt x="18247"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 name="Google Shape;68;p2"/>
            <p:cNvSpPr/>
            <p:nvPr/>
          </p:nvSpPr>
          <p:spPr>
            <a:xfrm>
              <a:off x="2496538" y="1272875"/>
              <a:ext cx="331925" cy="131475"/>
            </a:xfrm>
            <a:custGeom>
              <a:avLst/>
              <a:gdLst/>
              <a:ahLst/>
              <a:cxnLst/>
              <a:rect l="l" t="t" r="r" b="b"/>
              <a:pathLst>
                <a:path w="13277" h="5259" extrusionOk="0">
                  <a:moveTo>
                    <a:pt x="11887" y="1"/>
                  </a:moveTo>
                  <a:cubicBezTo>
                    <a:pt x="11815" y="1"/>
                    <a:pt x="11744" y="4"/>
                    <a:pt x="11675" y="8"/>
                  </a:cubicBezTo>
                  <a:cubicBezTo>
                    <a:pt x="11108" y="8"/>
                    <a:pt x="10541" y="8"/>
                    <a:pt x="9941" y="42"/>
                  </a:cubicBezTo>
                  <a:cubicBezTo>
                    <a:pt x="8707" y="108"/>
                    <a:pt x="7439" y="275"/>
                    <a:pt x="6205" y="475"/>
                  </a:cubicBezTo>
                  <a:cubicBezTo>
                    <a:pt x="4904" y="675"/>
                    <a:pt x="3603" y="942"/>
                    <a:pt x="2335" y="1376"/>
                  </a:cubicBezTo>
                  <a:cubicBezTo>
                    <a:pt x="1501" y="1676"/>
                    <a:pt x="634" y="2076"/>
                    <a:pt x="134" y="2944"/>
                  </a:cubicBezTo>
                  <a:cubicBezTo>
                    <a:pt x="67" y="3044"/>
                    <a:pt x="0" y="3177"/>
                    <a:pt x="0" y="3311"/>
                  </a:cubicBezTo>
                  <a:cubicBezTo>
                    <a:pt x="0" y="3644"/>
                    <a:pt x="301" y="3878"/>
                    <a:pt x="567" y="4011"/>
                  </a:cubicBezTo>
                  <a:cubicBezTo>
                    <a:pt x="1068" y="4278"/>
                    <a:pt x="1602" y="4545"/>
                    <a:pt x="2169" y="4745"/>
                  </a:cubicBezTo>
                  <a:cubicBezTo>
                    <a:pt x="3041" y="5065"/>
                    <a:pt x="3990" y="5258"/>
                    <a:pt x="4904" y="5258"/>
                  </a:cubicBezTo>
                  <a:cubicBezTo>
                    <a:pt x="5038" y="5258"/>
                    <a:pt x="5172" y="5254"/>
                    <a:pt x="5304" y="5245"/>
                  </a:cubicBezTo>
                  <a:cubicBezTo>
                    <a:pt x="5471" y="5212"/>
                    <a:pt x="5671" y="5212"/>
                    <a:pt x="5805" y="5045"/>
                  </a:cubicBezTo>
                  <a:cubicBezTo>
                    <a:pt x="5838" y="5012"/>
                    <a:pt x="5871" y="4912"/>
                    <a:pt x="5871" y="4845"/>
                  </a:cubicBezTo>
                  <a:cubicBezTo>
                    <a:pt x="5838" y="4678"/>
                    <a:pt x="5671" y="4645"/>
                    <a:pt x="5538" y="4612"/>
                  </a:cubicBezTo>
                  <a:cubicBezTo>
                    <a:pt x="5304" y="4612"/>
                    <a:pt x="5104" y="4545"/>
                    <a:pt x="4904" y="4478"/>
                  </a:cubicBezTo>
                  <a:cubicBezTo>
                    <a:pt x="4737" y="4411"/>
                    <a:pt x="4570" y="4311"/>
                    <a:pt x="4504" y="4145"/>
                  </a:cubicBezTo>
                  <a:cubicBezTo>
                    <a:pt x="4470" y="3911"/>
                    <a:pt x="4604" y="3711"/>
                    <a:pt x="4737" y="3611"/>
                  </a:cubicBezTo>
                  <a:cubicBezTo>
                    <a:pt x="6105" y="2610"/>
                    <a:pt x="8039" y="2277"/>
                    <a:pt x="9607" y="2176"/>
                  </a:cubicBezTo>
                  <a:cubicBezTo>
                    <a:pt x="9874" y="2176"/>
                    <a:pt x="10141" y="2176"/>
                    <a:pt x="10374" y="2310"/>
                  </a:cubicBezTo>
                  <a:cubicBezTo>
                    <a:pt x="10675" y="2477"/>
                    <a:pt x="10875" y="2877"/>
                    <a:pt x="10975" y="3244"/>
                  </a:cubicBezTo>
                  <a:cubicBezTo>
                    <a:pt x="11075" y="3511"/>
                    <a:pt x="11142" y="3744"/>
                    <a:pt x="11275" y="3944"/>
                  </a:cubicBezTo>
                  <a:cubicBezTo>
                    <a:pt x="11380" y="4081"/>
                    <a:pt x="11473" y="4135"/>
                    <a:pt x="11557" y="4135"/>
                  </a:cubicBezTo>
                  <a:cubicBezTo>
                    <a:pt x="11738" y="4135"/>
                    <a:pt x="11883" y="3883"/>
                    <a:pt x="12042" y="3678"/>
                  </a:cubicBezTo>
                  <a:cubicBezTo>
                    <a:pt x="12343" y="3344"/>
                    <a:pt x="12676" y="3077"/>
                    <a:pt x="12910" y="2677"/>
                  </a:cubicBezTo>
                  <a:cubicBezTo>
                    <a:pt x="13176" y="2210"/>
                    <a:pt x="13277" y="1609"/>
                    <a:pt x="13210" y="1042"/>
                  </a:cubicBezTo>
                  <a:cubicBezTo>
                    <a:pt x="13176" y="876"/>
                    <a:pt x="13143" y="675"/>
                    <a:pt x="13043" y="509"/>
                  </a:cubicBezTo>
                  <a:cubicBezTo>
                    <a:pt x="12813" y="106"/>
                    <a:pt x="12335" y="1"/>
                    <a:pt x="11887"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 name="Google Shape;69;p2"/>
            <p:cNvSpPr/>
            <p:nvPr/>
          </p:nvSpPr>
          <p:spPr>
            <a:xfrm>
              <a:off x="2825938" y="1293725"/>
              <a:ext cx="290225" cy="157950"/>
            </a:xfrm>
            <a:custGeom>
              <a:avLst/>
              <a:gdLst/>
              <a:ahLst/>
              <a:cxnLst/>
              <a:rect l="l" t="t" r="r" b="b"/>
              <a:pathLst>
                <a:path w="11609" h="6318" extrusionOk="0">
                  <a:moveTo>
                    <a:pt x="5404" y="1"/>
                  </a:moveTo>
                  <a:cubicBezTo>
                    <a:pt x="4287" y="1"/>
                    <a:pt x="3136" y="521"/>
                    <a:pt x="2169" y="1042"/>
                  </a:cubicBezTo>
                  <a:cubicBezTo>
                    <a:pt x="1368" y="1476"/>
                    <a:pt x="601" y="2076"/>
                    <a:pt x="67" y="2877"/>
                  </a:cubicBezTo>
                  <a:cubicBezTo>
                    <a:pt x="34" y="2944"/>
                    <a:pt x="0" y="3010"/>
                    <a:pt x="0" y="3077"/>
                  </a:cubicBezTo>
                  <a:cubicBezTo>
                    <a:pt x="34" y="3144"/>
                    <a:pt x="67" y="3177"/>
                    <a:pt x="134" y="3210"/>
                  </a:cubicBezTo>
                  <a:cubicBezTo>
                    <a:pt x="272" y="3274"/>
                    <a:pt x="414" y="3301"/>
                    <a:pt x="558" y="3301"/>
                  </a:cubicBezTo>
                  <a:cubicBezTo>
                    <a:pt x="865" y="3301"/>
                    <a:pt x="1183" y="3180"/>
                    <a:pt x="1502" y="3044"/>
                  </a:cubicBezTo>
                  <a:cubicBezTo>
                    <a:pt x="2202" y="2743"/>
                    <a:pt x="2903" y="2443"/>
                    <a:pt x="3603" y="2143"/>
                  </a:cubicBezTo>
                  <a:cubicBezTo>
                    <a:pt x="3765" y="2071"/>
                    <a:pt x="3966" y="2009"/>
                    <a:pt x="4154" y="2009"/>
                  </a:cubicBezTo>
                  <a:cubicBezTo>
                    <a:pt x="4313" y="2009"/>
                    <a:pt x="4463" y="2054"/>
                    <a:pt x="4570" y="2176"/>
                  </a:cubicBezTo>
                  <a:cubicBezTo>
                    <a:pt x="4737" y="2377"/>
                    <a:pt x="4771" y="2677"/>
                    <a:pt x="4871" y="2910"/>
                  </a:cubicBezTo>
                  <a:cubicBezTo>
                    <a:pt x="5004" y="3244"/>
                    <a:pt x="5271" y="3444"/>
                    <a:pt x="5538" y="3611"/>
                  </a:cubicBezTo>
                  <a:cubicBezTo>
                    <a:pt x="5805" y="3744"/>
                    <a:pt x="6105" y="3844"/>
                    <a:pt x="6372" y="3978"/>
                  </a:cubicBezTo>
                  <a:cubicBezTo>
                    <a:pt x="6705" y="4144"/>
                    <a:pt x="7005" y="4411"/>
                    <a:pt x="7239" y="4712"/>
                  </a:cubicBezTo>
                  <a:cubicBezTo>
                    <a:pt x="7339" y="4845"/>
                    <a:pt x="7439" y="5012"/>
                    <a:pt x="7439" y="5179"/>
                  </a:cubicBezTo>
                  <a:cubicBezTo>
                    <a:pt x="7439" y="5345"/>
                    <a:pt x="7306" y="5445"/>
                    <a:pt x="7206" y="5512"/>
                  </a:cubicBezTo>
                  <a:cubicBezTo>
                    <a:pt x="7072" y="5579"/>
                    <a:pt x="6939" y="5579"/>
                    <a:pt x="6805" y="5579"/>
                  </a:cubicBezTo>
                  <a:cubicBezTo>
                    <a:pt x="6338" y="5579"/>
                    <a:pt x="5838" y="5579"/>
                    <a:pt x="5371" y="5612"/>
                  </a:cubicBezTo>
                  <a:cubicBezTo>
                    <a:pt x="5238" y="5612"/>
                    <a:pt x="5137" y="5612"/>
                    <a:pt x="5037" y="5646"/>
                  </a:cubicBezTo>
                  <a:cubicBezTo>
                    <a:pt x="4937" y="5712"/>
                    <a:pt x="4837" y="5846"/>
                    <a:pt x="4871" y="5979"/>
                  </a:cubicBezTo>
                  <a:cubicBezTo>
                    <a:pt x="5071" y="6068"/>
                    <a:pt x="5286" y="6098"/>
                    <a:pt x="5496" y="6098"/>
                  </a:cubicBezTo>
                  <a:cubicBezTo>
                    <a:pt x="5601" y="6098"/>
                    <a:pt x="5705" y="6090"/>
                    <a:pt x="5805" y="6079"/>
                  </a:cubicBezTo>
                  <a:cubicBezTo>
                    <a:pt x="5976" y="6073"/>
                    <a:pt x="6149" y="6071"/>
                    <a:pt x="6322" y="6071"/>
                  </a:cubicBezTo>
                  <a:cubicBezTo>
                    <a:pt x="7158" y="6071"/>
                    <a:pt x="8005" y="6135"/>
                    <a:pt x="8807" y="6246"/>
                  </a:cubicBezTo>
                  <a:cubicBezTo>
                    <a:pt x="9093" y="6278"/>
                    <a:pt x="9379" y="6317"/>
                    <a:pt x="9658" y="6317"/>
                  </a:cubicBezTo>
                  <a:cubicBezTo>
                    <a:pt x="9964" y="6317"/>
                    <a:pt x="10262" y="6270"/>
                    <a:pt x="10541" y="6113"/>
                  </a:cubicBezTo>
                  <a:cubicBezTo>
                    <a:pt x="10908" y="5912"/>
                    <a:pt x="11175" y="5512"/>
                    <a:pt x="11342" y="5112"/>
                  </a:cubicBezTo>
                  <a:cubicBezTo>
                    <a:pt x="11509" y="4778"/>
                    <a:pt x="11609" y="4411"/>
                    <a:pt x="11542" y="4044"/>
                  </a:cubicBezTo>
                  <a:cubicBezTo>
                    <a:pt x="11509" y="3778"/>
                    <a:pt x="11409" y="3544"/>
                    <a:pt x="11275" y="3344"/>
                  </a:cubicBezTo>
                  <a:cubicBezTo>
                    <a:pt x="10942" y="2743"/>
                    <a:pt x="10441" y="2343"/>
                    <a:pt x="9908" y="2010"/>
                  </a:cubicBezTo>
                  <a:cubicBezTo>
                    <a:pt x="9407" y="1676"/>
                    <a:pt x="8840" y="1443"/>
                    <a:pt x="8273" y="1176"/>
                  </a:cubicBezTo>
                  <a:cubicBezTo>
                    <a:pt x="7706" y="842"/>
                    <a:pt x="7139" y="475"/>
                    <a:pt x="6538" y="208"/>
                  </a:cubicBezTo>
                  <a:cubicBezTo>
                    <a:pt x="6170" y="63"/>
                    <a:pt x="5789" y="1"/>
                    <a:pt x="5404"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 name="Google Shape;70;p2"/>
            <p:cNvSpPr/>
            <p:nvPr/>
          </p:nvSpPr>
          <p:spPr>
            <a:xfrm>
              <a:off x="2399788" y="1416500"/>
              <a:ext cx="284400" cy="187050"/>
            </a:xfrm>
            <a:custGeom>
              <a:avLst/>
              <a:gdLst/>
              <a:ahLst/>
              <a:cxnLst/>
              <a:rect l="l" t="t" r="r" b="b"/>
              <a:pathLst>
                <a:path w="11376" h="7482" extrusionOk="0">
                  <a:moveTo>
                    <a:pt x="6305" y="1"/>
                  </a:moveTo>
                  <a:cubicBezTo>
                    <a:pt x="5805" y="1"/>
                    <a:pt x="5338" y="101"/>
                    <a:pt x="4838" y="101"/>
                  </a:cubicBezTo>
                  <a:cubicBezTo>
                    <a:pt x="4725" y="108"/>
                    <a:pt x="4612" y="111"/>
                    <a:pt x="4500" y="111"/>
                  </a:cubicBezTo>
                  <a:cubicBezTo>
                    <a:pt x="3915" y="111"/>
                    <a:pt x="3332" y="31"/>
                    <a:pt x="2756" y="31"/>
                  </a:cubicBezTo>
                  <a:cubicBezTo>
                    <a:pt x="2390" y="31"/>
                    <a:pt x="2028" y="63"/>
                    <a:pt x="1669" y="167"/>
                  </a:cubicBezTo>
                  <a:cubicBezTo>
                    <a:pt x="1469" y="234"/>
                    <a:pt x="1235" y="334"/>
                    <a:pt x="1035" y="468"/>
                  </a:cubicBezTo>
                  <a:cubicBezTo>
                    <a:pt x="601" y="801"/>
                    <a:pt x="301" y="1335"/>
                    <a:pt x="134" y="1902"/>
                  </a:cubicBezTo>
                  <a:cubicBezTo>
                    <a:pt x="1" y="2502"/>
                    <a:pt x="34" y="3136"/>
                    <a:pt x="168" y="3703"/>
                  </a:cubicBezTo>
                  <a:cubicBezTo>
                    <a:pt x="368" y="4437"/>
                    <a:pt x="768" y="5104"/>
                    <a:pt x="1302" y="5505"/>
                  </a:cubicBezTo>
                  <a:cubicBezTo>
                    <a:pt x="1569" y="5671"/>
                    <a:pt x="1836" y="5771"/>
                    <a:pt x="2102" y="5938"/>
                  </a:cubicBezTo>
                  <a:cubicBezTo>
                    <a:pt x="2703" y="6272"/>
                    <a:pt x="3237" y="6739"/>
                    <a:pt x="3837" y="7039"/>
                  </a:cubicBezTo>
                  <a:cubicBezTo>
                    <a:pt x="4473" y="7367"/>
                    <a:pt x="5173" y="7481"/>
                    <a:pt x="5873" y="7481"/>
                  </a:cubicBezTo>
                  <a:cubicBezTo>
                    <a:pt x="6311" y="7481"/>
                    <a:pt x="6749" y="7437"/>
                    <a:pt x="7173" y="7373"/>
                  </a:cubicBezTo>
                  <a:cubicBezTo>
                    <a:pt x="7506" y="7339"/>
                    <a:pt x="7807" y="7273"/>
                    <a:pt x="8107" y="7139"/>
                  </a:cubicBezTo>
                  <a:cubicBezTo>
                    <a:pt x="8474" y="7006"/>
                    <a:pt x="8841" y="6705"/>
                    <a:pt x="9174" y="6439"/>
                  </a:cubicBezTo>
                  <a:cubicBezTo>
                    <a:pt x="9808" y="5938"/>
                    <a:pt x="10375" y="5405"/>
                    <a:pt x="10942" y="4871"/>
                  </a:cubicBezTo>
                  <a:cubicBezTo>
                    <a:pt x="11176" y="4637"/>
                    <a:pt x="11376" y="4370"/>
                    <a:pt x="11376" y="4037"/>
                  </a:cubicBezTo>
                  <a:cubicBezTo>
                    <a:pt x="11376" y="3937"/>
                    <a:pt x="11342" y="3837"/>
                    <a:pt x="11276" y="3770"/>
                  </a:cubicBezTo>
                  <a:cubicBezTo>
                    <a:pt x="11226" y="3703"/>
                    <a:pt x="11151" y="3678"/>
                    <a:pt x="11071" y="3678"/>
                  </a:cubicBezTo>
                  <a:cubicBezTo>
                    <a:pt x="10992" y="3678"/>
                    <a:pt x="10909" y="3703"/>
                    <a:pt x="10842" y="3737"/>
                  </a:cubicBezTo>
                  <a:cubicBezTo>
                    <a:pt x="9725" y="4140"/>
                    <a:pt x="8667" y="4918"/>
                    <a:pt x="7531" y="4918"/>
                  </a:cubicBezTo>
                  <a:cubicBezTo>
                    <a:pt x="7446" y="4918"/>
                    <a:pt x="7359" y="4914"/>
                    <a:pt x="7273" y="4904"/>
                  </a:cubicBezTo>
                  <a:cubicBezTo>
                    <a:pt x="6873" y="4871"/>
                    <a:pt x="6506" y="4771"/>
                    <a:pt x="6139" y="4604"/>
                  </a:cubicBezTo>
                  <a:cubicBezTo>
                    <a:pt x="5805" y="4437"/>
                    <a:pt x="5472" y="4237"/>
                    <a:pt x="5238" y="3937"/>
                  </a:cubicBezTo>
                  <a:cubicBezTo>
                    <a:pt x="4971" y="3637"/>
                    <a:pt x="4771" y="3203"/>
                    <a:pt x="4804" y="2769"/>
                  </a:cubicBezTo>
                  <a:cubicBezTo>
                    <a:pt x="4838" y="2169"/>
                    <a:pt x="5271" y="1669"/>
                    <a:pt x="5738" y="1435"/>
                  </a:cubicBezTo>
                  <a:cubicBezTo>
                    <a:pt x="6205" y="1168"/>
                    <a:pt x="6739" y="1168"/>
                    <a:pt x="7239" y="1068"/>
                  </a:cubicBezTo>
                  <a:cubicBezTo>
                    <a:pt x="7573" y="1035"/>
                    <a:pt x="7973" y="1101"/>
                    <a:pt x="8307" y="901"/>
                  </a:cubicBezTo>
                  <a:cubicBezTo>
                    <a:pt x="9041" y="434"/>
                    <a:pt x="7907" y="234"/>
                    <a:pt x="7606" y="201"/>
                  </a:cubicBezTo>
                  <a:cubicBezTo>
                    <a:pt x="7173" y="134"/>
                    <a:pt x="6739" y="34"/>
                    <a:pt x="6305"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 name="Google Shape;71;p2"/>
            <p:cNvSpPr/>
            <p:nvPr/>
          </p:nvSpPr>
          <p:spPr>
            <a:xfrm>
              <a:off x="2740038" y="1453875"/>
              <a:ext cx="345275" cy="166125"/>
            </a:xfrm>
            <a:custGeom>
              <a:avLst/>
              <a:gdLst/>
              <a:ahLst/>
              <a:cxnLst/>
              <a:rect l="l" t="t" r="r" b="b"/>
              <a:pathLst>
                <a:path w="13811" h="6645" extrusionOk="0">
                  <a:moveTo>
                    <a:pt x="5446" y="1"/>
                  </a:moveTo>
                  <a:cubicBezTo>
                    <a:pt x="5366" y="1"/>
                    <a:pt x="5285" y="3"/>
                    <a:pt x="5204" y="7"/>
                  </a:cubicBezTo>
                  <a:cubicBezTo>
                    <a:pt x="5138" y="274"/>
                    <a:pt x="5271" y="574"/>
                    <a:pt x="5471" y="774"/>
                  </a:cubicBezTo>
                  <a:cubicBezTo>
                    <a:pt x="6105" y="1508"/>
                    <a:pt x="7039" y="1775"/>
                    <a:pt x="7673" y="2509"/>
                  </a:cubicBezTo>
                  <a:cubicBezTo>
                    <a:pt x="7806" y="2675"/>
                    <a:pt x="7940" y="2976"/>
                    <a:pt x="7840" y="3176"/>
                  </a:cubicBezTo>
                  <a:cubicBezTo>
                    <a:pt x="7773" y="3276"/>
                    <a:pt x="7673" y="3309"/>
                    <a:pt x="7573" y="3342"/>
                  </a:cubicBezTo>
                  <a:cubicBezTo>
                    <a:pt x="6739" y="3643"/>
                    <a:pt x="5905" y="3943"/>
                    <a:pt x="5071" y="4243"/>
                  </a:cubicBezTo>
                  <a:cubicBezTo>
                    <a:pt x="4537" y="4410"/>
                    <a:pt x="4004" y="4610"/>
                    <a:pt x="3436" y="4677"/>
                  </a:cubicBezTo>
                  <a:cubicBezTo>
                    <a:pt x="3370" y="4681"/>
                    <a:pt x="3304" y="4683"/>
                    <a:pt x="3237" y="4683"/>
                  </a:cubicBezTo>
                  <a:cubicBezTo>
                    <a:pt x="2731" y="4683"/>
                    <a:pt x="2215" y="4563"/>
                    <a:pt x="1802" y="4210"/>
                  </a:cubicBezTo>
                  <a:cubicBezTo>
                    <a:pt x="1402" y="3876"/>
                    <a:pt x="1135" y="3376"/>
                    <a:pt x="935" y="2875"/>
                  </a:cubicBezTo>
                  <a:cubicBezTo>
                    <a:pt x="844" y="2603"/>
                    <a:pt x="753" y="1781"/>
                    <a:pt x="463" y="1781"/>
                  </a:cubicBezTo>
                  <a:cubicBezTo>
                    <a:pt x="433" y="1781"/>
                    <a:pt x="402" y="1790"/>
                    <a:pt x="368" y="1808"/>
                  </a:cubicBezTo>
                  <a:cubicBezTo>
                    <a:pt x="1" y="2042"/>
                    <a:pt x="101" y="3142"/>
                    <a:pt x="101" y="3543"/>
                  </a:cubicBezTo>
                  <a:cubicBezTo>
                    <a:pt x="101" y="4243"/>
                    <a:pt x="101" y="4977"/>
                    <a:pt x="134" y="5711"/>
                  </a:cubicBezTo>
                  <a:cubicBezTo>
                    <a:pt x="134" y="5911"/>
                    <a:pt x="134" y="6111"/>
                    <a:pt x="268" y="6245"/>
                  </a:cubicBezTo>
                  <a:cubicBezTo>
                    <a:pt x="368" y="6345"/>
                    <a:pt x="501" y="6345"/>
                    <a:pt x="601" y="6378"/>
                  </a:cubicBezTo>
                  <a:cubicBezTo>
                    <a:pt x="1101" y="6411"/>
                    <a:pt x="1568" y="6411"/>
                    <a:pt x="2069" y="6445"/>
                  </a:cubicBezTo>
                  <a:cubicBezTo>
                    <a:pt x="2536" y="6511"/>
                    <a:pt x="3003" y="6645"/>
                    <a:pt x="3470" y="6645"/>
                  </a:cubicBezTo>
                  <a:cubicBezTo>
                    <a:pt x="3937" y="6645"/>
                    <a:pt x="4404" y="6545"/>
                    <a:pt x="4837" y="6411"/>
                  </a:cubicBezTo>
                  <a:cubicBezTo>
                    <a:pt x="7573" y="5744"/>
                    <a:pt x="10341" y="5010"/>
                    <a:pt x="12810" y="3409"/>
                  </a:cubicBezTo>
                  <a:cubicBezTo>
                    <a:pt x="13143" y="3209"/>
                    <a:pt x="13477" y="2942"/>
                    <a:pt x="13710" y="2609"/>
                  </a:cubicBezTo>
                  <a:cubicBezTo>
                    <a:pt x="13777" y="2509"/>
                    <a:pt x="13811" y="2408"/>
                    <a:pt x="13811" y="2308"/>
                  </a:cubicBezTo>
                  <a:cubicBezTo>
                    <a:pt x="13811" y="2108"/>
                    <a:pt x="13644" y="2008"/>
                    <a:pt x="13477" y="1941"/>
                  </a:cubicBezTo>
                  <a:cubicBezTo>
                    <a:pt x="12710" y="1675"/>
                    <a:pt x="11909" y="1641"/>
                    <a:pt x="11109" y="1508"/>
                  </a:cubicBezTo>
                  <a:cubicBezTo>
                    <a:pt x="9187" y="1123"/>
                    <a:pt x="7388" y="1"/>
                    <a:pt x="5446"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 name="Google Shape;72;p2"/>
            <p:cNvSpPr/>
            <p:nvPr/>
          </p:nvSpPr>
          <p:spPr>
            <a:xfrm>
              <a:off x="2567413" y="1328075"/>
              <a:ext cx="41725" cy="34250"/>
            </a:xfrm>
            <a:custGeom>
              <a:avLst/>
              <a:gdLst/>
              <a:ahLst/>
              <a:cxnLst/>
              <a:rect l="l" t="t" r="r" b="b"/>
              <a:pathLst>
                <a:path w="1669" h="1370" extrusionOk="0">
                  <a:moveTo>
                    <a:pt x="631" y="1"/>
                  </a:moveTo>
                  <a:cubicBezTo>
                    <a:pt x="448" y="1"/>
                    <a:pt x="269" y="108"/>
                    <a:pt x="168" y="235"/>
                  </a:cubicBezTo>
                  <a:cubicBezTo>
                    <a:pt x="1" y="435"/>
                    <a:pt x="1" y="702"/>
                    <a:pt x="134" y="902"/>
                  </a:cubicBezTo>
                  <a:cubicBezTo>
                    <a:pt x="268" y="1203"/>
                    <a:pt x="668" y="1369"/>
                    <a:pt x="968" y="1369"/>
                  </a:cubicBezTo>
                  <a:cubicBezTo>
                    <a:pt x="1435" y="1369"/>
                    <a:pt x="1669" y="769"/>
                    <a:pt x="1335" y="435"/>
                  </a:cubicBezTo>
                  <a:cubicBezTo>
                    <a:pt x="1168" y="269"/>
                    <a:pt x="1035" y="135"/>
                    <a:pt x="801" y="35"/>
                  </a:cubicBezTo>
                  <a:cubicBezTo>
                    <a:pt x="746" y="11"/>
                    <a:pt x="688" y="1"/>
                    <a:pt x="631"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 name="Google Shape;73;p2"/>
            <p:cNvSpPr/>
            <p:nvPr/>
          </p:nvSpPr>
          <p:spPr>
            <a:xfrm>
              <a:off x="2649138" y="1299750"/>
              <a:ext cx="20050" cy="25250"/>
            </a:xfrm>
            <a:custGeom>
              <a:avLst/>
              <a:gdLst/>
              <a:ahLst/>
              <a:cxnLst/>
              <a:rect l="l" t="t" r="r" b="b"/>
              <a:pathLst>
                <a:path w="802" h="1010" extrusionOk="0">
                  <a:moveTo>
                    <a:pt x="389" y="1"/>
                  </a:moveTo>
                  <a:cubicBezTo>
                    <a:pt x="193" y="1"/>
                    <a:pt x="1" y="134"/>
                    <a:pt x="1" y="401"/>
                  </a:cubicBezTo>
                  <a:cubicBezTo>
                    <a:pt x="1" y="534"/>
                    <a:pt x="1" y="634"/>
                    <a:pt x="34" y="735"/>
                  </a:cubicBezTo>
                  <a:cubicBezTo>
                    <a:pt x="84" y="918"/>
                    <a:pt x="243" y="1010"/>
                    <a:pt x="401" y="1010"/>
                  </a:cubicBezTo>
                  <a:cubicBezTo>
                    <a:pt x="559" y="1010"/>
                    <a:pt x="718" y="918"/>
                    <a:pt x="768" y="735"/>
                  </a:cubicBezTo>
                  <a:cubicBezTo>
                    <a:pt x="801" y="634"/>
                    <a:pt x="801" y="501"/>
                    <a:pt x="801" y="401"/>
                  </a:cubicBezTo>
                  <a:cubicBezTo>
                    <a:pt x="785" y="134"/>
                    <a:pt x="584" y="1"/>
                    <a:pt x="389"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 name="Google Shape;74;p2"/>
            <p:cNvSpPr/>
            <p:nvPr/>
          </p:nvSpPr>
          <p:spPr>
            <a:xfrm>
              <a:off x="2700013" y="1287675"/>
              <a:ext cx="25050" cy="24100"/>
            </a:xfrm>
            <a:custGeom>
              <a:avLst/>
              <a:gdLst/>
              <a:ahLst/>
              <a:cxnLst/>
              <a:rect l="l" t="t" r="r" b="b"/>
              <a:pathLst>
                <a:path w="1002" h="964" extrusionOk="0">
                  <a:moveTo>
                    <a:pt x="559" y="1"/>
                  </a:moveTo>
                  <a:cubicBezTo>
                    <a:pt x="502" y="1"/>
                    <a:pt x="447" y="15"/>
                    <a:pt x="401" y="50"/>
                  </a:cubicBezTo>
                  <a:cubicBezTo>
                    <a:pt x="301" y="117"/>
                    <a:pt x="234" y="183"/>
                    <a:pt x="167" y="284"/>
                  </a:cubicBezTo>
                  <a:cubicBezTo>
                    <a:pt x="34" y="450"/>
                    <a:pt x="1" y="684"/>
                    <a:pt x="167" y="851"/>
                  </a:cubicBezTo>
                  <a:cubicBezTo>
                    <a:pt x="238" y="921"/>
                    <a:pt x="354" y="964"/>
                    <a:pt x="469" y="964"/>
                  </a:cubicBezTo>
                  <a:cubicBezTo>
                    <a:pt x="571" y="964"/>
                    <a:pt x="671" y="929"/>
                    <a:pt x="734" y="851"/>
                  </a:cubicBezTo>
                  <a:cubicBezTo>
                    <a:pt x="801" y="751"/>
                    <a:pt x="868" y="684"/>
                    <a:pt x="901" y="584"/>
                  </a:cubicBezTo>
                  <a:cubicBezTo>
                    <a:pt x="1001" y="417"/>
                    <a:pt x="1001" y="250"/>
                    <a:pt x="868" y="117"/>
                  </a:cubicBezTo>
                  <a:cubicBezTo>
                    <a:pt x="781" y="52"/>
                    <a:pt x="666" y="1"/>
                    <a:pt x="559"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 name="Google Shape;75;p2"/>
            <p:cNvSpPr/>
            <p:nvPr/>
          </p:nvSpPr>
          <p:spPr>
            <a:xfrm>
              <a:off x="2763788" y="1293325"/>
              <a:ext cx="32400" cy="24500"/>
            </a:xfrm>
            <a:custGeom>
              <a:avLst/>
              <a:gdLst/>
              <a:ahLst/>
              <a:cxnLst/>
              <a:rect l="l" t="t" r="r" b="b"/>
              <a:pathLst>
                <a:path w="1296" h="980" extrusionOk="0">
                  <a:moveTo>
                    <a:pt x="733" y="0"/>
                  </a:moveTo>
                  <a:cubicBezTo>
                    <a:pt x="665" y="0"/>
                    <a:pt x="592" y="18"/>
                    <a:pt x="518" y="58"/>
                  </a:cubicBezTo>
                  <a:cubicBezTo>
                    <a:pt x="418" y="91"/>
                    <a:pt x="352" y="191"/>
                    <a:pt x="252" y="258"/>
                  </a:cubicBezTo>
                  <a:cubicBezTo>
                    <a:pt x="0" y="537"/>
                    <a:pt x="240" y="980"/>
                    <a:pt x="559" y="980"/>
                  </a:cubicBezTo>
                  <a:cubicBezTo>
                    <a:pt x="621" y="980"/>
                    <a:pt x="687" y="963"/>
                    <a:pt x="752" y="925"/>
                  </a:cubicBezTo>
                  <a:cubicBezTo>
                    <a:pt x="852" y="858"/>
                    <a:pt x="952" y="825"/>
                    <a:pt x="1019" y="725"/>
                  </a:cubicBezTo>
                  <a:cubicBezTo>
                    <a:pt x="1296" y="420"/>
                    <a:pt x="1067" y="0"/>
                    <a:pt x="733"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 name="Google Shape;76;p2"/>
            <p:cNvSpPr/>
            <p:nvPr/>
          </p:nvSpPr>
          <p:spPr>
            <a:xfrm>
              <a:off x="2955413" y="1318450"/>
              <a:ext cx="30675" cy="22000"/>
            </a:xfrm>
            <a:custGeom>
              <a:avLst/>
              <a:gdLst/>
              <a:ahLst/>
              <a:cxnLst/>
              <a:rect l="l" t="t" r="r" b="b"/>
              <a:pathLst>
                <a:path w="1227" h="880" extrusionOk="0">
                  <a:moveTo>
                    <a:pt x="812" y="0"/>
                  </a:moveTo>
                  <a:cubicBezTo>
                    <a:pt x="738" y="0"/>
                    <a:pt x="661" y="19"/>
                    <a:pt x="592" y="53"/>
                  </a:cubicBezTo>
                  <a:cubicBezTo>
                    <a:pt x="492" y="87"/>
                    <a:pt x="425" y="120"/>
                    <a:pt x="359" y="153"/>
                  </a:cubicBezTo>
                  <a:cubicBezTo>
                    <a:pt x="1" y="303"/>
                    <a:pt x="177" y="879"/>
                    <a:pt x="528" y="879"/>
                  </a:cubicBezTo>
                  <a:cubicBezTo>
                    <a:pt x="570" y="879"/>
                    <a:pt x="613" y="871"/>
                    <a:pt x="659" y="854"/>
                  </a:cubicBezTo>
                  <a:cubicBezTo>
                    <a:pt x="726" y="820"/>
                    <a:pt x="792" y="787"/>
                    <a:pt x="892" y="754"/>
                  </a:cubicBezTo>
                  <a:cubicBezTo>
                    <a:pt x="1093" y="687"/>
                    <a:pt x="1226" y="454"/>
                    <a:pt x="1126" y="220"/>
                  </a:cubicBezTo>
                  <a:cubicBezTo>
                    <a:pt x="1082" y="67"/>
                    <a:pt x="953" y="0"/>
                    <a:pt x="812"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 name="Google Shape;77;p2"/>
            <p:cNvSpPr/>
            <p:nvPr/>
          </p:nvSpPr>
          <p:spPr>
            <a:xfrm>
              <a:off x="2991888" y="1351025"/>
              <a:ext cx="31725" cy="22975"/>
            </a:xfrm>
            <a:custGeom>
              <a:avLst/>
              <a:gdLst/>
              <a:ahLst/>
              <a:cxnLst/>
              <a:rect l="l" t="t" r="r" b="b"/>
              <a:pathLst>
                <a:path w="1269" h="919" extrusionOk="0">
                  <a:moveTo>
                    <a:pt x="778" y="0"/>
                  </a:moveTo>
                  <a:cubicBezTo>
                    <a:pt x="741" y="0"/>
                    <a:pt x="704" y="6"/>
                    <a:pt x="668" y="18"/>
                  </a:cubicBezTo>
                  <a:cubicBezTo>
                    <a:pt x="568" y="51"/>
                    <a:pt x="501" y="85"/>
                    <a:pt x="401" y="85"/>
                  </a:cubicBezTo>
                  <a:cubicBezTo>
                    <a:pt x="167" y="118"/>
                    <a:pt x="1" y="285"/>
                    <a:pt x="1" y="518"/>
                  </a:cubicBezTo>
                  <a:cubicBezTo>
                    <a:pt x="1" y="752"/>
                    <a:pt x="167" y="918"/>
                    <a:pt x="401" y="918"/>
                  </a:cubicBezTo>
                  <a:cubicBezTo>
                    <a:pt x="601" y="918"/>
                    <a:pt x="834" y="885"/>
                    <a:pt x="1001" y="785"/>
                  </a:cubicBezTo>
                  <a:cubicBezTo>
                    <a:pt x="1168" y="652"/>
                    <a:pt x="1268" y="451"/>
                    <a:pt x="1168" y="251"/>
                  </a:cubicBezTo>
                  <a:cubicBezTo>
                    <a:pt x="1113" y="115"/>
                    <a:pt x="947" y="0"/>
                    <a:pt x="778"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 name="Google Shape;78;p2"/>
            <p:cNvSpPr/>
            <p:nvPr/>
          </p:nvSpPr>
          <p:spPr>
            <a:xfrm>
              <a:off x="3018563" y="1389825"/>
              <a:ext cx="34225" cy="22850"/>
            </a:xfrm>
            <a:custGeom>
              <a:avLst/>
              <a:gdLst/>
              <a:ahLst/>
              <a:cxnLst/>
              <a:rect l="l" t="t" r="r" b="b"/>
              <a:pathLst>
                <a:path w="1369" h="914" extrusionOk="0">
                  <a:moveTo>
                    <a:pt x="568" y="0"/>
                  </a:moveTo>
                  <a:cubicBezTo>
                    <a:pt x="134" y="34"/>
                    <a:pt x="1" y="701"/>
                    <a:pt x="468" y="801"/>
                  </a:cubicBezTo>
                  <a:lnTo>
                    <a:pt x="768" y="901"/>
                  </a:lnTo>
                  <a:cubicBezTo>
                    <a:pt x="803" y="910"/>
                    <a:pt x="838" y="914"/>
                    <a:pt x="873" y="914"/>
                  </a:cubicBezTo>
                  <a:cubicBezTo>
                    <a:pt x="1101" y="914"/>
                    <a:pt x="1306" y="732"/>
                    <a:pt x="1335" y="501"/>
                  </a:cubicBezTo>
                  <a:cubicBezTo>
                    <a:pt x="1369" y="267"/>
                    <a:pt x="1168" y="0"/>
                    <a:pt x="902"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 name="Google Shape;79;p2"/>
            <p:cNvSpPr/>
            <p:nvPr/>
          </p:nvSpPr>
          <p:spPr>
            <a:xfrm>
              <a:off x="2494863" y="1433100"/>
              <a:ext cx="25875" cy="18450"/>
            </a:xfrm>
            <a:custGeom>
              <a:avLst/>
              <a:gdLst/>
              <a:ahLst/>
              <a:cxnLst/>
              <a:rect l="l" t="t" r="r" b="b"/>
              <a:pathLst>
                <a:path w="1035" h="738" extrusionOk="0">
                  <a:moveTo>
                    <a:pt x="712" y="0"/>
                  </a:moveTo>
                  <a:cubicBezTo>
                    <a:pt x="697" y="0"/>
                    <a:pt x="683" y="1"/>
                    <a:pt x="668" y="4"/>
                  </a:cubicBezTo>
                  <a:cubicBezTo>
                    <a:pt x="534" y="4"/>
                    <a:pt x="401" y="4"/>
                    <a:pt x="268" y="71"/>
                  </a:cubicBezTo>
                  <a:cubicBezTo>
                    <a:pt x="167" y="104"/>
                    <a:pt x="34" y="171"/>
                    <a:pt x="34" y="304"/>
                  </a:cubicBezTo>
                  <a:cubicBezTo>
                    <a:pt x="1" y="404"/>
                    <a:pt x="1" y="471"/>
                    <a:pt x="67" y="571"/>
                  </a:cubicBezTo>
                  <a:cubicBezTo>
                    <a:pt x="101" y="671"/>
                    <a:pt x="234" y="704"/>
                    <a:pt x="368" y="738"/>
                  </a:cubicBezTo>
                  <a:cubicBezTo>
                    <a:pt x="468" y="738"/>
                    <a:pt x="568" y="704"/>
                    <a:pt x="668" y="704"/>
                  </a:cubicBezTo>
                  <a:cubicBezTo>
                    <a:pt x="868" y="671"/>
                    <a:pt x="1035" y="538"/>
                    <a:pt x="1035" y="337"/>
                  </a:cubicBezTo>
                  <a:cubicBezTo>
                    <a:pt x="1035" y="183"/>
                    <a:pt x="892" y="0"/>
                    <a:pt x="712"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 name="Google Shape;80;p2"/>
            <p:cNvSpPr/>
            <p:nvPr/>
          </p:nvSpPr>
          <p:spPr>
            <a:xfrm>
              <a:off x="2461513" y="1481525"/>
              <a:ext cx="44950" cy="27400"/>
            </a:xfrm>
            <a:custGeom>
              <a:avLst/>
              <a:gdLst/>
              <a:ahLst/>
              <a:cxnLst/>
              <a:rect l="l" t="t" r="r" b="b"/>
              <a:pathLst>
                <a:path w="1798" h="1096" extrusionOk="0">
                  <a:moveTo>
                    <a:pt x="1128" y="1"/>
                  </a:moveTo>
                  <a:cubicBezTo>
                    <a:pt x="1119" y="1"/>
                    <a:pt x="1110" y="1"/>
                    <a:pt x="1101" y="2"/>
                  </a:cubicBezTo>
                  <a:cubicBezTo>
                    <a:pt x="834" y="2"/>
                    <a:pt x="434" y="68"/>
                    <a:pt x="234" y="268"/>
                  </a:cubicBezTo>
                  <a:cubicBezTo>
                    <a:pt x="0" y="469"/>
                    <a:pt x="34" y="902"/>
                    <a:pt x="334" y="1036"/>
                  </a:cubicBezTo>
                  <a:cubicBezTo>
                    <a:pt x="429" y="1077"/>
                    <a:pt x="522" y="1096"/>
                    <a:pt x="612" y="1096"/>
                  </a:cubicBezTo>
                  <a:cubicBezTo>
                    <a:pt x="1306" y="1096"/>
                    <a:pt x="1798" y="1"/>
                    <a:pt x="1128"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 name="Google Shape;81;p2"/>
            <p:cNvSpPr/>
            <p:nvPr/>
          </p:nvSpPr>
          <p:spPr>
            <a:xfrm>
              <a:off x="2495713" y="1542525"/>
              <a:ext cx="26700" cy="24800"/>
            </a:xfrm>
            <a:custGeom>
              <a:avLst/>
              <a:gdLst/>
              <a:ahLst/>
              <a:cxnLst/>
              <a:rect l="l" t="t" r="r" b="b"/>
              <a:pathLst>
                <a:path w="1068" h="992" extrusionOk="0">
                  <a:moveTo>
                    <a:pt x="584" y="0"/>
                  </a:moveTo>
                  <a:cubicBezTo>
                    <a:pt x="478" y="0"/>
                    <a:pt x="371" y="42"/>
                    <a:pt x="300" y="130"/>
                  </a:cubicBezTo>
                  <a:cubicBezTo>
                    <a:pt x="267" y="163"/>
                    <a:pt x="200" y="230"/>
                    <a:pt x="167" y="297"/>
                  </a:cubicBezTo>
                  <a:cubicBezTo>
                    <a:pt x="0" y="464"/>
                    <a:pt x="0" y="764"/>
                    <a:pt x="200" y="897"/>
                  </a:cubicBezTo>
                  <a:cubicBezTo>
                    <a:pt x="278" y="962"/>
                    <a:pt x="366" y="992"/>
                    <a:pt x="455" y="992"/>
                  </a:cubicBezTo>
                  <a:cubicBezTo>
                    <a:pt x="593" y="992"/>
                    <a:pt x="732" y="919"/>
                    <a:pt x="834" y="797"/>
                  </a:cubicBezTo>
                  <a:cubicBezTo>
                    <a:pt x="867" y="730"/>
                    <a:pt x="901" y="664"/>
                    <a:pt x="934" y="630"/>
                  </a:cubicBezTo>
                  <a:cubicBezTo>
                    <a:pt x="1067" y="464"/>
                    <a:pt x="1001" y="197"/>
                    <a:pt x="834" y="97"/>
                  </a:cubicBezTo>
                  <a:cubicBezTo>
                    <a:pt x="771" y="34"/>
                    <a:pt x="678" y="0"/>
                    <a:pt x="584"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 name="Google Shape;82;p2"/>
            <p:cNvSpPr/>
            <p:nvPr/>
          </p:nvSpPr>
          <p:spPr>
            <a:xfrm>
              <a:off x="2574913" y="1559500"/>
              <a:ext cx="25900" cy="27575"/>
            </a:xfrm>
            <a:custGeom>
              <a:avLst/>
              <a:gdLst/>
              <a:ahLst/>
              <a:cxnLst/>
              <a:rect l="l" t="t" r="r" b="b"/>
              <a:pathLst>
                <a:path w="1036" h="1103" extrusionOk="0">
                  <a:moveTo>
                    <a:pt x="583" y="1"/>
                  </a:moveTo>
                  <a:cubicBezTo>
                    <a:pt x="402" y="1"/>
                    <a:pt x="256" y="126"/>
                    <a:pt x="201" y="318"/>
                  </a:cubicBezTo>
                  <a:cubicBezTo>
                    <a:pt x="168" y="385"/>
                    <a:pt x="134" y="452"/>
                    <a:pt x="101" y="552"/>
                  </a:cubicBezTo>
                  <a:cubicBezTo>
                    <a:pt x="1" y="752"/>
                    <a:pt x="201" y="1019"/>
                    <a:pt x="401" y="1086"/>
                  </a:cubicBezTo>
                  <a:cubicBezTo>
                    <a:pt x="442" y="1097"/>
                    <a:pt x="485" y="1103"/>
                    <a:pt x="528" y="1103"/>
                  </a:cubicBezTo>
                  <a:cubicBezTo>
                    <a:pt x="731" y="1103"/>
                    <a:pt x="941" y="978"/>
                    <a:pt x="968" y="785"/>
                  </a:cubicBezTo>
                  <a:cubicBezTo>
                    <a:pt x="968" y="685"/>
                    <a:pt x="1002" y="619"/>
                    <a:pt x="1002" y="552"/>
                  </a:cubicBezTo>
                  <a:cubicBezTo>
                    <a:pt x="1035" y="318"/>
                    <a:pt x="935" y="85"/>
                    <a:pt x="701" y="18"/>
                  </a:cubicBezTo>
                  <a:cubicBezTo>
                    <a:pt x="661" y="6"/>
                    <a:pt x="621" y="1"/>
                    <a:pt x="583"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 name="Google Shape;83;p2"/>
            <p:cNvSpPr/>
            <p:nvPr/>
          </p:nvSpPr>
          <p:spPr>
            <a:xfrm>
              <a:off x="2958188" y="1496875"/>
              <a:ext cx="37050" cy="26050"/>
            </a:xfrm>
            <a:custGeom>
              <a:avLst/>
              <a:gdLst/>
              <a:ahLst/>
              <a:cxnLst/>
              <a:rect l="l" t="t" r="r" b="b"/>
              <a:pathLst>
                <a:path w="1482" h="1042" extrusionOk="0">
                  <a:moveTo>
                    <a:pt x="450" y="0"/>
                  </a:moveTo>
                  <a:cubicBezTo>
                    <a:pt x="182" y="0"/>
                    <a:pt x="1" y="112"/>
                    <a:pt x="181" y="488"/>
                  </a:cubicBezTo>
                  <a:cubicBezTo>
                    <a:pt x="297" y="777"/>
                    <a:pt x="638" y="1042"/>
                    <a:pt x="988" y="1042"/>
                  </a:cubicBezTo>
                  <a:cubicBezTo>
                    <a:pt x="1041" y="1042"/>
                    <a:pt x="1095" y="1035"/>
                    <a:pt x="1148" y="1022"/>
                  </a:cubicBezTo>
                  <a:cubicBezTo>
                    <a:pt x="1315" y="955"/>
                    <a:pt x="1449" y="822"/>
                    <a:pt x="1449" y="655"/>
                  </a:cubicBezTo>
                  <a:cubicBezTo>
                    <a:pt x="1482" y="488"/>
                    <a:pt x="1415" y="255"/>
                    <a:pt x="1248" y="188"/>
                  </a:cubicBezTo>
                  <a:cubicBezTo>
                    <a:pt x="1096" y="120"/>
                    <a:pt x="727" y="0"/>
                    <a:pt x="450"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 name="Google Shape;84;p2"/>
            <p:cNvSpPr/>
            <p:nvPr/>
          </p:nvSpPr>
          <p:spPr>
            <a:xfrm>
              <a:off x="2921838" y="1546475"/>
              <a:ext cx="23375" cy="21925"/>
            </a:xfrm>
            <a:custGeom>
              <a:avLst/>
              <a:gdLst/>
              <a:ahLst/>
              <a:cxnLst/>
              <a:rect l="l" t="t" r="r" b="b"/>
              <a:pathLst>
                <a:path w="935" h="877" extrusionOk="0">
                  <a:moveTo>
                    <a:pt x="431" y="1"/>
                  </a:moveTo>
                  <a:cubicBezTo>
                    <a:pt x="346" y="1"/>
                    <a:pt x="263" y="26"/>
                    <a:pt x="201" y="72"/>
                  </a:cubicBezTo>
                  <a:cubicBezTo>
                    <a:pt x="34" y="206"/>
                    <a:pt x="1" y="406"/>
                    <a:pt x="101" y="572"/>
                  </a:cubicBezTo>
                  <a:cubicBezTo>
                    <a:pt x="101" y="606"/>
                    <a:pt x="101" y="639"/>
                    <a:pt x="134" y="673"/>
                  </a:cubicBezTo>
                  <a:cubicBezTo>
                    <a:pt x="192" y="809"/>
                    <a:pt x="319" y="877"/>
                    <a:pt x="454" y="877"/>
                  </a:cubicBezTo>
                  <a:cubicBezTo>
                    <a:pt x="550" y="877"/>
                    <a:pt x="651" y="842"/>
                    <a:pt x="734" y="773"/>
                  </a:cubicBezTo>
                  <a:cubicBezTo>
                    <a:pt x="901" y="639"/>
                    <a:pt x="935" y="372"/>
                    <a:pt x="768" y="172"/>
                  </a:cubicBezTo>
                  <a:cubicBezTo>
                    <a:pt x="734" y="172"/>
                    <a:pt x="734" y="139"/>
                    <a:pt x="701" y="105"/>
                  </a:cubicBezTo>
                  <a:cubicBezTo>
                    <a:pt x="630" y="34"/>
                    <a:pt x="529" y="1"/>
                    <a:pt x="431"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 name="Google Shape;85;p2"/>
            <p:cNvSpPr/>
            <p:nvPr/>
          </p:nvSpPr>
          <p:spPr>
            <a:xfrm>
              <a:off x="2855113" y="1575575"/>
              <a:ext cx="24225" cy="21925"/>
            </a:xfrm>
            <a:custGeom>
              <a:avLst/>
              <a:gdLst/>
              <a:ahLst/>
              <a:cxnLst/>
              <a:rect l="l" t="t" r="r" b="b"/>
              <a:pathLst>
                <a:path w="969" h="877" extrusionOk="0">
                  <a:moveTo>
                    <a:pt x="417" y="0"/>
                  </a:moveTo>
                  <a:cubicBezTo>
                    <a:pt x="209" y="0"/>
                    <a:pt x="60" y="174"/>
                    <a:pt x="34" y="409"/>
                  </a:cubicBezTo>
                  <a:cubicBezTo>
                    <a:pt x="34" y="443"/>
                    <a:pt x="34" y="443"/>
                    <a:pt x="34" y="443"/>
                  </a:cubicBezTo>
                  <a:cubicBezTo>
                    <a:pt x="1" y="609"/>
                    <a:pt x="134" y="776"/>
                    <a:pt x="268" y="843"/>
                  </a:cubicBezTo>
                  <a:cubicBezTo>
                    <a:pt x="323" y="865"/>
                    <a:pt x="379" y="876"/>
                    <a:pt x="432" y="876"/>
                  </a:cubicBezTo>
                  <a:cubicBezTo>
                    <a:pt x="538" y="876"/>
                    <a:pt x="635" y="832"/>
                    <a:pt x="701" y="743"/>
                  </a:cubicBezTo>
                  <a:lnTo>
                    <a:pt x="735" y="709"/>
                  </a:lnTo>
                  <a:cubicBezTo>
                    <a:pt x="968" y="509"/>
                    <a:pt x="868" y="142"/>
                    <a:pt x="601" y="42"/>
                  </a:cubicBezTo>
                  <a:cubicBezTo>
                    <a:pt x="536" y="13"/>
                    <a:pt x="475" y="0"/>
                    <a:pt x="417"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 name="Google Shape;86;p2"/>
            <p:cNvSpPr/>
            <p:nvPr/>
          </p:nvSpPr>
          <p:spPr>
            <a:xfrm>
              <a:off x="2733363" y="900550"/>
              <a:ext cx="928200" cy="499050"/>
            </a:xfrm>
            <a:custGeom>
              <a:avLst/>
              <a:gdLst/>
              <a:ahLst/>
              <a:cxnLst/>
              <a:rect l="l" t="t" r="r" b="b"/>
              <a:pathLst>
                <a:path w="37128" h="19962" extrusionOk="0">
                  <a:moveTo>
                    <a:pt x="16204" y="0"/>
                  </a:moveTo>
                  <a:cubicBezTo>
                    <a:pt x="9285" y="0"/>
                    <a:pt x="3518" y="2230"/>
                    <a:pt x="1402" y="5661"/>
                  </a:cubicBezTo>
                  <a:lnTo>
                    <a:pt x="835" y="5628"/>
                  </a:lnTo>
                  <a:lnTo>
                    <a:pt x="568" y="8063"/>
                  </a:lnTo>
                  <a:cubicBezTo>
                    <a:pt x="1" y="13467"/>
                    <a:pt x="7673" y="18704"/>
                    <a:pt x="17680" y="19771"/>
                  </a:cubicBezTo>
                  <a:cubicBezTo>
                    <a:pt x="18887" y="19900"/>
                    <a:pt x="20073" y="19962"/>
                    <a:pt x="21227" y="19962"/>
                  </a:cubicBezTo>
                  <a:cubicBezTo>
                    <a:pt x="29666" y="19962"/>
                    <a:pt x="36362" y="16653"/>
                    <a:pt x="36860" y="11899"/>
                  </a:cubicBezTo>
                  <a:lnTo>
                    <a:pt x="37127" y="9464"/>
                  </a:lnTo>
                  <a:lnTo>
                    <a:pt x="36560" y="9397"/>
                  </a:lnTo>
                  <a:cubicBezTo>
                    <a:pt x="34992" y="4961"/>
                    <a:pt x="28221" y="1091"/>
                    <a:pt x="19748" y="191"/>
                  </a:cubicBezTo>
                  <a:cubicBezTo>
                    <a:pt x="18543" y="62"/>
                    <a:pt x="17357" y="0"/>
                    <a:pt x="16204"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 name="Google Shape;87;p2"/>
            <p:cNvSpPr/>
            <p:nvPr/>
          </p:nvSpPr>
          <p:spPr>
            <a:xfrm>
              <a:off x="2740038" y="842175"/>
              <a:ext cx="935700" cy="499050"/>
            </a:xfrm>
            <a:custGeom>
              <a:avLst/>
              <a:gdLst/>
              <a:ahLst/>
              <a:cxnLst/>
              <a:rect l="l" t="t" r="r" b="b"/>
              <a:pathLst>
                <a:path w="37428" h="19962" extrusionOk="0">
                  <a:moveTo>
                    <a:pt x="16201" y="1"/>
                  </a:moveTo>
                  <a:cubicBezTo>
                    <a:pt x="7762" y="1"/>
                    <a:pt x="1067" y="3309"/>
                    <a:pt x="568" y="8063"/>
                  </a:cubicBezTo>
                  <a:cubicBezTo>
                    <a:pt x="1" y="13467"/>
                    <a:pt x="7639" y="18704"/>
                    <a:pt x="17680" y="19771"/>
                  </a:cubicBezTo>
                  <a:cubicBezTo>
                    <a:pt x="18883" y="19900"/>
                    <a:pt x="20066" y="19962"/>
                    <a:pt x="21216" y="19962"/>
                  </a:cubicBezTo>
                  <a:cubicBezTo>
                    <a:pt x="29633" y="19962"/>
                    <a:pt x="36328" y="16653"/>
                    <a:pt x="36827" y="11899"/>
                  </a:cubicBezTo>
                  <a:cubicBezTo>
                    <a:pt x="37427" y="6495"/>
                    <a:pt x="29755" y="1225"/>
                    <a:pt x="19748" y="191"/>
                  </a:cubicBezTo>
                  <a:cubicBezTo>
                    <a:pt x="18541" y="62"/>
                    <a:pt x="17355" y="1"/>
                    <a:pt x="16201"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 name="Google Shape;88;p2"/>
            <p:cNvSpPr/>
            <p:nvPr/>
          </p:nvSpPr>
          <p:spPr>
            <a:xfrm>
              <a:off x="2771738" y="865675"/>
              <a:ext cx="871475" cy="451825"/>
            </a:xfrm>
            <a:custGeom>
              <a:avLst/>
              <a:gdLst/>
              <a:ahLst/>
              <a:cxnLst/>
              <a:rect l="l" t="t" r="r" b="b"/>
              <a:pathLst>
                <a:path w="34859" h="18073" extrusionOk="0">
                  <a:moveTo>
                    <a:pt x="14955" y="0"/>
                  </a:moveTo>
                  <a:cubicBezTo>
                    <a:pt x="7136" y="0"/>
                    <a:pt x="968" y="2964"/>
                    <a:pt x="501" y="7256"/>
                  </a:cubicBezTo>
                  <a:cubicBezTo>
                    <a:pt x="0" y="12127"/>
                    <a:pt x="7139" y="16897"/>
                    <a:pt x="16512" y="17897"/>
                  </a:cubicBezTo>
                  <a:cubicBezTo>
                    <a:pt x="17653" y="18016"/>
                    <a:pt x="18774" y="18072"/>
                    <a:pt x="19863" y="18072"/>
                  </a:cubicBezTo>
                  <a:cubicBezTo>
                    <a:pt x="27696" y="18072"/>
                    <a:pt x="33919" y="15130"/>
                    <a:pt x="34358" y="10826"/>
                  </a:cubicBezTo>
                  <a:cubicBezTo>
                    <a:pt x="34858" y="5922"/>
                    <a:pt x="27720" y="1185"/>
                    <a:pt x="18380" y="185"/>
                  </a:cubicBezTo>
                  <a:cubicBezTo>
                    <a:pt x="17213" y="60"/>
                    <a:pt x="16067" y="0"/>
                    <a:pt x="14955"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 name="Google Shape;89;p2"/>
            <p:cNvSpPr/>
            <p:nvPr/>
          </p:nvSpPr>
          <p:spPr>
            <a:xfrm>
              <a:off x="2957688" y="904050"/>
              <a:ext cx="336100" cy="118025"/>
            </a:xfrm>
            <a:custGeom>
              <a:avLst/>
              <a:gdLst/>
              <a:ahLst/>
              <a:cxnLst/>
              <a:rect l="l" t="t" r="r" b="b"/>
              <a:pathLst>
                <a:path w="13444" h="4721" extrusionOk="0">
                  <a:moveTo>
                    <a:pt x="8390" y="1"/>
                  </a:moveTo>
                  <a:cubicBezTo>
                    <a:pt x="7765" y="1"/>
                    <a:pt x="7139" y="17"/>
                    <a:pt x="6506" y="51"/>
                  </a:cubicBezTo>
                  <a:cubicBezTo>
                    <a:pt x="5205" y="151"/>
                    <a:pt x="3870" y="284"/>
                    <a:pt x="2569" y="584"/>
                  </a:cubicBezTo>
                  <a:cubicBezTo>
                    <a:pt x="1702" y="785"/>
                    <a:pt x="801" y="1085"/>
                    <a:pt x="234" y="1885"/>
                  </a:cubicBezTo>
                  <a:cubicBezTo>
                    <a:pt x="134" y="1985"/>
                    <a:pt x="68" y="2119"/>
                    <a:pt x="34" y="2252"/>
                  </a:cubicBezTo>
                  <a:cubicBezTo>
                    <a:pt x="1" y="2586"/>
                    <a:pt x="268" y="2819"/>
                    <a:pt x="535" y="2986"/>
                  </a:cubicBezTo>
                  <a:cubicBezTo>
                    <a:pt x="1035" y="3320"/>
                    <a:pt x="1502" y="3653"/>
                    <a:pt x="2036" y="3920"/>
                  </a:cubicBezTo>
                  <a:cubicBezTo>
                    <a:pt x="3003" y="4387"/>
                    <a:pt x="4070" y="4687"/>
                    <a:pt x="5105" y="4721"/>
                  </a:cubicBezTo>
                  <a:cubicBezTo>
                    <a:pt x="5305" y="4721"/>
                    <a:pt x="5471" y="4721"/>
                    <a:pt x="5605" y="4587"/>
                  </a:cubicBezTo>
                  <a:cubicBezTo>
                    <a:pt x="5672" y="4554"/>
                    <a:pt x="5738" y="4454"/>
                    <a:pt x="5705" y="4387"/>
                  </a:cubicBezTo>
                  <a:cubicBezTo>
                    <a:pt x="5705" y="4220"/>
                    <a:pt x="5538" y="4154"/>
                    <a:pt x="5405" y="4120"/>
                  </a:cubicBezTo>
                  <a:cubicBezTo>
                    <a:pt x="5205" y="4087"/>
                    <a:pt x="4971" y="4020"/>
                    <a:pt x="4771" y="3920"/>
                  </a:cubicBezTo>
                  <a:cubicBezTo>
                    <a:pt x="4638" y="3853"/>
                    <a:pt x="4471" y="3720"/>
                    <a:pt x="4437" y="3520"/>
                  </a:cubicBezTo>
                  <a:cubicBezTo>
                    <a:pt x="4404" y="3320"/>
                    <a:pt x="4571" y="3153"/>
                    <a:pt x="4738" y="3053"/>
                  </a:cubicBezTo>
                  <a:cubicBezTo>
                    <a:pt x="5976" y="2321"/>
                    <a:pt x="7547" y="2135"/>
                    <a:pt x="8970" y="2135"/>
                  </a:cubicBezTo>
                  <a:cubicBezTo>
                    <a:pt x="9233" y="2135"/>
                    <a:pt x="9491" y="2142"/>
                    <a:pt x="9741" y="2152"/>
                  </a:cubicBezTo>
                  <a:cubicBezTo>
                    <a:pt x="9975" y="2152"/>
                    <a:pt x="10242" y="2186"/>
                    <a:pt x="10442" y="2319"/>
                  </a:cubicBezTo>
                  <a:cubicBezTo>
                    <a:pt x="10742" y="2552"/>
                    <a:pt x="10875" y="2953"/>
                    <a:pt x="10975" y="3353"/>
                  </a:cubicBezTo>
                  <a:cubicBezTo>
                    <a:pt x="11009" y="3620"/>
                    <a:pt x="11042" y="3853"/>
                    <a:pt x="11176" y="4054"/>
                  </a:cubicBezTo>
                  <a:cubicBezTo>
                    <a:pt x="11280" y="4227"/>
                    <a:pt x="11376" y="4292"/>
                    <a:pt x="11468" y="4292"/>
                  </a:cubicBezTo>
                  <a:cubicBezTo>
                    <a:pt x="11642" y="4292"/>
                    <a:pt x="11802" y="4061"/>
                    <a:pt x="11976" y="3887"/>
                  </a:cubicBezTo>
                  <a:cubicBezTo>
                    <a:pt x="12310" y="3587"/>
                    <a:pt x="12677" y="3353"/>
                    <a:pt x="12943" y="2986"/>
                  </a:cubicBezTo>
                  <a:cubicBezTo>
                    <a:pt x="13244" y="2519"/>
                    <a:pt x="13444" y="1952"/>
                    <a:pt x="13410" y="1385"/>
                  </a:cubicBezTo>
                  <a:cubicBezTo>
                    <a:pt x="13410" y="1185"/>
                    <a:pt x="13377" y="1018"/>
                    <a:pt x="13310" y="818"/>
                  </a:cubicBezTo>
                  <a:cubicBezTo>
                    <a:pt x="13077" y="318"/>
                    <a:pt x="12510" y="217"/>
                    <a:pt x="12009" y="184"/>
                  </a:cubicBezTo>
                  <a:cubicBezTo>
                    <a:pt x="11442" y="117"/>
                    <a:pt x="10842" y="84"/>
                    <a:pt x="10275" y="51"/>
                  </a:cubicBezTo>
                  <a:cubicBezTo>
                    <a:pt x="9641" y="17"/>
                    <a:pt x="9016" y="1"/>
                    <a:pt x="8390"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 name="Google Shape;90;p2"/>
            <p:cNvSpPr/>
            <p:nvPr/>
          </p:nvSpPr>
          <p:spPr>
            <a:xfrm>
              <a:off x="3284588" y="947000"/>
              <a:ext cx="284400" cy="168900"/>
            </a:xfrm>
            <a:custGeom>
              <a:avLst/>
              <a:gdLst/>
              <a:ahLst/>
              <a:cxnLst/>
              <a:rect l="l" t="t" r="r" b="b"/>
              <a:pathLst>
                <a:path w="11376" h="6756" extrusionOk="0">
                  <a:moveTo>
                    <a:pt x="5231" y="0"/>
                  </a:moveTo>
                  <a:cubicBezTo>
                    <a:pt x="4263" y="0"/>
                    <a:pt x="3247" y="337"/>
                    <a:pt x="2369" y="701"/>
                  </a:cubicBezTo>
                  <a:cubicBezTo>
                    <a:pt x="1502" y="1035"/>
                    <a:pt x="701" y="1568"/>
                    <a:pt x="101" y="2336"/>
                  </a:cubicBezTo>
                  <a:cubicBezTo>
                    <a:pt x="34" y="2369"/>
                    <a:pt x="1" y="2436"/>
                    <a:pt x="1" y="2536"/>
                  </a:cubicBezTo>
                  <a:cubicBezTo>
                    <a:pt x="34" y="2569"/>
                    <a:pt x="68" y="2602"/>
                    <a:pt x="101" y="2636"/>
                  </a:cubicBezTo>
                  <a:cubicBezTo>
                    <a:pt x="270" y="2749"/>
                    <a:pt x="463" y="2790"/>
                    <a:pt x="662" y="2790"/>
                  </a:cubicBezTo>
                  <a:cubicBezTo>
                    <a:pt x="935" y="2790"/>
                    <a:pt x="1218" y="2713"/>
                    <a:pt x="1469" y="2636"/>
                  </a:cubicBezTo>
                  <a:cubicBezTo>
                    <a:pt x="2202" y="2402"/>
                    <a:pt x="2936" y="2169"/>
                    <a:pt x="3670" y="1969"/>
                  </a:cubicBezTo>
                  <a:cubicBezTo>
                    <a:pt x="3830" y="1921"/>
                    <a:pt x="4014" y="1872"/>
                    <a:pt x="4183" y="1872"/>
                  </a:cubicBezTo>
                  <a:cubicBezTo>
                    <a:pt x="4366" y="1872"/>
                    <a:pt x="4534" y="1929"/>
                    <a:pt x="4638" y="2102"/>
                  </a:cubicBezTo>
                  <a:cubicBezTo>
                    <a:pt x="4771" y="2302"/>
                    <a:pt x="4771" y="2602"/>
                    <a:pt x="4838" y="2836"/>
                  </a:cubicBezTo>
                  <a:cubicBezTo>
                    <a:pt x="4938" y="3169"/>
                    <a:pt x="5171" y="3436"/>
                    <a:pt x="5438" y="3603"/>
                  </a:cubicBezTo>
                  <a:cubicBezTo>
                    <a:pt x="5672" y="3770"/>
                    <a:pt x="5972" y="3903"/>
                    <a:pt x="6239" y="4070"/>
                  </a:cubicBezTo>
                  <a:cubicBezTo>
                    <a:pt x="6539" y="4270"/>
                    <a:pt x="6806" y="4570"/>
                    <a:pt x="7039" y="4904"/>
                  </a:cubicBezTo>
                  <a:cubicBezTo>
                    <a:pt x="7106" y="5037"/>
                    <a:pt x="7206" y="5204"/>
                    <a:pt x="7173" y="5371"/>
                  </a:cubicBezTo>
                  <a:cubicBezTo>
                    <a:pt x="7139" y="5538"/>
                    <a:pt x="7006" y="5638"/>
                    <a:pt x="6872" y="5671"/>
                  </a:cubicBezTo>
                  <a:cubicBezTo>
                    <a:pt x="6806" y="5705"/>
                    <a:pt x="6739" y="5713"/>
                    <a:pt x="6672" y="5713"/>
                  </a:cubicBezTo>
                  <a:cubicBezTo>
                    <a:pt x="6606" y="5713"/>
                    <a:pt x="6539" y="5705"/>
                    <a:pt x="6472" y="5705"/>
                  </a:cubicBezTo>
                  <a:cubicBezTo>
                    <a:pt x="6005" y="5671"/>
                    <a:pt x="5538" y="5605"/>
                    <a:pt x="5071" y="5571"/>
                  </a:cubicBezTo>
                  <a:cubicBezTo>
                    <a:pt x="5004" y="5571"/>
                    <a:pt x="4946" y="5563"/>
                    <a:pt x="4892" y="5563"/>
                  </a:cubicBezTo>
                  <a:cubicBezTo>
                    <a:pt x="4838" y="5563"/>
                    <a:pt x="4788" y="5571"/>
                    <a:pt x="4738" y="5605"/>
                  </a:cubicBezTo>
                  <a:cubicBezTo>
                    <a:pt x="4604" y="5638"/>
                    <a:pt x="4504" y="5738"/>
                    <a:pt x="4504" y="5871"/>
                  </a:cubicBezTo>
                  <a:cubicBezTo>
                    <a:pt x="4804" y="6072"/>
                    <a:pt x="5138" y="6072"/>
                    <a:pt x="5438" y="6105"/>
                  </a:cubicBezTo>
                  <a:cubicBezTo>
                    <a:pt x="6439" y="6172"/>
                    <a:pt x="7440" y="6338"/>
                    <a:pt x="8407" y="6572"/>
                  </a:cubicBezTo>
                  <a:cubicBezTo>
                    <a:pt x="8768" y="6657"/>
                    <a:pt x="9143" y="6755"/>
                    <a:pt x="9514" y="6755"/>
                  </a:cubicBezTo>
                  <a:cubicBezTo>
                    <a:pt x="9725" y="6755"/>
                    <a:pt x="9936" y="6723"/>
                    <a:pt x="10141" y="6639"/>
                  </a:cubicBezTo>
                  <a:cubicBezTo>
                    <a:pt x="10508" y="6472"/>
                    <a:pt x="10809" y="6105"/>
                    <a:pt x="11042" y="5705"/>
                  </a:cubicBezTo>
                  <a:cubicBezTo>
                    <a:pt x="11242" y="5404"/>
                    <a:pt x="11376" y="5037"/>
                    <a:pt x="11376" y="4671"/>
                  </a:cubicBezTo>
                  <a:cubicBezTo>
                    <a:pt x="11342" y="4437"/>
                    <a:pt x="11276" y="4170"/>
                    <a:pt x="11176" y="3937"/>
                  </a:cubicBezTo>
                  <a:cubicBezTo>
                    <a:pt x="10909" y="3336"/>
                    <a:pt x="10442" y="2869"/>
                    <a:pt x="9941" y="2469"/>
                  </a:cubicBezTo>
                  <a:cubicBezTo>
                    <a:pt x="9474" y="2102"/>
                    <a:pt x="8941" y="1802"/>
                    <a:pt x="8440" y="1468"/>
                  </a:cubicBezTo>
                  <a:cubicBezTo>
                    <a:pt x="7873" y="1101"/>
                    <a:pt x="7373" y="668"/>
                    <a:pt x="6772" y="367"/>
                  </a:cubicBezTo>
                  <a:cubicBezTo>
                    <a:pt x="6295" y="105"/>
                    <a:pt x="5770" y="0"/>
                    <a:pt x="5231"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 name="Google Shape;91;p2"/>
            <p:cNvSpPr/>
            <p:nvPr/>
          </p:nvSpPr>
          <p:spPr>
            <a:xfrm>
              <a:off x="2848463" y="1017325"/>
              <a:ext cx="280225" cy="196100"/>
            </a:xfrm>
            <a:custGeom>
              <a:avLst/>
              <a:gdLst/>
              <a:ahLst/>
              <a:cxnLst/>
              <a:rect l="l" t="t" r="r" b="b"/>
              <a:pathLst>
                <a:path w="11209" h="7844" extrusionOk="0">
                  <a:moveTo>
                    <a:pt x="2561" y="1"/>
                  </a:moveTo>
                  <a:cubicBezTo>
                    <a:pt x="2354" y="1"/>
                    <a:pt x="2145" y="17"/>
                    <a:pt x="1935" y="56"/>
                  </a:cubicBezTo>
                  <a:cubicBezTo>
                    <a:pt x="1701" y="123"/>
                    <a:pt x="1501" y="190"/>
                    <a:pt x="1268" y="323"/>
                  </a:cubicBezTo>
                  <a:cubicBezTo>
                    <a:pt x="801" y="590"/>
                    <a:pt x="434" y="1057"/>
                    <a:pt x="234" y="1624"/>
                  </a:cubicBezTo>
                  <a:cubicBezTo>
                    <a:pt x="33" y="2191"/>
                    <a:pt x="0" y="2825"/>
                    <a:pt x="67" y="3425"/>
                  </a:cubicBezTo>
                  <a:cubicBezTo>
                    <a:pt x="200" y="4193"/>
                    <a:pt x="500" y="4893"/>
                    <a:pt x="1034" y="5327"/>
                  </a:cubicBezTo>
                  <a:cubicBezTo>
                    <a:pt x="1268" y="5527"/>
                    <a:pt x="1535" y="5694"/>
                    <a:pt x="1768" y="5860"/>
                  </a:cubicBezTo>
                  <a:cubicBezTo>
                    <a:pt x="2335" y="6227"/>
                    <a:pt x="2802" y="6761"/>
                    <a:pt x="3369" y="7128"/>
                  </a:cubicBezTo>
                  <a:cubicBezTo>
                    <a:pt x="4192" y="7667"/>
                    <a:pt x="5183" y="7844"/>
                    <a:pt x="6158" y="7844"/>
                  </a:cubicBezTo>
                  <a:cubicBezTo>
                    <a:pt x="6330" y="7844"/>
                    <a:pt x="6502" y="7838"/>
                    <a:pt x="6672" y="7828"/>
                  </a:cubicBezTo>
                  <a:cubicBezTo>
                    <a:pt x="6972" y="7828"/>
                    <a:pt x="7272" y="7795"/>
                    <a:pt x="7606" y="7695"/>
                  </a:cubicBezTo>
                  <a:cubicBezTo>
                    <a:pt x="8006" y="7595"/>
                    <a:pt x="8373" y="7361"/>
                    <a:pt x="8740" y="7095"/>
                  </a:cubicBezTo>
                  <a:cubicBezTo>
                    <a:pt x="9407" y="6694"/>
                    <a:pt x="10041" y="6227"/>
                    <a:pt x="10674" y="5727"/>
                  </a:cubicBezTo>
                  <a:cubicBezTo>
                    <a:pt x="10908" y="5527"/>
                    <a:pt x="11175" y="5293"/>
                    <a:pt x="11175" y="4960"/>
                  </a:cubicBezTo>
                  <a:cubicBezTo>
                    <a:pt x="11208" y="4860"/>
                    <a:pt x="11175" y="4726"/>
                    <a:pt x="11108" y="4660"/>
                  </a:cubicBezTo>
                  <a:cubicBezTo>
                    <a:pt x="11053" y="4586"/>
                    <a:pt x="10967" y="4563"/>
                    <a:pt x="10879" y="4563"/>
                  </a:cubicBezTo>
                  <a:cubicBezTo>
                    <a:pt x="10807" y="4563"/>
                    <a:pt x="10734" y="4578"/>
                    <a:pt x="10674" y="4593"/>
                  </a:cubicBezTo>
                  <a:cubicBezTo>
                    <a:pt x="9605" y="4853"/>
                    <a:pt x="8536" y="5439"/>
                    <a:pt x="7488" y="5439"/>
                  </a:cubicBezTo>
                  <a:cubicBezTo>
                    <a:pt x="7327" y="5439"/>
                    <a:pt x="7166" y="5425"/>
                    <a:pt x="7005" y="5393"/>
                  </a:cubicBezTo>
                  <a:cubicBezTo>
                    <a:pt x="6605" y="5327"/>
                    <a:pt x="6271" y="5160"/>
                    <a:pt x="5938" y="4960"/>
                  </a:cubicBezTo>
                  <a:cubicBezTo>
                    <a:pt x="5604" y="4760"/>
                    <a:pt x="5304" y="4526"/>
                    <a:pt x="5070" y="4193"/>
                  </a:cubicBezTo>
                  <a:cubicBezTo>
                    <a:pt x="4837" y="3859"/>
                    <a:pt x="4703" y="3425"/>
                    <a:pt x="4770" y="2992"/>
                  </a:cubicBezTo>
                  <a:cubicBezTo>
                    <a:pt x="4870" y="2391"/>
                    <a:pt x="5337" y="1958"/>
                    <a:pt x="5838" y="1757"/>
                  </a:cubicBezTo>
                  <a:cubicBezTo>
                    <a:pt x="6213" y="1607"/>
                    <a:pt x="6588" y="1589"/>
                    <a:pt x="6977" y="1589"/>
                  </a:cubicBezTo>
                  <a:cubicBezTo>
                    <a:pt x="7107" y="1589"/>
                    <a:pt x="7239" y="1591"/>
                    <a:pt x="7372" y="1591"/>
                  </a:cubicBezTo>
                  <a:cubicBezTo>
                    <a:pt x="7428" y="1585"/>
                    <a:pt x="7485" y="1583"/>
                    <a:pt x="7544" y="1583"/>
                  </a:cubicBezTo>
                  <a:cubicBezTo>
                    <a:pt x="7661" y="1583"/>
                    <a:pt x="7783" y="1591"/>
                    <a:pt x="7906" y="1591"/>
                  </a:cubicBezTo>
                  <a:cubicBezTo>
                    <a:pt x="8089" y="1591"/>
                    <a:pt x="8273" y="1574"/>
                    <a:pt x="8439" y="1491"/>
                  </a:cubicBezTo>
                  <a:cubicBezTo>
                    <a:pt x="9240" y="1124"/>
                    <a:pt x="8139" y="823"/>
                    <a:pt x="7839" y="723"/>
                  </a:cubicBezTo>
                  <a:cubicBezTo>
                    <a:pt x="7405" y="590"/>
                    <a:pt x="7005" y="457"/>
                    <a:pt x="6571" y="390"/>
                  </a:cubicBezTo>
                  <a:cubicBezTo>
                    <a:pt x="6071" y="323"/>
                    <a:pt x="5571" y="356"/>
                    <a:pt x="5070" y="323"/>
                  </a:cubicBezTo>
                  <a:cubicBezTo>
                    <a:pt x="4240" y="270"/>
                    <a:pt x="3409" y="1"/>
                    <a:pt x="2561"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 name="Google Shape;92;p2"/>
            <p:cNvSpPr/>
            <p:nvPr/>
          </p:nvSpPr>
          <p:spPr>
            <a:xfrm>
              <a:off x="3177863" y="1097100"/>
              <a:ext cx="350275" cy="161200"/>
            </a:xfrm>
            <a:custGeom>
              <a:avLst/>
              <a:gdLst/>
              <a:ahLst/>
              <a:cxnLst/>
              <a:rect l="l" t="t" r="r" b="b"/>
              <a:pathLst>
                <a:path w="14011" h="6448" extrusionOk="0">
                  <a:moveTo>
                    <a:pt x="5704" y="1"/>
                  </a:moveTo>
                  <a:lnTo>
                    <a:pt x="5704" y="1"/>
                  </a:lnTo>
                  <a:cubicBezTo>
                    <a:pt x="5571" y="268"/>
                    <a:pt x="5704" y="601"/>
                    <a:pt x="5871" y="801"/>
                  </a:cubicBezTo>
                  <a:cubicBezTo>
                    <a:pt x="6405" y="1602"/>
                    <a:pt x="7339" y="1969"/>
                    <a:pt x="7872" y="2769"/>
                  </a:cubicBezTo>
                  <a:cubicBezTo>
                    <a:pt x="8006" y="2936"/>
                    <a:pt x="8106" y="3236"/>
                    <a:pt x="7973" y="3403"/>
                  </a:cubicBezTo>
                  <a:cubicBezTo>
                    <a:pt x="7906" y="3503"/>
                    <a:pt x="7772" y="3537"/>
                    <a:pt x="7672" y="3570"/>
                  </a:cubicBezTo>
                  <a:cubicBezTo>
                    <a:pt x="6838" y="3770"/>
                    <a:pt x="5971" y="3970"/>
                    <a:pt x="5137" y="4204"/>
                  </a:cubicBezTo>
                  <a:cubicBezTo>
                    <a:pt x="4630" y="4323"/>
                    <a:pt x="4123" y="4443"/>
                    <a:pt x="3616" y="4443"/>
                  </a:cubicBezTo>
                  <a:cubicBezTo>
                    <a:pt x="3556" y="4443"/>
                    <a:pt x="3496" y="4441"/>
                    <a:pt x="3436" y="4437"/>
                  </a:cubicBezTo>
                  <a:cubicBezTo>
                    <a:pt x="2869" y="4437"/>
                    <a:pt x="2302" y="4271"/>
                    <a:pt x="1868" y="3837"/>
                  </a:cubicBezTo>
                  <a:cubicBezTo>
                    <a:pt x="1501" y="3470"/>
                    <a:pt x="1301" y="2936"/>
                    <a:pt x="1168" y="2403"/>
                  </a:cubicBezTo>
                  <a:cubicBezTo>
                    <a:pt x="1077" y="2129"/>
                    <a:pt x="1068" y="1276"/>
                    <a:pt x="791" y="1276"/>
                  </a:cubicBezTo>
                  <a:cubicBezTo>
                    <a:pt x="764" y="1276"/>
                    <a:pt x="734" y="1284"/>
                    <a:pt x="701" y="1302"/>
                  </a:cubicBezTo>
                  <a:cubicBezTo>
                    <a:pt x="300" y="1469"/>
                    <a:pt x="300" y="2569"/>
                    <a:pt x="234" y="2970"/>
                  </a:cubicBezTo>
                  <a:cubicBezTo>
                    <a:pt x="134" y="3703"/>
                    <a:pt x="67" y="4404"/>
                    <a:pt x="34" y="5138"/>
                  </a:cubicBezTo>
                  <a:cubicBezTo>
                    <a:pt x="0" y="5338"/>
                    <a:pt x="0" y="5538"/>
                    <a:pt x="100" y="5705"/>
                  </a:cubicBezTo>
                  <a:cubicBezTo>
                    <a:pt x="200" y="5805"/>
                    <a:pt x="334" y="5838"/>
                    <a:pt x="434" y="5838"/>
                  </a:cubicBezTo>
                  <a:cubicBezTo>
                    <a:pt x="901" y="5938"/>
                    <a:pt x="1401" y="5972"/>
                    <a:pt x="1868" y="6105"/>
                  </a:cubicBezTo>
                  <a:cubicBezTo>
                    <a:pt x="2335" y="6205"/>
                    <a:pt x="2802" y="6372"/>
                    <a:pt x="3269" y="6439"/>
                  </a:cubicBezTo>
                  <a:cubicBezTo>
                    <a:pt x="3355" y="6445"/>
                    <a:pt x="3439" y="6448"/>
                    <a:pt x="3523" y="6448"/>
                  </a:cubicBezTo>
                  <a:cubicBezTo>
                    <a:pt x="3896" y="6448"/>
                    <a:pt x="4256" y="6393"/>
                    <a:pt x="4637" y="6339"/>
                  </a:cubicBezTo>
                  <a:cubicBezTo>
                    <a:pt x="7439" y="5938"/>
                    <a:pt x="10274" y="5538"/>
                    <a:pt x="12876" y="4204"/>
                  </a:cubicBezTo>
                  <a:cubicBezTo>
                    <a:pt x="13243" y="4004"/>
                    <a:pt x="13577" y="3804"/>
                    <a:pt x="13877" y="3470"/>
                  </a:cubicBezTo>
                  <a:cubicBezTo>
                    <a:pt x="13943" y="3403"/>
                    <a:pt x="14010" y="3303"/>
                    <a:pt x="14010" y="3203"/>
                  </a:cubicBezTo>
                  <a:cubicBezTo>
                    <a:pt x="14010" y="3003"/>
                    <a:pt x="13843" y="2870"/>
                    <a:pt x="13710" y="2803"/>
                  </a:cubicBezTo>
                  <a:cubicBezTo>
                    <a:pt x="12976" y="2436"/>
                    <a:pt x="12176" y="2336"/>
                    <a:pt x="11408" y="2102"/>
                  </a:cubicBezTo>
                  <a:cubicBezTo>
                    <a:pt x="9474" y="1502"/>
                    <a:pt x="7706" y="101"/>
                    <a:pt x="5704"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 name="Google Shape;93;p2"/>
            <p:cNvSpPr/>
            <p:nvPr/>
          </p:nvSpPr>
          <p:spPr>
            <a:xfrm>
              <a:off x="3030238" y="941825"/>
              <a:ext cx="40700" cy="35250"/>
            </a:xfrm>
            <a:custGeom>
              <a:avLst/>
              <a:gdLst/>
              <a:ahLst/>
              <a:cxnLst/>
              <a:rect l="l" t="t" r="r" b="b"/>
              <a:pathLst>
                <a:path w="1628" h="1410" extrusionOk="0">
                  <a:moveTo>
                    <a:pt x="671" y="1"/>
                  </a:moveTo>
                  <a:cubicBezTo>
                    <a:pt x="495" y="1"/>
                    <a:pt x="322" y="87"/>
                    <a:pt x="201" y="208"/>
                  </a:cubicBezTo>
                  <a:cubicBezTo>
                    <a:pt x="34" y="374"/>
                    <a:pt x="1" y="641"/>
                    <a:pt x="101" y="875"/>
                  </a:cubicBezTo>
                  <a:cubicBezTo>
                    <a:pt x="201" y="1175"/>
                    <a:pt x="568" y="1375"/>
                    <a:pt x="868" y="1408"/>
                  </a:cubicBezTo>
                  <a:cubicBezTo>
                    <a:pt x="881" y="1409"/>
                    <a:pt x="895" y="1410"/>
                    <a:pt x="907" y="1410"/>
                  </a:cubicBezTo>
                  <a:cubicBezTo>
                    <a:pt x="1352" y="1410"/>
                    <a:pt x="1628" y="864"/>
                    <a:pt x="1369" y="508"/>
                  </a:cubicBezTo>
                  <a:cubicBezTo>
                    <a:pt x="1202" y="341"/>
                    <a:pt x="1068" y="174"/>
                    <a:pt x="868" y="41"/>
                  </a:cubicBezTo>
                  <a:cubicBezTo>
                    <a:pt x="804" y="13"/>
                    <a:pt x="737" y="1"/>
                    <a:pt x="671"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 name="Google Shape;94;p2"/>
            <p:cNvSpPr/>
            <p:nvPr/>
          </p:nvSpPr>
          <p:spPr>
            <a:xfrm>
              <a:off x="3114488" y="921825"/>
              <a:ext cx="21300" cy="25125"/>
            </a:xfrm>
            <a:custGeom>
              <a:avLst/>
              <a:gdLst/>
              <a:ahLst/>
              <a:cxnLst/>
              <a:rect l="l" t="t" r="r" b="b"/>
              <a:pathLst>
                <a:path w="852" h="1005" extrusionOk="0">
                  <a:moveTo>
                    <a:pt x="419" y="0"/>
                  </a:moveTo>
                  <a:cubicBezTo>
                    <a:pt x="233" y="0"/>
                    <a:pt x="46" y="110"/>
                    <a:pt x="0" y="340"/>
                  </a:cubicBezTo>
                  <a:cubicBezTo>
                    <a:pt x="0" y="474"/>
                    <a:pt x="0" y="574"/>
                    <a:pt x="33" y="707"/>
                  </a:cubicBezTo>
                  <a:cubicBezTo>
                    <a:pt x="51" y="904"/>
                    <a:pt x="222" y="1005"/>
                    <a:pt x="393" y="1005"/>
                  </a:cubicBezTo>
                  <a:cubicBezTo>
                    <a:pt x="540" y="1005"/>
                    <a:pt x="687" y="929"/>
                    <a:pt x="734" y="774"/>
                  </a:cubicBezTo>
                  <a:cubicBezTo>
                    <a:pt x="767" y="674"/>
                    <a:pt x="834" y="541"/>
                    <a:pt x="834" y="440"/>
                  </a:cubicBezTo>
                  <a:cubicBezTo>
                    <a:pt x="852" y="152"/>
                    <a:pt x="636" y="0"/>
                    <a:pt x="419"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 name="Google Shape;95;p2"/>
            <p:cNvSpPr/>
            <p:nvPr/>
          </p:nvSpPr>
          <p:spPr>
            <a:xfrm>
              <a:off x="3166188" y="915775"/>
              <a:ext cx="25875" cy="23300"/>
            </a:xfrm>
            <a:custGeom>
              <a:avLst/>
              <a:gdLst/>
              <a:ahLst/>
              <a:cxnLst/>
              <a:rect l="l" t="t" r="r" b="b"/>
              <a:pathLst>
                <a:path w="1035" h="932" extrusionOk="0">
                  <a:moveTo>
                    <a:pt x="618" y="1"/>
                  </a:moveTo>
                  <a:cubicBezTo>
                    <a:pt x="564" y="1"/>
                    <a:pt x="512" y="15"/>
                    <a:pt x="467" y="49"/>
                  </a:cubicBezTo>
                  <a:cubicBezTo>
                    <a:pt x="367" y="82"/>
                    <a:pt x="300" y="149"/>
                    <a:pt x="200" y="215"/>
                  </a:cubicBezTo>
                  <a:cubicBezTo>
                    <a:pt x="67" y="382"/>
                    <a:pt x="0" y="616"/>
                    <a:pt x="167" y="783"/>
                  </a:cubicBezTo>
                  <a:cubicBezTo>
                    <a:pt x="245" y="880"/>
                    <a:pt x="368" y="932"/>
                    <a:pt x="490" y="932"/>
                  </a:cubicBezTo>
                  <a:cubicBezTo>
                    <a:pt x="577" y="932"/>
                    <a:pt x="664" y="905"/>
                    <a:pt x="734" y="849"/>
                  </a:cubicBezTo>
                  <a:cubicBezTo>
                    <a:pt x="801" y="783"/>
                    <a:pt x="867" y="716"/>
                    <a:pt x="934" y="616"/>
                  </a:cubicBezTo>
                  <a:cubicBezTo>
                    <a:pt x="1001" y="449"/>
                    <a:pt x="1034" y="282"/>
                    <a:pt x="934" y="149"/>
                  </a:cubicBezTo>
                  <a:cubicBezTo>
                    <a:pt x="845" y="60"/>
                    <a:pt x="727" y="1"/>
                    <a:pt x="618"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 name="Google Shape;96;p2"/>
            <p:cNvSpPr/>
            <p:nvPr/>
          </p:nvSpPr>
          <p:spPr>
            <a:xfrm>
              <a:off x="3229038" y="927900"/>
              <a:ext cx="32875" cy="24300"/>
            </a:xfrm>
            <a:custGeom>
              <a:avLst/>
              <a:gdLst/>
              <a:ahLst/>
              <a:cxnLst/>
              <a:rect l="l" t="t" r="r" b="b"/>
              <a:pathLst>
                <a:path w="1315" h="972" extrusionOk="0">
                  <a:moveTo>
                    <a:pt x="753" y="1"/>
                  </a:moveTo>
                  <a:cubicBezTo>
                    <a:pt x="701" y="1"/>
                    <a:pt x="646" y="10"/>
                    <a:pt x="588" y="31"/>
                  </a:cubicBezTo>
                  <a:cubicBezTo>
                    <a:pt x="455" y="64"/>
                    <a:pt x="388" y="164"/>
                    <a:pt x="288" y="231"/>
                  </a:cubicBezTo>
                  <a:cubicBezTo>
                    <a:pt x="1" y="490"/>
                    <a:pt x="209" y="971"/>
                    <a:pt x="549" y="971"/>
                  </a:cubicBezTo>
                  <a:cubicBezTo>
                    <a:pt x="604" y="971"/>
                    <a:pt x="662" y="959"/>
                    <a:pt x="722" y="931"/>
                  </a:cubicBezTo>
                  <a:cubicBezTo>
                    <a:pt x="822" y="865"/>
                    <a:pt x="922" y="831"/>
                    <a:pt x="1022" y="765"/>
                  </a:cubicBezTo>
                  <a:cubicBezTo>
                    <a:pt x="1314" y="472"/>
                    <a:pt x="1120" y="1"/>
                    <a:pt x="753"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 name="Google Shape;97;p2"/>
            <p:cNvSpPr/>
            <p:nvPr/>
          </p:nvSpPr>
          <p:spPr>
            <a:xfrm>
              <a:off x="3417088" y="973075"/>
              <a:ext cx="30975" cy="21725"/>
            </a:xfrm>
            <a:custGeom>
              <a:avLst/>
              <a:gdLst/>
              <a:ahLst/>
              <a:cxnLst/>
              <a:rect l="l" t="t" r="r" b="b"/>
              <a:pathLst>
                <a:path w="1239" h="869" extrusionOk="0">
                  <a:moveTo>
                    <a:pt x="802" y="1"/>
                  </a:moveTo>
                  <a:cubicBezTo>
                    <a:pt x="749" y="1"/>
                    <a:pt x="694" y="9"/>
                    <a:pt x="638" y="25"/>
                  </a:cubicBezTo>
                  <a:cubicBezTo>
                    <a:pt x="538" y="58"/>
                    <a:pt x="472" y="92"/>
                    <a:pt x="405" y="125"/>
                  </a:cubicBezTo>
                  <a:cubicBezTo>
                    <a:pt x="0" y="250"/>
                    <a:pt x="148" y="869"/>
                    <a:pt x="522" y="869"/>
                  </a:cubicBezTo>
                  <a:cubicBezTo>
                    <a:pt x="549" y="869"/>
                    <a:pt x="576" y="866"/>
                    <a:pt x="605" y="859"/>
                  </a:cubicBezTo>
                  <a:cubicBezTo>
                    <a:pt x="705" y="826"/>
                    <a:pt x="772" y="826"/>
                    <a:pt x="872" y="792"/>
                  </a:cubicBezTo>
                  <a:cubicBezTo>
                    <a:pt x="1105" y="725"/>
                    <a:pt x="1239" y="525"/>
                    <a:pt x="1172" y="292"/>
                  </a:cubicBezTo>
                  <a:cubicBezTo>
                    <a:pt x="1121" y="88"/>
                    <a:pt x="973" y="1"/>
                    <a:pt x="802"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 name="Google Shape;98;p2"/>
            <p:cNvSpPr/>
            <p:nvPr/>
          </p:nvSpPr>
          <p:spPr>
            <a:xfrm>
              <a:off x="3449713" y="1009425"/>
              <a:ext cx="31725" cy="22325"/>
            </a:xfrm>
            <a:custGeom>
              <a:avLst/>
              <a:gdLst/>
              <a:ahLst/>
              <a:cxnLst/>
              <a:rect l="l" t="t" r="r" b="b"/>
              <a:pathLst>
                <a:path w="1269" h="893" extrusionOk="0">
                  <a:moveTo>
                    <a:pt x="805" y="0"/>
                  </a:moveTo>
                  <a:cubicBezTo>
                    <a:pt x="782" y="0"/>
                    <a:pt x="759" y="2"/>
                    <a:pt x="734" y="5"/>
                  </a:cubicBezTo>
                  <a:cubicBezTo>
                    <a:pt x="668" y="39"/>
                    <a:pt x="568" y="72"/>
                    <a:pt x="468" y="72"/>
                  </a:cubicBezTo>
                  <a:cubicBezTo>
                    <a:pt x="234" y="72"/>
                    <a:pt x="34" y="205"/>
                    <a:pt x="1" y="439"/>
                  </a:cubicBezTo>
                  <a:cubicBezTo>
                    <a:pt x="1" y="639"/>
                    <a:pt x="167" y="873"/>
                    <a:pt x="368" y="873"/>
                  </a:cubicBezTo>
                  <a:cubicBezTo>
                    <a:pt x="441" y="885"/>
                    <a:pt x="519" y="893"/>
                    <a:pt x="596" y="893"/>
                  </a:cubicBezTo>
                  <a:cubicBezTo>
                    <a:pt x="730" y="893"/>
                    <a:pt x="862" y="869"/>
                    <a:pt x="968" y="806"/>
                  </a:cubicBezTo>
                  <a:cubicBezTo>
                    <a:pt x="1168" y="706"/>
                    <a:pt x="1268" y="506"/>
                    <a:pt x="1201" y="306"/>
                  </a:cubicBezTo>
                  <a:cubicBezTo>
                    <a:pt x="1142" y="126"/>
                    <a:pt x="1001" y="0"/>
                    <a:pt x="805"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 name="Google Shape;99;p2"/>
            <p:cNvSpPr/>
            <p:nvPr/>
          </p:nvSpPr>
          <p:spPr>
            <a:xfrm>
              <a:off x="3472488" y="1050375"/>
              <a:ext cx="35625" cy="23400"/>
            </a:xfrm>
            <a:custGeom>
              <a:avLst/>
              <a:gdLst/>
              <a:ahLst/>
              <a:cxnLst/>
              <a:rect l="l" t="t" r="r" b="b"/>
              <a:pathLst>
                <a:path w="1425" h="936" extrusionOk="0">
                  <a:moveTo>
                    <a:pt x="593" y="1"/>
                  </a:moveTo>
                  <a:cubicBezTo>
                    <a:pt x="181" y="1"/>
                    <a:pt x="1" y="640"/>
                    <a:pt x="424" y="802"/>
                  </a:cubicBezTo>
                  <a:lnTo>
                    <a:pt x="724" y="902"/>
                  </a:lnTo>
                  <a:cubicBezTo>
                    <a:pt x="784" y="925"/>
                    <a:pt x="846" y="936"/>
                    <a:pt x="906" y="936"/>
                  </a:cubicBezTo>
                  <a:cubicBezTo>
                    <a:pt x="1114" y="936"/>
                    <a:pt x="1306" y="809"/>
                    <a:pt x="1358" y="602"/>
                  </a:cubicBezTo>
                  <a:cubicBezTo>
                    <a:pt x="1425" y="335"/>
                    <a:pt x="1224" y="35"/>
                    <a:pt x="958" y="35"/>
                  </a:cubicBezTo>
                  <a:cubicBezTo>
                    <a:pt x="858" y="35"/>
                    <a:pt x="757" y="35"/>
                    <a:pt x="624" y="2"/>
                  </a:cubicBezTo>
                  <a:cubicBezTo>
                    <a:pt x="613" y="1"/>
                    <a:pt x="603" y="1"/>
                    <a:pt x="593"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 name="Google Shape;100;p2"/>
            <p:cNvSpPr/>
            <p:nvPr/>
          </p:nvSpPr>
          <p:spPr>
            <a:xfrm>
              <a:off x="2947688" y="1038375"/>
              <a:ext cx="25875" cy="17900"/>
            </a:xfrm>
            <a:custGeom>
              <a:avLst/>
              <a:gdLst/>
              <a:ahLst/>
              <a:cxnLst/>
              <a:rect l="l" t="t" r="r" b="b"/>
              <a:pathLst>
                <a:path w="1035" h="716" extrusionOk="0">
                  <a:moveTo>
                    <a:pt x="434" y="0"/>
                  </a:moveTo>
                  <a:cubicBezTo>
                    <a:pt x="390" y="0"/>
                    <a:pt x="345" y="4"/>
                    <a:pt x="301" y="15"/>
                  </a:cubicBezTo>
                  <a:cubicBezTo>
                    <a:pt x="167" y="48"/>
                    <a:pt x="67" y="115"/>
                    <a:pt x="34" y="248"/>
                  </a:cubicBezTo>
                  <a:cubicBezTo>
                    <a:pt x="1" y="348"/>
                    <a:pt x="1" y="415"/>
                    <a:pt x="34" y="515"/>
                  </a:cubicBezTo>
                  <a:cubicBezTo>
                    <a:pt x="67" y="615"/>
                    <a:pt x="201" y="682"/>
                    <a:pt x="301" y="715"/>
                  </a:cubicBezTo>
                  <a:lnTo>
                    <a:pt x="634" y="715"/>
                  </a:lnTo>
                  <a:cubicBezTo>
                    <a:pt x="835" y="715"/>
                    <a:pt x="1001" y="615"/>
                    <a:pt x="1035" y="415"/>
                  </a:cubicBezTo>
                  <a:cubicBezTo>
                    <a:pt x="1035" y="215"/>
                    <a:pt x="901" y="15"/>
                    <a:pt x="701" y="15"/>
                  </a:cubicBezTo>
                  <a:cubicBezTo>
                    <a:pt x="612" y="15"/>
                    <a:pt x="523" y="0"/>
                    <a:pt x="434"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 name="Google Shape;101;p2"/>
            <p:cNvSpPr/>
            <p:nvPr/>
          </p:nvSpPr>
          <p:spPr>
            <a:xfrm>
              <a:off x="2909338" y="1084300"/>
              <a:ext cx="45600" cy="26100"/>
            </a:xfrm>
            <a:custGeom>
              <a:avLst/>
              <a:gdLst/>
              <a:ahLst/>
              <a:cxnLst/>
              <a:rect l="l" t="t" r="r" b="b"/>
              <a:pathLst>
                <a:path w="1824" h="1044" extrusionOk="0">
                  <a:moveTo>
                    <a:pt x="953" y="1"/>
                  </a:moveTo>
                  <a:cubicBezTo>
                    <a:pt x="696" y="1"/>
                    <a:pt x="415" y="50"/>
                    <a:pt x="234" y="179"/>
                  </a:cubicBezTo>
                  <a:cubicBezTo>
                    <a:pt x="0" y="346"/>
                    <a:pt x="0" y="780"/>
                    <a:pt x="267" y="946"/>
                  </a:cubicBezTo>
                  <a:cubicBezTo>
                    <a:pt x="384" y="1014"/>
                    <a:pt x="502" y="1044"/>
                    <a:pt x="616" y="1044"/>
                  </a:cubicBezTo>
                  <a:cubicBezTo>
                    <a:pt x="1285" y="1044"/>
                    <a:pt x="1823" y="41"/>
                    <a:pt x="1168" y="12"/>
                  </a:cubicBezTo>
                  <a:cubicBezTo>
                    <a:pt x="1100" y="5"/>
                    <a:pt x="1028" y="1"/>
                    <a:pt x="953"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 name="Google Shape;102;p2"/>
            <p:cNvSpPr/>
            <p:nvPr/>
          </p:nvSpPr>
          <p:spPr>
            <a:xfrm>
              <a:off x="2936013" y="1147525"/>
              <a:ext cx="27550" cy="24400"/>
            </a:xfrm>
            <a:custGeom>
              <a:avLst/>
              <a:gdLst/>
              <a:ahLst/>
              <a:cxnLst/>
              <a:rect l="l" t="t" r="r" b="b"/>
              <a:pathLst>
                <a:path w="1102" h="976" extrusionOk="0">
                  <a:moveTo>
                    <a:pt x="611" y="0"/>
                  </a:moveTo>
                  <a:cubicBezTo>
                    <a:pt x="527" y="0"/>
                    <a:pt x="441" y="27"/>
                    <a:pt x="368" y="85"/>
                  </a:cubicBezTo>
                  <a:cubicBezTo>
                    <a:pt x="301" y="152"/>
                    <a:pt x="267" y="185"/>
                    <a:pt x="201" y="252"/>
                  </a:cubicBezTo>
                  <a:cubicBezTo>
                    <a:pt x="34" y="419"/>
                    <a:pt x="1" y="686"/>
                    <a:pt x="167" y="853"/>
                  </a:cubicBezTo>
                  <a:cubicBezTo>
                    <a:pt x="254" y="939"/>
                    <a:pt x="354" y="976"/>
                    <a:pt x="452" y="976"/>
                  </a:cubicBezTo>
                  <a:cubicBezTo>
                    <a:pt x="580" y="976"/>
                    <a:pt x="707" y="914"/>
                    <a:pt x="801" y="819"/>
                  </a:cubicBezTo>
                  <a:cubicBezTo>
                    <a:pt x="868" y="752"/>
                    <a:pt x="901" y="686"/>
                    <a:pt x="968" y="652"/>
                  </a:cubicBezTo>
                  <a:cubicBezTo>
                    <a:pt x="1101" y="519"/>
                    <a:pt x="1035" y="252"/>
                    <a:pt x="901" y="119"/>
                  </a:cubicBezTo>
                  <a:cubicBezTo>
                    <a:pt x="826" y="44"/>
                    <a:pt x="720" y="0"/>
                    <a:pt x="611"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 name="Google Shape;103;p2"/>
            <p:cNvSpPr/>
            <p:nvPr/>
          </p:nvSpPr>
          <p:spPr>
            <a:xfrm>
              <a:off x="3013563" y="1172500"/>
              <a:ext cx="26725" cy="27725"/>
            </a:xfrm>
            <a:custGeom>
              <a:avLst/>
              <a:gdLst/>
              <a:ahLst/>
              <a:cxnLst/>
              <a:rect l="l" t="t" r="r" b="b"/>
              <a:pathLst>
                <a:path w="1069" h="1109" extrusionOk="0">
                  <a:moveTo>
                    <a:pt x="629" y="0"/>
                  </a:moveTo>
                  <a:cubicBezTo>
                    <a:pt x="456" y="0"/>
                    <a:pt x="307" y="101"/>
                    <a:pt x="201" y="287"/>
                  </a:cubicBezTo>
                  <a:cubicBezTo>
                    <a:pt x="168" y="354"/>
                    <a:pt x="134" y="421"/>
                    <a:pt x="101" y="487"/>
                  </a:cubicBezTo>
                  <a:cubicBezTo>
                    <a:pt x="1" y="721"/>
                    <a:pt x="134" y="988"/>
                    <a:pt x="368" y="1088"/>
                  </a:cubicBezTo>
                  <a:cubicBezTo>
                    <a:pt x="409" y="1101"/>
                    <a:pt x="454" y="1108"/>
                    <a:pt x="500" y="1108"/>
                  </a:cubicBezTo>
                  <a:cubicBezTo>
                    <a:pt x="681" y="1108"/>
                    <a:pt x="882" y="1007"/>
                    <a:pt x="935" y="821"/>
                  </a:cubicBezTo>
                  <a:cubicBezTo>
                    <a:pt x="968" y="754"/>
                    <a:pt x="968" y="654"/>
                    <a:pt x="1002" y="587"/>
                  </a:cubicBezTo>
                  <a:cubicBezTo>
                    <a:pt x="1068" y="354"/>
                    <a:pt x="1002" y="120"/>
                    <a:pt x="768" y="20"/>
                  </a:cubicBezTo>
                  <a:cubicBezTo>
                    <a:pt x="720" y="7"/>
                    <a:pt x="674" y="0"/>
                    <a:pt x="629"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 name="Google Shape;104;p2"/>
            <p:cNvSpPr/>
            <p:nvPr/>
          </p:nvSpPr>
          <p:spPr>
            <a:xfrm>
              <a:off x="3402638" y="1149975"/>
              <a:ext cx="35425" cy="27425"/>
            </a:xfrm>
            <a:custGeom>
              <a:avLst/>
              <a:gdLst/>
              <a:ahLst/>
              <a:cxnLst/>
              <a:rect l="l" t="t" r="r" b="b"/>
              <a:pathLst>
                <a:path w="1417" h="1097" extrusionOk="0">
                  <a:moveTo>
                    <a:pt x="345" y="0"/>
                  </a:moveTo>
                  <a:cubicBezTo>
                    <a:pt x="133" y="0"/>
                    <a:pt x="1" y="110"/>
                    <a:pt x="116" y="454"/>
                  </a:cubicBezTo>
                  <a:cubicBezTo>
                    <a:pt x="238" y="789"/>
                    <a:pt x="582" y="1097"/>
                    <a:pt x="920" y="1097"/>
                  </a:cubicBezTo>
                  <a:cubicBezTo>
                    <a:pt x="952" y="1097"/>
                    <a:pt x="984" y="1094"/>
                    <a:pt x="1016" y="1088"/>
                  </a:cubicBezTo>
                  <a:cubicBezTo>
                    <a:pt x="1216" y="1055"/>
                    <a:pt x="1350" y="921"/>
                    <a:pt x="1383" y="755"/>
                  </a:cubicBezTo>
                  <a:cubicBezTo>
                    <a:pt x="1417" y="588"/>
                    <a:pt x="1383" y="388"/>
                    <a:pt x="1216" y="288"/>
                  </a:cubicBezTo>
                  <a:cubicBezTo>
                    <a:pt x="1045" y="193"/>
                    <a:pt x="625" y="0"/>
                    <a:pt x="345"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 name="Google Shape;105;p2"/>
            <p:cNvSpPr/>
            <p:nvPr/>
          </p:nvSpPr>
          <p:spPr>
            <a:xfrm>
              <a:off x="3360488" y="1195775"/>
              <a:ext cx="23375" cy="21750"/>
            </a:xfrm>
            <a:custGeom>
              <a:avLst/>
              <a:gdLst/>
              <a:ahLst/>
              <a:cxnLst/>
              <a:rect l="l" t="t" r="r" b="b"/>
              <a:pathLst>
                <a:path w="935" h="870" extrusionOk="0">
                  <a:moveTo>
                    <a:pt x="406" y="0"/>
                  </a:moveTo>
                  <a:cubicBezTo>
                    <a:pt x="335" y="0"/>
                    <a:pt x="263" y="19"/>
                    <a:pt x="201" y="57"/>
                  </a:cubicBezTo>
                  <a:cubicBezTo>
                    <a:pt x="34" y="157"/>
                    <a:pt x="0" y="357"/>
                    <a:pt x="67" y="557"/>
                  </a:cubicBezTo>
                  <a:cubicBezTo>
                    <a:pt x="67" y="590"/>
                    <a:pt x="67" y="624"/>
                    <a:pt x="100" y="657"/>
                  </a:cubicBezTo>
                  <a:cubicBezTo>
                    <a:pt x="147" y="795"/>
                    <a:pt x="304" y="870"/>
                    <a:pt x="463" y="870"/>
                  </a:cubicBezTo>
                  <a:cubicBezTo>
                    <a:pt x="534" y="870"/>
                    <a:pt x="606" y="855"/>
                    <a:pt x="668" y="824"/>
                  </a:cubicBezTo>
                  <a:cubicBezTo>
                    <a:pt x="868" y="690"/>
                    <a:pt x="934" y="424"/>
                    <a:pt x="768" y="223"/>
                  </a:cubicBezTo>
                  <a:cubicBezTo>
                    <a:pt x="768" y="190"/>
                    <a:pt x="734" y="157"/>
                    <a:pt x="701" y="157"/>
                  </a:cubicBezTo>
                  <a:cubicBezTo>
                    <a:pt x="638" y="53"/>
                    <a:pt x="524" y="0"/>
                    <a:pt x="406"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 name="Google Shape;106;p2"/>
            <p:cNvSpPr/>
            <p:nvPr/>
          </p:nvSpPr>
          <p:spPr>
            <a:xfrm>
              <a:off x="3290438" y="1217350"/>
              <a:ext cx="24200" cy="21875"/>
            </a:xfrm>
            <a:custGeom>
              <a:avLst/>
              <a:gdLst/>
              <a:ahLst/>
              <a:cxnLst/>
              <a:rect l="l" t="t" r="r" b="b"/>
              <a:pathLst>
                <a:path w="968" h="875" extrusionOk="0">
                  <a:moveTo>
                    <a:pt x="451" y="1"/>
                  </a:moveTo>
                  <a:cubicBezTo>
                    <a:pt x="246" y="1"/>
                    <a:pt x="84" y="169"/>
                    <a:pt x="34" y="395"/>
                  </a:cubicBezTo>
                  <a:cubicBezTo>
                    <a:pt x="34" y="395"/>
                    <a:pt x="34" y="395"/>
                    <a:pt x="34" y="428"/>
                  </a:cubicBezTo>
                  <a:cubicBezTo>
                    <a:pt x="0" y="561"/>
                    <a:pt x="134" y="761"/>
                    <a:pt x="234" y="828"/>
                  </a:cubicBezTo>
                  <a:cubicBezTo>
                    <a:pt x="309" y="858"/>
                    <a:pt x="384" y="875"/>
                    <a:pt x="456" y="875"/>
                  </a:cubicBezTo>
                  <a:cubicBezTo>
                    <a:pt x="544" y="875"/>
                    <a:pt x="627" y="850"/>
                    <a:pt x="701" y="795"/>
                  </a:cubicBezTo>
                  <a:cubicBezTo>
                    <a:pt x="701" y="761"/>
                    <a:pt x="734" y="761"/>
                    <a:pt x="734" y="761"/>
                  </a:cubicBezTo>
                  <a:cubicBezTo>
                    <a:pt x="968" y="561"/>
                    <a:pt x="934" y="194"/>
                    <a:pt x="668" y="61"/>
                  </a:cubicBezTo>
                  <a:cubicBezTo>
                    <a:pt x="592" y="19"/>
                    <a:pt x="520" y="1"/>
                    <a:pt x="451"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 name="Google Shape;107;p2"/>
            <p:cNvSpPr/>
            <p:nvPr/>
          </p:nvSpPr>
          <p:spPr>
            <a:xfrm>
              <a:off x="2332263" y="1238050"/>
              <a:ext cx="851450" cy="444500"/>
            </a:xfrm>
            <a:custGeom>
              <a:avLst/>
              <a:gdLst/>
              <a:ahLst/>
              <a:cxnLst/>
              <a:rect l="l" t="t" r="r" b="b"/>
              <a:pathLst>
                <a:path w="34058" h="17780" extrusionOk="0">
                  <a:moveTo>
                    <a:pt x="17012" y="0"/>
                  </a:moveTo>
                  <a:cubicBezTo>
                    <a:pt x="7639" y="0"/>
                    <a:pt x="0" y="3970"/>
                    <a:pt x="0" y="8873"/>
                  </a:cubicBezTo>
                  <a:cubicBezTo>
                    <a:pt x="0" y="13810"/>
                    <a:pt x="7639" y="17780"/>
                    <a:pt x="17012" y="17780"/>
                  </a:cubicBezTo>
                  <a:cubicBezTo>
                    <a:pt x="26419" y="17780"/>
                    <a:pt x="34058" y="13810"/>
                    <a:pt x="34058" y="8873"/>
                  </a:cubicBezTo>
                  <a:cubicBezTo>
                    <a:pt x="34058" y="3970"/>
                    <a:pt x="26419" y="0"/>
                    <a:pt x="17012"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08" name="Google Shape;108;p2"/>
          <p:cNvSpPr/>
          <p:nvPr/>
        </p:nvSpPr>
        <p:spPr>
          <a:xfrm>
            <a:off x="8693337" y="1250525"/>
            <a:ext cx="612650" cy="2370250"/>
          </a:xfrm>
          <a:custGeom>
            <a:avLst/>
            <a:gdLst/>
            <a:ahLst/>
            <a:cxnLst/>
            <a:rect l="l" t="t" r="r" b="b"/>
            <a:pathLst>
              <a:path w="24506" h="94810" extrusionOk="0">
                <a:moveTo>
                  <a:pt x="21172" y="0"/>
                </a:moveTo>
                <a:cubicBezTo>
                  <a:pt x="21215" y="4292"/>
                  <a:pt x="24954" y="15254"/>
                  <a:pt x="21427" y="25749"/>
                </a:cubicBezTo>
                <a:cubicBezTo>
                  <a:pt x="17900" y="36244"/>
                  <a:pt x="-502" y="51461"/>
                  <a:pt x="11" y="62971"/>
                </a:cubicBezTo>
                <a:cubicBezTo>
                  <a:pt x="524" y="74481"/>
                  <a:pt x="20424" y="89504"/>
                  <a:pt x="24506" y="94810"/>
                </a:cubicBezTo>
              </a:path>
            </a:pathLst>
          </a:custGeom>
          <a:noFill/>
          <a:ln w="19050" cap="flat" cmpd="sng">
            <a:solidFill>
              <a:schemeClr val="lt1"/>
            </a:solidFill>
            <a:prstDash val="solid"/>
            <a:round/>
            <a:headEnd type="none" w="med" len="med"/>
            <a:tailEnd type="none" w="med" len="med"/>
          </a:ln>
        </p:spPr>
      </p:sp>
      <p:grpSp>
        <p:nvGrpSpPr>
          <p:cNvPr id="109" name="Google Shape;109;p2"/>
          <p:cNvGrpSpPr/>
          <p:nvPr/>
        </p:nvGrpSpPr>
        <p:grpSpPr>
          <a:xfrm>
            <a:off x="8145322" y="-97669"/>
            <a:ext cx="941093" cy="660496"/>
            <a:chOff x="8145322" y="-97669"/>
            <a:chExt cx="941093" cy="660496"/>
          </a:xfrm>
        </p:grpSpPr>
        <p:sp>
          <p:nvSpPr>
            <p:cNvPr id="110" name="Google Shape;110;p2"/>
            <p:cNvSpPr/>
            <p:nvPr/>
          </p:nvSpPr>
          <p:spPr>
            <a:xfrm rot="-2542547" flipH="1">
              <a:off x="8500418" y="81605"/>
              <a:ext cx="203861" cy="11617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 name="Google Shape;111;p2"/>
            <p:cNvSpPr/>
            <p:nvPr/>
          </p:nvSpPr>
          <p:spPr>
            <a:xfrm rot="-4689059" flipH="1">
              <a:off x="8140206" y="126102"/>
              <a:ext cx="156331" cy="116499"/>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 name="Google Shape;112;p2"/>
            <p:cNvSpPr/>
            <p:nvPr/>
          </p:nvSpPr>
          <p:spPr>
            <a:xfrm rot="-2886029" flipH="1">
              <a:off x="8286619" y="-41018"/>
              <a:ext cx="203945" cy="116199"/>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 name="Google Shape;113;p2"/>
            <p:cNvSpPr/>
            <p:nvPr/>
          </p:nvSpPr>
          <p:spPr>
            <a:xfrm rot="-5930150" flipH="1">
              <a:off x="8308014" y="316892"/>
              <a:ext cx="189448" cy="71026"/>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 name="Google Shape;114;p2"/>
            <p:cNvSpPr/>
            <p:nvPr/>
          </p:nvSpPr>
          <p:spPr>
            <a:xfrm rot="-5933377" flipH="1">
              <a:off x="8179512" y="463414"/>
              <a:ext cx="118423" cy="71026"/>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 name="Google Shape;115;p2"/>
            <p:cNvSpPr/>
            <p:nvPr/>
          </p:nvSpPr>
          <p:spPr>
            <a:xfrm rot="-261253" flipH="1">
              <a:off x="8576597" y="316833"/>
              <a:ext cx="118542" cy="71006"/>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 name="Google Shape;116;p2"/>
            <p:cNvSpPr/>
            <p:nvPr/>
          </p:nvSpPr>
          <p:spPr>
            <a:xfrm rot="-1854841" flipH="1">
              <a:off x="8839916" y="135394"/>
              <a:ext cx="118540" cy="7105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 name="Google Shape;117;p2"/>
            <p:cNvSpPr/>
            <p:nvPr/>
          </p:nvSpPr>
          <p:spPr>
            <a:xfrm rot="-2542547" flipH="1">
              <a:off x="8888334" y="312132"/>
              <a:ext cx="203861" cy="62236"/>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Numbers and text">
  <p:cSld name="CUSTOM_17">
    <p:spTree>
      <p:nvGrpSpPr>
        <p:cNvPr id="1" name="Shape 662"/>
        <p:cNvGrpSpPr/>
        <p:nvPr/>
      </p:nvGrpSpPr>
      <p:grpSpPr>
        <a:xfrm>
          <a:off x="0" y="0"/>
          <a:ext cx="0" cy="0"/>
          <a:chOff x="0" y="0"/>
          <a:chExt cx="0" cy="0"/>
        </a:xfrm>
      </p:grpSpPr>
      <p:sp>
        <p:nvSpPr>
          <p:cNvPr id="663" name="Google Shape;663;p14"/>
          <p:cNvSpPr txBox="1">
            <a:spLocks noGrp="1"/>
          </p:cNvSpPr>
          <p:nvPr>
            <p:ph type="title"/>
          </p:nvPr>
        </p:nvSpPr>
        <p:spPr>
          <a:xfrm>
            <a:off x="1055845" y="1449456"/>
            <a:ext cx="3456600" cy="274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Font typeface="Arial" panose="020B0604020202020204"/>
              <a:buNone/>
              <a:defRPr sz="1600" b="0">
                <a:solidFill>
                  <a:schemeClr val="accent3"/>
                </a:solidFill>
                <a:latin typeface="Catamaran"/>
                <a:ea typeface="Catamaran"/>
                <a:cs typeface="Catamaran"/>
                <a:sym typeface="Catamaran"/>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664" name="Google Shape;664;p14"/>
          <p:cNvSpPr txBox="1">
            <a:spLocks noGrp="1"/>
          </p:cNvSpPr>
          <p:nvPr>
            <p:ph type="title" idx="2" hasCustomPrompt="1"/>
          </p:nvPr>
        </p:nvSpPr>
        <p:spPr>
          <a:xfrm>
            <a:off x="1055845" y="864450"/>
            <a:ext cx="3456600" cy="457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panose="020B0604020202020204"/>
              <a:buNone/>
              <a:defRPr sz="3500" b="1">
                <a:solidFill>
                  <a:schemeClr val="lt1"/>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r>
              <a:t>xx%</a:t>
            </a:r>
          </a:p>
        </p:txBody>
      </p:sp>
      <p:sp>
        <p:nvSpPr>
          <p:cNvPr id="665" name="Google Shape;665;p14"/>
          <p:cNvSpPr txBox="1">
            <a:spLocks noGrp="1"/>
          </p:cNvSpPr>
          <p:nvPr>
            <p:ph type="subTitle" idx="1"/>
          </p:nvPr>
        </p:nvSpPr>
        <p:spPr>
          <a:xfrm>
            <a:off x="1055845" y="4004850"/>
            <a:ext cx="3456600" cy="274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solidFill>
                  <a:schemeClr val="accent3"/>
                </a:solidFill>
              </a:defRPr>
            </a:lvl1pPr>
            <a:lvl2pPr lvl="1" algn="ctr" rtl="0">
              <a:spcBef>
                <a:spcPts val="0"/>
              </a:spcBef>
              <a:spcAft>
                <a:spcPts val="0"/>
              </a:spcAft>
              <a:buNone/>
              <a:defRPr>
                <a:solidFill>
                  <a:schemeClr val="accent3"/>
                </a:solidFill>
              </a:defRPr>
            </a:lvl2pPr>
            <a:lvl3pPr lvl="2" algn="ctr" rtl="0">
              <a:spcBef>
                <a:spcPts val="0"/>
              </a:spcBef>
              <a:spcAft>
                <a:spcPts val="0"/>
              </a:spcAft>
              <a:buNone/>
              <a:defRPr>
                <a:solidFill>
                  <a:schemeClr val="accent3"/>
                </a:solidFill>
              </a:defRPr>
            </a:lvl3pPr>
            <a:lvl4pPr lvl="3" algn="ctr" rtl="0">
              <a:spcBef>
                <a:spcPts val="0"/>
              </a:spcBef>
              <a:spcAft>
                <a:spcPts val="0"/>
              </a:spcAft>
              <a:buNone/>
              <a:defRPr>
                <a:solidFill>
                  <a:schemeClr val="accent3"/>
                </a:solidFill>
              </a:defRPr>
            </a:lvl4pPr>
            <a:lvl5pPr lvl="4" algn="ctr" rtl="0">
              <a:spcBef>
                <a:spcPts val="0"/>
              </a:spcBef>
              <a:spcAft>
                <a:spcPts val="0"/>
              </a:spcAft>
              <a:buNone/>
              <a:defRPr>
                <a:solidFill>
                  <a:schemeClr val="accent3"/>
                </a:solidFill>
              </a:defRPr>
            </a:lvl5pPr>
            <a:lvl6pPr lvl="5" algn="ctr" rtl="0">
              <a:spcBef>
                <a:spcPts val="0"/>
              </a:spcBef>
              <a:spcAft>
                <a:spcPts val="0"/>
              </a:spcAft>
              <a:buNone/>
              <a:defRPr>
                <a:solidFill>
                  <a:schemeClr val="accent3"/>
                </a:solidFill>
              </a:defRPr>
            </a:lvl6pPr>
            <a:lvl7pPr lvl="6" algn="ctr" rtl="0">
              <a:spcBef>
                <a:spcPts val="0"/>
              </a:spcBef>
              <a:spcAft>
                <a:spcPts val="0"/>
              </a:spcAft>
              <a:buNone/>
              <a:defRPr>
                <a:solidFill>
                  <a:schemeClr val="accent3"/>
                </a:solidFill>
              </a:defRPr>
            </a:lvl7pPr>
            <a:lvl8pPr lvl="7" algn="ctr" rtl="0">
              <a:spcBef>
                <a:spcPts val="0"/>
              </a:spcBef>
              <a:spcAft>
                <a:spcPts val="0"/>
              </a:spcAft>
              <a:buNone/>
              <a:defRPr>
                <a:solidFill>
                  <a:schemeClr val="accent3"/>
                </a:solidFill>
              </a:defRPr>
            </a:lvl8pPr>
            <a:lvl9pPr lvl="8" algn="ctr" rtl="0">
              <a:spcBef>
                <a:spcPts val="0"/>
              </a:spcBef>
              <a:spcAft>
                <a:spcPts val="0"/>
              </a:spcAft>
              <a:buNone/>
              <a:defRPr>
                <a:solidFill>
                  <a:schemeClr val="accent3"/>
                </a:solidFill>
              </a:defRPr>
            </a:lvl9pPr>
          </a:lstStyle>
          <a:p/>
        </p:txBody>
      </p:sp>
      <p:sp>
        <p:nvSpPr>
          <p:cNvPr id="666" name="Google Shape;666;p14"/>
          <p:cNvSpPr txBox="1">
            <a:spLocks noGrp="1"/>
          </p:cNvSpPr>
          <p:nvPr>
            <p:ph type="title" idx="3" hasCustomPrompt="1"/>
          </p:nvPr>
        </p:nvSpPr>
        <p:spPr>
          <a:xfrm>
            <a:off x="1055845" y="3419359"/>
            <a:ext cx="3456600" cy="457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panose="020B0604020202020204"/>
              <a:buNone/>
              <a:defRPr sz="3500" b="1">
                <a:solidFill>
                  <a:schemeClr val="lt1"/>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r>
              <a:t>xx%</a:t>
            </a:r>
          </a:p>
        </p:txBody>
      </p:sp>
      <p:sp>
        <p:nvSpPr>
          <p:cNvPr id="667" name="Google Shape;667;p14"/>
          <p:cNvSpPr txBox="1">
            <a:spLocks noGrp="1"/>
          </p:cNvSpPr>
          <p:nvPr>
            <p:ph type="subTitle" idx="4"/>
          </p:nvPr>
        </p:nvSpPr>
        <p:spPr>
          <a:xfrm>
            <a:off x="1055845" y="2730365"/>
            <a:ext cx="3456600" cy="274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solidFill>
                  <a:schemeClr val="accent3"/>
                </a:solidFill>
              </a:defRPr>
            </a:lvl1pPr>
            <a:lvl2pPr lvl="1" algn="ctr" rtl="0">
              <a:spcBef>
                <a:spcPts val="0"/>
              </a:spcBef>
              <a:spcAft>
                <a:spcPts val="0"/>
              </a:spcAft>
              <a:buNone/>
              <a:defRPr>
                <a:solidFill>
                  <a:schemeClr val="accent3"/>
                </a:solidFill>
              </a:defRPr>
            </a:lvl2pPr>
            <a:lvl3pPr lvl="2" algn="ctr" rtl="0">
              <a:spcBef>
                <a:spcPts val="0"/>
              </a:spcBef>
              <a:spcAft>
                <a:spcPts val="0"/>
              </a:spcAft>
              <a:buNone/>
              <a:defRPr>
                <a:solidFill>
                  <a:schemeClr val="accent3"/>
                </a:solidFill>
              </a:defRPr>
            </a:lvl3pPr>
            <a:lvl4pPr lvl="3" algn="ctr" rtl="0">
              <a:spcBef>
                <a:spcPts val="0"/>
              </a:spcBef>
              <a:spcAft>
                <a:spcPts val="0"/>
              </a:spcAft>
              <a:buNone/>
              <a:defRPr>
                <a:solidFill>
                  <a:schemeClr val="accent3"/>
                </a:solidFill>
              </a:defRPr>
            </a:lvl4pPr>
            <a:lvl5pPr lvl="4" algn="ctr" rtl="0">
              <a:spcBef>
                <a:spcPts val="0"/>
              </a:spcBef>
              <a:spcAft>
                <a:spcPts val="0"/>
              </a:spcAft>
              <a:buNone/>
              <a:defRPr>
                <a:solidFill>
                  <a:schemeClr val="accent3"/>
                </a:solidFill>
              </a:defRPr>
            </a:lvl5pPr>
            <a:lvl6pPr lvl="5" algn="ctr" rtl="0">
              <a:spcBef>
                <a:spcPts val="0"/>
              </a:spcBef>
              <a:spcAft>
                <a:spcPts val="0"/>
              </a:spcAft>
              <a:buNone/>
              <a:defRPr>
                <a:solidFill>
                  <a:schemeClr val="accent3"/>
                </a:solidFill>
              </a:defRPr>
            </a:lvl6pPr>
            <a:lvl7pPr lvl="6" algn="ctr" rtl="0">
              <a:spcBef>
                <a:spcPts val="0"/>
              </a:spcBef>
              <a:spcAft>
                <a:spcPts val="0"/>
              </a:spcAft>
              <a:buNone/>
              <a:defRPr>
                <a:solidFill>
                  <a:schemeClr val="accent3"/>
                </a:solidFill>
              </a:defRPr>
            </a:lvl7pPr>
            <a:lvl8pPr lvl="7" algn="ctr" rtl="0">
              <a:spcBef>
                <a:spcPts val="0"/>
              </a:spcBef>
              <a:spcAft>
                <a:spcPts val="0"/>
              </a:spcAft>
              <a:buNone/>
              <a:defRPr>
                <a:solidFill>
                  <a:schemeClr val="accent3"/>
                </a:solidFill>
              </a:defRPr>
            </a:lvl8pPr>
            <a:lvl9pPr lvl="8" algn="ctr" rtl="0">
              <a:spcBef>
                <a:spcPts val="0"/>
              </a:spcBef>
              <a:spcAft>
                <a:spcPts val="0"/>
              </a:spcAft>
              <a:buNone/>
              <a:defRPr>
                <a:solidFill>
                  <a:schemeClr val="accent3"/>
                </a:solidFill>
              </a:defRPr>
            </a:lvl9pPr>
          </a:lstStyle>
          <a:p/>
        </p:txBody>
      </p:sp>
      <p:sp>
        <p:nvSpPr>
          <p:cNvPr id="668" name="Google Shape;668;p14"/>
          <p:cNvSpPr txBox="1">
            <a:spLocks noGrp="1"/>
          </p:cNvSpPr>
          <p:nvPr>
            <p:ph type="title" idx="5" hasCustomPrompt="1"/>
          </p:nvPr>
        </p:nvSpPr>
        <p:spPr>
          <a:xfrm>
            <a:off x="1055845" y="2141905"/>
            <a:ext cx="3456600" cy="457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panose="020B0604020202020204"/>
              <a:buNone/>
              <a:defRPr sz="3500" b="1">
                <a:solidFill>
                  <a:schemeClr val="lt1"/>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r>
              <a:t>xx%</a:t>
            </a:r>
          </a:p>
        </p:txBody>
      </p:sp>
      <p:grpSp>
        <p:nvGrpSpPr>
          <p:cNvPr id="669" name="Google Shape;669;p14"/>
          <p:cNvGrpSpPr/>
          <p:nvPr/>
        </p:nvGrpSpPr>
        <p:grpSpPr>
          <a:xfrm>
            <a:off x="-748950" y="1383900"/>
            <a:ext cx="1697075" cy="1035325"/>
            <a:chOff x="1894025" y="3393550"/>
            <a:chExt cx="1697075" cy="1035325"/>
          </a:xfrm>
        </p:grpSpPr>
        <p:sp>
          <p:nvSpPr>
            <p:cNvPr id="670" name="Google Shape;670;p14"/>
            <p:cNvSpPr/>
            <p:nvPr/>
          </p:nvSpPr>
          <p:spPr>
            <a:xfrm>
              <a:off x="1894025" y="3393550"/>
              <a:ext cx="1697075" cy="1035325"/>
            </a:xfrm>
            <a:custGeom>
              <a:avLst/>
              <a:gdLst/>
              <a:ahLst/>
              <a:cxnLst/>
              <a:rect l="l" t="t" r="r" b="b"/>
              <a:pathLst>
                <a:path w="67883" h="41413" extrusionOk="0">
                  <a:moveTo>
                    <a:pt x="34981" y="1"/>
                  </a:moveTo>
                  <a:cubicBezTo>
                    <a:pt x="33264" y="1"/>
                    <a:pt x="31592" y="379"/>
                    <a:pt x="29655" y="1074"/>
                  </a:cubicBezTo>
                  <a:cubicBezTo>
                    <a:pt x="25952" y="2375"/>
                    <a:pt x="22617" y="4510"/>
                    <a:pt x="19381" y="6678"/>
                  </a:cubicBezTo>
                  <a:cubicBezTo>
                    <a:pt x="14344" y="10114"/>
                    <a:pt x="9074" y="13216"/>
                    <a:pt x="4203" y="16919"/>
                  </a:cubicBezTo>
                  <a:cubicBezTo>
                    <a:pt x="3136" y="17719"/>
                    <a:pt x="2102" y="18553"/>
                    <a:pt x="1335" y="19654"/>
                  </a:cubicBezTo>
                  <a:cubicBezTo>
                    <a:pt x="0" y="21656"/>
                    <a:pt x="401" y="25325"/>
                    <a:pt x="2669" y="26593"/>
                  </a:cubicBezTo>
                  <a:cubicBezTo>
                    <a:pt x="3436" y="27026"/>
                    <a:pt x="4337" y="27126"/>
                    <a:pt x="5171" y="27293"/>
                  </a:cubicBezTo>
                  <a:cubicBezTo>
                    <a:pt x="6905" y="27693"/>
                    <a:pt x="8507" y="28461"/>
                    <a:pt x="10108" y="29194"/>
                  </a:cubicBezTo>
                  <a:cubicBezTo>
                    <a:pt x="17179" y="32530"/>
                    <a:pt x="24218" y="35832"/>
                    <a:pt x="31289" y="39168"/>
                  </a:cubicBezTo>
                  <a:cubicBezTo>
                    <a:pt x="33295" y="40123"/>
                    <a:pt x="35422" y="41412"/>
                    <a:pt x="37699" y="41412"/>
                  </a:cubicBezTo>
                  <a:cubicBezTo>
                    <a:pt x="37808" y="41412"/>
                    <a:pt x="37918" y="41409"/>
                    <a:pt x="38028" y="41403"/>
                  </a:cubicBezTo>
                  <a:cubicBezTo>
                    <a:pt x="40863" y="41236"/>
                    <a:pt x="43298" y="39468"/>
                    <a:pt x="45299" y="37467"/>
                  </a:cubicBezTo>
                  <a:cubicBezTo>
                    <a:pt x="47101" y="35666"/>
                    <a:pt x="48669" y="33564"/>
                    <a:pt x="50770" y="32096"/>
                  </a:cubicBezTo>
                  <a:cubicBezTo>
                    <a:pt x="52972" y="30495"/>
                    <a:pt x="55473" y="29328"/>
                    <a:pt x="57608" y="27593"/>
                  </a:cubicBezTo>
                  <a:cubicBezTo>
                    <a:pt x="58976" y="26492"/>
                    <a:pt x="60243" y="25225"/>
                    <a:pt x="61711" y="24258"/>
                  </a:cubicBezTo>
                  <a:cubicBezTo>
                    <a:pt x="62979" y="23424"/>
                    <a:pt x="64380" y="22790"/>
                    <a:pt x="65547" y="21789"/>
                  </a:cubicBezTo>
                  <a:cubicBezTo>
                    <a:pt x="67482" y="20121"/>
                    <a:pt x="67882" y="16986"/>
                    <a:pt x="67515" y="14551"/>
                  </a:cubicBezTo>
                  <a:cubicBezTo>
                    <a:pt x="67449" y="14117"/>
                    <a:pt x="67215" y="13683"/>
                    <a:pt x="66848" y="13316"/>
                  </a:cubicBezTo>
                  <a:cubicBezTo>
                    <a:pt x="65514" y="11882"/>
                    <a:pt x="62612" y="10881"/>
                    <a:pt x="61311" y="10181"/>
                  </a:cubicBezTo>
                  <a:cubicBezTo>
                    <a:pt x="58642" y="8746"/>
                    <a:pt x="55907" y="7412"/>
                    <a:pt x="53172" y="6145"/>
                  </a:cubicBezTo>
                  <a:cubicBezTo>
                    <a:pt x="48635" y="4076"/>
                    <a:pt x="43965" y="2208"/>
                    <a:pt x="39195" y="707"/>
                  </a:cubicBezTo>
                  <a:cubicBezTo>
                    <a:pt x="37667" y="227"/>
                    <a:pt x="36310" y="1"/>
                    <a:pt x="3498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1" name="Google Shape;671;p14"/>
            <p:cNvSpPr/>
            <p:nvPr/>
          </p:nvSpPr>
          <p:spPr>
            <a:xfrm>
              <a:off x="1894025" y="3729775"/>
              <a:ext cx="1697075" cy="699100"/>
            </a:xfrm>
            <a:custGeom>
              <a:avLst/>
              <a:gdLst/>
              <a:ahLst/>
              <a:cxnLst/>
              <a:rect l="l" t="t" r="r" b="b"/>
              <a:pathLst>
                <a:path w="67883" h="27964" extrusionOk="0">
                  <a:moveTo>
                    <a:pt x="66948" y="1"/>
                  </a:moveTo>
                  <a:cubicBezTo>
                    <a:pt x="66781" y="534"/>
                    <a:pt x="66515" y="1035"/>
                    <a:pt x="66214" y="1502"/>
                  </a:cubicBezTo>
                  <a:cubicBezTo>
                    <a:pt x="65547" y="2636"/>
                    <a:pt x="64847" y="3737"/>
                    <a:pt x="63946" y="4704"/>
                  </a:cubicBezTo>
                  <a:cubicBezTo>
                    <a:pt x="62979" y="5705"/>
                    <a:pt x="61811" y="6505"/>
                    <a:pt x="60644" y="7273"/>
                  </a:cubicBezTo>
                  <a:cubicBezTo>
                    <a:pt x="56874" y="9875"/>
                    <a:pt x="53105" y="12443"/>
                    <a:pt x="49369" y="15012"/>
                  </a:cubicBezTo>
                  <a:cubicBezTo>
                    <a:pt x="48268" y="15745"/>
                    <a:pt x="47167" y="16513"/>
                    <a:pt x="46233" y="17413"/>
                  </a:cubicBezTo>
                  <a:cubicBezTo>
                    <a:pt x="44999" y="18647"/>
                    <a:pt x="44032" y="20182"/>
                    <a:pt x="42564" y="21116"/>
                  </a:cubicBezTo>
                  <a:cubicBezTo>
                    <a:pt x="41326" y="21912"/>
                    <a:pt x="39911" y="22206"/>
                    <a:pt x="38442" y="22206"/>
                  </a:cubicBezTo>
                  <a:cubicBezTo>
                    <a:pt x="36587" y="22206"/>
                    <a:pt x="34644" y="21737"/>
                    <a:pt x="32857" y="21216"/>
                  </a:cubicBezTo>
                  <a:cubicBezTo>
                    <a:pt x="31023" y="20682"/>
                    <a:pt x="28921" y="20282"/>
                    <a:pt x="27153" y="19515"/>
                  </a:cubicBezTo>
                  <a:cubicBezTo>
                    <a:pt x="25419" y="18714"/>
                    <a:pt x="23884" y="17580"/>
                    <a:pt x="22050" y="16846"/>
                  </a:cubicBezTo>
                  <a:lnTo>
                    <a:pt x="12042" y="12943"/>
                  </a:lnTo>
                  <a:cubicBezTo>
                    <a:pt x="11375" y="12677"/>
                    <a:pt x="10675" y="12410"/>
                    <a:pt x="9974" y="12143"/>
                  </a:cubicBezTo>
                  <a:cubicBezTo>
                    <a:pt x="7939" y="11342"/>
                    <a:pt x="5738" y="10442"/>
                    <a:pt x="4537" y="8607"/>
                  </a:cubicBezTo>
                  <a:cubicBezTo>
                    <a:pt x="4103" y="7940"/>
                    <a:pt x="3803" y="7206"/>
                    <a:pt x="3336" y="6572"/>
                  </a:cubicBezTo>
                  <a:cubicBezTo>
                    <a:pt x="3003" y="6072"/>
                    <a:pt x="2536" y="5605"/>
                    <a:pt x="1969" y="5405"/>
                  </a:cubicBezTo>
                  <a:cubicBezTo>
                    <a:pt x="1735" y="5671"/>
                    <a:pt x="1535" y="5905"/>
                    <a:pt x="1368" y="6172"/>
                  </a:cubicBezTo>
                  <a:cubicBezTo>
                    <a:pt x="0" y="8173"/>
                    <a:pt x="401" y="11876"/>
                    <a:pt x="2669" y="13144"/>
                  </a:cubicBezTo>
                  <a:cubicBezTo>
                    <a:pt x="3436" y="13577"/>
                    <a:pt x="4337" y="13677"/>
                    <a:pt x="5171" y="13844"/>
                  </a:cubicBezTo>
                  <a:cubicBezTo>
                    <a:pt x="6905" y="14244"/>
                    <a:pt x="8540" y="14978"/>
                    <a:pt x="10141" y="15745"/>
                  </a:cubicBezTo>
                  <a:cubicBezTo>
                    <a:pt x="17179" y="19048"/>
                    <a:pt x="24251" y="22383"/>
                    <a:pt x="31289" y="25719"/>
                  </a:cubicBezTo>
                  <a:cubicBezTo>
                    <a:pt x="33327" y="26674"/>
                    <a:pt x="35425" y="27963"/>
                    <a:pt x="37728" y="27963"/>
                  </a:cubicBezTo>
                  <a:cubicBezTo>
                    <a:pt x="37839" y="27963"/>
                    <a:pt x="37950" y="27960"/>
                    <a:pt x="38061" y="27954"/>
                  </a:cubicBezTo>
                  <a:cubicBezTo>
                    <a:pt x="40863" y="27787"/>
                    <a:pt x="43298" y="25986"/>
                    <a:pt x="45299" y="24018"/>
                  </a:cubicBezTo>
                  <a:cubicBezTo>
                    <a:pt x="47101" y="22217"/>
                    <a:pt x="48669" y="20115"/>
                    <a:pt x="50770" y="18614"/>
                  </a:cubicBezTo>
                  <a:cubicBezTo>
                    <a:pt x="53005" y="17046"/>
                    <a:pt x="55473" y="15879"/>
                    <a:pt x="57608" y="14144"/>
                  </a:cubicBezTo>
                  <a:cubicBezTo>
                    <a:pt x="58976" y="13043"/>
                    <a:pt x="60243" y="11776"/>
                    <a:pt x="61711" y="10809"/>
                  </a:cubicBezTo>
                  <a:cubicBezTo>
                    <a:pt x="62979" y="9975"/>
                    <a:pt x="64380" y="9341"/>
                    <a:pt x="65547" y="8340"/>
                  </a:cubicBezTo>
                  <a:cubicBezTo>
                    <a:pt x="67482" y="6672"/>
                    <a:pt x="67882" y="3537"/>
                    <a:pt x="67515" y="1102"/>
                  </a:cubicBezTo>
                  <a:cubicBezTo>
                    <a:pt x="67449" y="701"/>
                    <a:pt x="67248" y="334"/>
                    <a:pt x="6694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2" name="Google Shape;672;p14"/>
            <p:cNvSpPr/>
            <p:nvPr/>
          </p:nvSpPr>
          <p:spPr>
            <a:xfrm>
              <a:off x="3018150" y="3834850"/>
              <a:ext cx="564600" cy="498725"/>
            </a:xfrm>
            <a:custGeom>
              <a:avLst/>
              <a:gdLst/>
              <a:ahLst/>
              <a:cxnLst/>
              <a:rect l="l" t="t" r="r" b="b"/>
              <a:pathLst>
                <a:path w="22584" h="19949" extrusionOk="0">
                  <a:moveTo>
                    <a:pt x="22584" y="1"/>
                  </a:moveTo>
                  <a:cubicBezTo>
                    <a:pt x="19982" y="1935"/>
                    <a:pt x="17547" y="4104"/>
                    <a:pt x="15412" y="6539"/>
                  </a:cubicBezTo>
                  <a:cubicBezTo>
                    <a:pt x="15070" y="6907"/>
                    <a:pt x="14623" y="7297"/>
                    <a:pt x="14188" y="7297"/>
                  </a:cubicBezTo>
                  <a:cubicBezTo>
                    <a:pt x="14072" y="7297"/>
                    <a:pt x="13957" y="7269"/>
                    <a:pt x="13844" y="7206"/>
                  </a:cubicBezTo>
                  <a:cubicBezTo>
                    <a:pt x="13410" y="6939"/>
                    <a:pt x="13377" y="6339"/>
                    <a:pt x="13144" y="5938"/>
                  </a:cubicBezTo>
                  <a:cubicBezTo>
                    <a:pt x="12943" y="5638"/>
                    <a:pt x="12643" y="5471"/>
                    <a:pt x="12310" y="5405"/>
                  </a:cubicBezTo>
                  <a:cubicBezTo>
                    <a:pt x="11943" y="5672"/>
                    <a:pt x="11576" y="5905"/>
                    <a:pt x="11209" y="6172"/>
                  </a:cubicBezTo>
                  <a:cubicBezTo>
                    <a:pt x="11109" y="7273"/>
                    <a:pt x="11509" y="8474"/>
                    <a:pt x="11109" y="9541"/>
                  </a:cubicBezTo>
                  <a:cubicBezTo>
                    <a:pt x="10709" y="10542"/>
                    <a:pt x="9708" y="11142"/>
                    <a:pt x="8807" y="11642"/>
                  </a:cubicBezTo>
                  <a:cubicBezTo>
                    <a:pt x="7540" y="12376"/>
                    <a:pt x="6239" y="13110"/>
                    <a:pt x="4971" y="13811"/>
                  </a:cubicBezTo>
                  <a:cubicBezTo>
                    <a:pt x="4537" y="14059"/>
                    <a:pt x="4000" y="14294"/>
                    <a:pt x="3528" y="14294"/>
                  </a:cubicBezTo>
                  <a:cubicBezTo>
                    <a:pt x="3238" y="14294"/>
                    <a:pt x="2972" y="14206"/>
                    <a:pt x="2770" y="13977"/>
                  </a:cubicBezTo>
                  <a:cubicBezTo>
                    <a:pt x="2369" y="13510"/>
                    <a:pt x="2503" y="12843"/>
                    <a:pt x="2469" y="12210"/>
                  </a:cubicBezTo>
                  <a:lnTo>
                    <a:pt x="2469" y="12210"/>
                  </a:lnTo>
                  <a:cubicBezTo>
                    <a:pt x="2036" y="12543"/>
                    <a:pt x="1635" y="12877"/>
                    <a:pt x="1268" y="13244"/>
                  </a:cubicBezTo>
                  <a:cubicBezTo>
                    <a:pt x="835" y="13677"/>
                    <a:pt x="401" y="14178"/>
                    <a:pt x="1" y="14645"/>
                  </a:cubicBezTo>
                  <a:cubicBezTo>
                    <a:pt x="168" y="15512"/>
                    <a:pt x="301" y="16379"/>
                    <a:pt x="368" y="17280"/>
                  </a:cubicBezTo>
                  <a:cubicBezTo>
                    <a:pt x="435" y="18180"/>
                    <a:pt x="334" y="19081"/>
                    <a:pt x="234" y="19948"/>
                  </a:cubicBezTo>
                  <a:cubicBezTo>
                    <a:pt x="268" y="19915"/>
                    <a:pt x="301" y="19848"/>
                    <a:pt x="334" y="19815"/>
                  </a:cubicBezTo>
                  <a:cubicBezTo>
                    <a:pt x="2136" y="18014"/>
                    <a:pt x="3704" y="15912"/>
                    <a:pt x="5805" y="14444"/>
                  </a:cubicBezTo>
                  <a:cubicBezTo>
                    <a:pt x="8040" y="12843"/>
                    <a:pt x="10508" y="11676"/>
                    <a:pt x="12643" y="9975"/>
                  </a:cubicBezTo>
                  <a:cubicBezTo>
                    <a:pt x="14011" y="8840"/>
                    <a:pt x="15278" y="7606"/>
                    <a:pt x="16746" y="6606"/>
                  </a:cubicBezTo>
                  <a:cubicBezTo>
                    <a:pt x="18014" y="5772"/>
                    <a:pt x="19415" y="5138"/>
                    <a:pt x="20582" y="4137"/>
                  </a:cubicBezTo>
                  <a:cubicBezTo>
                    <a:pt x="20716" y="4037"/>
                    <a:pt x="20849" y="3904"/>
                    <a:pt x="20949" y="3770"/>
                  </a:cubicBezTo>
                  <a:cubicBezTo>
                    <a:pt x="20983" y="3737"/>
                    <a:pt x="21016" y="3670"/>
                    <a:pt x="21049" y="3637"/>
                  </a:cubicBezTo>
                  <a:cubicBezTo>
                    <a:pt x="21149" y="3537"/>
                    <a:pt x="21216" y="3437"/>
                    <a:pt x="21283" y="3337"/>
                  </a:cubicBezTo>
                  <a:cubicBezTo>
                    <a:pt x="21349" y="3303"/>
                    <a:pt x="21383" y="3270"/>
                    <a:pt x="21416" y="3203"/>
                  </a:cubicBezTo>
                  <a:cubicBezTo>
                    <a:pt x="21483" y="3103"/>
                    <a:pt x="21550" y="3003"/>
                    <a:pt x="21616" y="2903"/>
                  </a:cubicBezTo>
                  <a:cubicBezTo>
                    <a:pt x="21650" y="2836"/>
                    <a:pt x="21650" y="2803"/>
                    <a:pt x="21683" y="2736"/>
                  </a:cubicBezTo>
                  <a:cubicBezTo>
                    <a:pt x="21750" y="2603"/>
                    <a:pt x="21850" y="2469"/>
                    <a:pt x="21883" y="2336"/>
                  </a:cubicBezTo>
                  <a:cubicBezTo>
                    <a:pt x="21917" y="2336"/>
                    <a:pt x="21917" y="2302"/>
                    <a:pt x="21917" y="2269"/>
                  </a:cubicBezTo>
                  <a:cubicBezTo>
                    <a:pt x="22083" y="1935"/>
                    <a:pt x="22217" y="1569"/>
                    <a:pt x="22317" y="1168"/>
                  </a:cubicBezTo>
                  <a:cubicBezTo>
                    <a:pt x="22384" y="1001"/>
                    <a:pt x="22417" y="801"/>
                    <a:pt x="22450" y="601"/>
                  </a:cubicBezTo>
                  <a:cubicBezTo>
                    <a:pt x="22450" y="601"/>
                    <a:pt x="22450" y="601"/>
                    <a:pt x="22484" y="568"/>
                  </a:cubicBezTo>
                  <a:cubicBezTo>
                    <a:pt x="22517" y="368"/>
                    <a:pt x="22550" y="201"/>
                    <a:pt x="22584"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3" name="Google Shape;673;p14"/>
            <p:cNvSpPr/>
            <p:nvPr/>
          </p:nvSpPr>
          <p:spPr>
            <a:xfrm>
              <a:off x="1911525" y="3844025"/>
              <a:ext cx="833125" cy="511725"/>
            </a:xfrm>
            <a:custGeom>
              <a:avLst/>
              <a:gdLst/>
              <a:ahLst/>
              <a:cxnLst/>
              <a:rect l="l" t="t" r="r" b="b"/>
              <a:pathLst>
                <a:path w="33325" h="20469" extrusionOk="0">
                  <a:moveTo>
                    <a:pt x="2136" y="1"/>
                  </a:moveTo>
                  <a:cubicBezTo>
                    <a:pt x="1569" y="501"/>
                    <a:pt x="1068" y="1001"/>
                    <a:pt x="635" y="1635"/>
                  </a:cubicBezTo>
                  <a:cubicBezTo>
                    <a:pt x="335" y="2102"/>
                    <a:pt x="101" y="2669"/>
                    <a:pt x="1" y="3303"/>
                  </a:cubicBezTo>
                  <a:cubicBezTo>
                    <a:pt x="2336" y="4771"/>
                    <a:pt x="4204" y="6739"/>
                    <a:pt x="6839" y="7940"/>
                  </a:cubicBezTo>
                  <a:cubicBezTo>
                    <a:pt x="9641" y="9207"/>
                    <a:pt x="12610" y="10075"/>
                    <a:pt x="15412" y="11409"/>
                  </a:cubicBezTo>
                  <a:cubicBezTo>
                    <a:pt x="18414" y="12810"/>
                    <a:pt x="21183" y="14678"/>
                    <a:pt x="24252" y="15912"/>
                  </a:cubicBezTo>
                  <a:cubicBezTo>
                    <a:pt x="26153" y="16646"/>
                    <a:pt x="28321" y="17313"/>
                    <a:pt x="29188" y="19148"/>
                  </a:cubicBezTo>
                  <a:cubicBezTo>
                    <a:pt x="29389" y="19548"/>
                    <a:pt x="29522" y="20048"/>
                    <a:pt x="29922" y="20315"/>
                  </a:cubicBezTo>
                  <a:cubicBezTo>
                    <a:pt x="30074" y="20421"/>
                    <a:pt x="30243" y="20469"/>
                    <a:pt x="30421" y="20469"/>
                  </a:cubicBezTo>
                  <a:cubicBezTo>
                    <a:pt x="31029" y="20469"/>
                    <a:pt x="31749" y="19918"/>
                    <a:pt x="32291" y="19248"/>
                  </a:cubicBezTo>
                  <a:cubicBezTo>
                    <a:pt x="32924" y="18447"/>
                    <a:pt x="33325" y="17513"/>
                    <a:pt x="33058" y="17013"/>
                  </a:cubicBezTo>
                  <a:cubicBezTo>
                    <a:pt x="32958" y="16779"/>
                    <a:pt x="32791" y="16613"/>
                    <a:pt x="32591" y="16446"/>
                  </a:cubicBezTo>
                  <a:cubicBezTo>
                    <a:pt x="29922" y="14178"/>
                    <a:pt x="26420" y="13277"/>
                    <a:pt x="23151" y="12043"/>
                  </a:cubicBezTo>
                  <a:cubicBezTo>
                    <a:pt x="20149" y="10909"/>
                    <a:pt x="17247" y="9474"/>
                    <a:pt x="14378" y="8073"/>
                  </a:cubicBezTo>
                  <a:cubicBezTo>
                    <a:pt x="12944" y="7373"/>
                    <a:pt x="11476" y="6639"/>
                    <a:pt x="10041" y="5972"/>
                  </a:cubicBezTo>
                  <a:cubicBezTo>
                    <a:pt x="8874" y="5471"/>
                    <a:pt x="7440" y="5138"/>
                    <a:pt x="6439" y="4404"/>
                  </a:cubicBezTo>
                  <a:cubicBezTo>
                    <a:pt x="4938" y="3303"/>
                    <a:pt x="4004" y="1535"/>
                    <a:pt x="2569" y="334"/>
                  </a:cubicBezTo>
                  <a:cubicBezTo>
                    <a:pt x="2436" y="201"/>
                    <a:pt x="2303" y="101"/>
                    <a:pt x="2136"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4" name="Google Shape;674;p14"/>
            <p:cNvSpPr/>
            <p:nvPr/>
          </p:nvSpPr>
          <p:spPr>
            <a:xfrm>
              <a:off x="1912375" y="3393550"/>
              <a:ext cx="1669550" cy="526400"/>
            </a:xfrm>
            <a:custGeom>
              <a:avLst/>
              <a:gdLst/>
              <a:ahLst/>
              <a:cxnLst/>
              <a:rect l="l" t="t" r="r" b="b"/>
              <a:pathLst>
                <a:path w="66782" h="21056" extrusionOk="0">
                  <a:moveTo>
                    <a:pt x="34247" y="1"/>
                  </a:moveTo>
                  <a:cubicBezTo>
                    <a:pt x="32530" y="1"/>
                    <a:pt x="30858" y="379"/>
                    <a:pt x="28921" y="1074"/>
                  </a:cubicBezTo>
                  <a:cubicBezTo>
                    <a:pt x="25218" y="2375"/>
                    <a:pt x="21883" y="4510"/>
                    <a:pt x="18647" y="6678"/>
                  </a:cubicBezTo>
                  <a:cubicBezTo>
                    <a:pt x="13610" y="10114"/>
                    <a:pt x="8340" y="13216"/>
                    <a:pt x="3469" y="16919"/>
                  </a:cubicBezTo>
                  <a:cubicBezTo>
                    <a:pt x="2402" y="17719"/>
                    <a:pt x="1368" y="18553"/>
                    <a:pt x="601" y="19654"/>
                  </a:cubicBezTo>
                  <a:cubicBezTo>
                    <a:pt x="334" y="20054"/>
                    <a:pt x="134" y="20522"/>
                    <a:pt x="0" y="21055"/>
                  </a:cubicBezTo>
                  <a:cubicBezTo>
                    <a:pt x="1301" y="19854"/>
                    <a:pt x="2669" y="18720"/>
                    <a:pt x="4103" y="17653"/>
                  </a:cubicBezTo>
                  <a:cubicBezTo>
                    <a:pt x="7839" y="14917"/>
                    <a:pt x="11909" y="12649"/>
                    <a:pt x="16045" y="10581"/>
                  </a:cubicBezTo>
                  <a:cubicBezTo>
                    <a:pt x="18413" y="9414"/>
                    <a:pt x="20782" y="8313"/>
                    <a:pt x="23184" y="7212"/>
                  </a:cubicBezTo>
                  <a:cubicBezTo>
                    <a:pt x="24470" y="6592"/>
                    <a:pt x="25931" y="5987"/>
                    <a:pt x="27315" y="5987"/>
                  </a:cubicBezTo>
                  <a:cubicBezTo>
                    <a:pt x="27941" y="5987"/>
                    <a:pt x="28550" y="6110"/>
                    <a:pt x="29121" y="6411"/>
                  </a:cubicBezTo>
                  <a:cubicBezTo>
                    <a:pt x="30022" y="6845"/>
                    <a:pt x="30689" y="7679"/>
                    <a:pt x="31523" y="8213"/>
                  </a:cubicBezTo>
                  <a:cubicBezTo>
                    <a:pt x="32154" y="8589"/>
                    <a:pt x="32882" y="8770"/>
                    <a:pt x="33611" y="8770"/>
                  </a:cubicBezTo>
                  <a:cubicBezTo>
                    <a:pt x="34695" y="8770"/>
                    <a:pt x="35782" y="8370"/>
                    <a:pt x="36560" y="7612"/>
                  </a:cubicBezTo>
                  <a:cubicBezTo>
                    <a:pt x="37060" y="7112"/>
                    <a:pt x="37427" y="6445"/>
                    <a:pt x="38061" y="6078"/>
                  </a:cubicBezTo>
                  <a:cubicBezTo>
                    <a:pt x="38595" y="5711"/>
                    <a:pt x="39295" y="5644"/>
                    <a:pt x="39962" y="5611"/>
                  </a:cubicBezTo>
                  <a:cubicBezTo>
                    <a:pt x="40346" y="5588"/>
                    <a:pt x="40729" y="5577"/>
                    <a:pt x="41109" y="5577"/>
                  </a:cubicBezTo>
                  <a:cubicBezTo>
                    <a:pt x="50134" y="5577"/>
                    <a:pt x="58043" y="11830"/>
                    <a:pt x="66781" y="14551"/>
                  </a:cubicBezTo>
                  <a:cubicBezTo>
                    <a:pt x="66715" y="14117"/>
                    <a:pt x="66448" y="13683"/>
                    <a:pt x="66114" y="13316"/>
                  </a:cubicBezTo>
                  <a:cubicBezTo>
                    <a:pt x="64780" y="11882"/>
                    <a:pt x="61878" y="10881"/>
                    <a:pt x="60577" y="10181"/>
                  </a:cubicBezTo>
                  <a:cubicBezTo>
                    <a:pt x="57908" y="8746"/>
                    <a:pt x="55173" y="7412"/>
                    <a:pt x="52438" y="6145"/>
                  </a:cubicBezTo>
                  <a:cubicBezTo>
                    <a:pt x="47901" y="4076"/>
                    <a:pt x="43231" y="2208"/>
                    <a:pt x="38461" y="707"/>
                  </a:cubicBezTo>
                  <a:cubicBezTo>
                    <a:pt x="36933" y="227"/>
                    <a:pt x="35576" y="1"/>
                    <a:pt x="3424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75" name="Google Shape;675;p14"/>
          <p:cNvGrpSpPr/>
          <p:nvPr/>
        </p:nvGrpSpPr>
        <p:grpSpPr>
          <a:xfrm rot="-3189044">
            <a:off x="-719967" y="3520446"/>
            <a:ext cx="1684516" cy="782709"/>
            <a:chOff x="1884850" y="3105525"/>
            <a:chExt cx="1684550" cy="782725"/>
          </a:xfrm>
        </p:grpSpPr>
        <p:sp>
          <p:nvSpPr>
            <p:cNvPr id="676" name="Google Shape;676;p14"/>
            <p:cNvSpPr/>
            <p:nvPr/>
          </p:nvSpPr>
          <p:spPr>
            <a:xfrm>
              <a:off x="1884850" y="3345325"/>
              <a:ext cx="1005750" cy="542925"/>
            </a:xfrm>
            <a:custGeom>
              <a:avLst/>
              <a:gdLst/>
              <a:ahLst/>
              <a:cxnLst/>
              <a:rect l="l" t="t" r="r" b="b"/>
              <a:pathLst>
                <a:path w="40230" h="21717" extrusionOk="0">
                  <a:moveTo>
                    <a:pt x="20115" y="1"/>
                  </a:moveTo>
                  <a:cubicBezTo>
                    <a:pt x="10742" y="1"/>
                    <a:pt x="2869" y="3470"/>
                    <a:pt x="634" y="8140"/>
                  </a:cubicBezTo>
                  <a:lnTo>
                    <a:pt x="1" y="8140"/>
                  </a:lnTo>
                  <a:lnTo>
                    <a:pt x="1" y="10842"/>
                  </a:lnTo>
                  <a:cubicBezTo>
                    <a:pt x="1" y="16846"/>
                    <a:pt x="9007" y="21717"/>
                    <a:pt x="20115" y="21717"/>
                  </a:cubicBezTo>
                  <a:cubicBezTo>
                    <a:pt x="31223" y="21717"/>
                    <a:pt x="40229" y="16846"/>
                    <a:pt x="40229" y="10842"/>
                  </a:cubicBezTo>
                  <a:lnTo>
                    <a:pt x="40229" y="8140"/>
                  </a:lnTo>
                  <a:lnTo>
                    <a:pt x="39595" y="8140"/>
                  </a:lnTo>
                  <a:cubicBezTo>
                    <a:pt x="37361" y="3470"/>
                    <a:pt x="29488" y="1"/>
                    <a:pt x="2011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7" name="Google Shape;677;p14"/>
            <p:cNvSpPr/>
            <p:nvPr/>
          </p:nvSpPr>
          <p:spPr>
            <a:xfrm>
              <a:off x="1884850" y="3280300"/>
              <a:ext cx="1005750" cy="542900"/>
            </a:xfrm>
            <a:custGeom>
              <a:avLst/>
              <a:gdLst/>
              <a:ahLst/>
              <a:cxnLst/>
              <a:rect l="l" t="t" r="r" b="b"/>
              <a:pathLst>
                <a:path w="40230" h="21716" extrusionOk="0">
                  <a:moveTo>
                    <a:pt x="20115" y="0"/>
                  </a:moveTo>
                  <a:cubicBezTo>
                    <a:pt x="9007" y="0"/>
                    <a:pt x="1" y="4870"/>
                    <a:pt x="1" y="10875"/>
                  </a:cubicBezTo>
                  <a:cubicBezTo>
                    <a:pt x="1" y="16846"/>
                    <a:pt x="9007" y="21716"/>
                    <a:pt x="20115" y="21716"/>
                  </a:cubicBezTo>
                  <a:cubicBezTo>
                    <a:pt x="31223" y="21716"/>
                    <a:pt x="40229" y="16846"/>
                    <a:pt x="40229" y="10875"/>
                  </a:cubicBezTo>
                  <a:cubicBezTo>
                    <a:pt x="40229" y="4870"/>
                    <a:pt x="31223" y="0"/>
                    <a:pt x="20115"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8" name="Google Shape;678;p14"/>
            <p:cNvSpPr/>
            <p:nvPr/>
          </p:nvSpPr>
          <p:spPr>
            <a:xfrm>
              <a:off x="1909025" y="3304475"/>
              <a:ext cx="958225" cy="495375"/>
            </a:xfrm>
            <a:custGeom>
              <a:avLst/>
              <a:gdLst/>
              <a:ahLst/>
              <a:cxnLst/>
              <a:rect l="l" t="t" r="r" b="b"/>
              <a:pathLst>
                <a:path w="38329" h="19815" extrusionOk="0">
                  <a:moveTo>
                    <a:pt x="19148" y="367"/>
                  </a:moveTo>
                  <a:cubicBezTo>
                    <a:pt x="29355" y="367"/>
                    <a:pt x="37928" y="4737"/>
                    <a:pt x="37928" y="9908"/>
                  </a:cubicBezTo>
                  <a:cubicBezTo>
                    <a:pt x="37928" y="15078"/>
                    <a:pt x="29322" y="19448"/>
                    <a:pt x="19148" y="19448"/>
                  </a:cubicBezTo>
                  <a:cubicBezTo>
                    <a:pt x="8974" y="19448"/>
                    <a:pt x="368" y="15078"/>
                    <a:pt x="368" y="9908"/>
                  </a:cubicBezTo>
                  <a:cubicBezTo>
                    <a:pt x="368" y="4737"/>
                    <a:pt x="8974" y="367"/>
                    <a:pt x="19148" y="367"/>
                  </a:cubicBezTo>
                  <a:close/>
                  <a:moveTo>
                    <a:pt x="19148" y="0"/>
                  </a:moveTo>
                  <a:cubicBezTo>
                    <a:pt x="8774" y="0"/>
                    <a:pt x="1" y="4537"/>
                    <a:pt x="1" y="9908"/>
                  </a:cubicBezTo>
                  <a:cubicBezTo>
                    <a:pt x="1" y="15278"/>
                    <a:pt x="8774" y="19815"/>
                    <a:pt x="19148" y="19815"/>
                  </a:cubicBezTo>
                  <a:cubicBezTo>
                    <a:pt x="29555" y="19815"/>
                    <a:pt x="38328" y="15278"/>
                    <a:pt x="38328" y="9908"/>
                  </a:cubicBezTo>
                  <a:cubicBezTo>
                    <a:pt x="38328" y="4537"/>
                    <a:pt x="29555" y="0"/>
                    <a:pt x="19148"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9" name="Google Shape;679;p14"/>
            <p:cNvSpPr/>
            <p:nvPr/>
          </p:nvSpPr>
          <p:spPr>
            <a:xfrm>
              <a:off x="1971575" y="3336175"/>
              <a:ext cx="832300" cy="431150"/>
            </a:xfrm>
            <a:custGeom>
              <a:avLst/>
              <a:gdLst/>
              <a:ahLst/>
              <a:cxnLst/>
              <a:rect l="l" t="t" r="r" b="b"/>
              <a:pathLst>
                <a:path w="33292" h="17246" extrusionOk="0">
                  <a:moveTo>
                    <a:pt x="16646" y="400"/>
                  </a:moveTo>
                  <a:cubicBezTo>
                    <a:pt x="25452" y="400"/>
                    <a:pt x="32924" y="4170"/>
                    <a:pt x="32924" y="8640"/>
                  </a:cubicBezTo>
                  <a:cubicBezTo>
                    <a:pt x="32924" y="13109"/>
                    <a:pt x="25452" y="16879"/>
                    <a:pt x="16646" y="16879"/>
                  </a:cubicBezTo>
                  <a:cubicBezTo>
                    <a:pt x="7840" y="16879"/>
                    <a:pt x="401" y="13109"/>
                    <a:pt x="401" y="8640"/>
                  </a:cubicBezTo>
                  <a:cubicBezTo>
                    <a:pt x="401" y="4170"/>
                    <a:pt x="7840" y="400"/>
                    <a:pt x="16646" y="400"/>
                  </a:cubicBezTo>
                  <a:close/>
                  <a:moveTo>
                    <a:pt x="16646" y="0"/>
                  </a:moveTo>
                  <a:cubicBezTo>
                    <a:pt x="7639" y="0"/>
                    <a:pt x="1" y="3970"/>
                    <a:pt x="1" y="8640"/>
                  </a:cubicBezTo>
                  <a:cubicBezTo>
                    <a:pt x="1" y="13310"/>
                    <a:pt x="7639" y="17246"/>
                    <a:pt x="16646" y="17246"/>
                  </a:cubicBezTo>
                  <a:cubicBezTo>
                    <a:pt x="25652" y="17246"/>
                    <a:pt x="33291" y="13310"/>
                    <a:pt x="33291" y="8640"/>
                  </a:cubicBezTo>
                  <a:cubicBezTo>
                    <a:pt x="33291" y="3970"/>
                    <a:pt x="25686" y="0"/>
                    <a:pt x="16646"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0" name="Google Shape;680;p14"/>
            <p:cNvSpPr/>
            <p:nvPr/>
          </p:nvSpPr>
          <p:spPr>
            <a:xfrm>
              <a:off x="2034950" y="3368675"/>
              <a:ext cx="705525" cy="366125"/>
            </a:xfrm>
            <a:custGeom>
              <a:avLst/>
              <a:gdLst/>
              <a:ahLst/>
              <a:cxnLst/>
              <a:rect l="l" t="t" r="r" b="b"/>
              <a:pathLst>
                <a:path w="28221" h="14645" extrusionOk="0">
                  <a:moveTo>
                    <a:pt x="14111" y="368"/>
                  </a:moveTo>
                  <a:cubicBezTo>
                    <a:pt x="21550" y="368"/>
                    <a:pt x="27854" y="3570"/>
                    <a:pt x="27854" y="7340"/>
                  </a:cubicBezTo>
                  <a:cubicBezTo>
                    <a:pt x="27854" y="11109"/>
                    <a:pt x="21550" y="14278"/>
                    <a:pt x="14111" y="14278"/>
                  </a:cubicBezTo>
                  <a:cubicBezTo>
                    <a:pt x="6672" y="14278"/>
                    <a:pt x="368" y="11109"/>
                    <a:pt x="368" y="7340"/>
                  </a:cubicBezTo>
                  <a:cubicBezTo>
                    <a:pt x="368" y="3570"/>
                    <a:pt x="6672" y="368"/>
                    <a:pt x="14111" y="368"/>
                  </a:cubicBezTo>
                  <a:close/>
                  <a:moveTo>
                    <a:pt x="14111" y="1"/>
                  </a:moveTo>
                  <a:cubicBezTo>
                    <a:pt x="6472" y="1"/>
                    <a:pt x="1" y="3370"/>
                    <a:pt x="1" y="7340"/>
                  </a:cubicBezTo>
                  <a:cubicBezTo>
                    <a:pt x="1" y="11309"/>
                    <a:pt x="6472" y="14645"/>
                    <a:pt x="14111" y="14645"/>
                  </a:cubicBezTo>
                  <a:cubicBezTo>
                    <a:pt x="21750" y="14645"/>
                    <a:pt x="28221" y="11309"/>
                    <a:pt x="28221" y="7340"/>
                  </a:cubicBezTo>
                  <a:cubicBezTo>
                    <a:pt x="28221" y="3370"/>
                    <a:pt x="21750" y="1"/>
                    <a:pt x="1411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1" name="Google Shape;681;p14"/>
            <p:cNvSpPr/>
            <p:nvPr/>
          </p:nvSpPr>
          <p:spPr>
            <a:xfrm>
              <a:off x="2098325" y="3401200"/>
              <a:ext cx="578775" cy="301075"/>
            </a:xfrm>
            <a:custGeom>
              <a:avLst/>
              <a:gdLst/>
              <a:ahLst/>
              <a:cxnLst/>
              <a:rect l="l" t="t" r="r" b="b"/>
              <a:pathLst>
                <a:path w="23151" h="12043" extrusionOk="0">
                  <a:moveTo>
                    <a:pt x="11576" y="368"/>
                  </a:moveTo>
                  <a:cubicBezTo>
                    <a:pt x="17647" y="368"/>
                    <a:pt x="22784" y="2970"/>
                    <a:pt x="22784" y="6039"/>
                  </a:cubicBezTo>
                  <a:cubicBezTo>
                    <a:pt x="22784" y="9107"/>
                    <a:pt x="17647" y="11676"/>
                    <a:pt x="11576" y="11676"/>
                  </a:cubicBezTo>
                  <a:cubicBezTo>
                    <a:pt x="5505" y="11676"/>
                    <a:pt x="368" y="9107"/>
                    <a:pt x="368" y="6039"/>
                  </a:cubicBezTo>
                  <a:cubicBezTo>
                    <a:pt x="368" y="2970"/>
                    <a:pt x="5505" y="368"/>
                    <a:pt x="11576" y="368"/>
                  </a:cubicBezTo>
                  <a:close/>
                  <a:moveTo>
                    <a:pt x="11576" y="1"/>
                  </a:moveTo>
                  <a:cubicBezTo>
                    <a:pt x="5305" y="1"/>
                    <a:pt x="1" y="2770"/>
                    <a:pt x="1" y="6039"/>
                  </a:cubicBezTo>
                  <a:cubicBezTo>
                    <a:pt x="1" y="9308"/>
                    <a:pt x="5305" y="12043"/>
                    <a:pt x="11576" y="12043"/>
                  </a:cubicBezTo>
                  <a:cubicBezTo>
                    <a:pt x="17847" y="12043"/>
                    <a:pt x="23151" y="9308"/>
                    <a:pt x="23151" y="6039"/>
                  </a:cubicBezTo>
                  <a:cubicBezTo>
                    <a:pt x="23151" y="2770"/>
                    <a:pt x="17847" y="1"/>
                    <a:pt x="11576"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2" name="Google Shape;682;p14"/>
            <p:cNvSpPr/>
            <p:nvPr/>
          </p:nvSpPr>
          <p:spPr>
            <a:xfrm>
              <a:off x="2161725" y="3433725"/>
              <a:ext cx="452850" cy="236875"/>
            </a:xfrm>
            <a:custGeom>
              <a:avLst/>
              <a:gdLst/>
              <a:ahLst/>
              <a:cxnLst/>
              <a:rect l="l" t="t" r="r" b="b"/>
              <a:pathLst>
                <a:path w="18114" h="9475" extrusionOk="0">
                  <a:moveTo>
                    <a:pt x="9040" y="368"/>
                  </a:moveTo>
                  <a:cubicBezTo>
                    <a:pt x="13743" y="368"/>
                    <a:pt x="17713" y="2369"/>
                    <a:pt x="17713" y="4738"/>
                  </a:cubicBezTo>
                  <a:cubicBezTo>
                    <a:pt x="17713" y="7106"/>
                    <a:pt x="13743" y="9074"/>
                    <a:pt x="9040" y="9074"/>
                  </a:cubicBezTo>
                  <a:cubicBezTo>
                    <a:pt x="4337" y="9074"/>
                    <a:pt x="367" y="7073"/>
                    <a:pt x="367" y="4738"/>
                  </a:cubicBezTo>
                  <a:cubicBezTo>
                    <a:pt x="367" y="2369"/>
                    <a:pt x="4337" y="368"/>
                    <a:pt x="9040" y="368"/>
                  </a:cubicBezTo>
                  <a:close/>
                  <a:moveTo>
                    <a:pt x="9040" y="1"/>
                  </a:moveTo>
                  <a:cubicBezTo>
                    <a:pt x="4136" y="1"/>
                    <a:pt x="0" y="2169"/>
                    <a:pt x="0" y="4738"/>
                  </a:cubicBezTo>
                  <a:cubicBezTo>
                    <a:pt x="0" y="7306"/>
                    <a:pt x="4136" y="9474"/>
                    <a:pt x="9040" y="9474"/>
                  </a:cubicBezTo>
                  <a:cubicBezTo>
                    <a:pt x="13943" y="9474"/>
                    <a:pt x="18113" y="7306"/>
                    <a:pt x="18113" y="4738"/>
                  </a:cubicBezTo>
                  <a:cubicBezTo>
                    <a:pt x="18113" y="2169"/>
                    <a:pt x="13943" y="1"/>
                    <a:pt x="9040"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3" name="Google Shape;683;p14"/>
            <p:cNvSpPr/>
            <p:nvPr/>
          </p:nvSpPr>
          <p:spPr>
            <a:xfrm>
              <a:off x="2224250" y="3466250"/>
              <a:ext cx="326925" cy="171825"/>
            </a:xfrm>
            <a:custGeom>
              <a:avLst/>
              <a:gdLst/>
              <a:ahLst/>
              <a:cxnLst/>
              <a:rect l="l" t="t" r="r" b="b"/>
              <a:pathLst>
                <a:path w="13077" h="6873" extrusionOk="0">
                  <a:moveTo>
                    <a:pt x="6539" y="368"/>
                  </a:moveTo>
                  <a:cubicBezTo>
                    <a:pt x="9808" y="368"/>
                    <a:pt x="12710" y="1802"/>
                    <a:pt x="12710" y="3437"/>
                  </a:cubicBezTo>
                  <a:cubicBezTo>
                    <a:pt x="12710" y="5071"/>
                    <a:pt x="9808" y="6472"/>
                    <a:pt x="6539" y="6472"/>
                  </a:cubicBezTo>
                  <a:cubicBezTo>
                    <a:pt x="3270" y="6472"/>
                    <a:pt x="401" y="5071"/>
                    <a:pt x="401" y="3437"/>
                  </a:cubicBezTo>
                  <a:cubicBezTo>
                    <a:pt x="401" y="1802"/>
                    <a:pt x="3270" y="368"/>
                    <a:pt x="6539" y="368"/>
                  </a:cubicBezTo>
                  <a:close/>
                  <a:moveTo>
                    <a:pt x="6539" y="1"/>
                  </a:moveTo>
                  <a:cubicBezTo>
                    <a:pt x="3003" y="1"/>
                    <a:pt x="1" y="1569"/>
                    <a:pt x="1" y="3437"/>
                  </a:cubicBezTo>
                  <a:cubicBezTo>
                    <a:pt x="1" y="5305"/>
                    <a:pt x="3003" y="6872"/>
                    <a:pt x="6539" y="6872"/>
                  </a:cubicBezTo>
                  <a:cubicBezTo>
                    <a:pt x="10075" y="6872"/>
                    <a:pt x="13077" y="5305"/>
                    <a:pt x="13077" y="3437"/>
                  </a:cubicBezTo>
                  <a:cubicBezTo>
                    <a:pt x="13077" y="1569"/>
                    <a:pt x="10075" y="1"/>
                    <a:pt x="6539"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4" name="Google Shape;684;p14"/>
            <p:cNvSpPr/>
            <p:nvPr/>
          </p:nvSpPr>
          <p:spPr>
            <a:xfrm>
              <a:off x="2287650" y="3497950"/>
              <a:ext cx="200150" cy="107600"/>
            </a:xfrm>
            <a:custGeom>
              <a:avLst/>
              <a:gdLst/>
              <a:ahLst/>
              <a:cxnLst/>
              <a:rect l="l" t="t" r="r" b="b"/>
              <a:pathLst>
                <a:path w="8006" h="4304" extrusionOk="0">
                  <a:moveTo>
                    <a:pt x="4003" y="401"/>
                  </a:moveTo>
                  <a:cubicBezTo>
                    <a:pt x="5938" y="401"/>
                    <a:pt x="7639" y="1201"/>
                    <a:pt x="7639" y="2169"/>
                  </a:cubicBezTo>
                  <a:cubicBezTo>
                    <a:pt x="7639" y="3103"/>
                    <a:pt x="5938" y="3936"/>
                    <a:pt x="4003" y="3936"/>
                  </a:cubicBezTo>
                  <a:cubicBezTo>
                    <a:pt x="2068" y="3936"/>
                    <a:pt x="367" y="3103"/>
                    <a:pt x="367" y="2169"/>
                  </a:cubicBezTo>
                  <a:cubicBezTo>
                    <a:pt x="367" y="1201"/>
                    <a:pt x="2068" y="401"/>
                    <a:pt x="4003" y="401"/>
                  </a:cubicBezTo>
                  <a:close/>
                  <a:moveTo>
                    <a:pt x="4003" y="0"/>
                  </a:moveTo>
                  <a:cubicBezTo>
                    <a:pt x="1801" y="0"/>
                    <a:pt x="0" y="968"/>
                    <a:pt x="0" y="2169"/>
                  </a:cubicBezTo>
                  <a:cubicBezTo>
                    <a:pt x="0" y="3336"/>
                    <a:pt x="1801" y="4303"/>
                    <a:pt x="4003" y="4303"/>
                  </a:cubicBezTo>
                  <a:cubicBezTo>
                    <a:pt x="6204" y="4303"/>
                    <a:pt x="8006" y="3336"/>
                    <a:pt x="8006" y="2169"/>
                  </a:cubicBezTo>
                  <a:cubicBezTo>
                    <a:pt x="8006" y="968"/>
                    <a:pt x="6204" y="0"/>
                    <a:pt x="4003"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5" name="Google Shape;685;p14"/>
            <p:cNvSpPr/>
            <p:nvPr/>
          </p:nvSpPr>
          <p:spPr>
            <a:xfrm>
              <a:off x="2506950" y="3168875"/>
              <a:ext cx="1029100" cy="575700"/>
            </a:xfrm>
            <a:custGeom>
              <a:avLst/>
              <a:gdLst/>
              <a:ahLst/>
              <a:cxnLst/>
              <a:rect l="l" t="t" r="r" b="b"/>
              <a:pathLst>
                <a:path w="41164" h="23028" extrusionOk="0">
                  <a:moveTo>
                    <a:pt x="15438" y="0"/>
                  </a:moveTo>
                  <a:cubicBezTo>
                    <a:pt x="9655" y="0"/>
                    <a:pt x="4857" y="1621"/>
                    <a:pt x="2603" y="4457"/>
                  </a:cubicBezTo>
                  <a:lnTo>
                    <a:pt x="2002" y="4290"/>
                  </a:lnTo>
                  <a:lnTo>
                    <a:pt x="1369" y="6959"/>
                  </a:lnTo>
                  <a:cubicBezTo>
                    <a:pt x="1" y="12796"/>
                    <a:pt x="7673" y="19568"/>
                    <a:pt x="18481" y="22070"/>
                  </a:cubicBezTo>
                  <a:cubicBezTo>
                    <a:pt x="21261" y="22720"/>
                    <a:pt x="23978" y="23028"/>
                    <a:pt x="26503" y="23028"/>
                  </a:cubicBezTo>
                  <a:cubicBezTo>
                    <a:pt x="33824" y="23028"/>
                    <a:pt x="39538" y="20439"/>
                    <a:pt x="40530" y="16099"/>
                  </a:cubicBezTo>
                  <a:lnTo>
                    <a:pt x="41164" y="13430"/>
                  </a:lnTo>
                  <a:lnTo>
                    <a:pt x="40530" y="13297"/>
                  </a:lnTo>
                  <a:cubicBezTo>
                    <a:pt x="39429" y="8226"/>
                    <a:pt x="32558" y="3089"/>
                    <a:pt x="23418" y="955"/>
                  </a:cubicBezTo>
                  <a:cubicBezTo>
                    <a:pt x="20657" y="307"/>
                    <a:pt x="17954" y="0"/>
                    <a:pt x="15438"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6" name="Google Shape;686;p14"/>
            <p:cNvSpPr/>
            <p:nvPr/>
          </p:nvSpPr>
          <p:spPr>
            <a:xfrm>
              <a:off x="2521975" y="3105525"/>
              <a:ext cx="1047425" cy="576025"/>
            </a:xfrm>
            <a:custGeom>
              <a:avLst/>
              <a:gdLst/>
              <a:ahLst/>
              <a:cxnLst/>
              <a:rect l="l" t="t" r="r" b="b"/>
              <a:pathLst>
                <a:path w="41897" h="23041" extrusionOk="0">
                  <a:moveTo>
                    <a:pt x="15435" y="1"/>
                  </a:moveTo>
                  <a:cubicBezTo>
                    <a:pt x="8094" y="1"/>
                    <a:pt x="2362" y="2609"/>
                    <a:pt x="1368" y="6958"/>
                  </a:cubicBezTo>
                  <a:cubicBezTo>
                    <a:pt x="0" y="12795"/>
                    <a:pt x="7639" y="19567"/>
                    <a:pt x="18480" y="22102"/>
                  </a:cubicBezTo>
                  <a:cubicBezTo>
                    <a:pt x="21230" y="22739"/>
                    <a:pt x="23920" y="23040"/>
                    <a:pt x="26425" y="23040"/>
                  </a:cubicBezTo>
                  <a:cubicBezTo>
                    <a:pt x="33762" y="23040"/>
                    <a:pt x="39510" y="20450"/>
                    <a:pt x="40529" y="16098"/>
                  </a:cubicBezTo>
                  <a:cubicBezTo>
                    <a:pt x="41897" y="10260"/>
                    <a:pt x="34225" y="3489"/>
                    <a:pt x="23417" y="953"/>
                  </a:cubicBezTo>
                  <a:cubicBezTo>
                    <a:pt x="20652" y="307"/>
                    <a:pt x="17949" y="1"/>
                    <a:pt x="1543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7" name="Google Shape;687;p14"/>
            <p:cNvSpPr/>
            <p:nvPr/>
          </p:nvSpPr>
          <p:spPr>
            <a:xfrm>
              <a:off x="2548650" y="3129975"/>
              <a:ext cx="994075" cy="527825"/>
            </a:xfrm>
            <a:custGeom>
              <a:avLst/>
              <a:gdLst/>
              <a:ahLst/>
              <a:cxnLst/>
              <a:rect l="l" t="t" r="r" b="b"/>
              <a:pathLst>
                <a:path w="39763" h="21113" extrusionOk="0">
                  <a:moveTo>
                    <a:pt x="14372" y="361"/>
                  </a:moveTo>
                  <a:cubicBezTo>
                    <a:pt x="16795" y="361"/>
                    <a:pt x="19402" y="654"/>
                    <a:pt x="22050" y="1276"/>
                  </a:cubicBezTo>
                  <a:cubicBezTo>
                    <a:pt x="31957" y="3578"/>
                    <a:pt x="39362" y="9782"/>
                    <a:pt x="38161" y="14819"/>
                  </a:cubicBezTo>
                  <a:cubicBezTo>
                    <a:pt x="37305" y="18515"/>
                    <a:pt x="32031" y="20738"/>
                    <a:pt x="25371" y="20738"/>
                  </a:cubicBezTo>
                  <a:cubicBezTo>
                    <a:pt x="22953" y="20738"/>
                    <a:pt x="20352" y="20445"/>
                    <a:pt x="17713" y="19823"/>
                  </a:cubicBezTo>
                  <a:cubicBezTo>
                    <a:pt x="7806" y="17521"/>
                    <a:pt x="401" y="11317"/>
                    <a:pt x="1569" y="6280"/>
                  </a:cubicBezTo>
                  <a:cubicBezTo>
                    <a:pt x="2425" y="2585"/>
                    <a:pt x="7699" y="361"/>
                    <a:pt x="14372" y="361"/>
                  </a:cubicBezTo>
                  <a:close/>
                  <a:moveTo>
                    <a:pt x="14452" y="0"/>
                  </a:moveTo>
                  <a:cubicBezTo>
                    <a:pt x="7581" y="0"/>
                    <a:pt x="2114" y="2334"/>
                    <a:pt x="1202" y="6180"/>
                  </a:cubicBezTo>
                  <a:cubicBezTo>
                    <a:pt x="1" y="11417"/>
                    <a:pt x="7506" y="17855"/>
                    <a:pt x="17613" y="20223"/>
                  </a:cubicBezTo>
                  <a:cubicBezTo>
                    <a:pt x="20238" y="20828"/>
                    <a:pt x="22824" y="21112"/>
                    <a:pt x="25237" y="21112"/>
                  </a:cubicBezTo>
                  <a:cubicBezTo>
                    <a:pt x="32149" y="21112"/>
                    <a:pt x="37638" y="18776"/>
                    <a:pt x="38528" y="14919"/>
                  </a:cubicBezTo>
                  <a:cubicBezTo>
                    <a:pt x="39763" y="9682"/>
                    <a:pt x="32257" y="3244"/>
                    <a:pt x="22117" y="909"/>
                  </a:cubicBezTo>
                  <a:cubicBezTo>
                    <a:pt x="19479" y="291"/>
                    <a:pt x="16878" y="0"/>
                    <a:pt x="14452"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8" name="Google Shape;688;p14"/>
            <p:cNvSpPr/>
            <p:nvPr/>
          </p:nvSpPr>
          <p:spPr>
            <a:xfrm>
              <a:off x="2613700" y="3164125"/>
              <a:ext cx="863975" cy="459200"/>
            </a:xfrm>
            <a:custGeom>
              <a:avLst/>
              <a:gdLst/>
              <a:ahLst/>
              <a:cxnLst/>
              <a:rect l="l" t="t" r="r" b="b"/>
              <a:pathLst>
                <a:path w="34559" h="18368" extrusionOk="0">
                  <a:moveTo>
                    <a:pt x="12504" y="379"/>
                  </a:moveTo>
                  <a:cubicBezTo>
                    <a:pt x="14601" y="379"/>
                    <a:pt x="16858" y="634"/>
                    <a:pt x="19148" y="1178"/>
                  </a:cubicBezTo>
                  <a:cubicBezTo>
                    <a:pt x="27754" y="3179"/>
                    <a:pt x="34125" y="8550"/>
                    <a:pt x="33124" y="12886"/>
                  </a:cubicBezTo>
                  <a:cubicBezTo>
                    <a:pt x="32364" y="16075"/>
                    <a:pt x="27779" y="18002"/>
                    <a:pt x="21996" y="18002"/>
                  </a:cubicBezTo>
                  <a:cubicBezTo>
                    <a:pt x="19915" y="18002"/>
                    <a:pt x="17680" y="17752"/>
                    <a:pt x="15412" y="17223"/>
                  </a:cubicBezTo>
                  <a:cubicBezTo>
                    <a:pt x="6806" y="15221"/>
                    <a:pt x="434" y="9851"/>
                    <a:pt x="1435" y="5481"/>
                  </a:cubicBezTo>
                  <a:cubicBezTo>
                    <a:pt x="2193" y="2303"/>
                    <a:pt x="6749" y="379"/>
                    <a:pt x="12504" y="379"/>
                  </a:cubicBezTo>
                  <a:close/>
                  <a:moveTo>
                    <a:pt x="12610" y="0"/>
                  </a:moveTo>
                  <a:cubicBezTo>
                    <a:pt x="6617" y="0"/>
                    <a:pt x="1858" y="2031"/>
                    <a:pt x="1068" y="5414"/>
                  </a:cubicBezTo>
                  <a:cubicBezTo>
                    <a:pt x="1" y="9951"/>
                    <a:pt x="6539" y="15522"/>
                    <a:pt x="15312" y="17590"/>
                  </a:cubicBezTo>
                  <a:cubicBezTo>
                    <a:pt x="17597" y="18118"/>
                    <a:pt x="19849" y="18367"/>
                    <a:pt x="21950" y="18367"/>
                  </a:cubicBezTo>
                  <a:cubicBezTo>
                    <a:pt x="27942" y="18367"/>
                    <a:pt x="32701" y="16337"/>
                    <a:pt x="33491" y="12953"/>
                  </a:cubicBezTo>
                  <a:cubicBezTo>
                    <a:pt x="34559" y="8416"/>
                    <a:pt x="28021" y="2846"/>
                    <a:pt x="19248" y="778"/>
                  </a:cubicBezTo>
                  <a:cubicBezTo>
                    <a:pt x="16962" y="250"/>
                    <a:pt x="14710" y="0"/>
                    <a:pt x="12610"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9" name="Google Shape;689;p14"/>
            <p:cNvSpPr/>
            <p:nvPr/>
          </p:nvSpPr>
          <p:spPr>
            <a:xfrm>
              <a:off x="2679575" y="3198700"/>
              <a:ext cx="732225" cy="390025"/>
            </a:xfrm>
            <a:custGeom>
              <a:avLst/>
              <a:gdLst/>
              <a:ahLst/>
              <a:cxnLst/>
              <a:rect l="l" t="t" r="r" b="b"/>
              <a:pathLst>
                <a:path w="29289" h="15601" extrusionOk="0">
                  <a:moveTo>
                    <a:pt x="10643" y="366"/>
                  </a:moveTo>
                  <a:cubicBezTo>
                    <a:pt x="12402" y="366"/>
                    <a:pt x="14293" y="578"/>
                    <a:pt x="16212" y="1029"/>
                  </a:cubicBezTo>
                  <a:cubicBezTo>
                    <a:pt x="23484" y="2730"/>
                    <a:pt x="28888" y="7267"/>
                    <a:pt x="28021" y="10936"/>
                  </a:cubicBezTo>
                  <a:cubicBezTo>
                    <a:pt x="27385" y="13626"/>
                    <a:pt x="23541" y="15240"/>
                    <a:pt x="18682" y="15240"/>
                  </a:cubicBezTo>
                  <a:cubicBezTo>
                    <a:pt x="16913" y="15240"/>
                    <a:pt x="15009" y="15026"/>
                    <a:pt x="13077" y="14572"/>
                  </a:cubicBezTo>
                  <a:cubicBezTo>
                    <a:pt x="5805" y="12871"/>
                    <a:pt x="401" y="8334"/>
                    <a:pt x="1268" y="4665"/>
                  </a:cubicBezTo>
                  <a:cubicBezTo>
                    <a:pt x="1906" y="1993"/>
                    <a:pt x="5767" y="366"/>
                    <a:pt x="10643" y="366"/>
                  </a:cubicBezTo>
                  <a:close/>
                  <a:moveTo>
                    <a:pt x="10688" y="1"/>
                  </a:moveTo>
                  <a:cubicBezTo>
                    <a:pt x="5604" y="1"/>
                    <a:pt x="1569" y="1732"/>
                    <a:pt x="902" y="4598"/>
                  </a:cubicBezTo>
                  <a:cubicBezTo>
                    <a:pt x="1" y="8468"/>
                    <a:pt x="5538" y="13205"/>
                    <a:pt x="12977" y="14939"/>
                  </a:cubicBezTo>
                  <a:cubicBezTo>
                    <a:pt x="14905" y="15389"/>
                    <a:pt x="16809" y="15601"/>
                    <a:pt x="18587" y="15601"/>
                  </a:cubicBezTo>
                  <a:cubicBezTo>
                    <a:pt x="23667" y="15601"/>
                    <a:pt x="27721" y="13869"/>
                    <a:pt x="28388" y="11003"/>
                  </a:cubicBezTo>
                  <a:cubicBezTo>
                    <a:pt x="29288" y="7134"/>
                    <a:pt x="23751" y="2397"/>
                    <a:pt x="16313" y="662"/>
                  </a:cubicBezTo>
                  <a:cubicBezTo>
                    <a:pt x="14376" y="213"/>
                    <a:pt x="12468" y="1"/>
                    <a:pt x="1068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0" name="Google Shape;690;p14"/>
            <p:cNvSpPr/>
            <p:nvPr/>
          </p:nvSpPr>
          <p:spPr>
            <a:xfrm>
              <a:off x="2744625" y="3233300"/>
              <a:ext cx="601300" cy="320850"/>
            </a:xfrm>
            <a:custGeom>
              <a:avLst/>
              <a:gdLst/>
              <a:ahLst/>
              <a:cxnLst/>
              <a:rect l="l" t="t" r="r" b="b"/>
              <a:pathLst>
                <a:path w="24052" h="12834" extrusionOk="0">
                  <a:moveTo>
                    <a:pt x="8738" y="375"/>
                  </a:moveTo>
                  <a:cubicBezTo>
                    <a:pt x="10182" y="375"/>
                    <a:pt x="11736" y="548"/>
                    <a:pt x="13310" y="913"/>
                  </a:cubicBezTo>
                  <a:cubicBezTo>
                    <a:pt x="19248" y="2280"/>
                    <a:pt x="23651" y="5983"/>
                    <a:pt x="22950" y="8952"/>
                  </a:cubicBezTo>
                  <a:cubicBezTo>
                    <a:pt x="22437" y="11153"/>
                    <a:pt x="19304" y="12458"/>
                    <a:pt x="15329" y="12458"/>
                  </a:cubicBezTo>
                  <a:cubicBezTo>
                    <a:pt x="13883" y="12458"/>
                    <a:pt x="12325" y="12285"/>
                    <a:pt x="10742" y="11921"/>
                  </a:cubicBezTo>
                  <a:cubicBezTo>
                    <a:pt x="4838" y="10553"/>
                    <a:pt x="434" y="6850"/>
                    <a:pt x="1135" y="3882"/>
                  </a:cubicBezTo>
                  <a:cubicBezTo>
                    <a:pt x="1624" y="1680"/>
                    <a:pt x="4768" y="375"/>
                    <a:pt x="8738" y="375"/>
                  </a:cubicBezTo>
                  <a:close/>
                  <a:moveTo>
                    <a:pt x="8814" y="0"/>
                  </a:moveTo>
                  <a:cubicBezTo>
                    <a:pt x="4642" y="0"/>
                    <a:pt x="1312" y="1433"/>
                    <a:pt x="768" y="3781"/>
                  </a:cubicBezTo>
                  <a:cubicBezTo>
                    <a:pt x="1" y="6950"/>
                    <a:pt x="4571" y="10853"/>
                    <a:pt x="10675" y="12288"/>
                  </a:cubicBezTo>
                  <a:cubicBezTo>
                    <a:pt x="12255" y="12659"/>
                    <a:pt x="13814" y="12833"/>
                    <a:pt x="15271" y="12833"/>
                  </a:cubicBezTo>
                  <a:cubicBezTo>
                    <a:pt x="19444" y="12833"/>
                    <a:pt x="22773" y="11401"/>
                    <a:pt x="23317" y="9052"/>
                  </a:cubicBezTo>
                  <a:cubicBezTo>
                    <a:pt x="24051" y="5850"/>
                    <a:pt x="19515" y="1980"/>
                    <a:pt x="13410" y="546"/>
                  </a:cubicBezTo>
                  <a:cubicBezTo>
                    <a:pt x="11831" y="175"/>
                    <a:pt x="10271" y="0"/>
                    <a:pt x="881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1" name="Google Shape;691;p14"/>
            <p:cNvSpPr/>
            <p:nvPr/>
          </p:nvSpPr>
          <p:spPr>
            <a:xfrm>
              <a:off x="2810500" y="3267875"/>
              <a:ext cx="470375" cy="251800"/>
            </a:xfrm>
            <a:custGeom>
              <a:avLst/>
              <a:gdLst/>
              <a:ahLst/>
              <a:cxnLst/>
              <a:rect l="l" t="t" r="r" b="b"/>
              <a:pathLst>
                <a:path w="18815" h="10072" extrusionOk="0">
                  <a:moveTo>
                    <a:pt x="6836" y="376"/>
                  </a:moveTo>
                  <a:cubicBezTo>
                    <a:pt x="7960" y="376"/>
                    <a:pt x="9174" y="511"/>
                    <a:pt x="10408" y="797"/>
                  </a:cubicBezTo>
                  <a:cubicBezTo>
                    <a:pt x="14978" y="1865"/>
                    <a:pt x="18414" y="4700"/>
                    <a:pt x="17847" y="7002"/>
                  </a:cubicBezTo>
                  <a:cubicBezTo>
                    <a:pt x="17456" y="8686"/>
                    <a:pt x="15048" y="9692"/>
                    <a:pt x="11980" y="9692"/>
                  </a:cubicBezTo>
                  <a:cubicBezTo>
                    <a:pt x="10855" y="9692"/>
                    <a:pt x="9642" y="9556"/>
                    <a:pt x="8407" y="9270"/>
                  </a:cubicBezTo>
                  <a:cubicBezTo>
                    <a:pt x="3837" y="8203"/>
                    <a:pt x="401" y="5367"/>
                    <a:pt x="968" y="3066"/>
                  </a:cubicBezTo>
                  <a:cubicBezTo>
                    <a:pt x="1359" y="1381"/>
                    <a:pt x="3768" y="376"/>
                    <a:pt x="6836" y="376"/>
                  </a:cubicBezTo>
                  <a:close/>
                  <a:moveTo>
                    <a:pt x="6892" y="1"/>
                  </a:moveTo>
                  <a:cubicBezTo>
                    <a:pt x="3626" y="1"/>
                    <a:pt x="1013" y="1134"/>
                    <a:pt x="568" y="2966"/>
                  </a:cubicBezTo>
                  <a:cubicBezTo>
                    <a:pt x="1" y="5467"/>
                    <a:pt x="3537" y="8536"/>
                    <a:pt x="8340" y="9637"/>
                  </a:cubicBezTo>
                  <a:cubicBezTo>
                    <a:pt x="9584" y="9933"/>
                    <a:pt x="10811" y="10072"/>
                    <a:pt x="11957" y="10072"/>
                  </a:cubicBezTo>
                  <a:cubicBezTo>
                    <a:pt x="15206" y="10072"/>
                    <a:pt x="17795" y="8952"/>
                    <a:pt x="18214" y="7102"/>
                  </a:cubicBezTo>
                  <a:cubicBezTo>
                    <a:pt x="18814" y="4600"/>
                    <a:pt x="15279" y="1531"/>
                    <a:pt x="10475" y="430"/>
                  </a:cubicBezTo>
                  <a:cubicBezTo>
                    <a:pt x="9244" y="138"/>
                    <a:pt x="8029" y="1"/>
                    <a:pt x="6892"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2" name="Google Shape;692;p14"/>
            <p:cNvSpPr/>
            <p:nvPr/>
          </p:nvSpPr>
          <p:spPr>
            <a:xfrm>
              <a:off x="2876400" y="3302700"/>
              <a:ext cx="338600" cy="182375"/>
            </a:xfrm>
            <a:custGeom>
              <a:avLst/>
              <a:gdLst/>
              <a:ahLst/>
              <a:cxnLst/>
              <a:rect l="l" t="t" r="r" b="b"/>
              <a:pathLst>
                <a:path w="13544" h="7295" extrusionOk="0">
                  <a:moveTo>
                    <a:pt x="4937" y="366"/>
                  </a:moveTo>
                  <a:cubicBezTo>
                    <a:pt x="5741" y="366"/>
                    <a:pt x="6604" y="464"/>
                    <a:pt x="7472" y="672"/>
                  </a:cubicBezTo>
                  <a:cubicBezTo>
                    <a:pt x="10641" y="1406"/>
                    <a:pt x="13110" y="3441"/>
                    <a:pt x="12776" y="5042"/>
                  </a:cubicBezTo>
                  <a:cubicBezTo>
                    <a:pt x="12508" y="6209"/>
                    <a:pt x="10770" y="6915"/>
                    <a:pt x="8607" y="6915"/>
                  </a:cubicBezTo>
                  <a:cubicBezTo>
                    <a:pt x="7802" y="6915"/>
                    <a:pt x="6939" y="6817"/>
                    <a:pt x="6071" y="6609"/>
                  </a:cubicBezTo>
                  <a:cubicBezTo>
                    <a:pt x="2869" y="5876"/>
                    <a:pt x="400" y="3841"/>
                    <a:pt x="767" y="2240"/>
                  </a:cubicBezTo>
                  <a:cubicBezTo>
                    <a:pt x="1035" y="1073"/>
                    <a:pt x="2773" y="366"/>
                    <a:pt x="4937" y="366"/>
                  </a:cubicBezTo>
                  <a:close/>
                  <a:moveTo>
                    <a:pt x="4961" y="1"/>
                  </a:moveTo>
                  <a:cubicBezTo>
                    <a:pt x="2606" y="1"/>
                    <a:pt x="722" y="811"/>
                    <a:pt x="400" y="2173"/>
                  </a:cubicBezTo>
                  <a:cubicBezTo>
                    <a:pt x="0" y="3974"/>
                    <a:pt x="2535" y="6176"/>
                    <a:pt x="6004" y="6976"/>
                  </a:cubicBezTo>
                  <a:cubicBezTo>
                    <a:pt x="6897" y="7193"/>
                    <a:pt x="7777" y="7295"/>
                    <a:pt x="8600" y="7295"/>
                  </a:cubicBezTo>
                  <a:cubicBezTo>
                    <a:pt x="10947" y="7295"/>
                    <a:pt x="12822" y="6467"/>
                    <a:pt x="13143" y="5108"/>
                  </a:cubicBezTo>
                  <a:cubicBezTo>
                    <a:pt x="13543" y="3307"/>
                    <a:pt x="11008" y="1106"/>
                    <a:pt x="7539" y="305"/>
                  </a:cubicBezTo>
                  <a:cubicBezTo>
                    <a:pt x="6653" y="99"/>
                    <a:pt x="5779" y="1"/>
                    <a:pt x="496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3" name="Google Shape;693;p14"/>
            <p:cNvSpPr/>
            <p:nvPr/>
          </p:nvSpPr>
          <p:spPr>
            <a:xfrm>
              <a:off x="2941450" y="3336475"/>
              <a:ext cx="208500" cy="113800"/>
            </a:xfrm>
            <a:custGeom>
              <a:avLst/>
              <a:gdLst/>
              <a:ahLst/>
              <a:cxnLst/>
              <a:rect l="l" t="t" r="r" b="b"/>
              <a:pathLst>
                <a:path w="8340" h="4552" extrusionOk="0">
                  <a:moveTo>
                    <a:pt x="3049" y="398"/>
                  </a:moveTo>
                  <a:cubicBezTo>
                    <a:pt x="3532" y="398"/>
                    <a:pt x="4051" y="459"/>
                    <a:pt x="4570" y="588"/>
                  </a:cubicBezTo>
                  <a:cubicBezTo>
                    <a:pt x="6438" y="1022"/>
                    <a:pt x="7906" y="2190"/>
                    <a:pt x="7706" y="3124"/>
                  </a:cubicBezTo>
                  <a:cubicBezTo>
                    <a:pt x="7534" y="3784"/>
                    <a:pt x="6501" y="4194"/>
                    <a:pt x="5225" y="4194"/>
                  </a:cubicBezTo>
                  <a:cubicBezTo>
                    <a:pt x="4762" y="4194"/>
                    <a:pt x="4267" y="4140"/>
                    <a:pt x="3769" y="4024"/>
                  </a:cubicBezTo>
                  <a:cubicBezTo>
                    <a:pt x="1901" y="3591"/>
                    <a:pt x="434" y="2390"/>
                    <a:pt x="634" y="1456"/>
                  </a:cubicBezTo>
                  <a:cubicBezTo>
                    <a:pt x="778" y="805"/>
                    <a:pt x="1793" y="398"/>
                    <a:pt x="3049" y="398"/>
                  </a:cubicBezTo>
                  <a:close/>
                  <a:moveTo>
                    <a:pt x="3078" y="1"/>
                  </a:moveTo>
                  <a:cubicBezTo>
                    <a:pt x="1610" y="1"/>
                    <a:pt x="466" y="519"/>
                    <a:pt x="267" y="1389"/>
                  </a:cubicBezTo>
                  <a:cubicBezTo>
                    <a:pt x="0" y="2523"/>
                    <a:pt x="1534" y="3891"/>
                    <a:pt x="3669" y="4358"/>
                  </a:cubicBezTo>
                  <a:cubicBezTo>
                    <a:pt x="4236" y="4489"/>
                    <a:pt x="4789" y="4551"/>
                    <a:pt x="5302" y="4551"/>
                  </a:cubicBezTo>
                  <a:cubicBezTo>
                    <a:pt x="6750" y="4551"/>
                    <a:pt x="7875" y="4053"/>
                    <a:pt x="8072" y="3190"/>
                  </a:cubicBezTo>
                  <a:cubicBezTo>
                    <a:pt x="8339" y="2056"/>
                    <a:pt x="6805" y="722"/>
                    <a:pt x="4670" y="188"/>
                  </a:cubicBezTo>
                  <a:cubicBezTo>
                    <a:pt x="4118" y="61"/>
                    <a:pt x="3580" y="1"/>
                    <a:pt x="307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p:cSld name="CUSTOM">
    <p:spTree>
      <p:nvGrpSpPr>
        <p:cNvPr id="1" name="Shape 878"/>
        <p:cNvGrpSpPr/>
        <p:nvPr/>
      </p:nvGrpSpPr>
      <p:grpSpPr>
        <a:xfrm>
          <a:off x="0" y="0"/>
          <a:ext cx="0" cy="0"/>
          <a:chOff x="0" y="0"/>
          <a:chExt cx="0" cy="0"/>
        </a:xfrm>
      </p:grpSpPr>
      <p:sp>
        <p:nvSpPr>
          <p:cNvPr id="879" name="Google Shape;879;p18"/>
          <p:cNvSpPr txBox="1">
            <a:spLocks noGrp="1"/>
          </p:cNvSpPr>
          <p:nvPr>
            <p:ph type="subTitle" idx="1"/>
          </p:nvPr>
        </p:nvSpPr>
        <p:spPr>
          <a:xfrm>
            <a:off x="713275" y="1703391"/>
            <a:ext cx="2194500" cy="183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b="1">
                <a:latin typeface="Francois One" panose="02000503040000020004"/>
                <a:ea typeface="Francois One" panose="02000503040000020004"/>
                <a:cs typeface="Francois One" panose="02000503040000020004"/>
                <a:sym typeface="Francois One" panose="02000503040000020004"/>
              </a:defRPr>
            </a:lvl1pPr>
            <a:lvl2pPr lvl="1" algn="ctr" rtl="0">
              <a:lnSpc>
                <a:spcPct val="100000"/>
              </a:lnSpc>
              <a:spcBef>
                <a:spcPts val="0"/>
              </a:spcBef>
              <a:spcAft>
                <a:spcPts val="0"/>
              </a:spcAft>
              <a:buNone/>
              <a:defRPr sz="2000" b="1">
                <a:latin typeface="Francois One" panose="02000503040000020004"/>
                <a:ea typeface="Francois One" panose="02000503040000020004"/>
                <a:cs typeface="Francois One" panose="02000503040000020004"/>
                <a:sym typeface="Francois One" panose="02000503040000020004"/>
              </a:defRPr>
            </a:lvl2pPr>
            <a:lvl3pPr lvl="2" algn="ctr" rtl="0">
              <a:lnSpc>
                <a:spcPct val="100000"/>
              </a:lnSpc>
              <a:spcBef>
                <a:spcPts val="0"/>
              </a:spcBef>
              <a:spcAft>
                <a:spcPts val="0"/>
              </a:spcAft>
              <a:buNone/>
              <a:defRPr sz="2000" b="1">
                <a:latin typeface="Francois One" panose="02000503040000020004"/>
                <a:ea typeface="Francois One" panose="02000503040000020004"/>
                <a:cs typeface="Francois One" panose="02000503040000020004"/>
                <a:sym typeface="Francois One" panose="02000503040000020004"/>
              </a:defRPr>
            </a:lvl3pPr>
            <a:lvl4pPr lvl="3" algn="ctr" rtl="0">
              <a:lnSpc>
                <a:spcPct val="100000"/>
              </a:lnSpc>
              <a:spcBef>
                <a:spcPts val="0"/>
              </a:spcBef>
              <a:spcAft>
                <a:spcPts val="0"/>
              </a:spcAft>
              <a:buNone/>
              <a:defRPr sz="2000" b="1">
                <a:latin typeface="Francois One" panose="02000503040000020004"/>
                <a:ea typeface="Francois One" panose="02000503040000020004"/>
                <a:cs typeface="Francois One" panose="02000503040000020004"/>
                <a:sym typeface="Francois One" panose="02000503040000020004"/>
              </a:defRPr>
            </a:lvl4pPr>
            <a:lvl5pPr lvl="4" algn="ctr" rtl="0">
              <a:lnSpc>
                <a:spcPct val="100000"/>
              </a:lnSpc>
              <a:spcBef>
                <a:spcPts val="0"/>
              </a:spcBef>
              <a:spcAft>
                <a:spcPts val="0"/>
              </a:spcAft>
              <a:buNone/>
              <a:defRPr sz="2000" b="1">
                <a:latin typeface="Francois One" panose="02000503040000020004"/>
                <a:ea typeface="Francois One" panose="02000503040000020004"/>
                <a:cs typeface="Francois One" panose="02000503040000020004"/>
                <a:sym typeface="Francois One" panose="02000503040000020004"/>
              </a:defRPr>
            </a:lvl5pPr>
            <a:lvl6pPr lvl="5" algn="ctr" rtl="0">
              <a:lnSpc>
                <a:spcPct val="100000"/>
              </a:lnSpc>
              <a:spcBef>
                <a:spcPts val="0"/>
              </a:spcBef>
              <a:spcAft>
                <a:spcPts val="0"/>
              </a:spcAft>
              <a:buNone/>
              <a:defRPr sz="2000" b="1">
                <a:latin typeface="Francois One" panose="02000503040000020004"/>
                <a:ea typeface="Francois One" panose="02000503040000020004"/>
                <a:cs typeface="Francois One" panose="02000503040000020004"/>
                <a:sym typeface="Francois One" panose="02000503040000020004"/>
              </a:defRPr>
            </a:lvl6pPr>
            <a:lvl7pPr lvl="6" algn="ctr" rtl="0">
              <a:lnSpc>
                <a:spcPct val="100000"/>
              </a:lnSpc>
              <a:spcBef>
                <a:spcPts val="0"/>
              </a:spcBef>
              <a:spcAft>
                <a:spcPts val="0"/>
              </a:spcAft>
              <a:buNone/>
              <a:defRPr sz="2000" b="1">
                <a:latin typeface="Francois One" panose="02000503040000020004"/>
                <a:ea typeface="Francois One" panose="02000503040000020004"/>
                <a:cs typeface="Francois One" panose="02000503040000020004"/>
                <a:sym typeface="Francois One" panose="02000503040000020004"/>
              </a:defRPr>
            </a:lvl7pPr>
            <a:lvl8pPr lvl="7" algn="ctr" rtl="0">
              <a:lnSpc>
                <a:spcPct val="100000"/>
              </a:lnSpc>
              <a:spcBef>
                <a:spcPts val="0"/>
              </a:spcBef>
              <a:spcAft>
                <a:spcPts val="0"/>
              </a:spcAft>
              <a:buNone/>
              <a:defRPr sz="2000" b="1">
                <a:latin typeface="Francois One" panose="02000503040000020004"/>
                <a:ea typeface="Francois One" panose="02000503040000020004"/>
                <a:cs typeface="Francois One" panose="02000503040000020004"/>
                <a:sym typeface="Francois One" panose="02000503040000020004"/>
              </a:defRPr>
            </a:lvl8pPr>
            <a:lvl9pPr lvl="8" algn="ctr" rtl="0">
              <a:lnSpc>
                <a:spcPct val="100000"/>
              </a:lnSpc>
              <a:spcBef>
                <a:spcPts val="0"/>
              </a:spcBef>
              <a:spcAft>
                <a:spcPts val="0"/>
              </a:spcAft>
              <a:buNone/>
              <a:defRPr sz="2000" b="1">
                <a:latin typeface="Francois One" panose="02000503040000020004"/>
                <a:ea typeface="Francois One" panose="02000503040000020004"/>
                <a:cs typeface="Francois One" panose="02000503040000020004"/>
                <a:sym typeface="Francois One" panose="02000503040000020004"/>
              </a:defRPr>
            </a:lvl9pPr>
          </a:lstStyle>
          <a:p/>
        </p:txBody>
      </p:sp>
      <p:sp>
        <p:nvSpPr>
          <p:cNvPr id="880" name="Google Shape;880;p18"/>
          <p:cNvSpPr txBox="1">
            <a:spLocks noGrp="1"/>
          </p:cNvSpPr>
          <p:nvPr>
            <p:ph type="subTitle" idx="2"/>
          </p:nvPr>
        </p:nvSpPr>
        <p:spPr>
          <a:xfrm>
            <a:off x="713275" y="1944191"/>
            <a:ext cx="2194500" cy="865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400"/>
            </a:lvl1pPr>
            <a:lvl2pPr lvl="1" algn="ctr" rtl="0">
              <a:lnSpc>
                <a:spcPct val="100000"/>
              </a:lnSpc>
              <a:spcBef>
                <a:spcPts val="0"/>
              </a:spcBef>
              <a:spcAft>
                <a:spcPts val="0"/>
              </a:spcAft>
              <a:buNone/>
              <a:defRPr sz="1400"/>
            </a:lvl2pPr>
            <a:lvl3pPr lvl="2" algn="ctr" rtl="0">
              <a:lnSpc>
                <a:spcPct val="100000"/>
              </a:lnSpc>
              <a:spcBef>
                <a:spcPts val="0"/>
              </a:spcBef>
              <a:spcAft>
                <a:spcPts val="0"/>
              </a:spcAft>
              <a:buNone/>
              <a:defRPr sz="1400"/>
            </a:lvl3pPr>
            <a:lvl4pPr lvl="3" algn="ctr" rtl="0">
              <a:lnSpc>
                <a:spcPct val="100000"/>
              </a:lnSpc>
              <a:spcBef>
                <a:spcPts val="0"/>
              </a:spcBef>
              <a:spcAft>
                <a:spcPts val="0"/>
              </a:spcAft>
              <a:buNone/>
              <a:defRPr sz="1400"/>
            </a:lvl4pPr>
            <a:lvl5pPr lvl="4" algn="ctr" rtl="0">
              <a:lnSpc>
                <a:spcPct val="100000"/>
              </a:lnSpc>
              <a:spcBef>
                <a:spcPts val="0"/>
              </a:spcBef>
              <a:spcAft>
                <a:spcPts val="0"/>
              </a:spcAft>
              <a:buNone/>
              <a:defRPr sz="1400"/>
            </a:lvl5pPr>
            <a:lvl6pPr lvl="5" algn="ctr" rtl="0">
              <a:lnSpc>
                <a:spcPct val="100000"/>
              </a:lnSpc>
              <a:spcBef>
                <a:spcPts val="0"/>
              </a:spcBef>
              <a:spcAft>
                <a:spcPts val="0"/>
              </a:spcAft>
              <a:buNone/>
              <a:defRPr sz="1400"/>
            </a:lvl6pPr>
            <a:lvl7pPr lvl="6" algn="ctr" rtl="0">
              <a:lnSpc>
                <a:spcPct val="100000"/>
              </a:lnSpc>
              <a:spcBef>
                <a:spcPts val="0"/>
              </a:spcBef>
              <a:spcAft>
                <a:spcPts val="0"/>
              </a:spcAft>
              <a:buNone/>
              <a:defRPr sz="1400"/>
            </a:lvl7pPr>
            <a:lvl8pPr lvl="7" algn="ctr" rtl="0">
              <a:lnSpc>
                <a:spcPct val="100000"/>
              </a:lnSpc>
              <a:spcBef>
                <a:spcPts val="0"/>
              </a:spcBef>
              <a:spcAft>
                <a:spcPts val="0"/>
              </a:spcAft>
              <a:buNone/>
              <a:defRPr sz="1400"/>
            </a:lvl8pPr>
            <a:lvl9pPr lvl="8" algn="ctr" rtl="0">
              <a:lnSpc>
                <a:spcPct val="100000"/>
              </a:lnSpc>
              <a:spcBef>
                <a:spcPts val="0"/>
              </a:spcBef>
              <a:spcAft>
                <a:spcPts val="0"/>
              </a:spcAft>
              <a:buNone/>
              <a:defRPr sz="1400"/>
            </a:lvl9pPr>
          </a:lstStyle>
          <a:p/>
        </p:txBody>
      </p:sp>
      <p:sp>
        <p:nvSpPr>
          <p:cNvPr id="881" name="Google Shape;881;p18"/>
          <p:cNvSpPr txBox="1">
            <a:spLocks noGrp="1"/>
          </p:cNvSpPr>
          <p:nvPr>
            <p:ph type="subTitle" idx="3"/>
          </p:nvPr>
        </p:nvSpPr>
        <p:spPr>
          <a:xfrm>
            <a:off x="3474750" y="1703391"/>
            <a:ext cx="2194500" cy="183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b="1">
                <a:latin typeface="Francois One" panose="02000503040000020004"/>
                <a:ea typeface="Francois One" panose="02000503040000020004"/>
                <a:cs typeface="Francois One" panose="02000503040000020004"/>
                <a:sym typeface="Francois One" panose="02000503040000020004"/>
              </a:defRPr>
            </a:lvl1pPr>
            <a:lvl2pPr lvl="1" algn="ctr" rtl="0">
              <a:lnSpc>
                <a:spcPct val="100000"/>
              </a:lnSpc>
              <a:spcBef>
                <a:spcPts val="0"/>
              </a:spcBef>
              <a:spcAft>
                <a:spcPts val="0"/>
              </a:spcAft>
              <a:buNone/>
              <a:defRPr sz="2000" b="1">
                <a:latin typeface="Francois One" panose="02000503040000020004"/>
                <a:ea typeface="Francois One" panose="02000503040000020004"/>
                <a:cs typeface="Francois One" panose="02000503040000020004"/>
                <a:sym typeface="Francois One" panose="02000503040000020004"/>
              </a:defRPr>
            </a:lvl2pPr>
            <a:lvl3pPr lvl="2" algn="ctr" rtl="0">
              <a:lnSpc>
                <a:spcPct val="100000"/>
              </a:lnSpc>
              <a:spcBef>
                <a:spcPts val="0"/>
              </a:spcBef>
              <a:spcAft>
                <a:spcPts val="0"/>
              </a:spcAft>
              <a:buNone/>
              <a:defRPr sz="2000" b="1">
                <a:latin typeface="Francois One" panose="02000503040000020004"/>
                <a:ea typeface="Francois One" panose="02000503040000020004"/>
                <a:cs typeface="Francois One" panose="02000503040000020004"/>
                <a:sym typeface="Francois One" panose="02000503040000020004"/>
              </a:defRPr>
            </a:lvl3pPr>
            <a:lvl4pPr lvl="3" algn="ctr" rtl="0">
              <a:lnSpc>
                <a:spcPct val="100000"/>
              </a:lnSpc>
              <a:spcBef>
                <a:spcPts val="0"/>
              </a:spcBef>
              <a:spcAft>
                <a:spcPts val="0"/>
              </a:spcAft>
              <a:buNone/>
              <a:defRPr sz="2000" b="1">
                <a:latin typeface="Francois One" panose="02000503040000020004"/>
                <a:ea typeface="Francois One" panose="02000503040000020004"/>
                <a:cs typeface="Francois One" panose="02000503040000020004"/>
                <a:sym typeface="Francois One" panose="02000503040000020004"/>
              </a:defRPr>
            </a:lvl4pPr>
            <a:lvl5pPr lvl="4" algn="ctr" rtl="0">
              <a:lnSpc>
                <a:spcPct val="100000"/>
              </a:lnSpc>
              <a:spcBef>
                <a:spcPts val="0"/>
              </a:spcBef>
              <a:spcAft>
                <a:spcPts val="0"/>
              </a:spcAft>
              <a:buNone/>
              <a:defRPr sz="2000" b="1">
                <a:latin typeface="Francois One" panose="02000503040000020004"/>
                <a:ea typeface="Francois One" panose="02000503040000020004"/>
                <a:cs typeface="Francois One" panose="02000503040000020004"/>
                <a:sym typeface="Francois One" panose="02000503040000020004"/>
              </a:defRPr>
            </a:lvl5pPr>
            <a:lvl6pPr lvl="5" algn="ctr" rtl="0">
              <a:lnSpc>
                <a:spcPct val="100000"/>
              </a:lnSpc>
              <a:spcBef>
                <a:spcPts val="0"/>
              </a:spcBef>
              <a:spcAft>
                <a:spcPts val="0"/>
              </a:spcAft>
              <a:buNone/>
              <a:defRPr sz="2000" b="1">
                <a:latin typeface="Francois One" panose="02000503040000020004"/>
                <a:ea typeface="Francois One" panose="02000503040000020004"/>
                <a:cs typeface="Francois One" panose="02000503040000020004"/>
                <a:sym typeface="Francois One" panose="02000503040000020004"/>
              </a:defRPr>
            </a:lvl6pPr>
            <a:lvl7pPr lvl="6" algn="ctr" rtl="0">
              <a:lnSpc>
                <a:spcPct val="100000"/>
              </a:lnSpc>
              <a:spcBef>
                <a:spcPts val="0"/>
              </a:spcBef>
              <a:spcAft>
                <a:spcPts val="0"/>
              </a:spcAft>
              <a:buNone/>
              <a:defRPr sz="2000" b="1">
                <a:latin typeface="Francois One" panose="02000503040000020004"/>
                <a:ea typeface="Francois One" panose="02000503040000020004"/>
                <a:cs typeface="Francois One" panose="02000503040000020004"/>
                <a:sym typeface="Francois One" panose="02000503040000020004"/>
              </a:defRPr>
            </a:lvl7pPr>
            <a:lvl8pPr lvl="7" algn="ctr" rtl="0">
              <a:lnSpc>
                <a:spcPct val="100000"/>
              </a:lnSpc>
              <a:spcBef>
                <a:spcPts val="0"/>
              </a:spcBef>
              <a:spcAft>
                <a:spcPts val="0"/>
              </a:spcAft>
              <a:buNone/>
              <a:defRPr sz="2000" b="1">
                <a:latin typeface="Francois One" panose="02000503040000020004"/>
                <a:ea typeface="Francois One" panose="02000503040000020004"/>
                <a:cs typeface="Francois One" panose="02000503040000020004"/>
                <a:sym typeface="Francois One" panose="02000503040000020004"/>
              </a:defRPr>
            </a:lvl8pPr>
            <a:lvl9pPr lvl="8" algn="ctr" rtl="0">
              <a:lnSpc>
                <a:spcPct val="100000"/>
              </a:lnSpc>
              <a:spcBef>
                <a:spcPts val="0"/>
              </a:spcBef>
              <a:spcAft>
                <a:spcPts val="0"/>
              </a:spcAft>
              <a:buNone/>
              <a:defRPr sz="2000" b="1">
                <a:latin typeface="Francois One" panose="02000503040000020004"/>
                <a:ea typeface="Francois One" panose="02000503040000020004"/>
                <a:cs typeface="Francois One" panose="02000503040000020004"/>
                <a:sym typeface="Francois One" panose="02000503040000020004"/>
              </a:defRPr>
            </a:lvl9pPr>
          </a:lstStyle>
          <a:p/>
        </p:txBody>
      </p:sp>
      <p:sp>
        <p:nvSpPr>
          <p:cNvPr id="882" name="Google Shape;882;p18"/>
          <p:cNvSpPr txBox="1">
            <a:spLocks noGrp="1"/>
          </p:cNvSpPr>
          <p:nvPr>
            <p:ph type="subTitle" idx="4"/>
          </p:nvPr>
        </p:nvSpPr>
        <p:spPr>
          <a:xfrm>
            <a:off x="3474750" y="1944191"/>
            <a:ext cx="2194500" cy="865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400"/>
            </a:lvl1pPr>
            <a:lvl2pPr lvl="1" algn="ctr" rtl="0">
              <a:lnSpc>
                <a:spcPct val="100000"/>
              </a:lnSpc>
              <a:spcBef>
                <a:spcPts val="0"/>
              </a:spcBef>
              <a:spcAft>
                <a:spcPts val="0"/>
              </a:spcAft>
              <a:buNone/>
              <a:defRPr sz="1400"/>
            </a:lvl2pPr>
            <a:lvl3pPr lvl="2" algn="ctr" rtl="0">
              <a:lnSpc>
                <a:spcPct val="100000"/>
              </a:lnSpc>
              <a:spcBef>
                <a:spcPts val="0"/>
              </a:spcBef>
              <a:spcAft>
                <a:spcPts val="0"/>
              </a:spcAft>
              <a:buNone/>
              <a:defRPr sz="1400"/>
            </a:lvl3pPr>
            <a:lvl4pPr lvl="3" algn="ctr" rtl="0">
              <a:lnSpc>
                <a:spcPct val="100000"/>
              </a:lnSpc>
              <a:spcBef>
                <a:spcPts val="0"/>
              </a:spcBef>
              <a:spcAft>
                <a:spcPts val="0"/>
              </a:spcAft>
              <a:buNone/>
              <a:defRPr sz="1400"/>
            </a:lvl4pPr>
            <a:lvl5pPr lvl="4" algn="ctr" rtl="0">
              <a:lnSpc>
                <a:spcPct val="100000"/>
              </a:lnSpc>
              <a:spcBef>
                <a:spcPts val="0"/>
              </a:spcBef>
              <a:spcAft>
                <a:spcPts val="0"/>
              </a:spcAft>
              <a:buNone/>
              <a:defRPr sz="1400"/>
            </a:lvl5pPr>
            <a:lvl6pPr lvl="5" algn="ctr" rtl="0">
              <a:lnSpc>
                <a:spcPct val="100000"/>
              </a:lnSpc>
              <a:spcBef>
                <a:spcPts val="0"/>
              </a:spcBef>
              <a:spcAft>
                <a:spcPts val="0"/>
              </a:spcAft>
              <a:buNone/>
              <a:defRPr sz="1400"/>
            </a:lvl6pPr>
            <a:lvl7pPr lvl="6" algn="ctr" rtl="0">
              <a:lnSpc>
                <a:spcPct val="100000"/>
              </a:lnSpc>
              <a:spcBef>
                <a:spcPts val="0"/>
              </a:spcBef>
              <a:spcAft>
                <a:spcPts val="0"/>
              </a:spcAft>
              <a:buNone/>
              <a:defRPr sz="1400"/>
            </a:lvl7pPr>
            <a:lvl8pPr lvl="7" algn="ctr" rtl="0">
              <a:lnSpc>
                <a:spcPct val="100000"/>
              </a:lnSpc>
              <a:spcBef>
                <a:spcPts val="0"/>
              </a:spcBef>
              <a:spcAft>
                <a:spcPts val="0"/>
              </a:spcAft>
              <a:buNone/>
              <a:defRPr sz="1400"/>
            </a:lvl8pPr>
            <a:lvl9pPr lvl="8" algn="ctr" rtl="0">
              <a:lnSpc>
                <a:spcPct val="100000"/>
              </a:lnSpc>
              <a:spcBef>
                <a:spcPts val="0"/>
              </a:spcBef>
              <a:spcAft>
                <a:spcPts val="0"/>
              </a:spcAft>
              <a:buNone/>
              <a:defRPr sz="1400"/>
            </a:lvl9pPr>
          </a:lstStyle>
          <a:p/>
        </p:txBody>
      </p:sp>
      <p:sp>
        <p:nvSpPr>
          <p:cNvPr id="883" name="Google Shape;883;p18"/>
          <p:cNvSpPr txBox="1">
            <a:spLocks noGrp="1"/>
          </p:cNvSpPr>
          <p:nvPr>
            <p:ph type="subTitle" idx="5"/>
          </p:nvPr>
        </p:nvSpPr>
        <p:spPr>
          <a:xfrm>
            <a:off x="6236225" y="1703391"/>
            <a:ext cx="2194500" cy="183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b="1">
                <a:latin typeface="Francois One" panose="02000503040000020004"/>
                <a:ea typeface="Francois One" panose="02000503040000020004"/>
                <a:cs typeface="Francois One" panose="02000503040000020004"/>
                <a:sym typeface="Francois One" panose="02000503040000020004"/>
              </a:defRPr>
            </a:lvl1pPr>
            <a:lvl2pPr lvl="1" algn="ctr" rtl="0">
              <a:lnSpc>
                <a:spcPct val="100000"/>
              </a:lnSpc>
              <a:spcBef>
                <a:spcPts val="0"/>
              </a:spcBef>
              <a:spcAft>
                <a:spcPts val="0"/>
              </a:spcAft>
              <a:buNone/>
              <a:defRPr sz="2000" b="1">
                <a:latin typeface="Francois One" panose="02000503040000020004"/>
                <a:ea typeface="Francois One" panose="02000503040000020004"/>
                <a:cs typeface="Francois One" panose="02000503040000020004"/>
                <a:sym typeface="Francois One" panose="02000503040000020004"/>
              </a:defRPr>
            </a:lvl2pPr>
            <a:lvl3pPr lvl="2" algn="ctr" rtl="0">
              <a:lnSpc>
                <a:spcPct val="100000"/>
              </a:lnSpc>
              <a:spcBef>
                <a:spcPts val="0"/>
              </a:spcBef>
              <a:spcAft>
                <a:spcPts val="0"/>
              </a:spcAft>
              <a:buNone/>
              <a:defRPr sz="2000" b="1">
                <a:latin typeface="Francois One" panose="02000503040000020004"/>
                <a:ea typeface="Francois One" panose="02000503040000020004"/>
                <a:cs typeface="Francois One" panose="02000503040000020004"/>
                <a:sym typeface="Francois One" panose="02000503040000020004"/>
              </a:defRPr>
            </a:lvl3pPr>
            <a:lvl4pPr lvl="3" algn="ctr" rtl="0">
              <a:lnSpc>
                <a:spcPct val="100000"/>
              </a:lnSpc>
              <a:spcBef>
                <a:spcPts val="0"/>
              </a:spcBef>
              <a:spcAft>
                <a:spcPts val="0"/>
              </a:spcAft>
              <a:buNone/>
              <a:defRPr sz="2000" b="1">
                <a:latin typeface="Francois One" panose="02000503040000020004"/>
                <a:ea typeface="Francois One" panose="02000503040000020004"/>
                <a:cs typeface="Francois One" panose="02000503040000020004"/>
                <a:sym typeface="Francois One" panose="02000503040000020004"/>
              </a:defRPr>
            </a:lvl4pPr>
            <a:lvl5pPr lvl="4" algn="ctr" rtl="0">
              <a:lnSpc>
                <a:spcPct val="100000"/>
              </a:lnSpc>
              <a:spcBef>
                <a:spcPts val="0"/>
              </a:spcBef>
              <a:spcAft>
                <a:spcPts val="0"/>
              </a:spcAft>
              <a:buNone/>
              <a:defRPr sz="2000" b="1">
                <a:latin typeface="Francois One" panose="02000503040000020004"/>
                <a:ea typeface="Francois One" panose="02000503040000020004"/>
                <a:cs typeface="Francois One" panose="02000503040000020004"/>
                <a:sym typeface="Francois One" panose="02000503040000020004"/>
              </a:defRPr>
            </a:lvl5pPr>
            <a:lvl6pPr lvl="5" algn="ctr" rtl="0">
              <a:lnSpc>
                <a:spcPct val="100000"/>
              </a:lnSpc>
              <a:spcBef>
                <a:spcPts val="0"/>
              </a:spcBef>
              <a:spcAft>
                <a:spcPts val="0"/>
              </a:spcAft>
              <a:buNone/>
              <a:defRPr sz="2000" b="1">
                <a:latin typeface="Francois One" panose="02000503040000020004"/>
                <a:ea typeface="Francois One" panose="02000503040000020004"/>
                <a:cs typeface="Francois One" panose="02000503040000020004"/>
                <a:sym typeface="Francois One" panose="02000503040000020004"/>
              </a:defRPr>
            </a:lvl6pPr>
            <a:lvl7pPr lvl="6" algn="ctr" rtl="0">
              <a:lnSpc>
                <a:spcPct val="100000"/>
              </a:lnSpc>
              <a:spcBef>
                <a:spcPts val="0"/>
              </a:spcBef>
              <a:spcAft>
                <a:spcPts val="0"/>
              </a:spcAft>
              <a:buNone/>
              <a:defRPr sz="2000" b="1">
                <a:latin typeface="Francois One" panose="02000503040000020004"/>
                <a:ea typeface="Francois One" panose="02000503040000020004"/>
                <a:cs typeface="Francois One" panose="02000503040000020004"/>
                <a:sym typeface="Francois One" panose="02000503040000020004"/>
              </a:defRPr>
            </a:lvl7pPr>
            <a:lvl8pPr lvl="7" algn="ctr" rtl="0">
              <a:lnSpc>
                <a:spcPct val="100000"/>
              </a:lnSpc>
              <a:spcBef>
                <a:spcPts val="0"/>
              </a:spcBef>
              <a:spcAft>
                <a:spcPts val="0"/>
              </a:spcAft>
              <a:buNone/>
              <a:defRPr sz="2000" b="1">
                <a:latin typeface="Francois One" panose="02000503040000020004"/>
                <a:ea typeface="Francois One" panose="02000503040000020004"/>
                <a:cs typeface="Francois One" panose="02000503040000020004"/>
                <a:sym typeface="Francois One" panose="02000503040000020004"/>
              </a:defRPr>
            </a:lvl8pPr>
            <a:lvl9pPr lvl="8" algn="ctr" rtl="0">
              <a:lnSpc>
                <a:spcPct val="100000"/>
              </a:lnSpc>
              <a:spcBef>
                <a:spcPts val="0"/>
              </a:spcBef>
              <a:spcAft>
                <a:spcPts val="0"/>
              </a:spcAft>
              <a:buNone/>
              <a:defRPr sz="2000" b="1">
                <a:latin typeface="Francois One" panose="02000503040000020004"/>
                <a:ea typeface="Francois One" panose="02000503040000020004"/>
                <a:cs typeface="Francois One" panose="02000503040000020004"/>
                <a:sym typeface="Francois One" panose="02000503040000020004"/>
              </a:defRPr>
            </a:lvl9pPr>
          </a:lstStyle>
          <a:p/>
        </p:txBody>
      </p:sp>
      <p:sp>
        <p:nvSpPr>
          <p:cNvPr id="884" name="Google Shape;884;p18"/>
          <p:cNvSpPr txBox="1">
            <a:spLocks noGrp="1"/>
          </p:cNvSpPr>
          <p:nvPr>
            <p:ph type="subTitle" idx="6"/>
          </p:nvPr>
        </p:nvSpPr>
        <p:spPr>
          <a:xfrm>
            <a:off x="6236225" y="1944191"/>
            <a:ext cx="2194500" cy="865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400"/>
            </a:lvl1pPr>
            <a:lvl2pPr lvl="1" algn="ctr" rtl="0">
              <a:lnSpc>
                <a:spcPct val="100000"/>
              </a:lnSpc>
              <a:spcBef>
                <a:spcPts val="0"/>
              </a:spcBef>
              <a:spcAft>
                <a:spcPts val="0"/>
              </a:spcAft>
              <a:buNone/>
              <a:defRPr sz="1400"/>
            </a:lvl2pPr>
            <a:lvl3pPr lvl="2" algn="ctr" rtl="0">
              <a:lnSpc>
                <a:spcPct val="100000"/>
              </a:lnSpc>
              <a:spcBef>
                <a:spcPts val="0"/>
              </a:spcBef>
              <a:spcAft>
                <a:spcPts val="0"/>
              </a:spcAft>
              <a:buNone/>
              <a:defRPr sz="1400"/>
            </a:lvl3pPr>
            <a:lvl4pPr lvl="3" algn="ctr" rtl="0">
              <a:lnSpc>
                <a:spcPct val="100000"/>
              </a:lnSpc>
              <a:spcBef>
                <a:spcPts val="0"/>
              </a:spcBef>
              <a:spcAft>
                <a:spcPts val="0"/>
              </a:spcAft>
              <a:buNone/>
              <a:defRPr sz="1400"/>
            </a:lvl4pPr>
            <a:lvl5pPr lvl="4" algn="ctr" rtl="0">
              <a:lnSpc>
                <a:spcPct val="100000"/>
              </a:lnSpc>
              <a:spcBef>
                <a:spcPts val="0"/>
              </a:spcBef>
              <a:spcAft>
                <a:spcPts val="0"/>
              </a:spcAft>
              <a:buNone/>
              <a:defRPr sz="1400"/>
            </a:lvl5pPr>
            <a:lvl6pPr lvl="5" algn="ctr" rtl="0">
              <a:lnSpc>
                <a:spcPct val="100000"/>
              </a:lnSpc>
              <a:spcBef>
                <a:spcPts val="0"/>
              </a:spcBef>
              <a:spcAft>
                <a:spcPts val="0"/>
              </a:spcAft>
              <a:buNone/>
              <a:defRPr sz="1400"/>
            </a:lvl6pPr>
            <a:lvl7pPr lvl="6" algn="ctr" rtl="0">
              <a:lnSpc>
                <a:spcPct val="100000"/>
              </a:lnSpc>
              <a:spcBef>
                <a:spcPts val="0"/>
              </a:spcBef>
              <a:spcAft>
                <a:spcPts val="0"/>
              </a:spcAft>
              <a:buNone/>
              <a:defRPr sz="1400"/>
            </a:lvl7pPr>
            <a:lvl8pPr lvl="7" algn="ctr" rtl="0">
              <a:lnSpc>
                <a:spcPct val="100000"/>
              </a:lnSpc>
              <a:spcBef>
                <a:spcPts val="0"/>
              </a:spcBef>
              <a:spcAft>
                <a:spcPts val="0"/>
              </a:spcAft>
              <a:buNone/>
              <a:defRPr sz="1400"/>
            </a:lvl8pPr>
            <a:lvl9pPr lvl="8" algn="ctr" rtl="0">
              <a:lnSpc>
                <a:spcPct val="100000"/>
              </a:lnSpc>
              <a:spcBef>
                <a:spcPts val="0"/>
              </a:spcBef>
              <a:spcAft>
                <a:spcPts val="0"/>
              </a:spcAft>
              <a:buNone/>
              <a:defRPr sz="1400"/>
            </a:lvl9pPr>
          </a:lstStyle>
          <a:p/>
        </p:txBody>
      </p:sp>
      <p:sp>
        <p:nvSpPr>
          <p:cNvPr id="885" name="Google Shape;885;p18"/>
          <p:cNvSpPr txBox="1">
            <a:spLocks noGrp="1"/>
          </p:cNvSpPr>
          <p:nvPr>
            <p:ph type="title"/>
          </p:nvPr>
        </p:nvSpPr>
        <p:spPr>
          <a:xfrm>
            <a:off x="713225" y="548640"/>
            <a:ext cx="7717500" cy="292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800"/>
              <a:buNone/>
              <a:defRPr b="1"/>
            </a:lvl1pPr>
            <a:lvl2pPr lvl="1" algn="ctr" rtl="0">
              <a:spcBef>
                <a:spcPts val="0"/>
              </a:spcBef>
              <a:spcAft>
                <a:spcPts val="0"/>
              </a:spcAft>
              <a:buClr>
                <a:schemeClr val="dk1"/>
              </a:buClr>
              <a:buSzPts val="2800"/>
              <a:buNone/>
              <a:defRPr sz="2800">
                <a:solidFill>
                  <a:schemeClr val="dk1"/>
                </a:solidFill>
              </a:defRPr>
            </a:lvl2pPr>
            <a:lvl3pPr lvl="2" algn="ctr" rtl="0">
              <a:spcBef>
                <a:spcPts val="0"/>
              </a:spcBef>
              <a:spcAft>
                <a:spcPts val="0"/>
              </a:spcAft>
              <a:buClr>
                <a:schemeClr val="dk1"/>
              </a:buClr>
              <a:buSzPts val="2800"/>
              <a:buNone/>
              <a:defRPr sz="2800">
                <a:solidFill>
                  <a:schemeClr val="dk1"/>
                </a:solidFill>
              </a:defRPr>
            </a:lvl3pPr>
            <a:lvl4pPr lvl="3" algn="ctr" rtl="0">
              <a:spcBef>
                <a:spcPts val="0"/>
              </a:spcBef>
              <a:spcAft>
                <a:spcPts val="0"/>
              </a:spcAft>
              <a:buClr>
                <a:schemeClr val="dk1"/>
              </a:buClr>
              <a:buSzPts val="2800"/>
              <a:buNone/>
              <a:defRPr sz="2800">
                <a:solidFill>
                  <a:schemeClr val="dk1"/>
                </a:solidFill>
              </a:defRPr>
            </a:lvl4pPr>
            <a:lvl5pPr lvl="4" algn="ctr" rtl="0">
              <a:spcBef>
                <a:spcPts val="0"/>
              </a:spcBef>
              <a:spcAft>
                <a:spcPts val="0"/>
              </a:spcAft>
              <a:buClr>
                <a:schemeClr val="dk1"/>
              </a:buClr>
              <a:buSzPts val="2800"/>
              <a:buNone/>
              <a:defRPr sz="2800">
                <a:solidFill>
                  <a:schemeClr val="dk1"/>
                </a:solidFill>
              </a:defRPr>
            </a:lvl5pPr>
            <a:lvl6pPr lvl="5" algn="ctr" rtl="0">
              <a:spcBef>
                <a:spcPts val="0"/>
              </a:spcBef>
              <a:spcAft>
                <a:spcPts val="0"/>
              </a:spcAft>
              <a:buClr>
                <a:schemeClr val="dk1"/>
              </a:buClr>
              <a:buSzPts val="2800"/>
              <a:buNone/>
              <a:defRPr sz="2800">
                <a:solidFill>
                  <a:schemeClr val="dk1"/>
                </a:solidFill>
              </a:defRPr>
            </a:lvl6pPr>
            <a:lvl7pPr lvl="6" algn="ctr" rtl="0">
              <a:spcBef>
                <a:spcPts val="0"/>
              </a:spcBef>
              <a:spcAft>
                <a:spcPts val="0"/>
              </a:spcAft>
              <a:buClr>
                <a:schemeClr val="dk1"/>
              </a:buClr>
              <a:buSzPts val="2800"/>
              <a:buNone/>
              <a:defRPr sz="2800">
                <a:solidFill>
                  <a:schemeClr val="dk1"/>
                </a:solidFill>
              </a:defRPr>
            </a:lvl7pPr>
            <a:lvl8pPr lvl="7" algn="ctr" rtl="0">
              <a:spcBef>
                <a:spcPts val="0"/>
              </a:spcBef>
              <a:spcAft>
                <a:spcPts val="0"/>
              </a:spcAft>
              <a:buClr>
                <a:schemeClr val="dk1"/>
              </a:buClr>
              <a:buSzPts val="2800"/>
              <a:buNone/>
              <a:defRPr sz="2800">
                <a:solidFill>
                  <a:schemeClr val="dk1"/>
                </a:solidFill>
              </a:defRPr>
            </a:lvl8pPr>
            <a:lvl9pPr lvl="8" algn="ctr" rtl="0">
              <a:spcBef>
                <a:spcPts val="0"/>
              </a:spcBef>
              <a:spcAft>
                <a:spcPts val="0"/>
              </a:spcAft>
              <a:buClr>
                <a:schemeClr val="dk1"/>
              </a:buClr>
              <a:buSzPts val="2800"/>
              <a:buNone/>
              <a:defRPr sz="2800">
                <a:solidFill>
                  <a:schemeClr val="dk1"/>
                </a:solidFill>
              </a:defRPr>
            </a:lvl9pPr>
          </a:lstStyle>
          <a:p/>
        </p:txBody>
      </p:sp>
      <p:grpSp>
        <p:nvGrpSpPr>
          <p:cNvPr id="886" name="Google Shape;886;p18"/>
          <p:cNvGrpSpPr/>
          <p:nvPr/>
        </p:nvGrpSpPr>
        <p:grpSpPr>
          <a:xfrm rot="3388130">
            <a:off x="8350729" y="233491"/>
            <a:ext cx="1373524" cy="922941"/>
            <a:chOff x="2302238" y="842175"/>
            <a:chExt cx="1373500" cy="922925"/>
          </a:xfrm>
        </p:grpSpPr>
        <p:sp>
          <p:nvSpPr>
            <p:cNvPr id="887" name="Google Shape;887;p18"/>
            <p:cNvSpPr/>
            <p:nvPr/>
          </p:nvSpPr>
          <p:spPr>
            <a:xfrm>
              <a:off x="2302238" y="1213850"/>
              <a:ext cx="911500" cy="492875"/>
            </a:xfrm>
            <a:custGeom>
              <a:avLst/>
              <a:gdLst/>
              <a:ahLst/>
              <a:cxnLst/>
              <a:rect l="l" t="t" r="r" b="b"/>
              <a:pathLst>
                <a:path w="36460" h="19715" extrusionOk="0">
                  <a:moveTo>
                    <a:pt x="18213" y="1"/>
                  </a:moveTo>
                  <a:cubicBezTo>
                    <a:pt x="8139" y="1"/>
                    <a:pt x="0" y="4404"/>
                    <a:pt x="0" y="9841"/>
                  </a:cubicBezTo>
                  <a:cubicBezTo>
                    <a:pt x="0" y="15278"/>
                    <a:pt x="8139" y="19715"/>
                    <a:pt x="18213" y="19715"/>
                  </a:cubicBezTo>
                  <a:cubicBezTo>
                    <a:pt x="28287" y="19715"/>
                    <a:pt x="36460" y="15278"/>
                    <a:pt x="36460" y="9841"/>
                  </a:cubicBezTo>
                  <a:cubicBezTo>
                    <a:pt x="36460" y="4404"/>
                    <a:pt x="28287" y="1"/>
                    <a:pt x="1821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8" name="Google Shape;888;p18"/>
            <p:cNvSpPr/>
            <p:nvPr/>
          </p:nvSpPr>
          <p:spPr>
            <a:xfrm>
              <a:off x="2302238" y="1273075"/>
              <a:ext cx="911500" cy="492025"/>
            </a:xfrm>
            <a:custGeom>
              <a:avLst/>
              <a:gdLst/>
              <a:ahLst/>
              <a:cxnLst/>
              <a:rect l="l" t="t" r="r" b="b"/>
              <a:pathLst>
                <a:path w="36460" h="19681" extrusionOk="0">
                  <a:moveTo>
                    <a:pt x="18247" y="0"/>
                  </a:moveTo>
                  <a:cubicBezTo>
                    <a:pt x="9740" y="0"/>
                    <a:pt x="2602" y="3136"/>
                    <a:pt x="567" y="7372"/>
                  </a:cubicBezTo>
                  <a:lnTo>
                    <a:pt x="0" y="7372"/>
                  </a:lnTo>
                  <a:lnTo>
                    <a:pt x="0" y="9841"/>
                  </a:lnTo>
                  <a:cubicBezTo>
                    <a:pt x="0" y="15278"/>
                    <a:pt x="8139" y="19681"/>
                    <a:pt x="18213" y="19681"/>
                  </a:cubicBezTo>
                  <a:cubicBezTo>
                    <a:pt x="28287" y="19681"/>
                    <a:pt x="36460" y="15278"/>
                    <a:pt x="36460" y="9841"/>
                  </a:cubicBezTo>
                  <a:lnTo>
                    <a:pt x="36460" y="7372"/>
                  </a:lnTo>
                  <a:lnTo>
                    <a:pt x="35892" y="7372"/>
                  </a:lnTo>
                  <a:cubicBezTo>
                    <a:pt x="33858" y="3136"/>
                    <a:pt x="26719" y="0"/>
                    <a:pt x="18247"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9" name="Google Shape;889;p18"/>
            <p:cNvSpPr/>
            <p:nvPr/>
          </p:nvSpPr>
          <p:spPr>
            <a:xfrm>
              <a:off x="2496538" y="1272875"/>
              <a:ext cx="331925" cy="131475"/>
            </a:xfrm>
            <a:custGeom>
              <a:avLst/>
              <a:gdLst/>
              <a:ahLst/>
              <a:cxnLst/>
              <a:rect l="l" t="t" r="r" b="b"/>
              <a:pathLst>
                <a:path w="13277" h="5259" extrusionOk="0">
                  <a:moveTo>
                    <a:pt x="11887" y="1"/>
                  </a:moveTo>
                  <a:cubicBezTo>
                    <a:pt x="11815" y="1"/>
                    <a:pt x="11744" y="4"/>
                    <a:pt x="11675" y="8"/>
                  </a:cubicBezTo>
                  <a:cubicBezTo>
                    <a:pt x="11108" y="8"/>
                    <a:pt x="10541" y="8"/>
                    <a:pt x="9941" y="42"/>
                  </a:cubicBezTo>
                  <a:cubicBezTo>
                    <a:pt x="8707" y="108"/>
                    <a:pt x="7439" y="275"/>
                    <a:pt x="6205" y="475"/>
                  </a:cubicBezTo>
                  <a:cubicBezTo>
                    <a:pt x="4904" y="675"/>
                    <a:pt x="3603" y="942"/>
                    <a:pt x="2335" y="1376"/>
                  </a:cubicBezTo>
                  <a:cubicBezTo>
                    <a:pt x="1501" y="1676"/>
                    <a:pt x="634" y="2076"/>
                    <a:pt x="134" y="2944"/>
                  </a:cubicBezTo>
                  <a:cubicBezTo>
                    <a:pt x="67" y="3044"/>
                    <a:pt x="0" y="3177"/>
                    <a:pt x="0" y="3311"/>
                  </a:cubicBezTo>
                  <a:cubicBezTo>
                    <a:pt x="0" y="3644"/>
                    <a:pt x="301" y="3878"/>
                    <a:pt x="567" y="4011"/>
                  </a:cubicBezTo>
                  <a:cubicBezTo>
                    <a:pt x="1068" y="4278"/>
                    <a:pt x="1602" y="4545"/>
                    <a:pt x="2169" y="4745"/>
                  </a:cubicBezTo>
                  <a:cubicBezTo>
                    <a:pt x="3041" y="5065"/>
                    <a:pt x="3990" y="5258"/>
                    <a:pt x="4904" y="5258"/>
                  </a:cubicBezTo>
                  <a:cubicBezTo>
                    <a:pt x="5038" y="5258"/>
                    <a:pt x="5172" y="5254"/>
                    <a:pt x="5304" y="5245"/>
                  </a:cubicBezTo>
                  <a:cubicBezTo>
                    <a:pt x="5471" y="5212"/>
                    <a:pt x="5671" y="5212"/>
                    <a:pt x="5805" y="5045"/>
                  </a:cubicBezTo>
                  <a:cubicBezTo>
                    <a:pt x="5838" y="5012"/>
                    <a:pt x="5871" y="4912"/>
                    <a:pt x="5871" y="4845"/>
                  </a:cubicBezTo>
                  <a:cubicBezTo>
                    <a:pt x="5838" y="4678"/>
                    <a:pt x="5671" y="4645"/>
                    <a:pt x="5538" y="4612"/>
                  </a:cubicBezTo>
                  <a:cubicBezTo>
                    <a:pt x="5304" y="4612"/>
                    <a:pt x="5104" y="4545"/>
                    <a:pt x="4904" y="4478"/>
                  </a:cubicBezTo>
                  <a:cubicBezTo>
                    <a:pt x="4737" y="4411"/>
                    <a:pt x="4570" y="4311"/>
                    <a:pt x="4504" y="4145"/>
                  </a:cubicBezTo>
                  <a:cubicBezTo>
                    <a:pt x="4470" y="3911"/>
                    <a:pt x="4604" y="3711"/>
                    <a:pt x="4737" y="3611"/>
                  </a:cubicBezTo>
                  <a:cubicBezTo>
                    <a:pt x="6105" y="2610"/>
                    <a:pt x="8039" y="2277"/>
                    <a:pt x="9607" y="2176"/>
                  </a:cubicBezTo>
                  <a:cubicBezTo>
                    <a:pt x="9874" y="2176"/>
                    <a:pt x="10141" y="2176"/>
                    <a:pt x="10374" y="2310"/>
                  </a:cubicBezTo>
                  <a:cubicBezTo>
                    <a:pt x="10675" y="2477"/>
                    <a:pt x="10875" y="2877"/>
                    <a:pt x="10975" y="3244"/>
                  </a:cubicBezTo>
                  <a:cubicBezTo>
                    <a:pt x="11075" y="3511"/>
                    <a:pt x="11142" y="3744"/>
                    <a:pt x="11275" y="3944"/>
                  </a:cubicBezTo>
                  <a:cubicBezTo>
                    <a:pt x="11380" y="4081"/>
                    <a:pt x="11473" y="4135"/>
                    <a:pt x="11557" y="4135"/>
                  </a:cubicBezTo>
                  <a:cubicBezTo>
                    <a:pt x="11738" y="4135"/>
                    <a:pt x="11883" y="3883"/>
                    <a:pt x="12042" y="3678"/>
                  </a:cubicBezTo>
                  <a:cubicBezTo>
                    <a:pt x="12343" y="3344"/>
                    <a:pt x="12676" y="3077"/>
                    <a:pt x="12910" y="2677"/>
                  </a:cubicBezTo>
                  <a:cubicBezTo>
                    <a:pt x="13176" y="2210"/>
                    <a:pt x="13277" y="1609"/>
                    <a:pt x="13210" y="1042"/>
                  </a:cubicBezTo>
                  <a:cubicBezTo>
                    <a:pt x="13176" y="876"/>
                    <a:pt x="13143" y="675"/>
                    <a:pt x="13043" y="509"/>
                  </a:cubicBezTo>
                  <a:cubicBezTo>
                    <a:pt x="12813" y="106"/>
                    <a:pt x="12335" y="1"/>
                    <a:pt x="1188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0" name="Google Shape;890;p18"/>
            <p:cNvSpPr/>
            <p:nvPr/>
          </p:nvSpPr>
          <p:spPr>
            <a:xfrm>
              <a:off x="2825938" y="1293725"/>
              <a:ext cx="290225" cy="157950"/>
            </a:xfrm>
            <a:custGeom>
              <a:avLst/>
              <a:gdLst/>
              <a:ahLst/>
              <a:cxnLst/>
              <a:rect l="l" t="t" r="r" b="b"/>
              <a:pathLst>
                <a:path w="11609" h="6318" extrusionOk="0">
                  <a:moveTo>
                    <a:pt x="5404" y="1"/>
                  </a:moveTo>
                  <a:cubicBezTo>
                    <a:pt x="4287" y="1"/>
                    <a:pt x="3136" y="521"/>
                    <a:pt x="2169" y="1042"/>
                  </a:cubicBezTo>
                  <a:cubicBezTo>
                    <a:pt x="1368" y="1476"/>
                    <a:pt x="601" y="2076"/>
                    <a:pt x="67" y="2877"/>
                  </a:cubicBezTo>
                  <a:cubicBezTo>
                    <a:pt x="34" y="2944"/>
                    <a:pt x="0" y="3010"/>
                    <a:pt x="0" y="3077"/>
                  </a:cubicBezTo>
                  <a:cubicBezTo>
                    <a:pt x="34" y="3144"/>
                    <a:pt x="67" y="3177"/>
                    <a:pt x="134" y="3210"/>
                  </a:cubicBezTo>
                  <a:cubicBezTo>
                    <a:pt x="272" y="3274"/>
                    <a:pt x="414" y="3301"/>
                    <a:pt x="558" y="3301"/>
                  </a:cubicBezTo>
                  <a:cubicBezTo>
                    <a:pt x="865" y="3301"/>
                    <a:pt x="1183" y="3180"/>
                    <a:pt x="1502" y="3044"/>
                  </a:cubicBezTo>
                  <a:cubicBezTo>
                    <a:pt x="2202" y="2743"/>
                    <a:pt x="2903" y="2443"/>
                    <a:pt x="3603" y="2143"/>
                  </a:cubicBezTo>
                  <a:cubicBezTo>
                    <a:pt x="3765" y="2071"/>
                    <a:pt x="3966" y="2009"/>
                    <a:pt x="4154" y="2009"/>
                  </a:cubicBezTo>
                  <a:cubicBezTo>
                    <a:pt x="4313" y="2009"/>
                    <a:pt x="4463" y="2054"/>
                    <a:pt x="4570" y="2176"/>
                  </a:cubicBezTo>
                  <a:cubicBezTo>
                    <a:pt x="4737" y="2377"/>
                    <a:pt x="4771" y="2677"/>
                    <a:pt x="4871" y="2910"/>
                  </a:cubicBezTo>
                  <a:cubicBezTo>
                    <a:pt x="5004" y="3244"/>
                    <a:pt x="5271" y="3444"/>
                    <a:pt x="5538" y="3611"/>
                  </a:cubicBezTo>
                  <a:cubicBezTo>
                    <a:pt x="5805" y="3744"/>
                    <a:pt x="6105" y="3844"/>
                    <a:pt x="6372" y="3978"/>
                  </a:cubicBezTo>
                  <a:cubicBezTo>
                    <a:pt x="6705" y="4144"/>
                    <a:pt x="7005" y="4411"/>
                    <a:pt x="7239" y="4712"/>
                  </a:cubicBezTo>
                  <a:cubicBezTo>
                    <a:pt x="7339" y="4845"/>
                    <a:pt x="7439" y="5012"/>
                    <a:pt x="7439" y="5179"/>
                  </a:cubicBezTo>
                  <a:cubicBezTo>
                    <a:pt x="7439" y="5345"/>
                    <a:pt x="7306" y="5445"/>
                    <a:pt x="7206" y="5512"/>
                  </a:cubicBezTo>
                  <a:cubicBezTo>
                    <a:pt x="7072" y="5579"/>
                    <a:pt x="6939" y="5579"/>
                    <a:pt x="6805" y="5579"/>
                  </a:cubicBezTo>
                  <a:cubicBezTo>
                    <a:pt x="6338" y="5579"/>
                    <a:pt x="5838" y="5579"/>
                    <a:pt x="5371" y="5612"/>
                  </a:cubicBezTo>
                  <a:cubicBezTo>
                    <a:pt x="5238" y="5612"/>
                    <a:pt x="5137" y="5612"/>
                    <a:pt x="5037" y="5646"/>
                  </a:cubicBezTo>
                  <a:cubicBezTo>
                    <a:pt x="4937" y="5712"/>
                    <a:pt x="4837" y="5846"/>
                    <a:pt x="4871" y="5979"/>
                  </a:cubicBezTo>
                  <a:cubicBezTo>
                    <a:pt x="5071" y="6068"/>
                    <a:pt x="5286" y="6098"/>
                    <a:pt x="5496" y="6098"/>
                  </a:cubicBezTo>
                  <a:cubicBezTo>
                    <a:pt x="5601" y="6098"/>
                    <a:pt x="5705" y="6090"/>
                    <a:pt x="5805" y="6079"/>
                  </a:cubicBezTo>
                  <a:cubicBezTo>
                    <a:pt x="5976" y="6073"/>
                    <a:pt x="6149" y="6071"/>
                    <a:pt x="6322" y="6071"/>
                  </a:cubicBezTo>
                  <a:cubicBezTo>
                    <a:pt x="7158" y="6071"/>
                    <a:pt x="8005" y="6135"/>
                    <a:pt x="8807" y="6246"/>
                  </a:cubicBezTo>
                  <a:cubicBezTo>
                    <a:pt x="9093" y="6278"/>
                    <a:pt x="9379" y="6317"/>
                    <a:pt x="9658" y="6317"/>
                  </a:cubicBezTo>
                  <a:cubicBezTo>
                    <a:pt x="9964" y="6317"/>
                    <a:pt x="10262" y="6270"/>
                    <a:pt x="10541" y="6113"/>
                  </a:cubicBezTo>
                  <a:cubicBezTo>
                    <a:pt x="10908" y="5912"/>
                    <a:pt x="11175" y="5512"/>
                    <a:pt x="11342" y="5112"/>
                  </a:cubicBezTo>
                  <a:cubicBezTo>
                    <a:pt x="11509" y="4778"/>
                    <a:pt x="11609" y="4411"/>
                    <a:pt x="11542" y="4044"/>
                  </a:cubicBezTo>
                  <a:cubicBezTo>
                    <a:pt x="11509" y="3778"/>
                    <a:pt x="11409" y="3544"/>
                    <a:pt x="11275" y="3344"/>
                  </a:cubicBezTo>
                  <a:cubicBezTo>
                    <a:pt x="10942" y="2743"/>
                    <a:pt x="10441" y="2343"/>
                    <a:pt x="9908" y="2010"/>
                  </a:cubicBezTo>
                  <a:cubicBezTo>
                    <a:pt x="9407" y="1676"/>
                    <a:pt x="8840" y="1443"/>
                    <a:pt x="8273" y="1176"/>
                  </a:cubicBezTo>
                  <a:cubicBezTo>
                    <a:pt x="7706" y="842"/>
                    <a:pt x="7139" y="475"/>
                    <a:pt x="6538" y="208"/>
                  </a:cubicBezTo>
                  <a:cubicBezTo>
                    <a:pt x="6170" y="63"/>
                    <a:pt x="5789" y="1"/>
                    <a:pt x="5404"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1" name="Google Shape;891;p18"/>
            <p:cNvSpPr/>
            <p:nvPr/>
          </p:nvSpPr>
          <p:spPr>
            <a:xfrm>
              <a:off x="2399788" y="1416500"/>
              <a:ext cx="284400" cy="187050"/>
            </a:xfrm>
            <a:custGeom>
              <a:avLst/>
              <a:gdLst/>
              <a:ahLst/>
              <a:cxnLst/>
              <a:rect l="l" t="t" r="r" b="b"/>
              <a:pathLst>
                <a:path w="11376" h="7482" extrusionOk="0">
                  <a:moveTo>
                    <a:pt x="6305" y="1"/>
                  </a:moveTo>
                  <a:cubicBezTo>
                    <a:pt x="5805" y="1"/>
                    <a:pt x="5338" y="101"/>
                    <a:pt x="4838" y="101"/>
                  </a:cubicBezTo>
                  <a:cubicBezTo>
                    <a:pt x="4725" y="108"/>
                    <a:pt x="4612" y="111"/>
                    <a:pt x="4500" y="111"/>
                  </a:cubicBezTo>
                  <a:cubicBezTo>
                    <a:pt x="3915" y="111"/>
                    <a:pt x="3332" y="31"/>
                    <a:pt x="2756" y="31"/>
                  </a:cubicBezTo>
                  <a:cubicBezTo>
                    <a:pt x="2390" y="31"/>
                    <a:pt x="2028" y="63"/>
                    <a:pt x="1669" y="167"/>
                  </a:cubicBezTo>
                  <a:cubicBezTo>
                    <a:pt x="1469" y="234"/>
                    <a:pt x="1235" y="334"/>
                    <a:pt x="1035" y="468"/>
                  </a:cubicBezTo>
                  <a:cubicBezTo>
                    <a:pt x="601" y="801"/>
                    <a:pt x="301" y="1335"/>
                    <a:pt x="134" y="1902"/>
                  </a:cubicBezTo>
                  <a:cubicBezTo>
                    <a:pt x="1" y="2502"/>
                    <a:pt x="34" y="3136"/>
                    <a:pt x="168" y="3703"/>
                  </a:cubicBezTo>
                  <a:cubicBezTo>
                    <a:pt x="368" y="4437"/>
                    <a:pt x="768" y="5104"/>
                    <a:pt x="1302" y="5505"/>
                  </a:cubicBezTo>
                  <a:cubicBezTo>
                    <a:pt x="1569" y="5671"/>
                    <a:pt x="1836" y="5771"/>
                    <a:pt x="2102" y="5938"/>
                  </a:cubicBezTo>
                  <a:cubicBezTo>
                    <a:pt x="2703" y="6272"/>
                    <a:pt x="3237" y="6739"/>
                    <a:pt x="3837" y="7039"/>
                  </a:cubicBezTo>
                  <a:cubicBezTo>
                    <a:pt x="4473" y="7367"/>
                    <a:pt x="5173" y="7481"/>
                    <a:pt x="5873" y="7481"/>
                  </a:cubicBezTo>
                  <a:cubicBezTo>
                    <a:pt x="6311" y="7481"/>
                    <a:pt x="6749" y="7437"/>
                    <a:pt x="7173" y="7373"/>
                  </a:cubicBezTo>
                  <a:cubicBezTo>
                    <a:pt x="7506" y="7339"/>
                    <a:pt x="7807" y="7273"/>
                    <a:pt x="8107" y="7139"/>
                  </a:cubicBezTo>
                  <a:cubicBezTo>
                    <a:pt x="8474" y="7006"/>
                    <a:pt x="8841" y="6705"/>
                    <a:pt x="9174" y="6439"/>
                  </a:cubicBezTo>
                  <a:cubicBezTo>
                    <a:pt x="9808" y="5938"/>
                    <a:pt x="10375" y="5405"/>
                    <a:pt x="10942" y="4871"/>
                  </a:cubicBezTo>
                  <a:cubicBezTo>
                    <a:pt x="11176" y="4637"/>
                    <a:pt x="11376" y="4370"/>
                    <a:pt x="11376" y="4037"/>
                  </a:cubicBezTo>
                  <a:cubicBezTo>
                    <a:pt x="11376" y="3937"/>
                    <a:pt x="11342" y="3837"/>
                    <a:pt x="11276" y="3770"/>
                  </a:cubicBezTo>
                  <a:cubicBezTo>
                    <a:pt x="11226" y="3703"/>
                    <a:pt x="11151" y="3678"/>
                    <a:pt x="11071" y="3678"/>
                  </a:cubicBezTo>
                  <a:cubicBezTo>
                    <a:pt x="10992" y="3678"/>
                    <a:pt x="10909" y="3703"/>
                    <a:pt x="10842" y="3737"/>
                  </a:cubicBezTo>
                  <a:cubicBezTo>
                    <a:pt x="9725" y="4140"/>
                    <a:pt x="8667" y="4918"/>
                    <a:pt x="7531" y="4918"/>
                  </a:cubicBezTo>
                  <a:cubicBezTo>
                    <a:pt x="7446" y="4918"/>
                    <a:pt x="7359" y="4914"/>
                    <a:pt x="7273" y="4904"/>
                  </a:cubicBezTo>
                  <a:cubicBezTo>
                    <a:pt x="6873" y="4871"/>
                    <a:pt x="6506" y="4771"/>
                    <a:pt x="6139" y="4604"/>
                  </a:cubicBezTo>
                  <a:cubicBezTo>
                    <a:pt x="5805" y="4437"/>
                    <a:pt x="5472" y="4237"/>
                    <a:pt x="5238" y="3937"/>
                  </a:cubicBezTo>
                  <a:cubicBezTo>
                    <a:pt x="4971" y="3637"/>
                    <a:pt x="4771" y="3203"/>
                    <a:pt x="4804" y="2769"/>
                  </a:cubicBezTo>
                  <a:cubicBezTo>
                    <a:pt x="4838" y="2169"/>
                    <a:pt x="5271" y="1669"/>
                    <a:pt x="5738" y="1435"/>
                  </a:cubicBezTo>
                  <a:cubicBezTo>
                    <a:pt x="6205" y="1168"/>
                    <a:pt x="6739" y="1168"/>
                    <a:pt x="7239" y="1068"/>
                  </a:cubicBezTo>
                  <a:cubicBezTo>
                    <a:pt x="7573" y="1035"/>
                    <a:pt x="7973" y="1101"/>
                    <a:pt x="8307" y="901"/>
                  </a:cubicBezTo>
                  <a:cubicBezTo>
                    <a:pt x="9041" y="434"/>
                    <a:pt x="7907" y="234"/>
                    <a:pt x="7606" y="201"/>
                  </a:cubicBezTo>
                  <a:cubicBezTo>
                    <a:pt x="7173" y="134"/>
                    <a:pt x="6739" y="34"/>
                    <a:pt x="630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2" name="Google Shape;892;p18"/>
            <p:cNvSpPr/>
            <p:nvPr/>
          </p:nvSpPr>
          <p:spPr>
            <a:xfrm>
              <a:off x="2740038" y="1453875"/>
              <a:ext cx="345275" cy="166125"/>
            </a:xfrm>
            <a:custGeom>
              <a:avLst/>
              <a:gdLst/>
              <a:ahLst/>
              <a:cxnLst/>
              <a:rect l="l" t="t" r="r" b="b"/>
              <a:pathLst>
                <a:path w="13811" h="6645" extrusionOk="0">
                  <a:moveTo>
                    <a:pt x="5446" y="1"/>
                  </a:moveTo>
                  <a:cubicBezTo>
                    <a:pt x="5366" y="1"/>
                    <a:pt x="5285" y="3"/>
                    <a:pt x="5204" y="7"/>
                  </a:cubicBezTo>
                  <a:cubicBezTo>
                    <a:pt x="5138" y="274"/>
                    <a:pt x="5271" y="574"/>
                    <a:pt x="5471" y="774"/>
                  </a:cubicBezTo>
                  <a:cubicBezTo>
                    <a:pt x="6105" y="1508"/>
                    <a:pt x="7039" y="1775"/>
                    <a:pt x="7673" y="2509"/>
                  </a:cubicBezTo>
                  <a:cubicBezTo>
                    <a:pt x="7806" y="2675"/>
                    <a:pt x="7940" y="2976"/>
                    <a:pt x="7840" y="3176"/>
                  </a:cubicBezTo>
                  <a:cubicBezTo>
                    <a:pt x="7773" y="3276"/>
                    <a:pt x="7673" y="3309"/>
                    <a:pt x="7573" y="3342"/>
                  </a:cubicBezTo>
                  <a:cubicBezTo>
                    <a:pt x="6739" y="3643"/>
                    <a:pt x="5905" y="3943"/>
                    <a:pt x="5071" y="4243"/>
                  </a:cubicBezTo>
                  <a:cubicBezTo>
                    <a:pt x="4537" y="4410"/>
                    <a:pt x="4004" y="4610"/>
                    <a:pt x="3436" y="4677"/>
                  </a:cubicBezTo>
                  <a:cubicBezTo>
                    <a:pt x="3370" y="4681"/>
                    <a:pt x="3304" y="4683"/>
                    <a:pt x="3237" y="4683"/>
                  </a:cubicBezTo>
                  <a:cubicBezTo>
                    <a:pt x="2731" y="4683"/>
                    <a:pt x="2215" y="4563"/>
                    <a:pt x="1802" y="4210"/>
                  </a:cubicBezTo>
                  <a:cubicBezTo>
                    <a:pt x="1402" y="3876"/>
                    <a:pt x="1135" y="3376"/>
                    <a:pt x="935" y="2875"/>
                  </a:cubicBezTo>
                  <a:cubicBezTo>
                    <a:pt x="844" y="2603"/>
                    <a:pt x="753" y="1781"/>
                    <a:pt x="463" y="1781"/>
                  </a:cubicBezTo>
                  <a:cubicBezTo>
                    <a:pt x="433" y="1781"/>
                    <a:pt x="402" y="1790"/>
                    <a:pt x="368" y="1808"/>
                  </a:cubicBezTo>
                  <a:cubicBezTo>
                    <a:pt x="1" y="2042"/>
                    <a:pt x="101" y="3142"/>
                    <a:pt x="101" y="3543"/>
                  </a:cubicBezTo>
                  <a:cubicBezTo>
                    <a:pt x="101" y="4243"/>
                    <a:pt x="101" y="4977"/>
                    <a:pt x="134" y="5711"/>
                  </a:cubicBezTo>
                  <a:cubicBezTo>
                    <a:pt x="134" y="5911"/>
                    <a:pt x="134" y="6111"/>
                    <a:pt x="268" y="6245"/>
                  </a:cubicBezTo>
                  <a:cubicBezTo>
                    <a:pt x="368" y="6345"/>
                    <a:pt x="501" y="6345"/>
                    <a:pt x="601" y="6378"/>
                  </a:cubicBezTo>
                  <a:cubicBezTo>
                    <a:pt x="1101" y="6411"/>
                    <a:pt x="1568" y="6411"/>
                    <a:pt x="2069" y="6445"/>
                  </a:cubicBezTo>
                  <a:cubicBezTo>
                    <a:pt x="2536" y="6511"/>
                    <a:pt x="3003" y="6645"/>
                    <a:pt x="3470" y="6645"/>
                  </a:cubicBezTo>
                  <a:cubicBezTo>
                    <a:pt x="3937" y="6645"/>
                    <a:pt x="4404" y="6545"/>
                    <a:pt x="4837" y="6411"/>
                  </a:cubicBezTo>
                  <a:cubicBezTo>
                    <a:pt x="7573" y="5744"/>
                    <a:pt x="10341" y="5010"/>
                    <a:pt x="12810" y="3409"/>
                  </a:cubicBezTo>
                  <a:cubicBezTo>
                    <a:pt x="13143" y="3209"/>
                    <a:pt x="13477" y="2942"/>
                    <a:pt x="13710" y="2609"/>
                  </a:cubicBezTo>
                  <a:cubicBezTo>
                    <a:pt x="13777" y="2509"/>
                    <a:pt x="13811" y="2408"/>
                    <a:pt x="13811" y="2308"/>
                  </a:cubicBezTo>
                  <a:cubicBezTo>
                    <a:pt x="13811" y="2108"/>
                    <a:pt x="13644" y="2008"/>
                    <a:pt x="13477" y="1941"/>
                  </a:cubicBezTo>
                  <a:cubicBezTo>
                    <a:pt x="12710" y="1675"/>
                    <a:pt x="11909" y="1641"/>
                    <a:pt x="11109" y="1508"/>
                  </a:cubicBezTo>
                  <a:cubicBezTo>
                    <a:pt x="9187" y="1123"/>
                    <a:pt x="7388" y="1"/>
                    <a:pt x="5446"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3" name="Google Shape;893;p18"/>
            <p:cNvSpPr/>
            <p:nvPr/>
          </p:nvSpPr>
          <p:spPr>
            <a:xfrm>
              <a:off x="2567413" y="1328075"/>
              <a:ext cx="41725" cy="34250"/>
            </a:xfrm>
            <a:custGeom>
              <a:avLst/>
              <a:gdLst/>
              <a:ahLst/>
              <a:cxnLst/>
              <a:rect l="l" t="t" r="r" b="b"/>
              <a:pathLst>
                <a:path w="1669" h="1370" extrusionOk="0">
                  <a:moveTo>
                    <a:pt x="631" y="1"/>
                  </a:moveTo>
                  <a:cubicBezTo>
                    <a:pt x="448" y="1"/>
                    <a:pt x="269" y="108"/>
                    <a:pt x="168" y="235"/>
                  </a:cubicBezTo>
                  <a:cubicBezTo>
                    <a:pt x="1" y="435"/>
                    <a:pt x="1" y="702"/>
                    <a:pt x="134" y="902"/>
                  </a:cubicBezTo>
                  <a:cubicBezTo>
                    <a:pt x="268" y="1203"/>
                    <a:pt x="668" y="1369"/>
                    <a:pt x="968" y="1369"/>
                  </a:cubicBezTo>
                  <a:cubicBezTo>
                    <a:pt x="1435" y="1369"/>
                    <a:pt x="1669" y="769"/>
                    <a:pt x="1335" y="435"/>
                  </a:cubicBezTo>
                  <a:cubicBezTo>
                    <a:pt x="1168" y="269"/>
                    <a:pt x="1035" y="135"/>
                    <a:pt x="801" y="35"/>
                  </a:cubicBezTo>
                  <a:cubicBezTo>
                    <a:pt x="746" y="11"/>
                    <a:pt x="688" y="1"/>
                    <a:pt x="63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4" name="Google Shape;894;p18"/>
            <p:cNvSpPr/>
            <p:nvPr/>
          </p:nvSpPr>
          <p:spPr>
            <a:xfrm>
              <a:off x="2649138" y="1299750"/>
              <a:ext cx="20050" cy="25250"/>
            </a:xfrm>
            <a:custGeom>
              <a:avLst/>
              <a:gdLst/>
              <a:ahLst/>
              <a:cxnLst/>
              <a:rect l="l" t="t" r="r" b="b"/>
              <a:pathLst>
                <a:path w="802" h="1010" extrusionOk="0">
                  <a:moveTo>
                    <a:pt x="389" y="1"/>
                  </a:moveTo>
                  <a:cubicBezTo>
                    <a:pt x="193" y="1"/>
                    <a:pt x="1" y="134"/>
                    <a:pt x="1" y="401"/>
                  </a:cubicBezTo>
                  <a:cubicBezTo>
                    <a:pt x="1" y="534"/>
                    <a:pt x="1" y="634"/>
                    <a:pt x="34" y="735"/>
                  </a:cubicBezTo>
                  <a:cubicBezTo>
                    <a:pt x="84" y="918"/>
                    <a:pt x="243" y="1010"/>
                    <a:pt x="401" y="1010"/>
                  </a:cubicBezTo>
                  <a:cubicBezTo>
                    <a:pt x="559" y="1010"/>
                    <a:pt x="718" y="918"/>
                    <a:pt x="768" y="735"/>
                  </a:cubicBezTo>
                  <a:cubicBezTo>
                    <a:pt x="801" y="634"/>
                    <a:pt x="801" y="501"/>
                    <a:pt x="801" y="401"/>
                  </a:cubicBezTo>
                  <a:cubicBezTo>
                    <a:pt x="785" y="134"/>
                    <a:pt x="584" y="1"/>
                    <a:pt x="389"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5" name="Google Shape;895;p18"/>
            <p:cNvSpPr/>
            <p:nvPr/>
          </p:nvSpPr>
          <p:spPr>
            <a:xfrm>
              <a:off x="2700013" y="1287675"/>
              <a:ext cx="25050" cy="24100"/>
            </a:xfrm>
            <a:custGeom>
              <a:avLst/>
              <a:gdLst/>
              <a:ahLst/>
              <a:cxnLst/>
              <a:rect l="l" t="t" r="r" b="b"/>
              <a:pathLst>
                <a:path w="1002" h="964" extrusionOk="0">
                  <a:moveTo>
                    <a:pt x="559" y="1"/>
                  </a:moveTo>
                  <a:cubicBezTo>
                    <a:pt x="502" y="1"/>
                    <a:pt x="447" y="15"/>
                    <a:pt x="401" y="50"/>
                  </a:cubicBezTo>
                  <a:cubicBezTo>
                    <a:pt x="301" y="117"/>
                    <a:pt x="234" y="183"/>
                    <a:pt x="167" y="284"/>
                  </a:cubicBezTo>
                  <a:cubicBezTo>
                    <a:pt x="34" y="450"/>
                    <a:pt x="1" y="684"/>
                    <a:pt x="167" y="851"/>
                  </a:cubicBezTo>
                  <a:cubicBezTo>
                    <a:pt x="238" y="921"/>
                    <a:pt x="354" y="964"/>
                    <a:pt x="469" y="964"/>
                  </a:cubicBezTo>
                  <a:cubicBezTo>
                    <a:pt x="571" y="964"/>
                    <a:pt x="671" y="929"/>
                    <a:pt x="734" y="851"/>
                  </a:cubicBezTo>
                  <a:cubicBezTo>
                    <a:pt x="801" y="751"/>
                    <a:pt x="868" y="684"/>
                    <a:pt x="901" y="584"/>
                  </a:cubicBezTo>
                  <a:cubicBezTo>
                    <a:pt x="1001" y="417"/>
                    <a:pt x="1001" y="250"/>
                    <a:pt x="868" y="117"/>
                  </a:cubicBezTo>
                  <a:cubicBezTo>
                    <a:pt x="781" y="52"/>
                    <a:pt x="666" y="1"/>
                    <a:pt x="559"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6" name="Google Shape;896;p18"/>
            <p:cNvSpPr/>
            <p:nvPr/>
          </p:nvSpPr>
          <p:spPr>
            <a:xfrm>
              <a:off x="2763788" y="1293325"/>
              <a:ext cx="32400" cy="24500"/>
            </a:xfrm>
            <a:custGeom>
              <a:avLst/>
              <a:gdLst/>
              <a:ahLst/>
              <a:cxnLst/>
              <a:rect l="l" t="t" r="r" b="b"/>
              <a:pathLst>
                <a:path w="1296" h="980" extrusionOk="0">
                  <a:moveTo>
                    <a:pt x="733" y="0"/>
                  </a:moveTo>
                  <a:cubicBezTo>
                    <a:pt x="665" y="0"/>
                    <a:pt x="592" y="18"/>
                    <a:pt x="518" y="58"/>
                  </a:cubicBezTo>
                  <a:cubicBezTo>
                    <a:pt x="418" y="91"/>
                    <a:pt x="352" y="191"/>
                    <a:pt x="252" y="258"/>
                  </a:cubicBezTo>
                  <a:cubicBezTo>
                    <a:pt x="0" y="537"/>
                    <a:pt x="240" y="980"/>
                    <a:pt x="559" y="980"/>
                  </a:cubicBezTo>
                  <a:cubicBezTo>
                    <a:pt x="621" y="980"/>
                    <a:pt x="687" y="963"/>
                    <a:pt x="752" y="925"/>
                  </a:cubicBezTo>
                  <a:cubicBezTo>
                    <a:pt x="852" y="858"/>
                    <a:pt x="952" y="825"/>
                    <a:pt x="1019" y="725"/>
                  </a:cubicBezTo>
                  <a:cubicBezTo>
                    <a:pt x="1296" y="420"/>
                    <a:pt x="1067" y="0"/>
                    <a:pt x="733"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7" name="Google Shape;897;p18"/>
            <p:cNvSpPr/>
            <p:nvPr/>
          </p:nvSpPr>
          <p:spPr>
            <a:xfrm>
              <a:off x="2955413" y="1318450"/>
              <a:ext cx="30675" cy="22000"/>
            </a:xfrm>
            <a:custGeom>
              <a:avLst/>
              <a:gdLst/>
              <a:ahLst/>
              <a:cxnLst/>
              <a:rect l="l" t="t" r="r" b="b"/>
              <a:pathLst>
                <a:path w="1227" h="880" extrusionOk="0">
                  <a:moveTo>
                    <a:pt x="812" y="0"/>
                  </a:moveTo>
                  <a:cubicBezTo>
                    <a:pt x="738" y="0"/>
                    <a:pt x="661" y="19"/>
                    <a:pt x="592" y="53"/>
                  </a:cubicBezTo>
                  <a:cubicBezTo>
                    <a:pt x="492" y="87"/>
                    <a:pt x="425" y="120"/>
                    <a:pt x="359" y="153"/>
                  </a:cubicBezTo>
                  <a:cubicBezTo>
                    <a:pt x="1" y="303"/>
                    <a:pt x="177" y="879"/>
                    <a:pt x="528" y="879"/>
                  </a:cubicBezTo>
                  <a:cubicBezTo>
                    <a:pt x="570" y="879"/>
                    <a:pt x="613" y="871"/>
                    <a:pt x="659" y="854"/>
                  </a:cubicBezTo>
                  <a:cubicBezTo>
                    <a:pt x="726" y="820"/>
                    <a:pt x="792" y="787"/>
                    <a:pt x="892" y="754"/>
                  </a:cubicBezTo>
                  <a:cubicBezTo>
                    <a:pt x="1093" y="687"/>
                    <a:pt x="1226" y="454"/>
                    <a:pt x="1126" y="220"/>
                  </a:cubicBezTo>
                  <a:cubicBezTo>
                    <a:pt x="1082" y="67"/>
                    <a:pt x="953" y="0"/>
                    <a:pt x="812"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8" name="Google Shape;898;p18"/>
            <p:cNvSpPr/>
            <p:nvPr/>
          </p:nvSpPr>
          <p:spPr>
            <a:xfrm>
              <a:off x="2991888" y="1351025"/>
              <a:ext cx="31725" cy="22975"/>
            </a:xfrm>
            <a:custGeom>
              <a:avLst/>
              <a:gdLst/>
              <a:ahLst/>
              <a:cxnLst/>
              <a:rect l="l" t="t" r="r" b="b"/>
              <a:pathLst>
                <a:path w="1269" h="919" extrusionOk="0">
                  <a:moveTo>
                    <a:pt x="778" y="0"/>
                  </a:moveTo>
                  <a:cubicBezTo>
                    <a:pt x="741" y="0"/>
                    <a:pt x="704" y="6"/>
                    <a:pt x="668" y="18"/>
                  </a:cubicBezTo>
                  <a:cubicBezTo>
                    <a:pt x="568" y="51"/>
                    <a:pt x="501" y="85"/>
                    <a:pt x="401" y="85"/>
                  </a:cubicBezTo>
                  <a:cubicBezTo>
                    <a:pt x="167" y="118"/>
                    <a:pt x="1" y="285"/>
                    <a:pt x="1" y="518"/>
                  </a:cubicBezTo>
                  <a:cubicBezTo>
                    <a:pt x="1" y="752"/>
                    <a:pt x="167" y="918"/>
                    <a:pt x="401" y="918"/>
                  </a:cubicBezTo>
                  <a:cubicBezTo>
                    <a:pt x="601" y="918"/>
                    <a:pt x="834" y="885"/>
                    <a:pt x="1001" y="785"/>
                  </a:cubicBezTo>
                  <a:cubicBezTo>
                    <a:pt x="1168" y="652"/>
                    <a:pt x="1268" y="451"/>
                    <a:pt x="1168" y="251"/>
                  </a:cubicBezTo>
                  <a:cubicBezTo>
                    <a:pt x="1113" y="115"/>
                    <a:pt x="947" y="0"/>
                    <a:pt x="778"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9" name="Google Shape;899;p18"/>
            <p:cNvSpPr/>
            <p:nvPr/>
          </p:nvSpPr>
          <p:spPr>
            <a:xfrm>
              <a:off x="3018563" y="1389825"/>
              <a:ext cx="34225" cy="22850"/>
            </a:xfrm>
            <a:custGeom>
              <a:avLst/>
              <a:gdLst/>
              <a:ahLst/>
              <a:cxnLst/>
              <a:rect l="l" t="t" r="r" b="b"/>
              <a:pathLst>
                <a:path w="1369" h="914" extrusionOk="0">
                  <a:moveTo>
                    <a:pt x="568" y="0"/>
                  </a:moveTo>
                  <a:cubicBezTo>
                    <a:pt x="134" y="34"/>
                    <a:pt x="1" y="701"/>
                    <a:pt x="468" y="801"/>
                  </a:cubicBezTo>
                  <a:lnTo>
                    <a:pt x="768" y="901"/>
                  </a:lnTo>
                  <a:cubicBezTo>
                    <a:pt x="803" y="910"/>
                    <a:pt x="838" y="914"/>
                    <a:pt x="873" y="914"/>
                  </a:cubicBezTo>
                  <a:cubicBezTo>
                    <a:pt x="1101" y="914"/>
                    <a:pt x="1306" y="732"/>
                    <a:pt x="1335" y="501"/>
                  </a:cubicBezTo>
                  <a:cubicBezTo>
                    <a:pt x="1369" y="267"/>
                    <a:pt x="1168" y="0"/>
                    <a:pt x="902"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0" name="Google Shape;900;p18"/>
            <p:cNvSpPr/>
            <p:nvPr/>
          </p:nvSpPr>
          <p:spPr>
            <a:xfrm>
              <a:off x="2494863" y="1433100"/>
              <a:ext cx="25875" cy="18450"/>
            </a:xfrm>
            <a:custGeom>
              <a:avLst/>
              <a:gdLst/>
              <a:ahLst/>
              <a:cxnLst/>
              <a:rect l="l" t="t" r="r" b="b"/>
              <a:pathLst>
                <a:path w="1035" h="738" extrusionOk="0">
                  <a:moveTo>
                    <a:pt x="712" y="0"/>
                  </a:moveTo>
                  <a:cubicBezTo>
                    <a:pt x="697" y="0"/>
                    <a:pt x="683" y="1"/>
                    <a:pt x="668" y="4"/>
                  </a:cubicBezTo>
                  <a:cubicBezTo>
                    <a:pt x="534" y="4"/>
                    <a:pt x="401" y="4"/>
                    <a:pt x="268" y="71"/>
                  </a:cubicBezTo>
                  <a:cubicBezTo>
                    <a:pt x="167" y="104"/>
                    <a:pt x="34" y="171"/>
                    <a:pt x="34" y="304"/>
                  </a:cubicBezTo>
                  <a:cubicBezTo>
                    <a:pt x="1" y="404"/>
                    <a:pt x="1" y="471"/>
                    <a:pt x="67" y="571"/>
                  </a:cubicBezTo>
                  <a:cubicBezTo>
                    <a:pt x="101" y="671"/>
                    <a:pt x="234" y="704"/>
                    <a:pt x="368" y="738"/>
                  </a:cubicBezTo>
                  <a:cubicBezTo>
                    <a:pt x="468" y="738"/>
                    <a:pt x="568" y="704"/>
                    <a:pt x="668" y="704"/>
                  </a:cubicBezTo>
                  <a:cubicBezTo>
                    <a:pt x="868" y="671"/>
                    <a:pt x="1035" y="538"/>
                    <a:pt x="1035" y="337"/>
                  </a:cubicBezTo>
                  <a:cubicBezTo>
                    <a:pt x="1035" y="183"/>
                    <a:pt x="892" y="0"/>
                    <a:pt x="712"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1" name="Google Shape;901;p18"/>
            <p:cNvSpPr/>
            <p:nvPr/>
          </p:nvSpPr>
          <p:spPr>
            <a:xfrm>
              <a:off x="2461513" y="1481525"/>
              <a:ext cx="44950" cy="27400"/>
            </a:xfrm>
            <a:custGeom>
              <a:avLst/>
              <a:gdLst/>
              <a:ahLst/>
              <a:cxnLst/>
              <a:rect l="l" t="t" r="r" b="b"/>
              <a:pathLst>
                <a:path w="1798" h="1096" extrusionOk="0">
                  <a:moveTo>
                    <a:pt x="1128" y="1"/>
                  </a:moveTo>
                  <a:cubicBezTo>
                    <a:pt x="1119" y="1"/>
                    <a:pt x="1110" y="1"/>
                    <a:pt x="1101" y="2"/>
                  </a:cubicBezTo>
                  <a:cubicBezTo>
                    <a:pt x="834" y="2"/>
                    <a:pt x="434" y="68"/>
                    <a:pt x="234" y="268"/>
                  </a:cubicBezTo>
                  <a:cubicBezTo>
                    <a:pt x="0" y="469"/>
                    <a:pt x="34" y="902"/>
                    <a:pt x="334" y="1036"/>
                  </a:cubicBezTo>
                  <a:cubicBezTo>
                    <a:pt x="429" y="1077"/>
                    <a:pt x="522" y="1096"/>
                    <a:pt x="612" y="1096"/>
                  </a:cubicBezTo>
                  <a:cubicBezTo>
                    <a:pt x="1306" y="1096"/>
                    <a:pt x="1798" y="1"/>
                    <a:pt x="112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2" name="Google Shape;902;p18"/>
            <p:cNvSpPr/>
            <p:nvPr/>
          </p:nvSpPr>
          <p:spPr>
            <a:xfrm>
              <a:off x="2495713" y="1542525"/>
              <a:ext cx="26700" cy="24800"/>
            </a:xfrm>
            <a:custGeom>
              <a:avLst/>
              <a:gdLst/>
              <a:ahLst/>
              <a:cxnLst/>
              <a:rect l="l" t="t" r="r" b="b"/>
              <a:pathLst>
                <a:path w="1068" h="992" extrusionOk="0">
                  <a:moveTo>
                    <a:pt x="584" y="0"/>
                  </a:moveTo>
                  <a:cubicBezTo>
                    <a:pt x="478" y="0"/>
                    <a:pt x="371" y="42"/>
                    <a:pt x="300" y="130"/>
                  </a:cubicBezTo>
                  <a:cubicBezTo>
                    <a:pt x="267" y="163"/>
                    <a:pt x="200" y="230"/>
                    <a:pt x="167" y="297"/>
                  </a:cubicBezTo>
                  <a:cubicBezTo>
                    <a:pt x="0" y="464"/>
                    <a:pt x="0" y="764"/>
                    <a:pt x="200" y="897"/>
                  </a:cubicBezTo>
                  <a:cubicBezTo>
                    <a:pt x="278" y="962"/>
                    <a:pt x="366" y="992"/>
                    <a:pt x="455" y="992"/>
                  </a:cubicBezTo>
                  <a:cubicBezTo>
                    <a:pt x="593" y="992"/>
                    <a:pt x="732" y="919"/>
                    <a:pt x="834" y="797"/>
                  </a:cubicBezTo>
                  <a:cubicBezTo>
                    <a:pt x="867" y="730"/>
                    <a:pt x="901" y="664"/>
                    <a:pt x="934" y="630"/>
                  </a:cubicBezTo>
                  <a:cubicBezTo>
                    <a:pt x="1067" y="464"/>
                    <a:pt x="1001" y="197"/>
                    <a:pt x="834" y="97"/>
                  </a:cubicBezTo>
                  <a:cubicBezTo>
                    <a:pt x="771" y="34"/>
                    <a:pt x="678" y="0"/>
                    <a:pt x="58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3" name="Google Shape;903;p18"/>
            <p:cNvSpPr/>
            <p:nvPr/>
          </p:nvSpPr>
          <p:spPr>
            <a:xfrm>
              <a:off x="2574913" y="1559500"/>
              <a:ext cx="25900" cy="27575"/>
            </a:xfrm>
            <a:custGeom>
              <a:avLst/>
              <a:gdLst/>
              <a:ahLst/>
              <a:cxnLst/>
              <a:rect l="l" t="t" r="r" b="b"/>
              <a:pathLst>
                <a:path w="1036" h="1103" extrusionOk="0">
                  <a:moveTo>
                    <a:pt x="583" y="1"/>
                  </a:moveTo>
                  <a:cubicBezTo>
                    <a:pt x="402" y="1"/>
                    <a:pt x="256" y="126"/>
                    <a:pt x="201" y="318"/>
                  </a:cubicBezTo>
                  <a:cubicBezTo>
                    <a:pt x="168" y="385"/>
                    <a:pt x="134" y="452"/>
                    <a:pt x="101" y="552"/>
                  </a:cubicBezTo>
                  <a:cubicBezTo>
                    <a:pt x="1" y="752"/>
                    <a:pt x="201" y="1019"/>
                    <a:pt x="401" y="1086"/>
                  </a:cubicBezTo>
                  <a:cubicBezTo>
                    <a:pt x="442" y="1097"/>
                    <a:pt x="485" y="1103"/>
                    <a:pt x="528" y="1103"/>
                  </a:cubicBezTo>
                  <a:cubicBezTo>
                    <a:pt x="731" y="1103"/>
                    <a:pt x="941" y="978"/>
                    <a:pt x="968" y="785"/>
                  </a:cubicBezTo>
                  <a:cubicBezTo>
                    <a:pt x="968" y="685"/>
                    <a:pt x="1002" y="619"/>
                    <a:pt x="1002" y="552"/>
                  </a:cubicBezTo>
                  <a:cubicBezTo>
                    <a:pt x="1035" y="318"/>
                    <a:pt x="935" y="85"/>
                    <a:pt x="701" y="18"/>
                  </a:cubicBezTo>
                  <a:cubicBezTo>
                    <a:pt x="661" y="6"/>
                    <a:pt x="621" y="1"/>
                    <a:pt x="58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4" name="Google Shape;904;p18"/>
            <p:cNvSpPr/>
            <p:nvPr/>
          </p:nvSpPr>
          <p:spPr>
            <a:xfrm>
              <a:off x="2958188" y="1496875"/>
              <a:ext cx="37050" cy="26050"/>
            </a:xfrm>
            <a:custGeom>
              <a:avLst/>
              <a:gdLst/>
              <a:ahLst/>
              <a:cxnLst/>
              <a:rect l="l" t="t" r="r" b="b"/>
              <a:pathLst>
                <a:path w="1482" h="1042" extrusionOk="0">
                  <a:moveTo>
                    <a:pt x="450" y="0"/>
                  </a:moveTo>
                  <a:cubicBezTo>
                    <a:pt x="182" y="0"/>
                    <a:pt x="1" y="112"/>
                    <a:pt x="181" y="488"/>
                  </a:cubicBezTo>
                  <a:cubicBezTo>
                    <a:pt x="297" y="777"/>
                    <a:pt x="638" y="1042"/>
                    <a:pt x="988" y="1042"/>
                  </a:cubicBezTo>
                  <a:cubicBezTo>
                    <a:pt x="1041" y="1042"/>
                    <a:pt x="1095" y="1035"/>
                    <a:pt x="1148" y="1022"/>
                  </a:cubicBezTo>
                  <a:cubicBezTo>
                    <a:pt x="1315" y="955"/>
                    <a:pt x="1449" y="822"/>
                    <a:pt x="1449" y="655"/>
                  </a:cubicBezTo>
                  <a:cubicBezTo>
                    <a:pt x="1482" y="488"/>
                    <a:pt x="1415" y="255"/>
                    <a:pt x="1248" y="188"/>
                  </a:cubicBezTo>
                  <a:cubicBezTo>
                    <a:pt x="1096" y="120"/>
                    <a:pt x="727" y="0"/>
                    <a:pt x="450"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5" name="Google Shape;905;p18"/>
            <p:cNvSpPr/>
            <p:nvPr/>
          </p:nvSpPr>
          <p:spPr>
            <a:xfrm>
              <a:off x="2921838" y="1546475"/>
              <a:ext cx="23375" cy="21925"/>
            </a:xfrm>
            <a:custGeom>
              <a:avLst/>
              <a:gdLst/>
              <a:ahLst/>
              <a:cxnLst/>
              <a:rect l="l" t="t" r="r" b="b"/>
              <a:pathLst>
                <a:path w="935" h="877" extrusionOk="0">
                  <a:moveTo>
                    <a:pt x="431" y="1"/>
                  </a:moveTo>
                  <a:cubicBezTo>
                    <a:pt x="346" y="1"/>
                    <a:pt x="263" y="26"/>
                    <a:pt x="201" y="72"/>
                  </a:cubicBezTo>
                  <a:cubicBezTo>
                    <a:pt x="34" y="206"/>
                    <a:pt x="1" y="406"/>
                    <a:pt x="101" y="572"/>
                  </a:cubicBezTo>
                  <a:cubicBezTo>
                    <a:pt x="101" y="606"/>
                    <a:pt x="101" y="639"/>
                    <a:pt x="134" y="673"/>
                  </a:cubicBezTo>
                  <a:cubicBezTo>
                    <a:pt x="192" y="809"/>
                    <a:pt x="319" y="877"/>
                    <a:pt x="454" y="877"/>
                  </a:cubicBezTo>
                  <a:cubicBezTo>
                    <a:pt x="550" y="877"/>
                    <a:pt x="651" y="842"/>
                    <a:pt x="734" y="773"/>
                  </a:cubicBezTo>
                  <a:cubicBezTo>
                    <a:pt x="901" y="639"/>
                    <a:pt x="935" y="372"/>
                    <a:pt x="768" y="172"/>
                  </a:cubicBezTo>
                  <a:cubicBezTo>
                    <a:pt x="734" y="172"/>
                    <a:pt x="734" y="139"/>
                    <a:pt x="701" y="105"/>
                  </a:cubicBezTo>
                  <a:cubicBezTo>
                    <a:pt x="630" y="34"/>
                    <a:pt x="529" y="1"/>
                    <a:pt x="43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6" name="Google Shape;906;p18"/>
            <p:cNvSpPr/>
            <p:nvPr/>
          </p:nvSpPr>
          <p:spPr>
            <a:xfrm>
              <a:off x="2855113" y="1575575"/>
              <a:ext cx="24225" cy="21925"/>
            </a:xfrm>
            <a:custGeom>
              <a:avLst/>
              <a:gdLst/>
              <a:ahLst/>
              <a:cxnLst/>
              <a:rect l="l" t="t" r="r" b="b"/>
              <a:pathLst>
                <a:path w="969" h="877" extrusionOk="0">
                  <a:moveTo>
                    <a:pt x="417" y="0"/>
                  </a:moveTo>
                  <a:cubicBezTo>
                    <a:pt x="209" y="0"/>
                    <a:pt x="60" y="174"/>
                    <a:pt x="34" y="409"/>
                  </a:cubicBezTo>
                  <a:cubicBezTo>
                    <a:pt x="34" y="443"/>
                    <a:pt x="34" y="443"/>
                    <a:pt x="34" y="443"/>
                  </a:cubicBezTo>
                  <a:cubicBezTo>
                    <a:pt x="1" y="609"/>
                    <a:pt x="134" y="776"/>
                    <a:pt x="268" y="843"/>
                  </a:cubicBezTo>
                  <a:cubicBezTo>
                    <a:pt x="323" y="865"/>
                    <a:pt x="379" y="876"/>
                    <a:pt x="432" y="876"/>
                  </a:cubicBezTo>
                  <a:cubicBezTo>
                    <a:pt x="538" y="876"/>
                    <a:pt x="635" y="832"/>
                    <a:pt x="701" y="743"/>
                  </a:cubicBezTo>
                  <a:lnTo>
                    <a:pt x="735" y="709"/>
                  </a:lnTo>
                  <a:cubicBezTo>
                    <a:pt x="968" y="509"/>
                    <a:pt x="868" y="142"/>
                    <a:pt x="601" y="42"/>
                  </a:cubicBezTo>
                  <a:cubicBezTo>
                    <a:pt x="536" y="13"/>
                    <a:pt x="475" y="0"/>
                    <a:pt x="417"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7" name="Google Shape;907;p18"/>
            <p:cNvSpPr/>
            <p:nvPr/>
          </p:nvSpPr>
          <p:spPr>
            <a:xfrm>
              <a:off x="2733363" y="900550"/>
              <a:ext cx="928200" cy="499050"/>
            </a:xfrm>
            <a:custGeom>
              <a:avLst/>
              <a:gdLst/>
              <a:ahLst/>
              <a:cxnLst/>
              <a:rect l="l" t="t" r="r" b="b"/>
              <a:pathLst>
                <a:path w="37128" h="19962" extrusionOk="0">
                  <a:moveTo>
                    <a:pt x="16204" y="0"/>
                  </a:moveTo>
                  <a:cubicBezTo>
                    <a:pt x="9285" y="0"/>
                    <a:pt x="3518" y="2230"/>
                    <a:pt x="1402" y="5661"/>
                  </a:cubicBezTo>
                  <a:lnTo>
                    <a:pt x="835" y="5628"/>
                  </a:lnTo>
                  <a:lnTo>
                    <a:pt x="568" y="8063"/>
                  </a:lnTo>
                  <a:cubicBezTo>
                    <a:pt x="1" y="13467"/>
                    <a:pt x="7673" y="18704"/>
                    <a:pt x="17680" y="19771"/>
                  </a:cubicBezTo>
                  <a:cubicBezTo>
                    <a:pt x="18887" y="19900"/>
                    <a:pt x="20073" y="19962"/>
                    <a:pt x="21227" y="19962"/>
                  </a:cubicBezTo>
                  <a:cubicBezTo>
                    <a:pt x="29666" y="19962"/>
                    <a:pt x="36362" y="16653"/>
                    <a:pt x="36860" y="11899"/>
                  </a:cubicBezTo>
                  <a:lnTo>
                    <a:pt x="37127" y="9464"/>
                  </a:lnTo>
                  <a:lnTo>
                    <a:pt x="36560" y="9397"/>
                  </a:lnTo>
                  <a:cubicBezTo>
                    <a:pt x="34992" y="4961"/>
                    <a:pt x="28221" y="1091"/>
                    <a:pt x="19748" y="191"/>
                  </a:cubicBezTo>
                  <a:cubicBezTo>
                    <a:pt x="18543" y="62"/>
                    <a:pt x="17357" y="0"/>
                    <a:pt x="1620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8" name="Google Shape;908;p18"/>
            <p:cNvSpPr/>
            <p:nvPr/>
          </p:nvSpPr>
          <p:spPr>
            <a:xfrm>
              <a:off x="2740038" y="842175"/>
              <a:ext cx="935700" cy="499050"/>
            </a:xfrm>
            <a:custGeom>
              <a:avLst/>
              <a:gdLst/>
              <a:ahLst/>
              <a:cxnLst/>
              <a:rect l="l" t="t" r="r" b="b"/>
              <a:pathLst>
                <a:path w="37428" h="19962" extrusionOk="0">
                  <a:moveTo>
                    <a:pt x="16201" y="1"/>
                  </a:moveTo>
                  <a:cubicBezTo>
                    <a:pt x="7762" y="1"/>
                    <a:pt x="1067" y="3309"/>
                    <a:pt x="568" y="8063"/>
                  </a:cubicBezTo>
                  <a:cubicBezTo>
                    <a:pt x="1" y="13467"/>
                    <a:pt x="7639" y="18704"/>
                    <a:pt x="17680" y="19771"/>
                  </a:cubicBezTo>
                  <a:cubicBezTo>
                    <a:pt x="18883" y="19900"/>
                    <a:pt x="20066" y="19962"/>
                    <a:pt x="21216" y="19962"/>
                  </a:cubicBezTo>
                  <a:cubicBezTo>
                    <a:pt x="29633" y="19962"/>
                    <a:pt x="36328" y="16653"/>
                    <a:pt x="36827" y="11899"/>
                  </a:cubicBezTo>
                  <a:cubicBezTo>
                    <a:pt x="37427" y="6495"/>
                    <a:pt x="29755" y="1225"/>
                    <a:pt x="19748" y="191"/>
                  </a:cubicBezTo>
                  <a:cubicBezTo>
                    <a:pt x="18541" y="62"/>
                    <a:pt x="17355" y="1"/>
                    <a:pt x="1620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9" name="Google Shape;909;p18"/>
            <p:cNvSpPr/>
            <p:nvPr/>
          </p:nvSpPr>
          <p:spPr>
            <a:xfrm>
              <a:off x="2771738" y="865675"/>
              <a:ext cx="871475" cy="451825"/>
            </a:xfrm>
            <a:custGeom>
              <a:avLst/>
              <a:gdLst/>
              <a:ahLst/>
              <a:cxnLst/>
              <a:rect l="l" t="t" r="r" b="b"/>
              <a:pathLst>
                <a:path w="34859" h="18073" extrusionOk="0">
                  <a:moveTo>
                    <a:pt x="14955" y="0"/>
                  </a:moveTo>
                  <a:cubicBezTo>
                    <a:pt x="7136" y="0"/>
                    <a:pt x="968" y="2964"/>
                    <a:pt x="501" y="7256"/>
                  </a:cubicBezTo>
                  <a:cubicBezTo>
                    <a:pt x="0" y="12127"/>
                    <a:pt x="7139" y="16897"/>
                    <a:pt x="16512" y="17897"/>
                  </a:cubicBezTo>
                  <a:cubicBezTo>
                    <a:pt x="17653" y="18016"/>
                    <a:pt x="18774" y="18072"/>
                    <a:pt x="19863" y="18072"/>
                  </a:cubicBezTo>
                  <a:cubicBezTo>
                    <a:pt x="27696" y="18072"/>
                    <a:pt x="33919" y="15130"/>
                    <a:pt x="34358" y="10826"/>
                  </a:cubicBezTo>
                  <a:cubicBezTo>
                    <a:pt x="34858" y="5922"/>
                    <a:pt x="27720" y="1185"/>
                    <a:pt x="18380" y="185"/>
                  </a:cubicBezTo>
                  <a:cubicBezTo>
                    <a:pt x="17213" y="60"/>
                    <a:pt x="16067" y="0"/>
                    <a:pt x="14955"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0" name="Google Shape;910;p18"/>
            <p:cNvSpPr/>
            <p:nvPr/>
          </p:nvSpPr>
          <p:spPr>
            <a:xfrm>
              <a:off x="2957688" y="904050"/>
              <a:ext cx="336100" cy="118025"/>
            </a:xfrm>
            <a:custGeom>
              <a:avLst/>
              <a:gdLst/>
              <a:ahLst/>
              <a:cxnLst/>
              <a:rect l="l" t="t" r="r" b="b"/>
              <a:pathLst>
                <a:path w="13444" h="4721" extrusionOk="0">
                  <a:moveTo>
                    <a:pt x="8390" y="1"/>
                  </a:moveTo>
                  <a:cubicBezTo>
                    <a:pt x="7765" y="1"/>
                    <a:pt x="7139" y="17"/>
                    <a:pt x="6506" y="51"/>
                  </a:cubicBezTo>
                  <a:cubicBezTo>
                    <a:pt x="5205" y="151"/>
                    <a:pt x="3870" y="284"/>
                    <a:pt x="2569" y="584"/>
                  </a:cubicBezTo>
                  <a:cubicBezTo>
                    <a:pt x="1702" y="785"/>
                    <a:pt x="801" y="1085"/>
                    <a:pt x="234" y="1885"/>
                  </a:cubicBezTo>
                  <a:cubicBezTo>
                    <a:pt x="134" y="1985"/>
                    <a:pt x="68" y="2119"/>
                    <a:pt x="34" y="2252"/>
                  </a:cubicBezTo>
                  <a:cubicBezTo>
                    <a:pt x="1" y="2586"/>
                    <a:pt x="268" y="2819"/>
                    <a:pt x="535" y="2986"/>
                  </a:cubicBezTo>
                  <a:cubicBezTo>
                    <a:pt x="1035" y="3320"/>
                    <a:pt x="1502" y="3653"/>
                    <a:pt x="2036" y="3920"/>
                  </a:cubicBezTo>
                  <a:cubicBezTo>
                    <a:pt x="3003" y="4387"/>
                    <a:pt x="4070" y="4687"/>
                    <a:pt x="5105" y="4721"/>
                  </a:cubicBezTo>
                  <a:cubicBezTo>
                    <a:pt x="5305" y="4721"/>
                    <a:pt x="5471" y="4721"/>
                    <a:pt x="5605" y="4587"/>
                  </a:cubicBezTo>
                  <a:cubicBezTo>
                    <a:pt x="5672" y="4554"/>
                    <a:pt x="5738" y="4454"/>
                    <a:pt x="5705" y="4387"/>
                  </a:cubicBezTo>
                  <a:cubicBezTo>
                    <a:pt x="5705" y="4220"/>
                    <a:pt x="5538" y="4154"/>
                    <a:pt x="5405" y="4120"/>
                  </a:cubicBezTo>
                  <a:cubicBezTo>
                    <a:pt x="5205" y="4087"/>
                    <a:pt x="4971" y="4020"/>
                    <a:pt x="4771" y="3920"/>
                  </a:cubicBezTo>
                  <a:cubicBezTo>
                    <a:pt x="4638" y="3853"/>
                    <a:pt x="4471" y="3720"/>
                    <a:pt x="4437" y="3520"/>
                  </a:cubicBezTo>
                  <a:cubicBezTo>
                    <a:pt x="4404" y="3320"/>
                    <a:pt x="4571" y="3153"/>
                    <a:pt x="4738" y="3053"/>
                  </a:cubicBezTo>
                  <a:cubicBezTo>
                    <a:pt x="5976" y="2321"/>
                    <a:pt x="7547" y="2135"/>
                    <a:pt x="8970" y="2135"/>
                  </a:cubicBezTo>
                  <a:cubicBezTo>
                    <a:pt x="9233" y="2135"/>
                    <a:pt x="9491" y="2142"/>
                    <a:pt x="9741" y="2152"/>
                  </a:cubicBezTo>
                  <a:cubicBezTo>
                    <a:pt x="9975" y="2152"/>
                    <a:pt x="10242" y="2186"/>
                    <a:pt x="10442" y="2319"/>
                  </a:cubicBezTo>
                  <a:cubicBezTo>
                    <a:pt x="10742" y="2552"/>
                    <a:pt x="10875" y="2953"/>
                    <a:pt x="10975" y="3353"/>
                  </a:cubicBezTo>
                  <a:cubicBezTo>
                    <a:pt x="11009" y="3620"/>
                    <a:pt x="11042" y="3853"/>
                    <a:pt x="11176" y="4054"/>
                  </a:cubicBezTo>
                  <a:cubicBezTo>
                    <a:pt x="11280" y="4227"/>
                    <a:pt x="11376" y="4292"/>
                    <a:pt x="11468" y="4292"/>
                  </a:cubicBezTo>
                  <a:cubicBezTo>
                    <a:pt x="11642" y="4292"/>
                    <a:pt x="11802" y="4061"/>
                    <a:pt x="11976" y="3887"/>
                  </a:cubicBezTo>
                  <a:cubicBezTo>
                    <a:pt x="12310" y="3587"/>
                    <a:pt x="12677" y="3353"/>
                    <a:pt x="12943" y="2986"/>
                  </a:cubicBezTo>
                  <a:cubicBezTo>
                    <a:pt x="13244" y="2519"/>
                    <a:pt x="13444" y="1952"/>
                    <a:pt x="13410" y="1385"/>
                  </a:cubicBezTo>
                  <a:cubicBezTo>
                    <a:pt x="13410" y="1185"/>
                    <a:pt x="13377" y="1018"/>
                    <a:pt x="13310" y="818"/>
                  </a:cubicBezTo>
                  <a:cubicBezTo>
                    <a:pt x="13077" y="318"/>
                    <a:pt x="12510" y="217"/>
                    <a:pt x="12009" y="184"/>
                  </a:cubicBezTo>
                  <a:cubicBezTo>
                    <a:pt x="11442" y="117"/>
                    <a:pt x="10842" y="84"/>
                    <a:pt x="10275" y="51"/>
                  </a:cubicBezTo>
                  <a:cubicBezTo>
                    <a:pt x="9641" y="17"/>
                    <a:pt x="9016" y="1"/>
                    <a:pt x="8390"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1" name="Google Shape;911;p18"/>
            <p:cNvSpPr/>
            <p:nvPr/>
          </p:nvSpPr>
          <p:spPr>
            <a:xfrm>
              <a:off x="3284588" y="947000"/>
              <a:ext cx="284400" cy="168900"/>
            </a:xfrm>
            <a:custGeom>
              <a:avLst/>
              <a:gdLst/>
              <a:ahLst/>
              <a:cxnLst/>
              <a:rect l="l" t="t" r="r" b="b"/>
              <a:pathLst>
                <a:path w="11376" h="6756" extrusionOk="0">
                  <a:moveTo>
                    <a:pt x="5231" y="0"/>
                  </a:moveTo>
                  <a:cubicBezTo>
                    <a:pt x="4263" y="0"/>
                    <a:pt x="3247" y="337"/>
                    <a:pt x="2369" y="701"/>
                  </a:cubicBezTo>
                  <a:cubicBezTo>
                    <a:pt x="1502" y="1035"/>
                    <a:pt x="701" y="1568"/>
                    <a:pt x="101" y="2336"/>
                  </a:cubicBezTo>
                  <a:cubicBezTo>
                    <a:pt x="34" y="2369"/>
                    <a:pt x="1" y="2436"/>
                    <a:pt x="1" y="2536"/>
                  </a:cubicBezTo>
                  <a:cubicBezTo>
                    <a:pt x="34" y="2569"/>
                    <a:pt x="68" y="2602"/>
                    <a:pt x="101" y="2636"/>
                  </a:cubicBezTo>
                  <a:cubicBezTo>
                    <a:pt x="270" y="2749"/>
                    <a:pt x="463" y="2790"/>
                    <a:pt x="662" y="2790"/>
                  </a:cubicBezTo>
                  <a:cubicBezTo>
                    <a:pt x="935" y="2790"/>
                    <a:pt x="1218" y="2713"/>
                    <a:pt x="1469" y="2636"/>
                  </a:cubicBezTo>
                  <a:cubicBezTo>
                    <a:pt x="2202" y="2402"/>
                    <a:pt x="2936" y="2169"/>
                    <a:pt x="3670" y="1969"/>
                  </a:cubicBezTo>
                  <a:cubicBezTo>
                    <a:pt x="3830" y="1921"/>
                    <a:pt x="4014" y="1872"/>
                    <a:pt x="4183" y="1872"/>
                  </a:cubicBezTo>
                  <a:cubicBezTo>
                    <a:pt x="4366" y="1872"/>
                    <a:pt x="4534" y="1929"/>
                    <a:pt x="4638" y="2102"/>
                  </a:cubicBezTo>
                  <a:cubicBezTo>
                    <a:pt x="4771" y="2302"/>
                    <a:pt x="4771" y="2602"/>
                    <a:pt x="4838" y="2836"/>
                  </a:cubicBezTo>
                  <a:cubicBezTo>
                    <a:pt x="4938" y="3169"/>
                    <a:pt x="5171" y="3436"/>
                    <a:pt x="5438" y="3603"/>
                  </a:cubicBezTo>
                  <a:cubicBezTo>
                    <a:pt x="5672" y="3770"/>
                    <a:pt x="5972" y="3903"/>
                    <a:pt x="6239" y="4070"/>
                  </a:cubicBezTo>
                  <a:cubicBezTo>
                    <a:pt x="6539" y="4270"/>
                    <a:pt x="6806" y="4570"/>
                    <a:pt x="7039" y="4904"/>
                  </a:cubicBezTo>
                  <a:cubicBezTo>
                    <a:pt x="7106" y="5037"/>
                    <a:pt x="7206" y="5204"/>
                    <a:pt x="7173" y="5371"/>
                  </a:cubicBezTo>
                  <a:cubicBezTo>
                    <a:pt x="7139" y="5538"/>
                    <a:pt x="7006" y="5638"/>
                    <a:pt x="6872" y="5671"/>
                  </a:cubicBezTo>
                  <a:cubicBezTo>
                    <a:pt x="6806" y="5705"/>
                    <a:pt x="6739" y="5713"/>
                    <a:pt x="6672" y="5713"/>
                  </a:cubicBezTo>
                  <a:cubicBezTo>
                    <a:pt x="6606" y="5713"/>
                    <a:pt x="6539" y="5705"/>
                    <a:pt x="6472" y="5705"/>
                  </a:cubicBezTo>
                  <a:cubicBezTo>
                    <a:pt x="6005" y="5671"/>
                    <a:pt x="5538" y="5605"/>
                    <a:pt x="5071" y="5571"/>
                  </a:cubicBezTo>
                  <a:cubicBezTo>
                    <a:pt x="5004" y="5571"/>
                    <a:pt x="4946" y="5563"/>
                    <a:pt x="4892" y="5563"/>
                  </a:cubicBezTo>
                  <a:cubicBezTo>
                    <a:pt x="4838" y="5563"/>
                    <a:pt x="4788" y="5571"/>
                    <a:pt x="4738" y="5605"/>
                  </a:cubicBezTo>
                  <a:cubicBezTo>
                    <a:pt x="4604" y="5638"/>
                    <a:pt x="4504" y="5738"/>
                    <a:pt x="4504" y="5871"/>
                  </a:cubicBezTo>
                  <a:cubicBezTo>
                    <a:pt x="4804" y="6072"/>
                    <a:pt x="5138" y="6072"/>
                    <a:pt x="5438" y="6105"/>
                  </a:cubicBezTo>
                  <a:cubicBezTo>
                    <a:pt x="6439" y="6172"/>
                    <a:pt x="7440" y="6338"/>
                    <a:pt x="8407" y="6572"/>
                  </a:cubicBezTo>
                  <a:cubicBezTo>
                    <a:pt x="8768" y="6657"/>
                    <a:pt x="9143" y="6755"/>
                    <a:pt x="9514" y="6755"/>
                  </a:cubicBezTo>
                  <a:cubicBezTo>
                    <a:pt x="9725" y="6755"/>
                    <a:pt x="9936" y="6723"/>
                    <a:pt x="10141" y="6639"/>
                  </a:cubicBezTo>
                  <a:cubicBezTo>
                    <a:pt x="10508" y="6472"/>
                    <a:pt x="10809" y="6105"/>
                    <a:pt x="11042" y="5705"/>
                  </a:cubicBezTo>
                  <a:cubicBezTo>
                    <a:pt x="11242" y="5404"/>
                    <a:pt x="11376" y="5037"/>
                    <a:pt x="11376" y="4671"/>
                  </a:cubicBezTo>
                  <a:cubicBezTo>
                    <a:pt x="11342" y="4437"/>
                    <a:pt x="11276" y="4170"/>
                    <a:pt x="11176" y="3937"/>
                  </a:cubicBezTo>
                  <a:cubicBezTo>
                    <a:pt x="10909" y="3336"/>
                    <a:pt x="10442" y="2869"/>
                    <a:pt x="9941" y="2469"/>
                  </a:cubicBezTo>
                  <a:cubicBezTo>
                    <a:pt x="9474" y="2102"/>
                    <a:pt x="8941" y="1802"/>
                    <a:pt x="8440" y="1468"/>
                  </a:cubicBezTo>
                  <a:cubicBezTo>
                    <a:pt x="7873" y="1101"/>
                    <a:pt x="7373" y="668"/>
                    <a:pt x="6772" y="367"/>
                  </a:cubicBezTo>
                  <a:cubicBezTo>
                    <a:pt x="6295" y="105"/>
                    <a:pt x="5770" y="0"/>
                    <a:pt x="5231"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2" name="Google Shape;912;p18"/>
            <p:cNvSpPr/>
            <p:nvPr/>
          </p:nvSpPr>
          <p:spPr>
            <a:xfrm>
              <a:off x="2848463" y="1017325"/>
              <a:ext cx="280225" cy="196100"/>
            </a:xfrm>
            <a:custGeom>
              <a:avLst/>
              <a:gdLst/>
              <a:ahLst/>
              <a:cxnLst/>
              <a:rect l="l" t="t" r="r" b="b"/>
              <a:pathLst>
                <a:path w="11209" h="7844" extrusionOk="0">
                  <a:moveTo>
                    <a:pt x="2561" y="1"/>
                  </a:moveTo>
                  <a:cubicBezTo>
                    <a:pt x="2354" y="1"/>
                    <a:pt x="2145" y="17"/>
                    <a:pt x="1935" y="56"/>
                  </a:cubicBezTo>
                  <a:cubicBezTo>
                    <a:pt x="1701" y="123"/>
                    <a:pt x="1501" y="190"/>
                    <a:pt x="1268" y="323"/>
                  </a:cubicBezTo>
                  <a:cubicBezTo>
                    <a:pt x="801" y="590"/>
                    <a:pt x="434" y="1057"/>
                    <a:pt x="234" y="1624"/>
                  </a:cubicBezTo>
                  <a:cubicBezTo>
                    <a:pt x="33" y="2191"/>
                    <a:pt x="0" y="2825"/>
                    <a:pt x="67" y="3425"/>
                  </a:cubicBezTo>
                  <a:cubicBezTo>
                    <a:pt x="200" y="4193"/>
                    <a:pt x="500" y="4893"/>
                    <a:pt x="1034" y="5327"/>
                  </a:cubicBezTo>
                  <a:cubicBezTo>
                    <a:pt x="1268" y="5527"/>
                    <a:pt x="1535" y="5694"/>
                    <a:pt x="1768" y="5860"/>
                  </a:cubicBezTo>
                  <a:cubicBezTo>
                    <a:pt x="2335" y="6227"/>
                    <a:pt x="2802" y="6761"/>
                    <a:pt x="3369" y="7128"/>
                  </a:cubicBezTo>
                  <a:cubicBezTo>
                    <a:pt x="4192" y="7667"/>
                    <a:pt x="5183" y="7844"/>
                    <a:pt x="6158" y="7844"/>
                  </a:cubicBezTo>
                  <a:cubicBezTo>
                    <a:pt x="6330" y="7844"/>
                    <a:pt x="6502" y="7838"/>
                    <a:pt x="6672" y="7828"/>
                  </a:cubicBezTo>
                  <a:cubicBezTo>
                    <a:pt x="6972" y="7828"/>
                    <a:pt x="7272" y="7795"/>
                    <a:pt x="7606" y="7695"/>
                  </a:cubicBezTo>
                  <a:cubicBezTo>
                    <a:pt x="8006" y="7595"/>
                    <a:pt x="8373" y="7361"/>
                    <a:pt x="8740" y="7095"/>
                  </a:cubicBezTo>
                  <a:cubicBezTo>
                    <a:pt x="9407" y="6694"/>
                    <a:pt x="10041" y="6227"/>
                    <a:pt x="10674" y="5727"/>
                  </a:cubicBezTo>
                  <a:cubicBezTo>
                    <a:pt x="10908" y="5527"/>
                    <a:pt x="11175" y="5293"/>
                    <a:pt x="11175" y="4960"/>
                  </a:cubicBezTo>
                  <a:cubicBezTo>
                    <a:pt x="11208" y="4860"/>
                    <a:pt x="11175" y="4726"/>
                    <a:pt x="11108" y="4660"/>
                  </a:cubicBezTo>
                  <a:cubicBezTo>
                    <a:pt x="11053" y="4586"/>
                    <a:pt x="10967" y="4563"/>
                    <a:pt x="10879" y="4563"/>
                  </a:cubicBezTo>
                  <a:cubicBezTo>
                    <a:pt x="10807" y="4563"/>
                    <a:pt x="10734" y="4578"/>
                    <a:pt x="10674" y="4593"/>
                  </a:cubicBezTo>
                  <a:cubicBezTo>
                    <a:pt x="9605" y="4853"/>
                    <a:pt x="8536" y="5439"/>
                    <a:pt x="7488" y="5439"/>
                  </a:cubicBezTo>
                  <a:cubicBezTo>
                    <a:pt x="7327" y="5439"/>
                    <a:pt x="7166" y="5425"/>
                    <a:pt x="7005" y="5393"/>
                  </a:cubicBezTo>
                  <a:cubicBezTo>
                    <a:pt x="6605" y="5327"/>
                    <a:pt x="6271" y="5160"/>
                    <a:pt x="5938" y="4960"/>
                  </a:cubicBezTo>
                  <a:cubicBezTo>
                    <a:pt x="5604" y="4760"/>
                    <a:pt x="5304" y="4526"/>
                    <a:pt x="5070" y="4193"/>
                  </a:cubicBezTo>
                  <a:cubicBezTo>
                    <a:pt x="4837" y="3859"/>
                    <a:pt x="4703" y="3425"/>
                    <a:pt x="4770" y="2992"/>
                  </a:cubicBezTo>
                  <a:cubicBezTo>
                    <a:pt x="4870" y="2391"/>
                    <a:pt x="5337" y="1958"/>
                    <a:pt x="5838" y="1757"/>
                  </a:cubicBezTo>
                  <a:cubicBezTo>
                    <a:pt x="6213" y="1607"/>
                    <a:pt x="6588" y="1589"/>
                    <a:pt x="6977" y="1589"/>
                  </a:cubicBezTo>
                  <a:cubicBezTo>
                    <a:pt x="7107" y="1589"/>
                    <a:pt x="7239" y="1591"/>
                    <a:pt x="7372" y="1591"/>
                  </a:cubicBezTo>
                  <a:cubicBezTo>
                    <a:pt x="7428" y="1585"/>
                    <a:pt x="7485" y="1583"/>
                    <a:pt x="7544" y="1583"/>
                  </a:cubicBezTo>
                  <a:cubicBezTo>
                    <a:pt x="7661" y="1583"/>
                    <a:pt x="7783" y="1591"/>
                    <a:pt x="7906" y="1591"/>
                  </a:cubicBezTo>
                  <a:cubicBezTo>
                    <a:pt x="8089" y="1591"/>
                    <a:pt x="8273" y="1574"/>
                    <a:pt x="8439" y="1491"/>
                  </a:cubicBezTo>
                  <a:cubicBezTo>
                    <a:pt x="9240" y="1124"/>
                    <a:pt x="8139" y="823"/>
                    <a:pt x="7839" y="723"/>
                  </a:cubicBezTo>
                  <a:cubicBezTo>
                    <a:pt x="7405" y="590"/>
                    <a:pt x="7005" y="457"/>
                    <a:pt x="6571" y="390"/>
                  </a:cubicBezTo>
                  <a:cubicBezTo>
                    <a:pt x="6071" y="323"/>
                    <a:pt x="5571" y="356"/>
                    <a:pt x="5070" y="323"/>
                  </a:cubicBezTo>
                  <a:cubicBezTo>
                    <a:pt x="4240" y="270"/>
                    <a:pt x="3409" y="1"/>
                    <a:pt x="256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3" name="Google Shape;913;p18"/>
            <p:cNvSpPr/>
            <p:nvPr/>
          </p:nvSpPr>
          <p:spPr>
            <a:xfrm>
              <a:off x="3177863" y="1097100"/>
              <a:ext cx="350275" cy="161200"/>
            </a:xfrm>
            <a:custGeom>
              <a:avLst/>
              <a:gdLst/>
              <a:ahLst/>
              <a:cxnLst/>
              <a:rect l="l" t="t" r="r" b="b"/>
              <a:pathLst>
                <a:path w="14011" h="6448" extrusionOk="0">
                  <a:moveTo>
                    <a:pt x="5704" y="1"/>
                  </a:moveTo>
                  <a:lnTo>
                    <a:pt x="5704" y="1"/>
                  </a:lnTo>
                  <a:cubicBezTo>
                    <a:pt x="5571" y="268"/>
                    <a:pt x="5704" y="601"/>
                    <a:pt x="5871" y="801"/>
                  </a:cubicBezTo>
                  <a:cubicBezTo>
                    <a:pt x="6405" y="1602"/>
                    <a:pt x="7339" y="1969"/>
                    <a:pt x="7872" y="2769"/>
                  </a:cubicBezTo>
                  <a:cubicBezTo>
                    <a:pt x="8006" y="2936"/>
                    <a:pt x="8106" y="3236"/>
                    <a:pt x="7973" y="3403"/>
                  </a:cubicBezTo>
                  <a:cubicBezTo>
                    <a:pt x="7906" y="3503"/>
                    <a:pt x="7772" y="3537"/>
                    <a:pt x="7672" y="3570"/>
                  </a:cubicBezTo>
                  <a:cubicBezTo>
                    <a:pt x="6838" y="3770"/>
                    <a:pt x="5971" y="3970"/>
                    <a:pt x="5137" y="4204"/>
                  </a:cubicBezTo>
                  <a:cubicBezTo>
                    <a:pt x="4630" y="4323"/>
                    <a:pt x="4123" y="4443"/>
                    <a:pt x="3616" y="4443"/>
                  </a:cubicBezTo>
                  <a:cubicBezTo>
                    <a:pt x="3556" y="4443"/>
                    <a:pt x="3496" y="4441"/>
                    <a:pt x="3436" y="4437"/>
                  </a:cubicBezTo>
                  <a:cubicBezTo>
                    <a:pt x="2869" y="4437"/>
                    <a:pt x="2302" y="4271"/>
                    <a:pt x="1868" y="3837"/>
                  </a:cubicBezTo>
                  <a:cubicBezTo>
                    <a:pt x="1501" y="3470"/>
                    <a:pt x="1301" y="2936"/>
                    <a:pt x="1168" y="2403"/>
                  </a:cubicBezTo>
                  <a:cubicBezTo>
                    <a:pt x="1077" y="2129"/>
                    <a:pt x="1068" y="1276"/>
                    <a:pt x="791" y="1276"/>
                  </a:cubicBezTo>
                  <a:cubicBezTo>
                    <a:pt x="764" y="1276"/>
                    <a:pt x="734" y="1284"/>
                    <a:pt x="701" y="1302"/>
                  </a:cubicBezTo>
                  <a:cubicBezTo>
                    <a:pt x="300" y="1469"/>
                    <a:pt x="300" y="2569"/>
                    <a:pt x="234" y="2970"/>
                  </a:cubicBezTo>
                  <a:cubicBezTo>
                    <a:pt x="134" y="3703"/>
                    <a:pt x="67" y="4404"/>
                    <a:pt x="34" y="5138"/>
                  </a:cubicBezTo>
                  <a:cubicBezTo>
                    <a:pt x="0" y="5338"/>
                    <a:pt x="0" y="5538"/>
                    <a:pt x="100" y="5705"/>
                  </a:cubicBezTo>
                  <a:cubicBezTo>
                    <a:pt x="200" y="5805"/>
                    <a:pt x="334" y="5838"/>
                    <a:pt x="434" y="5838"/>
                  </a:cubicBezTo>
                  <a:cubicBezTo>
                    <a:pt x="901" y="5938"/>
                    <a:pt x="1401" y="5972"/>
                    <a:pt x="1868" y="6105"/>
                  </a:cubicBezTo>
                  <a:cubicBezTo>
                    <a:pt x="2335" y="6205"/>
                    <a:pt x="2802" y="6372"/>
                    <a:pt x="3269" y="6439"/>
                  </a:cubicBezTo>
                  <a:cubicBezTo>
                    <a:pt x="3355" y="6445"/>
                    <a:pt x="3439" y="6448"/>
                    <a:pt x="3523" y="6448"/>
                  </a:cubicBezTo>
                  <a:cubicBezTo>
                    <a:pt x="3896" y="6448"/>
                    <a:pt x="4256" y="6393"/>
                    <a:pt x="4637" y="6339"/>
                  </a:cubicBezTo>
                  <a:cubicBezTo>
                    <a:pt x="7439" y="5938"/>
                    <a:pt x="10274" y="5538"/>
                    <a:pt x="12876" y="4204"/>
                  </a:cubicBezTo>
                  <a:cubicBezTo>
                    <a:pt x="13243" y="4004"/>
                    <a:pt x="13577" y="3804"/>
                    <a:pt x="13877" y="3470"/>
                  </a:cubicBezTo>
                  <a:cubicBezTo>
                    <a:pt x="13943" y="3403"/>
                    <a:pt x="14010" y="3303"/>
                    <a:pt x="14010" y="3203"/>
                  </a:cubicBezTo>
                  <a:cubicBezTo>
                    <a:pt x="14010" y="3003"/>
                    <a:pt x="13843" y="2870"/>
                    <a:pt x="13710" y="2803"/>
                  </a:cubicBezTo>
                  <a:cubicBezTo>
                    <a:pt x="12976" y="2436"/>
                    <a:pt x="12176" y="2336"/>
                    <a:pt x="11408" y="2102"/>
                  </a:cubicBezTo>
                  <a:cubicBezTo>
                    <a:pt x="9474" y="1502"/>
                    <a:pt x="7706" y="101"/>
                    <a:pt x="5704"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4" name="Google Shape;914;p18"/>
            <p:cNvSpPr/>
            <p:nvPr/>
          </p:nvSpPr>
          <p:spPr>
            <a:xfrm>
              <a:off x="3030238" y="941825"/>
              <a:ext cx="40700" cy="35250"/>
            </a:xfrm>
            <a:custGeom>
              <a:avLst/>
              <a:gdLst/>
              <a:ahLst/>
              <a:cxnLst/>
              <a:rect l="l" t="t" r="r" b="b"/>
              <a:pathLst>
                <a:path w="1628" h="1410" extrusionOk="0">
                  <a:moveTo>
                    <a:pt x="671" y="1"/>
                  </a:moveTo>
                  <a:cubicBezTo>
                    <a:pt x="495" y="1"/>
                    <a:pt x="322" y="87"/>
                    <a:pt x="201" y="208"/>
                  </a:cubicBezTo>
                  <a:cubicBezTo>
                    <a:pt x="34" y="374"/>
                    <a:pt x="1" y="641"/>
                    <a:pt x="101" y="875"/>
                  </a:cubicBezTo>
                  <a:cubicBezTo>
                    <a:pt x="201" y="1175"/>
                    <a:pt x="568" y="1375"/>
                    <a:pt x="868" y="1408"/>
                  </a:cubicBezTo>
                  <a:cubicBezTo>
                    <a:pt x="881" y="1409"/>
                    <a:pt x="895" y="1410"/>
                    <a:pt x="907" y="1410"/>
                  </a:cubicBezTo>
                  <a:cubicBezTo>
                    <a:pt x="1352" y="1410"/>
                    <a:pt x="1628" y="864"/>
                    <a:pt x="1369" y="508"/>
                  </a:cubicBezTo>
                  <a:cubicBezTo>
                    <a:pt x="1202" y="341"/>
                    <a:pt x="1068" y="174"/>
                    <a:pt x="868" y="41"/>
                  </a:cubicBezTo>
                  <a:cubicBezTo>
                    <a:pt x="804" y="13"/>
                    <a:pt x="737" y="1"/>
                    <a:pt x="67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5" name="Google Shape;915;p18"/>
            <p:cNvSpPr/>
            <p:nvPr/>
          </p:nvSpPr>
          <p:spPr>
            <a:xfrm>
              <a:off x="3114488" y="921825"/>
              <a:ext cx="21300" cy="25125"/>
            </a:xfrm>
            <a:custGeom>
              <a:avLst/>
              <a:gdLst/>
              <a:ahLst/>
              <a:cxnLst/>
              <a:rect l="l" t="t" r="r" b="b"/>
              <a:pathLst>
                <a:path w="852" h="1005" extrusionOk="0">
                  <a:moveTo>
                    <a:pt x="419" y="0"/>
                  </a:moveTo>
                  <a:cubicBezTo>
                    <a:pt x="233" y="0"/>
                    <a:pt x="46" y="110"/>
                    <a:pt x="0" y="340"/>
                  </a:cubicBezTo>
                  <a:cubicBezTo>
                    <a:pt x="0" y="474"/>
                    <a:pt x="0" y="574"/>
                    <a:pt x="33" y="707"/>
                  </a:cubicBezTo>
                  <a:cubicBezTo>
                    <a:pt x="51" y="904"/>
                    <a:pt x="222" y="1005"/>
                    <a:pt x="393" y="1005"/>
                  </a:cubicBezTo>
                  <a:cubicBezTo>
                    <a:pt x="540" y="1005"/>
                    <a:pt x="687" y="929"/>
                    <a:pt x="734" y="774"/>
                  </a:cubicBezTo>
                  <a:cubicBezTo>
                    <a:pt x="767" y="674"/>
                    <a:pt x="834" y="541"/>
                    <a:pt x="834" y="440"/>
                  </a:cubicBezTo>
                  <a:cubicBezTo>
                    <a:pt x="852" y="152"/>
                    <a:pt x="636" y="0"/>
                    <a:pt x="419"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6" name="Google Shape;916;p18"/>
            <p:cNvSpPr/>
            <p:nvPr/>
          </p:nvSpPr>
          <p:spPr>
            <a:xfrm>
              <a:off x="3166188" y="915775"/>
              <a:ext cx="25875" cy="23300"/>
            </a:xfrm>
            <a:custGeom>
              <a:avLst/>
              <a:gdLst/>
              <a:ahLst/>
              <a:cxnLst/>
              <a:rect l="l" t="t" r="r" b="b"/>
              <a:pathLst>
                <a:path w="1035" h="932" extrusionOk="0">
                  <a:moveTo>
                    <a:pt x="618" y="1"/>
                  </a:moveTo>
                  <a:cubicBezTo>
                    <a:pt x="564" y="1"/>
                    <a:pt x="512" y="15"/>
                    <a:pt x="467" y="49"/>
                  </a:cubicBezTo>
                  <a:cubicBezTo>
                    <a:pt x="367" y="82"/>
                    <a:pt x="300" y="149"/>
                    <a:pt x="200" y="215"/>
                  </a:cubicBezTo>
                  <a:cubicBezTo>
                    <a:pt x="67" y="382"/>
                    <a:pt x="0" y="616"/>
                    <a:pt x="167" y="783"/>
                  </a:cubicBezTo>
                  <a:cubicBezTo>
                    <a:pt x="245" y="880"/>
                    <a:pt x="368" y="932"/>
                    <a:pt x="490" y="932"/>
                  </a:cubicBezTo>
                  <a:cubicBezTo>
                    <a:pt x="577" y="932"/>
                    <a:pt x="664" y="905"/>
                    <a:pt x="734" y="849"/>
                  </a:cubicBezTo>
                  <a:cubicBezTo>
                    <a:pt x="801" y="783"/>
                    <a:pt x="867" y="716"/>
                    <a:pt x="934" y="616"/>
                  </a:cubicBezTo>
                  <a:cubicBezTo>
                    <a:pt x="1001" y="449"/>
                    <a:pt x="1034" y="282"/>
                    <a:pt x="934" y="149"/>
                  </a:cubicBezTo>
                  <a:cubicBezTo>
                    <a:pt x="845" y="60"/>
                    <a:pt x="727" y="1"/>
                    <a:pt x="61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7" name="Google Shape;917;p18"/>
            <p:cNvSpPr/>
            <p:nvPr/>
          </p:nvSpPr>
          <p:spPr>
            <a:xfrm>
              <a:off x="3229038" y="927900"/>
              <a:ext cx="32875" cy="24300"/>
            </a:xfrm>
            <a:custGeom>
              <a:avLst/>
              <a:gdLst/>
              <a:ahLst/>
              <a:cxnLst/>
              <a:rect l="l" t="t" r="r" b="b"/>
              <a:pathLst>
                <a:path w="1315" h="972" extrusionOk="0">
                  <a:moveTo>
                    <a:pt x="753" y="1"/>
                  </a:moveTo>
                  <a:cubicBezTo>
                    <a:pt x="701" y="1"/>
                    <a:pt x="646" y="10"/>
                    <a:pt x="588" y="31"/>
                  </a:cubicBezTo>
                  <a:cubicBezTo>
                    <a:pt x="455" y="64"/>
                    <a:pt x="388" y="164"/>
                    <a:pt x="288" y="231"/>
                  </a:cubicBezTo>
                  <a:cubicBezTo>
                    <a:pt x="1" y="490"/>
                    <a:pt x="209" y="971"/>
                    <a:pt x="549" y="971"/>
                  </a:cubicBezTo>
                  <a:cubicBezTo>
                    <a:pt x="604" y="971"/>
                    <a:pt x="662" y="959"/>
                    <a:pt x="722" y="931"/>
                  </a:cubicBezTo>
                  <a:cubicBezTo>
                    <a:pt x="822" y="865"/>
                    <a:pt x="922" y="831"/>
                    <a:pt x="1022" y="765"/>
                  </a:cubicBezTo>
                  <a:cubicBezTo>
                    <a:pt x="1314" y="472"/>
                    <a:pt x="1120" y="1"/>
                    <a:pt x="75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8" name="Google Shape;918;p18"/>
            <p:cNvSpPr/>
            <p:nvPr/>
          </p:nvSpPr>
          <p:spPr>
            <a:xfrm>
              <a:off x="3417088" y="973075"/>
              <a:ext cx="30975" cy="21725"/>
            </a:xfrm>
            <a:custGeom>
              <a:avLst/>
              <a:gdLst/>
              <a:ahLst/>
              <a:cxnLst/>
              <a:rect l="l" t="t" r="r" b="b"/>
              <a:pathLst>
                <a:path w="1239" h="869" extrusionOk="0">
                  <a:moveTo>
                    <a:pt x="802" y="1"/>
                  </a:moveTo>
                  <a:cubicBezTo>
                    <a:pt x="749" y="1"/>
                    <a:pt x="694" y="9"/>
                    <a:pt x="638" y="25"/>
                  </a:cubicBezTo>
                  <a:cubicBezTo>
                    <a:pt x="538" y="58"/>
                    <a:pt x="472" y="92"/>
                    <a:pt x="405" y="125"/>
                  </a:cubicBezTo>
                  <a:cubicBezTo>
                    <a:pt x="0" y="250"/>
                    <a:pt x="148" y="869"/>
                    <a:pt x="522" y="869"/>
                  </a:cubicBezTo>
                  <a:cubicBezTo>
                    <a:pt x="549" y="869"/>
                    <a:pt x="576" y="866"/>
                    <a:pt x="605" y="859"/>
                  </a:cubicBezTo>
                  <a:cubicBezTo>
                    <a:pt x="705" y="826"/>
                    <a:pt x="772" y="826"/>
                    <a:pt x="872" y="792"/>
                  </a:cubicBezTo>
                  <a:cubicBezTo>
                    <a:pt x="1105" y="725"/>
                    <a:pt x="1239" y="525"/>
                    <a:pt x="1172" y="292"/>
                  </a:cubicBezTo>
                  <a:cubicBezTo>
                    <a:pt x="1121" y="88"/>
                    <a:pt x="973" y="1"/>
                    <a:pt x="802"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9" name="Google Shape;919;p18"/>
            <p:cNvSpPr/>
            <p:nvPr/>
          </p:nvSpPr>
          <p:spPr>
            <a:xfrm>
              <a:off x="3449713" y="1009425"/>
              <a:ext cx="31725" cy="22325"/>
            </a:xfrm>
            <a:custGeom>
              <a:avLst/>
              <a:gdLst/>
              <a:ahLst/>
              <a:cxnLst/>
              <a:rect l="l" t="t" r="r" b="b"/>
              <a:pathLst>
                <a:path w="1269" h="893" extrusionOk="0">
                  <a:moveTo>
                    <a:pt x="805" y="0"/>
                  </a:moveTo>
                  <a:cubicBezTo>
                    <a:pt x="782" y="0"/>
                    <a:pt x="759" y="2"/>
                    <a:pt x="734" y="5"/>
                  </a:cubicBezTo>
                  <a:cubicBezTo>
                    <a:pt x="668" y="39"/>
                    <a:pt x="568" y="72"/>
                    <a:pt x="468" y="72"/>
                  </a:cubicBezTo>
                  <a:cubicBezTo>
                    <a:pt x="234" y="72"/>
                    <a:pt x="34" y="205"/>
                    <a:pt x="1" y="439"/>
                  </a:cubicBezTo>
                  <a:cubicBezTo>
                    <a:pt x="1" y="639"/>
                    <a:pt x="167" y="873"/>
                    <a:pt x="368" y="873"/>
                  </a:cubicBezTo>
                  <a:cubicBezTo>
                    <a:pt x="441" y="885"/>
                    <a:pt x="519" y="893"/>
                    <a:pt x="596" y="893"/>
                  </a:cubicBezTo>
                  <a:cubicBezTo>
                    <a:pt x="730" y="893"/>
                    <a:pt x="862" y="869"/>
                    <a:pt x="968" y="806"/>
                  </a:cubicBezTo>
                  <a:cubicBezTo>
                    <a:pt x="1168" y="706"/>
                    <a:pt x="1268" y="506"/>
                    <a:pt x="1201" y="306"/>
                  </a:cubicBezTo>
                  <a:cubicBezTo>
                    <a:pt x="1142" y="126"/>
                    <a:pt x="1001" y="0"/>
                    <a:pt x="805"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0" name="Google Shape;920;p18"/>
            <p:cNvSpPr/>
            <p:nvPr/>
          </p:nvSpPr>
          <p:spPr>
            <a:xfrm>
              <a:off x="3472488" y="1050375"/>
              <a:ext cx="35625" cy="23400"/>
            </a:xfrm>
            <a:custGeom>
              <a:avLst/>
              <a:gdLst/>
              <a:ahLst/>
              <a:cxnLst/>
              <a:rect l="l" t="t" r="r" b="b"/>
              <a:pathLst>
                <a:path w="1425" h="936" extrusionOk="0">
                  <a:moveTo>
                    <a:pt x="593" y="1"/>
                  </a:moveTo>
                  <a:cubicBezTo>
                    <a:pt x="181" y="1"/>
                    <a:pt x="1" y="640"/>
                    <a:pt x="424" y="802"/>
                  </a:cubicBezTo>
                  <a:lnTo>
                    <a:pt x="724" y="902"/>
                  </a:lnTo>
                  <a:cubicBezTo>
                    <a:pt x="784" y="925"/>
                    <a:pt x="846" y="936"/>
                    <a:pt x="906" y="936"/>
                  </a:cubicBezTo>
                  <a:cubicBezTo>
                    <a:pt x="1114" y="936"/>
                    <a:pt x="1306" y="809"/>
                    <a:pt x="1358" y="602"/>
                  </a:cubicBezTo>
                  <a:cubicBezTo>
                    <a:pt x="1425" y="335"/>
                    <a:pt x="1224" y="35"/>
                    <a:pt x="958" y="35"/>
                  </a:cubicBezTo>
                  <a:cubicBezTo>
                    <a:pt x="858" y="35"/>
                    <a:pt x="757" y="35"/>
                    <a:pt x="624" y="2"/>
                  </a:cubicBezTo>
                  <a:cubicBezTo>
                    <a:pt x="613" y="1"/>
                    <a:pt x="603" y="1"/>
                    <a:pt x="59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1" name="Google Shape;921;p18"/>
            <p:cNvSpPr/>
            <p:nvPr/>
          </p:nvSpPr>
          <p:spPr>
            <a:xfrm>
              <a:off x="2947688" y="1038375"/>
              <a:ext cx="25875" cy="17900"/>
            </a:xfrm>
            <a:custGeom>
              <a:avLst/>
              <a:gdLst/>
              <a:ahLst/>
              <a:cxnLst/>
              <a:rect l="l" t="t" r="r" b="b"/>
              <a:pathLst>
                <a:path w="1035" h="716" extrusionOk="0">
                  <a:moveTo>
                    <a:pt x="434" y="0"/>
                  </a:moveTo>
                  <a:cubicBezTo>
                    <a:pt x="390" y="0"/>
                    <a:pt x="345" y="4"/>
                    <a:pt x="301" y="15"/>
                  </a:cubicBezTo>
                  <a:cubicBezTo>
                    <a:pt x="167" y="48"/>
                    <a:pt x="67" y="115"/>
                    <a:pt x="34" y="248"/>
                  </a:cubicBezTo>
                  <a:cubicBezTo>
                    <a:pt x="1" y="348"/>
                    <a:pt x="1" y="415"/>
                    <a:pt x="34" y="515"/>
                  </a:cubicBezTo>
                  <a:cubicBezTo>
                    <a:pt x="67" y="615"/>
                    <a:pt x="201" y="682"/>
                    <a:pt x="301" y="715"/>
                  </a:cubicBezTo>
                  <a:lnTo>
                    <a:pt x="634" y="715"/>
                  </a:lnTo>
                  <a:cubicBezTo>
                    <a:pt x="835" y="715"/>
                    <a:pt x="1001" y="615"/>
                    <a:pt x="1035" y="415"/>
                  </a:cubicBezTo>
                  <a:cubicBezTo>
                    <a:pt x="1035" y="215"/>
                    <a:pt x="901" y="15"/>
                    <a:pt x="701" y="15"/>
                  </a:cubicBezTo>
                  <a:cubicBezTo>
                    <a:pt x="612" y="15"/>
                    <a:pt x="523" y="0"/>
                    <a:pt x="43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2" name="Google Shape;922;p18"/>
            <p:cNvSpPr/>
            <p:nvPr/>
          </p:nvSpPr>
          <p:spPr>
            <a:xfrm>
              <a:off x="2909338" y="1084300"/>
              <a:ext cx="45600" cy="26100"/>
            </a:xfrm>
            <a:custGeom>
              <a:avLst/>
              <a:gdLst/>
              <a:ahLst/>
              <a:cxnLst/>
              <a:rect l="l" t="t" r="r" b="b"/>
              <a:pathLst>
                <a:path w="1824" h="1044" extrusionOk="0">
                  <a:moveTo>
                    <a:pt x="953" y="1"/>
                  </a:moveTo>
                  <a:cubicBezTo>
                    <a:pt x="696" y="1"/>
                    <a:pt x="415" y="50"/>
                    <a:pt x="234" y="179"/>
                  </a:cubicBezTo>
                  <a:cubicBezTo>
                    <a:pt x="0" y="346"/>
                    <a:pt x="0" y="780"/>
                    <a:pt x="267" y="946"/>
                  </a:cubicBezTo>
                  <a:cubicBezTo>
                    <a:pt x="384" y="1014"/>
                    <a:pt x="502" y="1044"/>
                    <a:pt x="616" y="1044"/>
                  </a:cubicBezTo>
                  <a:cubicBezTo>
                    <a:pt x="1285" y="1044"/>
                    <a:pt x="1823" y="41"/>
                    <a:pt x="1168" y="12"/>
                  </a:cubicBezTo>
                  <a:cubicBezTo>
                    <a:pt x="1100" y="5"/>
                    <a:pt x="1028" y="1"/>
                    <a:pt x="95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3" name="Google Shape;923;p18"/>
            <p:cNvSpPr/>
            <p:nvPr/>
          </p:nvSpPr>
          <p:spPr>
            <a:xfrm>
              <a:off x="2936013" y="1147525"/>
              <a:ext cx="27550" cy="24400"/>
            </a:xfrm>
            <a:custGeom>
              <a:avLst/>
              <a:gdLst/>
              <a:ahLst/>
              <a:cxnLst/>
              <a:rect l="l" t="t" r="r" b="b"/>
              <a:pathLst>
                <a:path w="1102" h="976" extrusionOk="0">
                  <a:moveTo>
                    <a:pt x="611" y="0"/>
                  </a:moveTo>
                  <a:cubicBezTo>
                    <a:pt x="527" y="0"/>
                    <a:pt x="441" y="27"/>
                    <a:pt x="368" y="85"/>
                  </a:cubicBezTo>
                  <a:cubicBezTo>
                    <a:pt x="301" y="152"/>
                    <a:pt x="267" y="185"/>
                    <a:pt x="201" y="252"/>
                  </a:cubicBezTo>
                  <a:cubicBezTo>
                    <a:pt x="34" y="419"/>
                    <a:pt x="1" y="686"/>
                    <a:pt x="167" y="853"/>
                  </a:cubicBezTo>
                  <a:cubicBezTo>
                    <a:pt x="254" y="939"/>
                    <a:pt x="354" y="976"/>
                    <a:pt x="452" y="976"/>
                  </a:cubicBezTo>
                  <a:cubicBezTo>
                    <a:pt x="580" y="976"/>
                    <a:pt x="707" y="914"/>
                    <a:pt x="801" y="819"/>
                  </a:cubicBezTo>
                  <a:cubicBezTo>
                    <a:pt x="868" y="752"/>
                    <a:pt x="901" y="686"/>
                    <a:pt x="968" y="652"/>
                  </a:cubicBezTo>
                  <a:cubicBezTo>
                    <a:pt x="1101" y="519"/>
                    <a:pt x="1035" y="252"/>
                    <a:pt x="901" y="119"/>
                  </a:cubicBezTo>
                  <a:cubicBezTo>
                    <a:pt x="826" y="44"/>
                    <a:pt x="720" y="0"/>
                    <a:pt x="611"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4" name="Google Shape;924;p18"/>
            <p:cNvSpPr/>
            <p:nvPr/>
          </p:nvSpPr>
          <p:spPr>
            <a:xfrm>
              <a:off x="3013563" y="1172500"/>
              <a:ext cx="26725" cy="27725"/>
            </a:xfrm>
            <a:custGeom>
              <a:avLst/>
              <a:gdLst/>
              <a:ahLst/>
              <a:cxnLst/>
              <a:rect l="l" t="t" r="r" b="b"/>
              <a:pathLst>
                <a:path w="1069" h="1109" extrusionOk="0">
                  <a:moveTo>
                    <a:pt x="629" y="0"/>
                  </a:moveTo>
                  <a:cubicBezTo>
                    <a:pt x="456" y="0"/>
                    <a:pt x="307" y="101"/>
                    <a:pt x="201" y="287"/>
                  </a:cubicBezTo>
                  <a:cubicBezTo>
                    <a:pt x="168" y="354"/>
                    <a:pt x="134" y="421"/>
                    <a:pt x="101" y="487"/>
                  </a:cubicBezTo>
                  <a:cubicBezTo>
                    <a:pt x="1" y="721"/>
                    <a:pt x="134" y="988"/>
                    <a:pt x="368" y="1088"/>
                  </a:cubicBezTo>
                  <a:cubicBezTo>
                    <a:pt x="409" y="1101"/>
                    <a:pt x="454" y="1108"/>
                    <a:pt x="500" y="1108"/>
                  </a:cubicBezTo>
                  <a:cubicBezTo>
                    <a:pt x="681" y="1108"/>
                    <a:pt x="882" y="1007"/>
                    <a:pt x="935" y="821"/>
                  </a:cubicBezTo>
                  <a:cubicBezTo>
                    <a:pt x="968" y="754"/>
                    <a:pt x="968" y="654"/>
                    <a:pt x="1002" y="587"/>
                  </a:cubicBezTo>
                  <a:cubicBezTo>
                    <a:pt x="1068" y="354"/>
                    <a:pt x="1002" y="120"/>
                    <a:pt x="768" y="20"/>
                  </a:cubicBezTo>
                  <a:cubicBezTo>
                    <a:pt x="720" y="7"/>
                    <a:pt x="674" y="0"/>
                    <a:pt x="629"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5" name="Google Shape;925;p18"/>
            <p:cNvSpPr/>
            <p:nvPr/>
          </p:nvSpPr>
          <p:spPr>
            <a:xfrm>
              <a:off x="3402638" y="1149975"/>
              <a:ext cx="35425" cy="27425"/>
            </a:xfrm>
            <a:custGeom>
              <a:avLst/>
              <a:gdLst/>
              <a:ahLst/>
              <a:cxnLst/>
              <a:rect l="l" t="t" r="r" b="b"/>
              <a:pathLst>
                <a:path w="1417" h="1097" extrusionOk="0">
                  <a:moveTo>
                    <a:pt x="345" y="0"/>
                  </a:moveTo>
                  <a:cubicBezTo>
                    <a:pt x="133" y="0"/>
                    <a:pt x="1" y="110"/>
                    <a:pt x="116" y="454"/>
                  </a:cubicBezTo>
                  <a:cubicBezTo>
                    <a:pt x="238" y="789"/>
                    <a:pt x="582" y="1097"/>
                    <a:pt x="920" y="1097"/>
                  </a:cubicBezTo>
                  <a:cubicBezTo>
                    <a:pt x="952" y="1097"/>
                    <a:pt x="984" y="1094"/>
                    <a:pt x="1016" y="1088"/>
                  </a:cubicBezTo>
                  <a:cubicBezTo>
                    <a:pt x="1216" y="1055"/>
                    <a:pt x="1350" y="921"/>
                    <a:pt x="1383" y="755"/>
                  </a:cubicBezTo>
                  <a:cubicBezTo>
                    <a:pt x="1417" y="588"/>
                    <a:pt x="1383" y="388"/>
                    <a:pt x="1216" y="288"/>
                  </a:cubicBezTo>
                  <a:cubicBezTo>
                    <a:pt x="1045" y="193"/>
                    <a:pt x="625" y="0"/>
                    <a:pt x="345"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6" name="Google Shape;926;p18"/>
            <p:cNvSpPr/>
            <p:nvPr/>
          </p:nvSpPr>
          <p:spPr>
            <a:xfrm>
              <a:off x="3360488" y="1195775"/>
              <a:ext cx="23375" cy="21750"/>
            </a:xfrm>
            <a:custGeom>
              <a:avLst/>
              <a:gdLst/>
              <a:ahLst/>
              <a:cxnLst/>
              <a:rect l="l" t="t" r="r" b="b"/>
              <a:pathLst>
                <a:path w="935" h="870" extrusionOk="0">
                  <a:moveTo>
                    <a:pt x="406" y="0"/>
                  </a:moveTo>
                  <a:cubicBezTo>
                    <a:pt x="335" y="0"/>
                    <a:pt x="263" y="19"/>
                    <a:pt x="201" y="57"/>
                  </a:cubicBezTo>
                  <a:cubicBezTo>
                    <a:pt x="34" y="157"/>
                    <a:pt x="0" y="357"/>
                    <a:pt x="67" y="557"/>
                  </a:cubicBezTo>
                  <a:cubicBezTo>
                    <a:pt x="67" y="590"/>
                    <a:pt x="67" y="624"/>
                    <a:pt x="100" y="657"/>
                  </a:cubicBezTo>
                  <a:cubicBezTo>
                    <a:pt x="147" y="795"/>
                    <a:pt x="304" y="870"/>
                    <a:pt x="463" y="870"/>
                  </a:cubicBezTo>
                  <a:cubicBezTo>
                    <a:pt x="534" y="870"/>
                    <a:pt x="606" y="855"/>
                    <a:pt x="668" y="824"/>
                  </a:cubicBezTo>
                  <a:cubicBezTo>
                    <a:pt x="868" y="690"/>
                    <a:pt x="934" y="424"/>
                    <a:pt x="768" y="223"/>
                  </a:cubicBezTo>
                  <a:cubicBezTo>
                    <a:pt x="768" y="190"/>
                    <a:pt x="734" y="157"/>
                    <a:pt x="701" y="157"/>
                  </a:cubicBezTo>
                  <a:cubicBezTo>
                    <a:pt x="638" y="53"/>
                    <a:pt x="524" y="0"/>
                    <a:pt x="406"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7" name="Google Shape;927;p18"/>
            <p:cNvSpPr/>
            <p:nvPr/>
          </p:nvSpPr>
          <p:spPr>
            <a:xfrm>
              <a:off x="3290438" y="1217350"/>
              <a:ext cx="24200" cy="21875"/>
            </a:xfrm>
            <a:custGeom>
              <a:avLst/>
              <a:gdLst/>
              <a:ahLst/>
              <a:cxnLst/>
              <a:rect l="l" t="t" r="r" b="b"/>
              <a:pathLst>
                <a:path w="968" h="875" extrusionOk="0">
                  <a:moveTo>
                    <a:pt x="451" y="1"/>
                  </a:moveTo>
                  <a:cubicBezTo>
                    <a:pt x="246" y="1"/>
                    <a:pt x="84" y="169"/>
                    <a:pt x="34" y="395"/>
                  </a:cubicBezTo>
                  <a:cubicBezTo>
                    <a:pt x="34" y="395"/>
                    <a:pt x="34" y="395"/>
                    <a:pt x="34" y="428"/>
                  </a:cubicBezTo>
                  <a:cubicBezTo>
                    <a:pt x="0" y="561"/>
                    <a:pt x="134" y="761"/>
                    <a:pt x="234" y="828"/>
                  </a:cubicBezTo>
                  <a:cubicBezTo>
                    <a:pt x="309" y="858"/>
                    <a:pt x="384" y="875"/>
                    <a:pt x="456" y="875"/>
                  </a:cubicBezTo>
                  <a:cubicBezTo>
                    <a:pt x="544" y="875"/>
                    <a:pt x="627" y="850"/>
                    <a:pt x="701" y="795"/>
                  </a:cubicBezTo>
                  <a:cubicBezTo>
                    <a:pt x="701" y="761"/>
                    <a:pt x="734" y="761"/>
                    <a:pt x="734" y="761"/>
                  </a:cubicBezTo>
                  <a:cubicBezTo>
                    <a:pt x="968" y="561"/>
                    <a:pt x="934" y="194"/>
                    <a:pt x="668" y="61"/>
                  </a:cubicBezTo>
                  <a:cubicBezTo>
                    <a:pt x="592" y="19"/>
                    <a:pt x="520" y="1"/>
                    <a:pt x="45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8" name="Google Shape;928;p18"/>
            <p:cNvSpPr/>
            <p:nvPr/>
          </p:nvSpPr>
          <p:spPr>
            <a:xfrm>
              <a:off x="2332263" y="1238050"/>
              <a:ext cx="851450" cy="444500"/>
            </a:xfrm>
            <a:custGeom>
              <a:avLst/>
              <a:gdLst/>
              <a:ahLst/>
              <a:cxnLst/>
              <a:rect l="l" t="t" r="r" b="b"/>
              <a:pathLst>
                <a:path w="34058" h="17780" extrusionOk="0">
                  <a:moveTo>
                    <a:pt x="17012" y="0"/>
                  </a:moveTo>
                  <a:cubicBezTo>
                    <a:pt x="7639" y="0"/>
                    <a:pt x="0" y="3970"/>
                    <a:pt x="0" y="8873"/>
                  </a:cubicBezTo>
                  <a:cubicBezTo>
                    <a:pt x="0" y="13810"/>
                    <a:pt x="7639" y="17780"/>
                    <a:pt x="17012" y="17780"/>
                  </a:cubicBezTo>
                  <a:cubicBezTo>
                    <a:pt x="26419" y="17780"/>
                    <a:pt x="34058" y="13810"/>
                    <a:pt x="34058" y="8873"/>
                  </a:cubicBezTo>
                  <a:cubicBezTo>
                    <a:pt x="34058" y="3970"/>
                    <a:pt x="26419" y="0"/>
                    <a:pt x="17012"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929" name="Google Shape;929;p18"/>
          <p:cNvSpPr/>
          <p:nvPr/>
        </p:nvSpPr>
        <p:spPr>
          <a:xfrm rot="1799999">
            <a:off x="-718744" y="-275437"/>
            <a:ext cx="1024468" cy="3537612"/>
          </a:xfrm>
          <a:custGeom>
            <a:avLst/>
            <a:gdLst/>
            <a:ahLst/>
            <a:cxnLst/>
            <a:rect l="l" t="t" r="r" b="b"/>
            <a:pathLst>
              <a:path w="54682" h="96799" extrusionOk="0">
                <a:moveTo>
                  <a:pt x="8263" y="1503"/>
                </a:moveTo>
                <a:cubicBezTo>
                  <a:pt x="11476" y="1595"/>
                  <a:pt x="19830" y="-2077"/>
                  <a:pt x="27542" y="2054"/>
                </a:cubicBezTo>
                <a:cubicBezTo>
                  <a:pt x="35254" y="6185"/>
                  <a:pt x="53340" y="20048"/>
                  <a:pt x="54533" y="26291"/>
                </a:cubicBezTo>
                <a:cubicBezTo>
                  <a:pt x="55727" y="32534"/>
                  <a:pt x="37274" y="32901"/>
                  <a:pt x="34703" y="39511"/>
                </a:cubicBezTo>
                <a:cubicBezTo>
                  <a:pt x="32133" y="46121"/>
                  <a:pt x="40854" y="58516"/>
                  <a:pt x="39110" y="65952"/>
                </a:cubicBezTo>
                <a:cubicBezTo>
                  <a:pt x="37366" y="73388"/>
                  <a:pt x="30755" y="78988"/>
                  <a:pt x="24237" y="84129"/>
                </a:cubicBezTo>
                <a:cubicBezTo>
                  <a:pt x="17719" y="89270"/>
                  <a:pt x="4040" y="94687"/>
                  <a:pt x="0" y="96799"/>
                </a:cubicBezTo>
              </a:path>
            </a:pathLst>
          </a:custGeom>
          <a:noFill/>
          <a:ln w="19050" cap="flat" cmpd="sng">
            <a:solidFill>
              <a:schemeClr val="lt1"/>
            </a:solidFill>
            <a:prstDash val="solid"/>
            <a:round/>
            <a:headEnd type="none" w="med" len="med"/>
            <a:tailEnd type="none" w="med" len="med"/>
          </a:ln>
        </p:spPr>
      </p:sp>
      <p:grpSp>
        <p:nvGrpSpPr>
          <p:cNvPr id="930" name="Google Shape;930;p18"/>
          <p:cNvGrpSpPr/>
          <p:nvPr/>
        </p:nvGrpSpPr>
        <p:grpSpPr>
          <a:xfrm rot="-7610750" flipH="1">
            <a:off x="-719556" y="1628053"/>
            <a:ext cx="1237082" cy="837930"/>
            <a:chOff x="7954374" y="56393"/>
            <a:chExt cx="1237008" cy="837880"/>
          </a:xfrm>
        </p:grpSpPr>
        <p:sp>
          <p:nvSpPr>
            <p:cNvPr id="931" name="Google Shape;931;p18"/>
            <p:cNvSpPr/>
            <p:nvPr/>
          </p:nvSpPr>
          <p:spPr>
            <a:xfrm rot="1846143" flipH="1">
              <a:off x="8271386" y="409470"/>
              <a:ext cx="166543" cy="94873"/>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2" name="Google Shape;932;p18"/>
            <p:cNvSpPr/>
            <p:nvPr/>
          </p:nvSpPr>
          <p:spPr>
            <a:xfrm rot="-2147587" flipH="1">
              <a:off x="8767528" y="743032"/>
              <a:ext cx="156448" cy="116481"/>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3" name="Google Shape;933;p18"/>
            <p:cNvSpPr/>
            <p:nvPr/>
          </p:nvSpPr>
          <p:spPr>
            <a:xfrm rot="-344649" flipH="1">
              <a:off x="8982370" y="734222"/>
              <a:ext cx="203823" cy="116061"/>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4" name="Google Shape;934;p18"/>
            <p:cNvSpPr/>
            <p:nvPr/>
          </p:nvSpPr>
          <p:spPr>
            <a:xfrm rot="-169023" flipH="1">
              <a:off x="8130979" y="201279"/>
              <a:ext cx="189229" cy="7087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5" name="Google Shape;935;p18"/>
            <p:cNvSpPr/>
            <p:nvPr/>
          </p:nvSpPr>
          <p:spPr>
            <a:xfrm rot="-3388259" flipH="1">
              <a:off x="7957424" y="89906"/>
              <a:ext cx="118401" cy="70974"/>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6" name="Google Shape;936;p18"/>
            <p:cNvSpPr/>
            <p:nvPr/>
          </p:nvSpPr>
          <p:spPr>
            <a:xfrm rot="2280138" flipH="1">
              <a:off x="8490934" y="298869"/>
              <a:ext cx="118403" cy="71173"/>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7" name="Google Shape;937;p18"/>
            <p:cNvSpPr/>
            <p:nvPr/>
          </p:nvSpPr>
          <p:spPr>
            <a:xfrm rot="683719" flipH="1">
              <a:off x="8807702" y="342193"/>
              <a:ext cx="118435" cy="71014"/>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8" name="Google Shape;938;p18"/>
            <p:cNvSpPr/>
            <p:nvPr/>
          </p:nvSpPr>
          <p:spPr>
            <a:xfrm flipH="1">
              <a:off x="8639879" y="535230"/>
              <a:ext cx="204000" cy="62101"/>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9" name="Google Shape;939;p18"/>
            <p:cNvSpPr/>
            <p:nvPr/>
          </p:nvSpPr>
          <p:spPr>
            <a:xfrm rot="-344649" flipH="1">
              <a:off x="8623995" y="101459"/>
              <a:ext cx="203823" cy="116061"/>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3">
  <p:cSld name="CUSTOM_19">
    <p:spTree>
      <p:nvGrpSpPr>
        <p:cNvPr id="1" name="Shape 1156"/>
        <p:cNvGrpSpPr/>
        <p:nvPr/>
      </p:nvGrpSpPr>
      <p:grpSpPr>
        <a:xfrm>
          <a:off x="0" y="0"/>
          <a:ext cx="0" cy="0"/>
          <a:chOff x="0" y="0"/>
          <a:chExt cx="0" cy="0"/>
        </a:xfrm>
      </p:grpSpPr>
      <p:sp>
        <p:nvSpPr>
          <p:cNvPr id="1157" name="Google Shape;1157;p22"/>
          <p:cNvSpPr txBox="1">
            <a:spLocks noGrp="1"/>
          </p:cNvSpPr>
          <p:nvPr>
            <p:ph type="title"/>
          </p:nvPr>
        </p:nvSpPr>
        <p:spPr>
          <a:xfrm>
            <a:off x="713225" y="548640"/>
            <a:ext cx="7717500" cy="2925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Comfortaa Medium"/>
                <a:ea typeface="Comfortaa Medium"/>
                <a:cs typeface="Comfortaa Medium"/>
                <a:sym typeface="Comfortaa Medium"/>
              </a:defRPr>
            </a:lvl2pPr>
            <a:lvl3pPr lvl="2" rtl="0">
              <a:spcBef>
                <a:spcPts val="0"/>
              </a:spcBef>
              <a:spcAft>
                <a:spcPts val="0"/>
              </a:spcAft>
              <a:buSzPts val="2800"/>
              <a:buNone/>
              <a:defRPr>
                <a:latin typeface="Comfortaa Medium"/>
                <a:ea typeface="Comfortaa Medium"/>
                <a:cs typeface="Comfortaa Medium"/>
                <a:sym typeface="Comfortaa Medium"/>
              </a:defRPr>
            </a:lvl3pPr>
            <a:lvl4pPr lvl="3" rtl="0">
              <a:spcBef>
                <a:spcPts val="0"/>
              </a:spcBef>
              <a:spcAft>
                <a:spcPts val="0"/>
              </a:spcAft>
              <a:buSzPts val="2800"/>
              <a:buNone/>
              <a:defRPr>
                <a:latin typeface="Comfortaa Medium"/>
                <a:ea typeface="Comfortaa Medium"/>
                <a:cs typeface="Comfortaa Medium"/>
                <a:sym typeface="Comfortaa Medium"/>
              </a:defRPr>
            </a:lvl4pPr>
            <a:lvl5pPr lvl="4" rtl="0">
              <a:spcBef>
                <a:spcPts val="0"/>
              </a:spcBef>
              <a:spcAft>
                <a:spcPts val="0"/>
              </a:spcAft>
              <a:buSzPts val="2800"/>
              <a:buNone/>
              <a:defRPr>
                <a:latin typeface="Comfortaa Medium"/>
                <a:ea typeface="Comfortaa Medium"/>
                <a:cs typeface="Comfortaa Medium"/>
                <a:sym typeface="Comfortaa Medium"/>
              </a:defRPr>
            </a:lvl5pPr>
            <a:lvl6pPr lvl="5" rtl="0">
              <a:spcBef>
                <a:spcPts val="0"/>
              </a:spcBef>
              <a:spcAft>
                <a:spcPts val="0"/>
              </a:spcAft>
              <a:buSzPts val="2800"/>
              <a:buNone/>
              <a:defRPr>
                <a:latin typeface="Comfortaa Medium"/>
                <a:ea typeface="Comfortaa Medium"/>
                <a:cs typeface="Comfortaa Medium"/>
                <a:sym typeface="Comfortaa Medium"/>
              </a:defRPr>
            </a:lvl6pPr>
            <a:lvl7pPr lvl="6" rtl="0">
              <a:spcBef>
                <a:spcPts val="0"/>
              </a:spcBef>
              <a:spcAft>
                <a:spcPts val="0"/>
              </a:spcAft>
              <a:buSzPts val="2800"/>
              <a:buNone/>
              <a:defRPr>
                <a:latin typeface="Comfortaa Medium"/>
                <a:ea typeface="Comfortaa Medium"/>
                <a:cs typeface="Comfortaa Medium"/>
                <a:sym typeface="Comfortaa Medium"/>
              </a:defRPr>
            </a:lvl7pPr>
            <a:lvl8pPr lvl="7" rtl="0">
              <a:spcBef>
                <a:spcPts val="0"/>
              </a:spcBef>
              <a:spcAft>
                <a:spcPts val="0"/>
              </a:spcAft>
              <a:buSzPts val="2800"/>
              <a:buNone/>
              <a:defRPr>
                <a:latin typeface="Comfortaa Medium"/>
                <a:ea typeface="Comfortaa Medium"/>
                <a:cs typeface="Comfortaa Medium"/>
                <a:sym typeface="Comfortaa Medium"/>
              </a:defRPr>
            </a:lvl8pPr>
            <a:lvl9pPr lvl="8" rtl="0">
              <a:spcBef>
                <a:spcPts val="0"/>
              </a:spcBef>
              <a:spcAft>
                <a:spcPts val="0"/>
              </a:spcAft>
              <a:buSzPts val="2800"/>
              <a:buNone/>
              <a:defRPr>
                <a:latin typeface="Comfortaa Medium"/>
                <a:ea typeface="Comfortaa Medium"/>
                <a:cs typeface="Comfortaa Medium"/>
                <a:sym typeface="Comfortaa Medium"/>
              </a:defRPr>
            </a:lvl9pPr>
          </a:lstStyle>
          <a:p/>
        </p:txBody>
      </p:sp>
      <p:grpSp>
        <p:nvGrpSpPr>
          <p:cNvPr id="1158" name="Google Shape;1158;p22"/>
          <p:cNvGrpSpPr/>
          <p:nvPr/>
        </p:nvGrpSpPr>
        <p:grpSpPr>
          <a:xfrm>
            <a:off x="8102150" y="4406038"/>
            <a:ext cx="1697075" cy="1035325"/>
            <a:chOff x="1894025" y="3393550"/>
            <a:chExt cx="1697075" cy="1035325"/>
          </a:xfrm>
        </p:grpSpPr>
        <p:sp>
          <p:nvSpPr>
            <p:cNvPr id="1159" name="Google Shape;1159;p22"/>
            <p:cNvSpPr/>
            <p:nvPr/>
          </p:nvSpPr>
          <p:spPr>
            <a:xfrm>
              <a:off x="1894025" y="3393550"/>
              <a:ext cx="1697075" cy="1035325"/>
            </a:xfrm>
            <a:custGeom>
              <a:avLst/>
              <a:gdLst/>
              <a:ahLst/>
              <a:cxnLst/>
              <a:rect l="l" t="t" r="r" b="b"/>
              <a:pathLst>
                <a:path w="67883" h="41413" extrusionOk="0">
                  <a:moveTo>
                    <a:pt x="34981" y="1"/>
                  </a:moveTo>
                  <a:cubicBezTo>
                    <a:pt x="33264" y="1"/>
                    <a:pt x="31592" y="379"/>
                    <a:pt x="29655" y="1074"/>
                  </a:cubicBezTo>
                  <a:cubicBezTo>
                    <a:pt x="25952" y="2375"/>
                    <a:pt x="22617" y="4510"/>
                    <a:pt x="19381" y="6678"/>
                  </a:cubicBezTo>
                  <a:cubicBezTo>
                    <a:pt x="14344" y="10114"/>
                    <a:pt x="9074" y="13216"/>
                    <a:pt x="4203" y="16919"/>
                  </a:cubicBezTo>
                  <a:cubicBezTo>
                    <a:pt x="3136" y="17719"/>
                    <a:pt x="2102" y="18553"/>
                    <a:pt x="1335" y="19654"/>
                  </a:cubicBezTo>
                  <a:cubicBezTo>
                    <a:pt x="0" y="21656"/>
                    <a:pt x="401" y="25325"/>
                    <a:pt x="2669" y="26593"/>
                  </a:cubicBezTo>
                  <a:cubicBezTo>
                    <a:pt x="3436" y="27026"/>
                    <a:pt x="4337" y="27126"/>
                    <a:pt x="5171" y="27293"/>
                  </a:cubicBezTo>
                  <a:cubicBezTo>
                    <a:pt x="6905" y="27693"/>
                    <a:pt x="8507" y="28461"/>
                    <a:pt x="10108" y="29194"/>
                  </a:cubicBezTo>
                  <a:cubicBezTo>
                    <a:pt x="17179" y="32530"/>
                    <a:pt x="24218" y="35832"/>
                    <a:pt x="31289" y="39168"/>
                  </a:cubicBezTo>
                  <a:cubicBezTo>
                    <a:pt x="33295" y="40123"/>
                    <a:pt x="35422" y="41412"/>
                    <a:pt x="37699" y="41412"/>
                  </a:cubicBezTo>
                  <a:cubicBezTo>
                    <a:pt x="37808" y="41412"/>
                    <a:pt x="37918" y="41409"/>
                    <a:pt x="38028" y="41403"/>
                  </a:cubicBezTo>
                  <a:cubicBezTo>
                    <a:pt x="40863" y="41236"/>
                    <a:pt x="43298" y="39468"/>
                    <a:pt x="45299" y="37467"/>
                  </a:cubicBezTo>
                  <a:cubicBezTo>
                    <a:pt x="47101" y="35666"/>
                    <a:pt x="48669" y="33564"/>
                    <a:pt x="50770" y="32096"/>
                  </a:cubicBezTo>
                  <a:cubicBezTo>
                    <a:pt x="52972" y="30495"/>
                    <a:pt x="55473" y="29328"/>
                    <a:pt x="57608" y="27593"/>
                  </a:cubicBezTo>
                  <a:cubicBezTo>
                    <a:pt x="58976" y="26492"/>
                    <a:pt x="60243" y="25225"/>
                    <a:pt x="61711" y="24258"/>
                  </a:cubicBezTo>
                  <a:cubicBezTo>
                    <a:pt x="62979" y="23424"/>
                    <a:pt x="64380" y="22790"/>
                    <a:pt x="65547" y="21789"/>
                  </a:cubicBezTo>
                  <a:cubicBezTo>
                    <a:pt x="67482" y="20121"/>
                    <a:pt x="67882" y="16986"/>
                    <a:pt x="67515" y="14551"/>
                  </a:cubicBezTo>
                  <a:cubicBezTo>
                    <a:pt x="67449" y="14117"/>
                    <a:pt x="67215" y="13683"/>
                    <a:pt x="66848" y="13316"/>
                  </a:cubicBezTo>
                  <a:cubicBezTo>
                    <a:pt x="65514" y="11882"/>
                    <a:pt x="62612" y="10881"/>
                    <a:pt x="61311" y="10181"/>
                  </a:cubicBezTo>
                  <a:cubicBezTo>
                    <a:pt x="58642" y="8746"/>
                    <a:pt x="55907" y="7412"/>
                    <a:pt x="53172" y="6145"/>
                  </a:cubicBezTo>
                  <a:cubicBezTo>
                    <a:pt x="48635" y="4076"/>
                    <a:pt x="43965" y="2208"/>
                    <a:pt x="39195" y="707"/>
                  </a:cubicBezTo>
                  <a:cubicBezTo>
                    <a:pt x="37667" y="227"/>
                    <a:pt x="36310" y="1"/>
                    <a:pt x="3498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0" name="Google Shape;1160;p22"/>
            <p:cNvSpPr/>
            <p:nvPr/>
          </p:nvSpPr>
          <p:spPr>
            <a:xfrm>
              <a:off x="1894025" y="3729775"/>
              <a:ext cx="1697075" cy="699100"/>
            </a:xfrm>
            <a:custGeom>
              <a:avLst/>
              <a:gdLst/>
              <a:ahLst/>
              <a:cxnLst/>
              <a:rect l="l" t="t" r="r" b="b"/>
              <a:pathLst>
                <a:path w="67883" h="27964" extrusionOk="0">
                  <a:moveTo>
                    <a:pt x="66948" y="1"/>
                  </a:moveTo>
                  <a:cubicBezTo>
                    <a:pt x="66781" y="534"/>
                    <a:pt x="66515" y="1035"/>
                    <a:pt x="66214" y="1502"/>
                  </a:cubicBezTo>
                  <a:cubicBezTo>
                    <a:pt x="65547" y="2636"/>
                    <a:pt x="64847" y="3737"/>
                    <a:pt x="63946" y="4704"/>
                  </a:cubicBezTo>
                  <a:cubicBezTo>
                    <a:pt x="62979" y="5705"/>
                    <a:pt x="61811" y="6505"/>
                    <a:pt x="60644" y="7273"/>
                  </a:cubicBezTo>
                  <a:cubicBezTo>
                    <a:pt x="56874" y="9875"/>
                    <a:pt x="53105" y="12443"/>
                    <a:pt x="49369" y="15012"/>
                  </a:cubicBezTo>
                  <a:cubicBezTo>
                    <a:pt x="48268" y="15745"/>
                    <a:pt x="47167" y="16513"/>
                    <a:pt x="46233" y="17413"/>
                  </a:cubicBezTo>
                  <a:cubicBezTo>
                    <a:pt x="44999" y="18647"/>
                    <a:pt x="44032" y="20182"/>
                    <a:pt x="42564" y="21116"/>
                  </a:cubicBezTo>
                  <a:cubicBezTo>
                    <a:pt x="41326" y="21912"/>
                    <a:pt x="39911" y="22206"/>
                    <a:pt x="38442" y="22206"/>
                  </a:cubicBezTo>
                  <a:cubicBezTo>
                    <a:pt x="36587" y="22206"/>
                    <a:pt x="34644" y="21737"/>
                    <a:pt x="32857" y="21216"/>
                  </a:cubicBezTo>
                  <a:cubicBezTo>
                    <a:pt x="31023" y="20682"/>
                    <a:pt x="28921" y="20282"/>
                    <a:pt x="27153" y="19515"/>
                  </a:cubicBezTo>
                  <a:cubicBezTo>
                    <a:pt x="25419" y="18714"/>
                    <a:pt x="23884" y="17580"/>
                    <a:pt x="22050" y="16846"/>
                  </a:cubicBezTo>
                  <a:lnTo>
                    <a:pt x="12042" y="12943"/>
                  </a:lnTo>
                  <a:cubicBezTo>
                    <a:pt x="11375" y="12677"/>
                    <a:pt x="10675" y="12410"/>
                    <a:pt x="9974" y="12143"/>
                  </a:cubicBezTo>
                  <a:cubicBezTo>
                    <a:pt x="7939" y="11342"/>
                    <a:pt x="5738" y="10442"/>
                    <a:pt x="4537" y="8607"/>
                  </a:cubicBezTo>
                  <a:cubicBezTo>
                    <a:pt x="4103" y="7940"/>
                    <a:pt x="3803" y="7206"/>
                    <a:pt x="3336" y="6572"/>
                  </a:cubicBezTo>
                  <a:cubicBezTo>
                    <a:pt x="3003" y="6072"/>
                    <a:pt x="2536" y="5605"/>
                    <a:pt x="1969" y="5405"/>
                  </a:cubicBezTo>
                  <a:cubicBezTo>
                    <a:pt x="1735" y="5671"/>
                    <a:pt x="1535" y="5905"/>
                    <a:pt x="1368" y="6172"/>
                  </a:cubicBezTo>
                  <a:cubicBezTo>
                    <a:pt x="0" y="8173"/>
                    <a:pt x="401" y="11876"/>
                    <a:pt x="2669" y="13144"/>
                  </a:cubicBezTo>
                  <a:cubicBezTo>
                    <a:pt x="3436" y="13577"/>
                    <a:pt x="4337" y="13677"/>
                    <a:pt x="5171" y="13844"/>
                  </a:cubicBezTo>
                  <a:cubicBezTo>
                    <a:pt x="6905" y="14244"/>
                    <a:pt x="8540" y="14978"/>
                    <a:pt x="10141" y="15745"/>
                  </a:cubicBezTo>
                  <a:cubicBezTo>
                    <a:pt x="17179" y="19048"/>
                    <a:pt x="24251" y="22383"/>
                    <a:pt x="31289" y="25719"/>
                  </a:cubicBezTo>
                  <a:cubicBezTo>
                    <a:pt x="33327" y="26674"/>
                    <a:pt x="35425" y="27963"/>
                    <a:pt x="37728" y="27963"/>
                  </a:cubicBezTo>
                  <a:cubicBezTo>
                    <a:pt x="37839" y="27963"/>
                    <a:pt x="37950" y="27960"/>
                    <a:pt x="38061" y="27954"/>
                  </a:cubicBezTo>
                  <a:cubicBezTo>
                    <a:pt x="40863" y="27787"/>
                    <a:pt x="43298" y="25986"/>
                    <a:pt x="45299" y="24018"/>
                  </a:cubicBezTo>
                  <a:cubicBezTo>
                    <a:pt x="47101" y="22217"/>
                    <a:pt x="48669" y="20115"/>
                    <a:pt x="50770" y="18614"/>
                  </a:cubicBezTo>
                  <a:cubicBezTo>
                    <a:pt x="53005" y="17046"/>
                    <a:pt x="55473" y="15879"/>
                    <a:pt x="57608" y="14144"/>
                  </a:cubicBezTo>
                  <a:cubicBezTo>
                    <a:pt x="58976" y="13043"/>
                    <a:pt x="60243" y="11776"/>
                    <a:pt x="61711" y="10809"/>
                  </a:cubicBezTo>
                  <a:cubicBezTo>
                    <a:pt x="62979" y="9975"/>
                    <a:pt x="64380" y="9341"/>
                    <a:pt x="65547" y="8340"/>
                  </a:cubicBezTo>
                  <a:cubicBezTo>
                    <a:pt x="67482" y="6672"/>
                    <a:pt x="67882" y="3537"/>
                    <a:pt x="67515" y="1102"/>
                  </a:cubicBezTo>
                  <a:cubicBezTo>
                    <a:pt x="67449" y="701"/>
                    <a:pt x="67248" y="334"/>
                    <a:pt x="6694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1" name="Google Shape;1161;p22"/>
            <p:cNvSpPr/>
            <p:nvPr/>
          </p:nvSpPr>
          <p:spPr>
            <a:xfrm>
              <a:off x="3018150" y="3834850"/>
              <a:ext cx="564600" cy="498725"/>
            </a:xfrm>
            <a:custGeom>
              <a:avLst/>
              <a:gdLst/>
              <a:ahLst/>
              <a:cxnLst/>
              <a:rect l="l" t="t" r="r" b="b"/>
              <a:pathLst>
                <a:path w="22584" h="19949" extrusionOk="0">
                  <a:moveTo>
                    <a:pt x="22584" y="1"/>
                  </a:moveTo>
                  <a:cubicBezTo>
                    <a:pt x="19982" y="1935"/>
                    <a:pt x="17547" y="4104"/>
                    <a:pt x="15412" y="6539"/>
                  </a:cubicBezTo>
                  <a:cubicBezTo>
                    <a:pt x="15070" y="6907"/>
                    <a:pt x="14623" y="7297"/>
                    <a:pt x="14188" y="7297"/>
                  </a:cubicBezTo>
                  <a:cubicBezTo>
                    <a:pt x="14072" y="7297"/>
                    <a:pt x="13957" y="7269"/>
                    <a:pt x="13844" y="7206"/>
                  </a:cubicBezTo>
                  <a:cubicBezTo>
                    <a:pt x="13410" y="6939"/>
                    <a:pt x="13377" y="6339"/>
                    <a:pt x="13144" y="5938"/>
                  </a:cubicBezTo>
                  <a:cubicBezTo>
                    <a:pt x="12943" y="5638"/>
                    <a:pt x="12643" y="5471"/>
                    <a:pt x="12310" y="5405"/>
                  </a:cubicBezTo>
                  <a:cubicBezTo>
                    <a:pt x="11943" y="5672"/>
                    <a:pt x="11576" y="5905"/>
                    <a:pt x="11209" y="6172"/>
                  </a:cubicBezTo>
                  <a:cubicBezTo>
                    <a:pt x="11109" y="7273"/>
                    <a:pt x="11509" y="8474"/>
                    <a:pt x="11109" y="9541"/>
                  </a:cubicBezTo>
                  <a:cubicBezTo>
                    <a:pt x="10709" y="10542"/>
                    <a:pt x="9708" y="11142"/>
                    <a:pt x="8807" y="11642"/>
                  </a:cubicBezTo>
                  <a:cubicBezTo>
                    <a:pt x="7540" y="12376"/>
                    <a:pt x="6239" y="13110"/>
                    <a:pt x="4971" y="13811"/>
                  </a:cubicBezTo>
                  <a:cubicBezTo>
                    <a:pt x="4537" y="14059"/>
                    <a:pt x="4000" y="14294"/>
                    <a:pt x="3528" y="14294"/>
                  </a:cubicBezTo>
                  <a:cubicBezTo>
                    <a:pt x="3238" y="14294"/>
                    <a:pt x="2972" y="14206"/>
                    <a:pt x="2770" y="13977"/>
                  </a:cubicBezTo>
                  <a:cubicBezTo>
                    <a:pt x="2369" y="13510"/>
                    <a:pt x="2503" y="12843"/>
                    <a:pt x="2469" y="12210"/>
                  </a:cubicBezTo>
                  <a:lnTo>
                    <a:pt x="2469" y="12210"/>
                  </a:lnTo>
                  <a:cubicBezTo>
                    <a:pt x="2036" y="12543"/>
                    <a:pt x="1635" y="12877"/>
                    <a:pt x="1268" y="13244"/>
                  </a:cubicBezTo>
                  <a:cubicBezTo>
                    <a:pt x="835" y="13677"/>
                    <a:pt x="401" y="14178"/>
                    <a:pt x="1" y="14645"/>
                  </a:cubicBezTo>
                  <a:cubicBezTo>
                    <a:pt x="168" y="15512"/>
                    <a:pt x="301" y="16379"/>
                    <a:pt x="368" y="17280"/>
                  </a:cubicBezTo>
                  <a:cubicBezTo>
                    <a:pt x="435" y="18180"/>
                    <a:pt x="334" y="19081"/>
                    <a:pt x="234" y="19948"/>
                  </a:cubicBezTo>
                  <a:cubicBezTo>
                    <a:pt x="268" y="19915"/>
                    <a:pt x="301" y="19848"/>
                    <a:pt x="334" y="19815"/>
                  </a:cubicBezTo>
                  <a:cubicBezTo>
                    <a:pt x="2136" y="18014"/>
                    <a:pt x="3704" y="15912"/>
                    <a:pt x="5805" y="14444"/>
                  </a:cubicBezTo>
                  <a:cubicBezTo>
                    <a:pt x="8040" y="12843"/>
                    <a:pt x="10508" y="11676"/>
                    <a:pt x="12643" y="9975"/>
                  </a:cubicBezTo>
                  <a:cubicBezTo>
                    <a:pt x="14011" y="8840"/>
                    <a:pt x="15278" y="7606"/>
                    <a:pt x="16746" y="6606"/>
                  </a:cubicBezTo>
                  <a:cubicBezTo>
                    <a:pt x="18014" y="5772"/>
                    <a:pt x="19415" y="5138"/>
                    <a:pt x="20582" y="4137"/>
                  </a:cubicBezTo>
                  <a:cubicBezTo>
                    <a:pt x="20716" y="4037"/>
                    <a:pt x="20849" y="3904"/>
                    <a:pt x="20949" y="3770"/>
                  </a:cubicBezTo>
                  <a:cubicBezTo>
                    <a:pt x="20983" y="3737"/>
                    <a:pt x="21016" y="3670"/>
                    <a:pt x="21049" y="3637"/>
                  </a:cubicBezTo>
                  <a:cubicBezTo>
                    <a:pt x="21149" y="3537"/>
                    <a:pt x="21216" y="3437"/>
                    <a:pt x="21283" y="3337"/>
                  </a:cubicBezTo>
                  <a:cubicBezTo>
                    <a:pt x="21349" y="3303"/>
                    <a:pt x="21383" y="3270"/>
                    <a:pt x="21416" y="3203"/>
                  </a:cubicBezTo>
                  <a:cubicBezTo>
                    <a:pt x="21483" y="3103"/>
                    <a:pt x="21550" y="3003"/>
                    <a:pt x="21616" y="2903"/>
                  </a:cubicBezTo>
                  <a:cubicBezTo>
                    <a:pt x="21650" y="2836"/>
                    <a:pt x="21650" y="2803"/>
                    <a:pt x="21683" y="2736"/>
                  </a:cubicBezTo>
                  <a:cubicBezTo>
                    <a:pt x="21750" y="2603"/>
                    <a:pt x="21850" y="2469"/>
                    <a:pt x="21883" y="2336"/>
                  </a:cubicBezTo>
                  <a:cubicBezTo>
                    <a:pt x="21917" y="2336"/>
                    <a:pt x="21917" y="2302"/>
                    <a:pt x="21917" y="2269"/>
                  </a:cubicBezTo>
                  <a:cubicBezTo>
                    <a:pt x="22083" y="1935"/>
                    <a:pt x="22217" y="1569"/>
                    <a:pt x="22317" y="1168"/>
                  </a:cubicBezTo>
                  <a:cubicBezTo>
                    <a:pt x="22384" y="1001"/>
                    <a:pt x="22417" y="801"/>
                    <a:pt x="22450" y="601"/>
                  </a:cubicBezTo>
                  <a:cubicBezTo>
                    <a:pt x="22450" y="601"/>
                    <a:pt x="22450" y="601"/>
                    <a:pt x="22484" y="568"/>
                  </a:cubicBezTo>
                  <a:cubicBezTo>
                    <a:pt x="22517" y="368"/>
                    <a:pt x="22550" y="201"/>
                    <a:pt x="22584"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2" name="Google Shape;1162;p22"/>
            <p:cNvSpPr/>
            <p:nvPr/>
          </p:nvSpPr>
          <p:spPr>
            <a:xfrm>
              <a:off x="1911525" y="3844025"/>
              <a:ext cx="833125" cy="511725"/>
            </a:xfrm>
            <a:custGeom>
              <a:avLst/>
              <a:gdLst/>
              <a:ahLst/>
              <a:cxnLst/>
              <a:rect l="l" t="t" r="r" b="b"/>
              <a:pathLst>
                <a:path w="33325" h="20469" extrusionOk="0">
                  <a:moveTo>
                    <a:pt x="2136" y="1"/>
                  </a:moveTo>
                  <a:cubicBezTo>
                    <a:pt x="1569" y="501"/>
                    <a:pt x="1068" y="1001"/>
                    <a:pt x="635" y="1635"/>
                  </a:cubicBezTo>
                  <a:cubicBezTo>
                    <a:pt x="335" y="2102"/>
                    <a:pt x="101" y="2669"/>
                    <a:pt x="1" y="3303"/>
                  </a:cubicBezTo>
                  <a:cubicBezTo>
                    <a:pt x="2336" y="4771"/>
                    <a:pt x="4204" y="6739"/>
                    <a:pt x="6839" y="7940"/>
                  </a:cubicBezTo>
                  <a:cubicBezTo>
                    <a:pt x="9641" y="9207"/>
                    <a:pt x="12610" y="10075"/>
                    <a:pt x="15412" y="11409"/>
                  </a:cubicBezTo>
                  <a:cubicBezTo>
                    <a:pt x="18414" y="12810"/>
                    <a:pt x="21183" y="14678"/>
                    <a:pt x="24252" y="15912"/>
                  </a:cubicBezTo>
                  <a:cubicBezTo>
                    <a:pt x="26153" y="16646"/>
                    <a:pt x="28321" y="17313"/>
                    <a:pt x="29188" y="19148"/>
                  </a:cubicBezTo>
                  <a:cubicBezTo>
                    <a:pt x="29389" y="19548"/>
                    <a:pt x="29522" y="20048"/>
                    <a:pt x="29922" y="20315"/>
                  </a:cubicBezTo>
                  <a:cubicBezTo>
                    <a:pt x="30074" y="20421"/>
                    <a:pt x="30243" y="20469"/>
                    <a:pt x="30421" y="20469"/>
                  </a:cubicBezTo>
                  <a:cubicBezTo>
                    <a:pt x="31029" y="20469"/>
                    <a:pt x="31749" y="19918"/>
                    <a:pt x="32291" y="19248"/>
                  </a:cubicBezTo>
                  <a:cubicBezTo>
                    <a:pt x="32924" y="18447"/>
                    <a:pt x="33325" y="17513"/>
                    <a:pt x="33058" y="17013"/>
                  </a:cubicBezTo>
                  <a:cubicBezTo>
                    <a:pt x="32958" y="16779"/>
                    <a:pt x="32791" y="16613"/>
                    <a:pt x="32591" y="16446"/>
                  </a:cubicBezTo>
                  <a:cubicBezTo>
                    <a:pt x="29922" y="14178"/>
                    <a:pt x="26420" y="13277"/>
                    <a:pt x="23151" y="12043"/>
                  </a:cubicBezTo>
                  <a:cubicBezTo>
                    <a:pt x="20149" y="10909"/>
                    <a:pt x="17247" y="9474"/>
                    <a:pt x="14378" y="8073"/>
                  </a:cubicBezTo>
                  <a:cubicBezTo>
                    <a:pt x="12944" y="7373"/>
                    <a:pt x="11476" y="6639"/>
                    <a:pt x="10041" y="5972"/>
                  </a:cubicBezTo>
                  <a:cubicBezTo>
                    <a:pt x="8874" y="5471"/>
                    <a:pt x="7440" y="5138"/>
                    <a:pt x="6439" y="4404"/>
                  </a:cubicBezTo>
                  <a:cubicBezTo>
                    <a:pt x="4938" y="3303"/>
                    <a:pt x="4004" y="1535"/>
                    <a:pt x="2569" y="334"/>
                  </a:cubicBezTo>
                  <a:cubicBezTo>
                    <a:pt x="2436" y="201"/>
                    <a:pt x="2303" y="101"/>
                    <a:pt x="2136"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3" name="Google Shape;1163;p22"/>
            <p:cNvSpPr/>
            <p:nvPr/>
          </p:nvSpPr>
          <p:spPr>
            <a:xfrm>
              <a:off x="1912375" y="3393550"/>
              <a:ext cx="1669550" cy="526400"/>
            </a:xfrm>
            <a:custGeom>
              <a:avLst/>
              <a:gdLst/>
              <a:ahLst/>
              <a:cxnLst/>
              <a:rect l="l" t="t" r="r" b="b"/>
              <a:pathLst>
                <a:path w="66782" h="21056" extrusionOk="0">
                  <a:moveTo>
                    <a:pt x="34247" y="1"/>
                  </a:moveTo>
                  <a:cubicBezTo>
                    <a:pt x="32530" y="1"/>
                    <a:pt x="30858" y="379"/>
                    <a:pt x="28921" y="1074"/>
                  </a:cubicBezTo>
                  <a:cubicBezTo>
                    <a:pt x="25218" y="2375"/>
                    <a:pt x="21883" y="4510"/>
                    <a:pt x="18647" y="6678"/>
                  </a:cubicBezTo>
                  <a:cubicBezTo>
                    <a:pt x="13610" y="10114"/>
                    <a:pt x="8340" y="13216"/>
                    <a:pt x="3469" y="16919"/>
                  </a:cubicBezTo>
                  <a:cubicBezTo>
                    <a:pt x="2402" y="17719"/>
                    <a:pt x="1368" y="18553"/>
                    <a:pt x="601" y="19654"/>
                  </a:cubicBezTo>
                  <a:cubicBezTo>
                    <a:pt x="334" y="20054"/>
                    <a:pt x="134" y="20522"/>
                    <a:pt x="0" y="21055"/>
                  </a:cubicBezTo>
                  <a:cubicBezTo>
                    <a:pt x="1301" y="19854"/>
                    <a:pt x="2669" y="18720"/>
                    <a:pt x="4103" y="17653"/>
                  </a:cubicBezTo>
                  <a:cubicBezTo>
                    <a:pt x="7839" y="14917"/>
                    <a:pt x="11909" y="12649"/>
                    <a:pt x="16045" y="10581"/>
                  </a:cubicBezTo>
                  <a:cubicBezTo>
                    <a:pt x="18413" y="9414"/>
                    <a:pt x="20782" y="8313"/>
                    <a:pt x="23184" y="7212"/>
                  </a:cubicBezTo>
                  <a:cubicBezTo>
                    <a:pt x="24470" y="6592"/>
                    <a:pt x="25931" y="5987"/>
                    <a:pt x="27315" y="5987"/>
                  </a:cubicBezTo>
                  <a:cubicBezTo>
                    <a:pt x="27941" y="5987"/>
                    <a:pt x="28550" y="6110"/>
                    <a:pt x="29121" y="6411"/>
                  </a:cubicBezTo>
                  <a:cubicBezTo>
                    <a:pt x="30022" y="6845"/>
                    <a:pt x="30689" y="7679"/>
                    <a:pt x="31523" y="8213"/>
                  </a:cubicBezTo>
                  <a:cubicBezTo>
                    <a:pt x="32154" y="8589"/>
                    <a:pt x="32882" y="8770"/>
                    <a:pt x="33611" y="8770"/>
                  </a:cubicBezTo>
                  <a:cubicBezTo>
                    <a:pt x="34695" y="8770"/>
                    <a:pt x="35782" y="8370"/>
                    <a:pt x="36560" y="7612"/>
                  </a:cubicBezTo>
                  <a:cubicBezTo>
                    <a:pt x="37060" y="7112"/>
                    <a:pt x="37427" y="6445"/>
                    <a:pt x="38061" y="6078"/>
                  </a:cubicBezTo>
                  <a:cubicBezTo>
                    <a:pt x="38595" y="5711"/>
                    <a:pt x="39295" y="5644"/>
                    <a:pt x="39962" y="5611"/>
                  </a:cubicBezTo>
                  <a:cubicBezTo>
                    <a:pt x="40346" y="5588"/>
                    <a:pt x="40729" y="5577"/>
                    <a:pt x="41109" y="5577"/>
                  </a:cubicBezTo>
                  <a:cubicBezTo>
                    <a:pt x="50134" y="5577"/>
                    <a:pt x="58043" y="11830"/>
                    <a:pt x="66781" y="14551"/>
                  </a:cubicBezTo>
                  <a:cubicBezTo>
                    <a:pt x="66715" y="14117"/>
                    <a:pt x="66448" y="13683"/>
                    <a:pt x="66114" y="13316"/>
                  </a:cubicBezTo>
                  <a:cubicBezTo>
                    <a:pt x="64780" y="11882"/>
                    <a:pt x="61878" y="10881"/>
                    <a:pt x="60577" y="10181"/>
                  </a:cubicBezTo>
                  <a:cubicBezTo>
                    <a:pt x="57908" y="8746"/>
                    <a:pt x="55173" y="7412"/>
                    <a:pt x="52438" y="6145"/>
                  </a:cubicBezTo>
                  <a:cubicBezTo>
                    <a:pt x="47901" y="4076"/>
                    <a:pt x="43231" y="2208"/>
                    <a:pt x="38461" y="707"/>
                  </a:cubicBezTo>
                  <a:cubicBezTo>
                    <a:pt x="36933" y="227"/>
                    <a:pt x="35576" y="1"/>
                    <a:pt x="3424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64" name="Google Shape;1164;p22"/>
          <p:cNvGrpSpPr/>
          <p:nvPr/>
        </p:nvGrpSpPr>
        <p:grpSpPr>
          <a:xfrm rot="4613443">
            <a:off x="-569333" y="423055"/>
            <a:ext cx="1684482" cy="782693"/>
            <a:chOff x="1884850" y="3105525"/>
            <a:chExt cx="1684550" cy="782725"/>
          </a:xfrm>
        </p:grpSpPr>
        <p:sp>
          <p:nvSpPr>
            <p:cNvPr id="1165" name="Google Shape;1165;p22"/>
            <p:cNvSpPr/>
            <p:nvPr/>
          </p:nvSpPr>
          <p:spPr>
            <a:xfrm>
              <a:off x="1884850" y="3345325"/>
              <a:ext cx="1005750" cy="542925"/>
            </a:xfrm>
            <a:custGeom>
              <a:avLst/>
              <a:gdLst/>
              <a:ahLst/>
              <a:cxnLst/>
              <a:rect l="l" t="t" r="r" b="b"/>
              <a:pathLst>
                <a:path w="40230" h="21717" extrusionOk="0">
                  <a:moveTo>
                    <a:pt x="20115" y="1"/>
                  </a:moveTo>
                  <a:cubicBezTo>
                    <a:pt x="10742" y="1"/>
                    <a:pt x="2869" y="3470"/>
                    <a:pt x="634" y="8140"/>
                  </a:cubicBezTo>
                  <a:lnTo>
                    <a:pt x="1" y="8140"/>
                  </a:lnTo>
                  <a:lnTo>
                    <a:pt x="1" y="10842"/>
                  </a:lnTo>
                  <a:cubicBezTo>
                    <a:pt x="1" y="16846"/>
                    <a:pt x="9007" y="21717"/>
                    <a:pt x="20115" y="21717"/>
                  </a:cubicBezTo>
                  <a:cubicBezTo>
                    <a:pt x="31223" y="21717"/>
                    <a:pt x="40229" y="16846"/>
                    <a:pt x="40229" y="10842"/>
                  </a:cubicBezTo>
                  <a:lnTo>
                    <a:pt x="40229" y="8140"/>
                  </a:lnTo>
                  <a:lnTo>
                    <a:pt x="39595" y="8140"/>
                  </a:lnTo>
                  <a:cubicBezTo>
                    <a:pt x="37361" y="3470"/>
                    <a:pt x="29488" y="1"/>
                    <a:pt x="2011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6" name="Google Shape;1166;p22"/>
            <p:cNvSpPr/>
            <p:nvPr/>
          </p:nvSpPr>
          <p:spPr>
            <a:xfrm>
              <a:off x="1884850" y="3280300"/>
              <a:ext cx="1005750" cy="542900"/>
            </a:xfrm>
            <a:custGeom>
              <a:avLst/>
              <a:gdLst/>
              <a:ahLst/>
              <a:cxnLst/>
              <a:rect l="l" t="t" r="r" b="b"/>
              <a:pathLst>
                <a:path w="40230" h="21716" extrusionOk="0">
                  <a:moveTo>
                    <a:pt x="20115" y="0"/>
                  </a:moveTo>
                  <a:cubicBezTo>
                    <a:pt x="9007" y="0"/>
                    <a:pt x="1" y="4870"/>
                    <a:pt x="1" y="10875"/>
                  </a:cubicBezTo>
                  <a:cubicBezTo>
                    <a:pt x="1" y="16846"/>
                    <a:pt x="9007" y="21716"/>
                    <a:pt x="20115" y="21716"/>
                  </a:cubicBezTo>
                  <a:cubicBezTo>
                    <a:pt x="31223" y="21716"/>
                    <a:pt x="40229" y="16846"/>
                    <a:pt x="40229" y="10875"/>
                  </a:cubicBezTo>
                  <a:cubicBezTo>
                    <a:pt x="40229" y="4870"/>
                    <a:pt x="31223" y="0"/>
                    <a:pt x="20115"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7" name="Google Shape;1167;p22"/>
            <p:cNvSpPr/>
            <p:nvPr/>
          </p:nvSpPr>
          <p:spPr>
            <a:xfrm>
              <a:off x="1909025" y="3304475"/>
              <a:ext cx="958225" cy="495375"/>
            </a:xfrm>
            <a:custGeom>
              <a:avLst/>
              <a:gdLst/>
              <a:ahLst/>
              <a:cxnLst/>
              <a:rect l="l" t="t" r="r" b="b"/>
              <a:pathLst>
                <a:path w="38329" h="19815" extrusionOk="0">
                  <a:moveTo>
                    <a:pt x="19148" y="367"/>
                  </a:moveTo>
                  <a:cubicBezTo>
                    <a:pt x="29355" y="367"/>
                    <a:pt x="37928" y="4737"/>
                    <a:pt x="37928" y="9908"/>
                  </a:cubicBezTo>
                  <a:cubicBezTo>
                    <a:pt x="37928" y="15078"/>
                    <a:pt x="29322" y="19448"/>
                    <a:pt x="19148" y="19448"/>
                  </a:cubicBezTo>
                  <a:cubicBezTo>
                    <a:pt x="8974" y="19448"/>
                    <a:pt x="368" y="15078"/>
                    <a:pt x="368" y="9908"/>
                  </a:cubicBezTo>
                  <a:cubicBezTo>
                    <a:pt x="368" y="4737"/>
                    <a:pt x="8974" y="367"/>
                    <a:pt x="19148" y="367"/>
                  </a:cubicBezTo>
                  <a:close/>
                  <a:moveTo>
                    <a:pt x="19148" y="0"/>
                  </a:moveTo>
                  <a:cubicBezTo>
                    <a:pt x="8774" y="0"/>
                    <a:pt x="1" y="4537"/>
                    <a:pt x="1" y="9908"/>
                  </a:cubicBezTo>
                  <a:cubicBezTo>
                    <a:pt x="1" y="15278"/>
                    <a:pt x="8774" y="19815"/>
                    <a:pt x="19148" y="19815"/>
                  </a:cubicBezTo>
                  <a:cubicBezTo>
                    <a:pt x="29555" y="19815"/>
                    <a:pt x="38328" y="15278"/>
                    <a:pt x="38328" y="9908"/>
                  </a:cubicBezTo>
                  <a:cubicBezTo>
                    <a:pt x="38328" y="4537"/>
                    <a:pt x="29555" y="0"/>
                    <a:pt x="19148"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8" name="Google Shape;1168;p22"/>
            <p:cNvSpPr/>
            <p:nvPr/>
          </p:nvSpPr>
          <p:spPr>
            <a:xfrm>
              <a:off x="1971575" y="3336175"/>
              <a:ext cx="832300" cy="431150"/>
            </a:xfrm>
            <a:custGeom>
              <a:avLst/>
              <a:gdLst/>
              <a:ahLst/>
              <a:cxnLst/>
              <a:rect l="l" t="t" r="r" b="b"/>
              <a:pathLst>
                <a:path w="33292" h="17246" extrusionOk="0">
                  <a:moveTo>
                    <a:pt x="16646" y="400"/>
                  </a:moveTo>
                  <a:cubicBezTo>
                    <a:pt x="25452" y="400"/>
                    <a:pt x="32924" y="4170"/>
                    <a:pt x="32924" y="8640"/>
                  </a:cubicBezTo>
                  <a:cubicBezTo>
                    <a:pt x="32924" y="13109"/>
                    <a:pt x="25452" y="16879"/>
                    <a:pt x="16646" y="16879"/>
                  </a:cubicBezTo>
                  <a:cubicBezTo>
                    <a:pt x="7840" y="16879"/>
                    <a:pt x="401" y="13109"/>
                    <a:pt x="401" y="8640"/>
                  </a:cubicBezTo>
                  <a:cubicBezTo>
                    <a:pt x="401" y="4170"/>
                    <a:pt x="7840" y="400"/>
                    <a:pt x="16646" y="400"/>
                  </a:cubicBezTo>
                  <a:close/>
                  <a:moveTo>
                    <a:pt x="16646" y="0"/>
                  </a:moveTo>
                  <a:cubicBezTo>
                    <a:pt x="7639" y="0"/>
                    <a:pt x="1" y="3970"/>
                    <a:pt x="1" y="8640"/>
                  </a:cubicBezTo>
                  <a:cubicBezTo>
                    <a:pt x="1" y="13310"/>
                    <a:pt x="7639" y="17246"/>
                    <a:pt x="16646" y="17246"/>
                  </a:cubicBezTo>
                  <a:cubicBezTo>
                    <a:pt x="25652" y="17246"/>
                    <a:pt x="33291" y="13310"/>
                    <a:pt x="33291" y="8640"/>
                  </a:cubicBezTo>
                  <a:cubicBezTo>
                    <a:pt x="33291" y="3970"/>
                    <a:pt x="25686" y="0"/>
                    <a:pt x="16646"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9" name="Google Shape;1169;p22"/>
            <p:cNvSpPr/>
            <p:nvPr/>
          </p:nvSpPr>
          <p:spPr>
            <a:xfrm>
              <a:off x="2034950" y="3368675"/>
              <a:ext cx="705525" cy="366125"/>
            </a:xfrm>
            <a:custGeom>
              <a:avLst/>
              <a:gdLst/>
              <a:ahLst/>
              <a:cxnLst/>
              <a:rect l="l" t="t" r="r" b="b"/>
              <a:pathLst>
                <a:path w="28221" h="14645" extrusionOk="0">
                  <a:moveTo>
                    <a:pt x="14111" y="368"/>
                  </a:moveTo>
                  <a:cubicBezTo>
                    <a:pt x="21550" y="368"/>
                    <a:pt x="27854" y="3570"/>
                    <a:pt x="27854" y="7340"/>
                  </a:cubicBezTo>
                  <a:cubicBezTo>
                    <a:pt x="27854" y="11109"/>
                    <a:pt x="21550" y="14278"/>
                    <a:pt x="14111" y="14278"/>
                  </a:cubicBezTo>
                  <a:cubicBezTo>
                    <a:pt x="6672" y="14278"/>
                    <a:pt x="368" y="11109"/>
                    <a:pt x="368" y="7340"/>
                  </a:cubicBezTo>
                  <a:cubicBezTo>
                    <a:pt x="368" y="3570"/>
                    <a:pt x="6672" y="368"/>
                    <a:pt x="14111" y="368"/>
                  </a:cubicBezTo>
                  <a:close/>
                  <a:moveTo>
                    <a:pt x="14111" y="1"/>
                  </a:moveTo>
                  <a:cubicBezTo>
                    <a:pt x="6472" y="1"/>
                    <a:pt x="1" y="3370"/>
                    <a:pt x="1" y="7340"/>
                  </a:cubicBezTo>
                  <a:cubicBezTo>
                    <a:pt x="1" y="11309"/>
                    <a:pt x="6472" y="14645"/>
                    <a:pt x="14111" y="14645"/>
                  </a:cubicBezTo>
                  <a:cubicBezTo>
                    <a:pt x="21750" y="14645"/>
                    <a:pt x="28221" y="11309"/>
                    <a:pt x="28221" y="7340"/>
                  </a:cubicBezTo>
                  <a:cubicBezTo>
                    <a:pt x="28221" y="3370"/>
                    <a:pt x="21750" y="1"/>
                    <a:pt x="1411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0" name="Google Shape;1170;p22"/>
            <p:cNvSpPr/>
            <p:nvPr/>
          </p:nvSpPr>
          <p:spPr>
            <a:xfrm>
              <a:off x="2098325" y="3401200"/>
              <a:ext cx="578775" cy="301075"/>
            </a:xfrm>
            <a:custGeom>
              <a:avLst/>
              <a:gdLst/>
              <a:ahLst/>
              <a:cxnLst/>
              <a:rect l="l" t="t" r="r" b="b"/>
              <a:pathLst>
                <a:path w="23151" h="12043" extrusionOk="0">
                  <a:moveTo>
                    <a:pt x="11576" y="368"/>
                  </a:moveTo>
                  <a:cubicBezTo>
                    <a:pt x="17647" y="368"/>
                    <a:pt x="22784" y="2970"/>
                    <a:pt x="22784" y="6039"/>
                  </a:cubicBezTo>
                  <a:cubicBezTo>
                    <a:pt x="22784" y="9107"/>
                    <a:pt x="17647" y="11676"/>
                    <a:pt x="11576" y="11676"/>
                  </a:cubicBezTo>
                  <a:cubicBezTo>
                    <a:pt x="5505" y="11676"/>
                    <a:pt x="368" y="9107"/>
                    <a:pt x="368" y="6039"/>
                  </a:cubicBezTo>
                  <a:cubicBezTo>
                    <a:pt x="368" y="2970"/>
                    <a:pt x="5505" y="368"/>
                    <a:pt x="11576" y="368"/>
                  </a:cubicBezTo>
                  <a:close/>
                  <a:moveTo>
                    <a:pt x="11576" y="1"/>
                  </a:moveTo>
                  <a:cubicBezTo>
                    <a:pt x="5305" y="1"/>
                    <a:pt x="1" y="2770"/>
                    <a:pt x="1" y="6039"/>
                  </a:cubicBezTo>
                  <a:cubicBezTo>
                    <a:pt x="1" y="9308"/>
                    <a:pt x="5305" y="12043"/>
                    <a:pt x="11576" y="12043"/>
                  </a:cubicBezTo>
                  <a:cubicBezTo>
                    <a:pt x="17847" y="12043"/>
                    <a:pt x="23151" y="9308"/>
                    <a:pt x="23151" y="6039"/>
                  </a:cubicBezTo>
                  <a:cubicBezTo>
                    <a:pt x="23151" y="2770"/>
                    <a:pt x="17847" y="1"/>
                    <a:pt x="11576"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1" name="Google Shape;1171;p22"/>
            <p:cNvSpPr/>
            <p:nvPr/>
          </p:nvSpPr>
          <p:spPr>
            <a:xfrm>
              <a:off x="2161725" y="3433725"/>
              <a:ext cx="452850" cy="236875"/>
            </a:xfrm>
            <a:custGeom>
              <a:avLst/>
              <a:gdLst/>
              <a:ahLst/>
              <a:cxnLst/>
              <a:rect l="l" t="t" r="r" b="b"/>
              <a:pathLst>
                <a:path w="18114" h="9475" extrusionOk="0">
                  <a:moveTo>
                    <a:pt x="9040" y="368"/>
                  </a:moveTo>
                  <a:cubicBezTo>
                    <a:pt x="13743" y="368"/>
                    <a:pt x="17713" y="2369"/>
                    <a:pt x="17713" y="4738"/>
                  </a:cubicBezTo>
                  <a:cubicBezTo>
                    <a:pt x="17713" y="7106"/>
                    <a:pt x="13743" y="9074"/>
                    <a:pt x="9040" y="9074"/>
                  </a:cubicBezTo>
                  <a:cubicBezTo>
                    <a:pt x="4337" y="9074"/>
                    <a:pt x="367" y="7073"/>
                    <a:pt x="367" y="4738"/>
                  </a:cubicBezTo>
                  <a:cubicBezTo>
                    <a:pt x="367" y="2369"/>
                    <a:pt x="4337" y="368"/>
                    <a:pt x="9040" y="368"/>
                  </a:cubicBezTo>
                  <a:close/>
                  <a:moveTo>
                    <a:pt x="9040" y="1"/>
                  </a:moveTo>
                  <a:cubicBezTo>
                    <a:pt x="4136" y="1"/>
                    <a:pt x="0" y="2169"/>
                    <a:pt x="0" y="4738"/>
                  </a:cubicBezTo>
                  <a:cubicBezTo>
                    <a:pt x="0" y="7306"/>
                    <a:pt x="4136" y="9474"/>
                    <a:pt x="9040" y="9474"/>
                  </a:cubicBezTo>
                  <a:cubicBezTo>
                    <a:pt x="13943" y="9474"/>
                    <a:pt x="18113" y="7306"/>
                    <a:pt x="18113" y="4738"/>
                  </a:cubicBezTo>
                  <a:cubicBezTo>
                    <a:pt x="18113" y="2169"/>
                    <a:pt x="13943" y="1"/>
                    <a:pt x="9040"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2" name="Google Shape;1172;p22"/>
            <p:cNvSpPr/>
            <p:nvPr/>
          </p:nvSpPr>
          <p:spPr>
            <a:xfrm>
              <a:off x="2224250" y="3466250"/>
              <a:ext cx="326925" cy="171825"/>
            </a:xfrm>
            <a:custGeom>
              <a:avLst/>
              <a:gdLst/>
              <a:ahLst/>
              <a:cxnLst/>
              <a:rect l="l" t="t" r="r" b="b"/>
              <a:pathLst>
                <a:path w="13077" h="6873" extrusionOk="0">
                  <a:moveTo>
                    <a:pt x="6539" y="368"/>
                  </a:moveTo>
                  <a:cubicBezTo>
                    <a:pt x="9808" y="368"/>
                    <a:pt x="12710" y="1802"/>
                    <a:pt x="12710" y="3437"/>
                  </a:cubicBezTo>
                  <a:cubicBezTo>
                    <a:pt x="12710" y="5071"/>
                    <a:pt x="9808" y="6472"/>
                    <a:pt x="6539" y="6472"/>
                  </a:cubicBezTo>
                  <a:cubicBezTo>
                    <a:pt x="3270" y="6472"/>
                    <a:pt x="401" y="5071"/>
                    <a:pt x="401" y="3437"/>
                  </a:cubicBezTo>
                  <a:cubicBezTo>
                    <a:pt x="401" y="1802"/>
                    <a:pt x="3270" y="368"/>
                    <a:pt x="6539" y="368"/>
                  </a:cubicBezTo>
                  <a:close/>
                  <a:moveTo>
                    <a:pt x="6539" y="1"/>
                  </a:moveTo>
                  <a:cubicBezTo>
                    <a:pt x="3003" y="1"/>
                    <a:pt x="1" y="1569"/>
                    <a:pt x="1" y="3437"/>
                  </a:cubicBezTo>
                  <a:cubicBezTo>
                    <a:pt x="1" y="5305"/>
                    <a:pt x="3003" y="6872"/>
                    <a:pt x="6539" y="6872"/>
                  </a:cubicBezTo>
                  <a:cubicBezTo>
                    <a:pt x="10075" y="6872"/>
                    <a:pt x="13077" y="5305"/>
                    <a:pt x="13077" y="3437"/>
                  </a:cubicBezTo>
                  <a:cubicBezTo>
                    <a:pt x="13077" y="1569"/>
                    <a:pt x="10075" y="1"/>
                    <a:pt x="6539"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3" name="Google Shape;1173;p22"/>
            <p:cNvSpPr/>
            <p:nvPr/>
          </p:nvSpPr>
          <p:spPr>
            <a:xfrm>
              <a:off x="2287650" y="3497950"/>
              <a:ext cx="200150" cy="107600"/>
            </a:xfrm>
            <a:custGeom>
              <a:avLst/>
              <a:gdLst/>
              <a:ahLst/>
              <a:cxnLst/>
              <a:rect l="l" t="t" r="r" b="b"/>
              <a:pathLst>
                <a:path w="8006" h="4304" extrusionOk="0">
                  <a:moveTo>
                    <a:pt x="4003" y="401"/>
                  </a:moveTo>
                  <a:cubicBezTo>
                    <a:pt x="5938" y="401"/>
                    <a:pt x="7639" y="1201"/>
                    <a:pt x="7639" y="2169"/>
                  </a:cubicBezTo>
                  <a:cubicBezTo>
                    <a:pt x="7639" y="3103"/>
                    <a:pt x="5938" y="3936"/>
                    <a:pt x="4003" y="3936"/>
                  </a:cubicBezTo>
                  <a:cubicBezTo>
                    <a:pt x="2068" y="3936"/>
                    <a:pt x="367" y="3103"/>
                    <a:pt x="367" y="2169"/>
                  </a:cubicBezTo>
                  <a:cubicBezTo>
                    <a:pt x="367" y="1201"/>
                    <a:pt x="2068" y="401"/>
                    <a:pt x="4003" y="401"/>
                  </a:cubicBezTo>
                  <a:close/>
                  <a:moveTo>
                    <a:pt x="4003" y="0"/>
                  </a:moveTo>
                  <a:cubicBezTo>
                    <a:pt x="1801" y="0"/>
                    <a:pt x="0" y="968"/>
                    <a:pt x="0" y="2169"/>
                  </a:cubicBezTo>
                  <a:cubicBezTo>
                    <a:pt x="0" y="3336"/>
                    <a:pt x="1801" y="4303"/>
                    <a:pt x="4003" y="4303"/>
                  </a:cubicBezTo>
                  <a:cubicBezTo>
                    <a:pt x="6204" y="4303"/>
                    <a:pt x="8006" y="3336"/>
                    <a:pt x="8006" y="2169"/>
                  </a:cubicBezTo>
                  <a:cubicBezTo>
                    <a:pt x="8006" y="968"/>
                    <a:pt x="6204" y="0"/>
                    <a:pt x="4003"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4" name="Google Shape;1174;p22"/>
            <p:cNvSpPr/>
            <p:nvPr/>
          </p:nvSpPr>
          <p:spPr>
            <a:xfrm>
              <a:off x="2506950" y="3168875"/>
              <a:ext cx="1029100" cy="575700"/>
            </a:xfrm>
            <a:custGeom>
              <a:avLst/>
              <a:gdLst/>
              <a:ahLst/>
              <a:cxnLst/>
              <a:rect l="l" t="t" r="r" b="b"/>
              <a:pathLst>
                <a:path w="41164" h="23028" extrusionOk="0">
                  <a:moveTo>
                    <a:pt x="15438" y="0"/>
                  </a:moveTo>
                  <a:cubicBezTo>
                    <a:pt x="9655" y="0"/>
                    <a:pt x="4857" y="1621"/>
                    <a:pt x="2603" y="4457"/>
                  </a:cubicBezTo>
                  <a:lnTo>
                    <a:pt x="2002" y="4290"/>
                  </a:lnTo>
                  <a:lnTo>
                    <a:pt x="1369" y="6959"/>
                  </a:lnTo>
                  <a:cubicBezTo>
                    <a:pt x="1" y="12796"/>
                    <a:pt x="7673" y="19568"/>
                    <a:pt x="18481" y="22070"/>
                  </a:cubicBezTo>
                  <a:cubicBezTo>
                    <a:pt x="21261" y="22720"/>
                    <a:pt x="23978" y="23028"/>
                    <a:pt x="26503" y="23028"/>
                  </a:cubicBezTo>
                  <a:cubicBezTo>
                    <a:pt x="33824" y="23028"/>
                    <a:pt x="39538" y="20439"/>
                    <a:pt x="40530" y="16099"/>
                  </a:cubicBezTo>
                  <a:lnTo>
                    <a:pt x="41164" y="13430"/>
                  </a:lnTo>
                  <a:lnTo>
                    <a:pt x="40530" y="13297"/>
                  </a:lnTo>
                  <a:cubicBezTo>
                    <a:pt x="39429" y="8226"/>
                    <a:pt x="32558" y="3089"/>
                    <a:pt x="23418" y="955"/>
                  </a:cubicBezTo>
                  <a:cubicBezTo>
                    <a:pt x="20657" y="307"/>
                    <a:pt x="17954" y="0"/>
                    <a:pt x="15438"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5" name="Google Shape;1175;p22"/>
            <p:cNvSpPr/>
            <p:nvPr/>
          </p:nvSpPr>
          <p:spPr>
            <a:xfrm>
              <a:off x="2521975" y="3105525"/>
              <a:ext cx="1047425" cy="576025"/>
            </a:xfrm>
            <a:custGeom>
              <a:avLst/>
              <a:gdLst/>
              <a:ahLst/>
              <a:cxnLst/>
              <a:rect l="l" t="t" r="r" b="b"/>
              <a:pathLst>
                <a:path w="41897" h="23041" extrusionOk="0">
                  <a:moveTo>
                    <a:pt x="15435" y="1"/>
                  </a:moveTo>
                  <a:cubicBezTo>
                    <a:pt x="8094" y="1"/>
                    <a:pt x="2362" y="2609"/>
                    <a:pt x="1368" y="6958"/>
                  </a:cubicBezTo>
                  <a:cubicBezTo>
                    <a:pt x="0" y="12795"/>
                    <a:pt x="7639" y="19567"/>
                    <a:pt x="18480" y="22102"/>
                  </a:cubicBezTo>
                  <a:cubicBezTo>
                    <a:pt x="21230" y="22739"/>
                    <a:pt x="23920" y="23040"/>
                    <a:pt x="26425" y="23040"/>
                  </a:cubicBezTo>
                  <a:cubicBezTo>
                    <a:pt x="33762" y="23040"/>
                    <a:pt x="39510" y="20450"/>
                    <a:pt x="40529" y="16098"/>
                  </a:cubicBezTo>
                  <a:cubicBezTo>
                    <a:pt x="41897" y="10260"/>
                    <a:pt x="34225" y="3489"/>
                    <a:pt x="23417" y="953"/>
                  </a:cubicBezTo>
                  <a:cubicBezTo>
                    <a:pt x="20652" y="307"/>
                    <a:pt x="17949" y="1"/>
                    <a:pt x="1543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6" name="Google Shape;1176;p22"/>
            <p:cNvSpPr/>
            <p:nvPr/>
          </p:nvSpPr>
          <p:spPr>
            <a:xfrm>
              <a:off x="2548650" y="3129975"/>
              <a:ext cx="994075" cy="527825"/>
            </a:xfrm>
            <a:custGeom>
              <a:avLst/>
              <a:gdLst/>
              <a:ahLst/>
              <a:cxnLst/>
              <a:rect l="l" t="t" r="r" b="b"/>
              <a:pathLst>
                <a:path w="39763" h="21113" extrusionOk="0">
                  <a:moveTo>
                    <a:pt x="14372" y="361"/>
                  </a:moveTo>
                  <a:cubicBezTo>
                    <a:pt x="16795" y="361"/>
                    <a:pt x="19402" y="654"/>
                    <a:pt x="22050" y="1276"/>
                  </a:cubicBezTo>
                  <a:cubicBezTo>
                    <a:pt x="31957" y="3578"/>
                    <a:pt x="39362" y="9782"/>
                    <a:pt x="38161" y="14819"/>
                  </a:cubicBezTo>
                  <a:cubicBezTo>
                    <a:pt x="37305" y="18515"/>
                    <a:pt x="32031" y="20738"/>
                    <a:pt x="25371" y="20738"/>
                  </a:cubicBezTo>
                  <a:cubicBezTo>
                    <a:pt x="22953" y="20738"/>
                    <a:pt x="20352" y="20445"/>
                    <a:pt x="17713" y="19823"/>
                  </a:cubicBezTo>
                  <a:cubicBezTo>
                    <a:pt x="7806" y="17521"/>
                    <a:pt x="401" y="11317"/>
                    <a:pt x="1569" y="6280"/>
                  </a:cubicBezTo>
                  <a:cubicBezTo>
                    <a:pt x="2425" y="2585"/>
                    <a:pt x="7699" y="361"/>
                    <a:pt x="14372" y="361"/>
                  </a:cubicBezTo>
                  <a:close/>
                  <a:moveTo>
                    <a:pt x="14452" y="0"/>
                  </a:moveTo>
                  <a:cubicBezTo>
                    <a:pt x="7581" y="0"/>
                    <a:pt x="2114" y="2334"/>
                    <a:pt x="1202" y="6180"/>
                  </a:cubicBezTo>
                  <a:cubicBezTo>
                    <a:pt x="1" y="11417"/>
                    <a:pt x="7506" y="17855"/>
                    <a:pt x="17613" y="20223"/>
                  </a:cubicBezTo>
                  <a:cubicBezTo>
                    <a:pt x="20238" y="20828"/>
                    <a:pt x="22824" y="21112"/>
                    <a:pt x="25237" y="21112"/>
                  </a:cubicBezTo>
                  <a:cubicBezTo>
                    <a:pt x="32149" y="21112"/>
                    <a:pt x="37638" y="18776"/>
                    <a:pt x="38528" y="14919"/>
                  </a:cubicBezTo>
                  <a:cubicBezTo>
                    <a:pt x="39763" y="9682"/>
                    <a:pt x="32257" y="3244"/>
                    <a:pt x="22117" y="909"/>
                  </a:cubicBezTo>
                  <a:cubicBezTo>
                    <a:pt x="19479" y="291"/>
                    <a:pt x="16878" y="0"/>
                    <a:pt x="14452"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7" name="Google Shape;1177;p22"/>
            <p:cNvSpPr/>
            <p:nvPr/>
          </p:nvSpPr>
          <p:spPr>
            <a:xfrm>
              <a:off x="2613700" y="3164125"/>
              <a:ext cx="863975" cy="459200"/>
            </a:xfrm>
            <a:custGeom>
              <a:avLst/>
              <a:gdLst/>
              <a:ahLst/>
              <a:cxnLst/>
              <a:rect l="l" t="t" r="r" b="b"/>
              <a:pathLst>
                <a:path w="34559" h="18368" extrusionOk="0">
                  <a:moveTo>
                    <a:pt x="12504" y="379"/>
                  </a:moveTo>
                  <a:cubicBezTo>
                    <a:pt x="14601" y="379"/>
                    <a:pt x="16858" y="634"/>
                    <a:pt x="19148" y="1178"/>
                  </a:cubicBezTo>
                  <a:cubicBezTo>
                    <a:pt x="27754" y="3179"/>
                    <a:pt x="34125" y="8550"/>
                    <a:pt x="33124" y="12886"/>
                  </a:cubicBezTo>
                  <a:cubicBezTo>
                    <a:pt x="32364" y="16075"/>
                    <a:pt x="27779" y="18002"/>
                    <a:pt x="21996" y="18002"/>
                  </a:cubicBezTo>
                  <a:cubicBezTo>
                    <a:pt x="19915" y="18002"/>
                    <a:pt x="17680" y="17752"/>
                    <a:pt x="15412" y="17223"/>
                  </a:cubicBezTo>
                  <a:cubicBezTo>
                    <a:pt x="6806" y="15221"/>
                    <a:pt x="434" y="9851"/>
                    <a:pt x="1435" y="5481"/>
                  </a:cubicBezTo>
                  <a:cubicBezTo>
                    <a:pt x="2193" y="2303"/>
                    <a:pt x="6749" y="379"/>
                    <a:pt x="12504" y="379"/>
                  </a:cubicBezTo>
                  <a:close/>
                  <a:moveTo>
                    <a:pt x="12610" y="0"/>
                  </a:moveTo>
                  <a:cubicBezTo>
                    <a:pt x="6617" y="0"/>
                    <a:pt x="1858" y="2031"/>
                    <a:pt x="1068" y="5414"/>
                  </a:cubicBezTo>
                  <a:cubicBezTo>
                    <a:pt x="1" y="9951"/>
                    <a:pt x="6539" y="15522"/>
                    <a:pt x="15312" y="17590"/>
                  </a:cubicBezTo>
                  <a:cubicBezTo>
                    <a:pt x="17597" y="18118"/>
                    <a:pt x="19849" y="18367"/>
                    <a:pt x="21950" y="18367"/>
                  </a:cubicBezTo>
                  <a:cubicBezTo>
                    <a:pt x="27942" y="18367"/>
                    <a:pt x="32701" y="16337"/>
                    <a:pt x="33491" y="12953"/>
                  </a:cubicBezTo>
                  <a:cubicBezTo>
                    <a:pt x="34559" y="8416"/>
                    <a:pt x="28021" y="2846"/>
                    <a:pt x="19248" y="778"/>
                  </a:cubicBezTo>
                  <a:cubicBezTo>
                    <a:pt x="16962" y="250"/>
                    <a:pt x="14710" y="0"/>
                    <a:pt x="12610"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8" name="Google Shape;1178;p22"/>
            <p:cNvSpPr/>
            <p:nvPr/>
          </p:nvSpPr>
          <p:spPr>
            <a:xfrm>
              <a:off x="2679575" y="3198700"/>
              <a:ext cx="732225" cy="390025"/>
            </a:xfrm>
            <a:custGeom>
              <a:avLst/>
              <a:gdLst/>
              <a:ahLst/>
              <a:cxnLst/>
              <a:rect l="l" t="t" r="r" b="b"/>
              <a:pathLst>
                <a:path w="29289" h="15601" extrusionOk="0">
                  <a:moveTo>
                    <a:pt x="10643" y="366"/>
                  </a:moveTo>
                  <a:cubicBezTo>
                    <a:pt x="12402" y="366"/>
                    <a:pt x="14293" y="578"/>
                    <a:pt x="16212" y="1029"/>
                  </a:cubicBezTo>
                  <a:cubicBezTo>
                    <a:pt x="23484" y="2730"/>
                    <a:pt x="28888" y="7267"/>
                    <a:pt x="28021" y="10936"/>
                  </a:cubicBezTo>
                  <a:cubicBezTo>
                    <a:pt x="27385" y="13626"/>
                    <a:pt x="23541" y="15240"/>
                    <a:pt x="18682" y="15240"/>
                  </a:cubicBezTo>
                  <a:cubicBezTo>
                    <a:pt x="16913" y="15240"/>
                    <a:pt x="15009" y="15026"/>
                    <a:pt x="13077" y="14572"/>
                  </a:cubicBezTo>
                  <a:cubicBezTo>
                    <a:pt x="5805" y="12871"/>
                    <a:pt x="401" y="8334"/>
                    <a:pt x="1268" y="4665"/>
                  </a:cubicBezTo>
                  <a:cubicBezTo>
                    <a:pt x="1906" y="1993"/>
                    <a:pt x="5767" y="366"/>
                    <a:pt x="10643" y="366"/>
                  </a:cubicBezTo>
                  <a:close/>
                  <a:moveTo>
                    <a:pt x="10688" y="1"/>
                  </a:moveTo>
                  <a:cubicBezTo>
                    <a:pt x="5604" y="1"/>
                    <a:pt x="1569" y="1732"/>
                    <a:pt x="902" y="4598"/>
                  </a:cubicBezTo>
                  <a:cubicBezTo>
                    <a:pt x="1" y="8468"/>
                    <a:pt x="5538" y="13205"/>
                    <a:pt x="12977" y="14939"/>
                  </a:cubicBezTo>
                  <a:cubicBezTo>
                    <a:pt x="14905" y="15389"/>
                    <a:pt x="16809" y="15601"/>
                    <a:pt x="18587" y="15601"/>
                  </a:cubicBezTo>
                  <a:cubicBezTo>
                    <a:pt x="23667" y="15601"/>
                    <a:pt x="27721" y="13869"/>
                    <a:pt x="28388" y="11003"/>
                  </a:cubicBezTo>
                  <a:cubicBezTo>
                    <a:pt x="29288" y="7134"/>
                    <a:pt x="23751" y="2397"/>
                    <a:pt x="16313" y="662"/>
                  </a:cubicBezTo>
                  <a:cubicBezTo>
                    <a:pt x="14376" y="213"/>
                    <a:pt x="12468" y="1"/>
                    <a:pt x="1068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9" name="Google Shape;1179;p22"/>
            <p:cNvSpPr/>
            <p:nvPr/>
          </p:nvSpPr>
          <p:spPr>
            <a:xfrm>
              <a:off x="2744625" y="3233300"/>
              <a:ext cx="601300" cy="320850"/>
            </a:xfrm>
            <a:custGeom>
              <a:avLst/>
              <a:gdLst/>
              <a:ahLst/>
              <a:cxnLst/>
              <a:rect l="l" t="t" r="r" b="b"/>
              <a:pathLst>
                <a:path w="24052" h="12834" extrusionOk="0">
                  <a:moveTo>
                    <a:pt x="8738" y="375"/>
                  </a:moveTo>
                  <a:cubicBezTo>
                    <a:pt x="10182" y="375"/>
                    <a:pt x="11736" y="548"/>
                    <a:pt x="13310" y="913"/>
                  </a:cubicBezTo>
                  <a:cubicBezTo>
                    <a:pt x="19248" y="2280"/>
                    <a:pt x="23651" y="5983"/>
                    <a:pt x="22950" y="8952"/>
                  </a:cubicBezTo>
                  <a:cubicBezTo>
                    <a:pt x="22437" y="11153"/>
                    <a:pt x="19304" y="12458"/>
                    <a:pt x="15329" y="12458"/>
                  </a:cubicBezTo>
                  <a:cubicBezTo>
                    <a:pt x="13883" y="12458"/>
                    <a:pt x="12325" y="12285"/>
                    <a:pt x="10742" y="11921"/>
                  </a:cubicBezTo>
                  <a:cubicBezTo>
                    <a:pt x="4838" y="10553"/>
                    <a:pt x="434" y="6850"/>
                    <a:pt x="1135" y="3882"/>
                  </a:cubicBezTo>
                  <a:cubicBezTo>
                    <a:pt x="1624" y="1680"/>
                    <a:pt x="4768" y="375"/>
                    <a:pt x="8738" y="375"/>
                  </a:cubicBezTo>
                  <a:close/>
                  <a:moveTo>
                    <a:pt x="8814" y="0"/>
                  </a:moveTo>
                  <a:cubicBezTo>
                    <a:pt x="4642" y="0"/>
                    <a:pt x="1312" y="1433"/>
                    <a:pt x="768" y="3781"/>
                  </a:cubicBezTo>
                  <a:cubicBezTo>
                    <a:pt x="1" y="6950"/>
                    <a:pt x="4571" y="10853"/>
                    <a:pt x="10675" y="12288"/>
                  </a:cubicBezTo>
                  <a:cubicBezTo>
                    <a:pt x="12255" y="12659"/>
                    <a:pt x="13814" y="12833"/>
                    <a:pt x="15271" y="12833"/>
                  </a:cubicBezTo>
                  <a:cubicBezTo>
                    <a:pt x="19444" y="12833"/>
                    <a:pt x="22773" y="11401"/>
                    <a:pt x="23317" y="9052"/>
                  </a:cubicBezTo>
                  <a:cubicBezTo>
                    <a:pt x="24051" y="5850"/>
                    <a:pt x="19515" y="1980"/>
                    <a:pt x="13410" y="546"/>
                  </a:cubicBezTo>
                  <a:cubicBezTo>
                    <a:pt x="11831" y="175"/>
                    <a:pt x="10271" y="0"/>
                    <a:pt x="881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0" name="Google Shape;1180;p22"/>
            <p:cNvSpPr/>
            <p:nvPr/>
          </p:nvSpPr>
          <p:spPr>
            <a:xfrm>
              <a:off x="2810500" y="3267875"/>
              <a:ext cx="470375" cy="251800"/>
            </a:xfrm>
            <a:custGeom>
              <a:avLst/>
              <a:gdLst/>
              <a:ahLst/>
              <a:cxnLst/>
              <a:rect l="l" t="t" r="r" b="b"/>
              <a:pathLst>
                <a:path w="18815" h="10072" extrusionOk="0">
                  <a:moveTo>
                    <a:pt x="6836" y="376"/>
                  </a:moveTo>
                  <a:cubicBezTo>
                    <a:pt x="7960" y="376"/>
                    <a:pt x="9174" y="511"/>
                    <a:pt x="10408" y="797"/>
                  </a:cubicBezTo>
                  <a:cubicBezTo>
                    <a:pt x="14978" y="1865"/>
                    <a:pt x="18414" y="4700"/>
                    <a:pt x="17847" y="7002"/>
                  </a:cubicBezTo>
                  <a:cubicBezTo>
                    <a:pt x="17456" y="8686"/>
                    <a:pt x="15048" y="9692"/>
                    <a:pt x="11980" y="9692"/>
                  </a:cubicBezTo>
                  <a:cubicBezTo>
                    <a:pt x="10855" y="9692"/>
                    <a:pt x="9642" y="9556"/>
                    <a:pt x="8407" y="9270"/>
                  </a:cubicBezTo>
                  <a:cubicBezTo>
                    <a:pt x="3837" y="8203"/>
                    <a:pt x="401" y="5367"/>
                    <a:pt x="968" y="3066"/>
                  </a:cubicBezTo>
                  <a:cubicBezTo>
                    <a:pt x="1359" y="1381"/>
                    <a:pt x="3768" y="376"/>
                    <a:pt x="6836" y="376"/>
                  </a:cubicBezTo>
                  <a:close/>
                  <a:moveTo>
                    <a:pt x="6892" y="1"/>
                  </a:moveTo>
                  <a:cubicBezTo>
                    <a:pt x="3626" y="1"/>
                    <a:pt x="1013" y="1134"/>
                    <a:pt x="568" y="2966"/>
                  </a:cubicBezTo>
                  <a:cubicBezTo>
                    <a:pt x="1" y="5467"/>
                    <a:pt x="3537" y="8536"/>
                    <a:pt x="8340" y="9637"/>
                  </a:cubicBezTo>
                  <a:cubicBezTo>
                    <a:pt x="9584" y="9933"/>
                    <a:pt x="10811" y="10072"/>
                    <a:pt x="11957" y="10072"/>
                  </a:cubicBezTo>
                  <a:cubicBezTo>
                    <a:pt x="15206" y="10072"/>
                    <a:pt x="17795" y="8952"/>
                    <a:pt x="18214" y="7102"/>
                  </a:cubicBezTo>
                  <a:cubicBezTo>
                    <a:pt x="18814" y="4600"/>
                    <a:pt x="15279" y="1531"/>
                    <a:pt x="10475" y="430"/>
                  </a:cubicBezTo>
                  <a:cubicBezTo>
                    <a:pt x="9244" y="138"/>
                    <a:pt x="8029" y="1"/>
                    <a:pt x="6892"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1" name="Google Shape;1181;p22"/>
            <p:cNvSpPr/>
            <p:nvPr/>
          </p:nvSpPr>
          <p:spPr>
            <a:xfrm>
              <a:off x="2876400" y="3302700"/>
              <a:ext cx="338600" cy="182375"/>
            </a:xfrm>
            <a:custGeom>
              <a:avLst/>
              <a:gdLst/>
              <a:ahLst/>
              <a:cxnLst/>
              <a:rect l="l" t="t" r="r" b="b"/>
              <a:pathLst>
                <a:path w="13544" h="7295" extrusionOk="0">
                  <a:moveTo>
                    <a:pt x="4937" y="366"/>
                  </a:moveTo>
                  <a:cubicBezTo>
                    <a:pt x="5741" y="366"/>
                    <a:pt x="6604" y="464"/>
                    <a:pt x="7472" y="672"/>
                  </a:cubicBezTo>
                  <a:cubicBezTo>
                    <a:pt x="10641" y="1406"/>
                    <a:pt x="13110" y="3441"/>
                    <a:pt x="12776" y="5042"/>
                  </a:cubicBezTo>
                  <a:cubicBezTo>
                    <a:pt x="12508" y="6209"/>
                    <a:pt x="10770" y="6915"/>
                    <a:pt x="8607" y="6915"/>
                  </a:cubicBezTo>
                  <a:cubicBezTo>
                    <a:pt x="7802" y="6915"/>
                    <a:pt x="6939" y="6817"/>
                    <a:pt x="6071" y="6609"/>
                  </a:cubicBezTo>
                  <a:cubicBezTo>
                    <a:pt x="2869" y="5876"/>
                    <a:pt x="400" y="3841"/>
                    <a:pt x="767" y="2240"/>
                  </a:cubicBezTo>
                  <a:cubicBezTo>
                    <a:pt x="1035" y="1073"/>
                    <a:pt x="2773" y="366"/>
                    <a:pt x="4937" y="366"/>
                  </a:cubicBezTo>
                  <a:close/>
                  <a:moveTo>
                    <a:pt x="4961" y="1"/>
                  </a:moveTo>
                  <a:cubicBezTo>
                    <a:pt x="2606" y="1"/>
                    <a:pt x="722" y="811"/>
                    <a:pt x="400" y="2173"/>
                  </a:cubicBezTo>
                  <a:cubicBezTo>
                    <a:pt x="0" y="3974"/>
                    <a:pt x="2535" y="6176"/>
                    <a:pt x="6004" y="6976"/>
                  </a:cubicBezTo>
                  <a:cubicBezTo>
                    <a:pt x="6897" y="7193"/>
                    <a:pt x="7777" y="7295"/>
                    <a:pt x="8600" y="7295"/>
                  </a:cubicBezTo>
                  <a:cubicBezTo>
                    <a:pt x="10947" y="7295"/>
                    <a:pt x="12822" y="6467"/>
                    <a:pt x="13143" y="5108"/>
                  </a:cubicBezTo>
                  <a:cubicBezTo>
                    <a:pt x="13543" y="3307"/>
                    <a:pt x="11008" y="1106"/>
                    <a:pt x="7539" y="305"/>
                  </a:cubicBezTo>
                  <a:cubicBezTo>
                    <a:pt x="6653" y="99"/>
                    <a:pt x="5779" y="1"/>
                    <a:pt x="496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2" name="Google Shape;1182;p22"/>
            <p:cNvSpPr/>
            <p:nvPr/>
          </p:nvSpPr>
          <p:spPr>
            <a:xfrm>
              <a:off x="2941450" y="3336475"/>
              <a:ext cx="208500" cy="113800"/>
            </a:xfrm>
            <a:custGeom>
              <a:avLst/>
              <a:gdLst/>
              <a:ahLst/>
              <a:cxnLst/>
              <a:rect l="l" t="t" r="r" b="b"/>
              <a:pathLst>
                <a:path w="8340" h="4552" extrusionOk="0">
                  <a:moveTo>
                    <a:pt x="3049" y="398"/>
                  </a:moveTo>
                  <a:cubicBezTo>
                    <a:pt x="3532" y="398"/>
                    <a:pt x="4051" y="459"/>
                    <a:pt x="4570" y="588"/>
                  </a:cubicBezTo>
                  <a:cubicBezTo>
                    <a:pt x="6438" y="1022"/>
                    <a:pt x="7906" y="2190"/>
                    <a:pt x="7706" y="3124"/>
                  </a:cubicBezTo>
                  <a:cubicBezTo>
                    <a:pt x="7534" y="3784"/>
                    <a:pt x="6501" y="4194"/>
                    <a:pt x="5225" y="4194"/>
                  </a:cubicBezTo>
                  <a:cubicBezTo>
                    <a:pt x="4762" y="4194"/>
                    <a:pt x="4267" y="4140"/>
                    <a:pt x="3769" y="4024"/>
                  </a:cubicBezTo>
                  <a:cubicBezTo>
                    <a:pt x="1901" y="3591"/>
                    <a:pt x="434" y="2390"/>
                    <a:pt x="634" y="1456"/>
                  </a:cubicBezTo>
                  <a:cubicBezTo>
                    <a:pt x="778" y="805"/>
                    <a:pt x="1793" y="398"/>
                    <a:pt x="3049" y="398"/>
                  </a:cubicBezTo>
                  <a:close/>
                  <a:moveTo>
                    <a:pt x="3078" y="1"/>
                  </a:moveTo>
                  <a:cubicBezTo>
                    <a:pt x="1610" y="1"/>
                    <a:pt x="466" y="519"/>
                    <a:pt x="267" y="1389"/>
                  </a:cubicBezTo>
                  <a:cubicBezTo>
                    <a:pt x="0" y="2523"/>
                    <a:pt x="1534" y="3891"/>
                    <a:pt x="3669" y="4358"/>
                  </a:cubicBezTo>
                  <a:cubicBezTo>
                    <a:pt x="4236" y="4489"/>
                    <a:pt x="4789" y="4551"/>
                    <a:pt x="5302" y="4551"/>
                  </a:cubicBezTo>
                  <a:cubicBezTo>
                    <a:pt x="6750" y="4551"/>
                    <a:pt x="7875" y="4053"/>
                    <a:pt x="8072" y="3190"/>
                  </a:cubicBezTo>
                  <a:cubicBezTo>
                    <a:pt x="8339" y="2056"/>
                    <a:pt x="6805" y="722"/>
                    <a:pt x="4670" y="188"/>
                  </a:cubicBezTo>
                  <a:cubicBezTo>
                    <a:pt x="4118" y="61"/>
                    <a:pt x="3580" y="1"/>
                    <a:pt x="307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83" name="Google Shape;1183;p22"/>
          <p:cNvGrpSpPr/>
          <p:nvPr/>
        </p:nvGrpSpPr>
        <p:grpSpPr>
          <a:xfrm>
            <a:off x="1387763" y="4788738"/>
            <a:ext cx="1361850" cy="879500"/>
            <a:chOff x="538050" y="1430388"/>
            <a:chExt cx="1361850" cy="879500"/>
          </a:xfrm>
        </p:grpSpPr>
        <p:sp>
          <p:nvSpPr>
            <p:cNvPr id="1184" name="Google Shape;1184;p22"/>
            <p:cNvSpPr/>
            <p:nvPr/>
          </p:nvSpPr>
          <p:spPr>
            <a:xfrm>
              <a:off x="538050" y="1430388"/>
              <a:ext cx="1361850" cy="879500"/>
            </a:xfrm>
            <a:custGeom>
              <a:avLst/>
              <a:gdLst/>
              <a:ahLst/>
              <a:cxnLst/>
              <a:rect l="l" t="t" r="r" b="b"/>
              <a:pathLst>
                <a:path w="54474" h="35180" extrusionOk="0">
                  <a:moveTo>
                    <a:pt x="44707" y="1"/>
                  </a:moveTo>
                  <a:cubicBezTo>
                    <a:pt x="44671" y="1"/>
                    <a:pt x="44635" y="2"/>
                    <a:pt x="44599" y="3"/>
                  </a:cubicBezTo>
                  <a:cubicBezTo>
                    <a:pt x="42832" y="70"/>
                    <a:pt x="41330" y="1237"/>
                    <a:pt x="40163" y="2538"/>
                  </a:cubicBezTo>
                  <a:cubicBezTo>
                    <a:pt x="38995" y="3839"/>
                    <a:pt x="37995" y="5340"/>
                    <a:pt x="36560" y="6341"/>
                  </a:cubicBezTo>
                  <a:cubicBezTo>
                    <a:pt x="35871" y="6833"/>
                    <a:pt x="34983" y="7186"/>
                    <a:pt x="34152" y="7186"/>
                  </a:cubicBezTo>
                  <a:cubicBezTo>
                    <a:pt x="33576" y="7186"/>
                    <a:pt x="33028" y="7017"/>
                    <a:pt x="32591" y="6608"/>
                  </a:cubicBezTo>
                  <a:cubicBezTo>
                    <a:pt x="31423" y="5507"/>
                    <a:pt x="31724" y="3205"/>
                    <a:pt x="30256" y="2505"/>
                  </a:cubicBezTo>
                  <a:cubicBezTo>
                    <a:pt x="30003" y="2378"/>
                    <a:pt x="29742" y="2324"/>
                    <a:pt x="29478" y="2324"/>
                  </a:cubicBezTo>
                  <a:cubicBezTo>
                    <a:pt x="28697" y="2324"/>
                    <a:pt x="27894" y="2798"/>
                    <a:pt x="27220" y="3272"/>
                  </a:cubicBezTo>
                  <a:cubicBezTo>
                    <a:pt x="26753" y="3605"/>
                    <a:pt x="26286" y="4006"/>
                    <a:pt x="26053" y="4506"/>
                  </a:cubicBezTo>
                  <a:cubicBezTo>
                    <a:pt x="25619" y="5574"/>
                    <a:pt x="26353" y="6874"/>
                    <a:pt x="25486" y="7708"/>
                  </a:cubicBezTo>
                  <a:cubicBezTo>
                    <a:pt x="25386" y="7808"/>
                    <a:pt x="25286" y="7909"/>
                    <a:pt x="25152" y="7975"/>
                  </a:cubicBezTo>
                  <a:cubicBezTo>
                    <a:pt x="24751" y="8230"/>
                    <a:pt x="24261" y="8336"/>
                    <a:pt x="23762" y="8336"/>
                  </a:cubicBezTo>
                  <a:cubicBezTo>
                    <a:pt x="23348" y="8336"/>
                    <a:pt x="22929" y="8263"/>
                    <a:pt x="22550" y="8142"/>
                  </a:cubicBezTo>
                  <a:cubicBezTo>
                    <a:pt x="21483" y="7775"/>
                    <a:pt x="20516" y="7008"/>
                    <a:pt x="19482" y="6541"/>
                  </a:cubicBezTo>
                  <a:cubicBezTo>
                    <a:pt x="18686" y="6198"/>
                    <a:pt x="17818" y="6030"/>
                    <a:pt x="16949" y="6030"/>
                  </a:cubicBezTo>
                  <a:cubicBezTo>
                    <a:pt x="15958" y="6030"/>
                    <a:pt x="14966" y="6248"/>
                    <a:pt x="14078" y="6674"/>
                  </a:cubicBezTo>
                  <a:cubicBezTo>
                    <a:pt x="12910" y="7208"/>
                    <a:pt x="11176" y="8709"/>
                    <a:pt x="11743" y="10210"/>
                  </a:cubicBezTo>
                  <a:cubicBezTo>
                    <a:pt x="12110" y="11144"/>
                    <a:pt x="13344" y="11511"/>
                    <a:pt x="13811" y="12412"/>
                  </a:cubicBezTo>
                  <a:cubicBezTo>
                    <a:pt x="14445" y="13679"/>
                    <a:pt x="13177" y="15114"/>
                    <a:pt x="11876" y="15781"/>
                  </a:cubicBezTo>
                  <a:cubicBezTo>
                    <a:pt x="10809" y="16315"/>
                    <a:pt x="9641" y="16648"/>
                    <a:pt x="8474" y="16748"/>
                  </a:cubicBezTo>
                  <a:cubicBezTo>
                    <a:pt x="7173" y="16882"/>
                    <a:pt x="5838" y="16782"/>
                    <a:pt x="4638" y="17282"/>
                  </a:cubicBezTo>
                  <a:cubicBezTo>
                    <a:pt x="3470" y="17816"/>
                    <a:pt x="2536" y="19250"/>
                    <a:pt x="3170" y="20384"/>
                  </a:cubicBezTo>
                  <a:cubicBezTo>
                    <a:pt x="3670" y="21251"/>
                    <a:pt x="4838" y="21552"/>
                    <a:pt x="5271" y="22452"/>
                  </a:cubicBezTo>
                  <a:cubicBezTo>
                    <a:pt x="5738" y="23420"/>
                    <a:pt x="5071" y="24587"/>
                    <a:pt x="4204" y="25221"/>
                  </a:cubicBezTo>
                  <a:cubicBezTo>
                    <a:pt x="3337" y="25855"/>
                    <a:pt x="2269" y="26155"/>
                    <a:pt x="1435" y="26822"/>
                  </a:cubicBezTo>
                  <a:cubicBezTo>
                    <a:pt x="601" y="27489"/>
                    <a:pt x="1" y="28690"/>
                    <a:pt x="535" y="29624"/>
                  </a:cubicBezTo>
                  <a:cubicBezTo>
                    <a:pt x="902" y="30224"/>
                    <a:pt x="1669" y="30491"/>
                    <a:pt x="2369" y="30525"/>
                  </a:cubicBezTo>
                  <a:cubicBezTo>
                    <a:pt x="2489" y="30534"/>
                    <a:pt x="2607" y="30539"/>
                    <a:pt x="2726" y="30539"/>
                  </a:cubicBezTo>
                  <a:cubicBezTo>
                    <a:pt x="4295" y="30539"/>
                    <a:pt x="5786" y="29758"/>
                    <a:pt x="7306" y="29324"/>
                  </a:cubicBezTo>
                  <a:cubicBezTo>
                    <a:pt x="7881" y="29163"/>
                    <a:pt x="8503" y="29065"/>
                    <a:pt x="9111" y="29065"/>
                  </a:cubicBezTo>
                  <a:cubicBezTo>
                    <a:pt x="10265" y="29065"/>
                    <a:pt x="11364" y="29418"/>
                    <a:pt x="11976" y="30358"/>
                  </a:cubicBezTo>
                  <a:cubicBezTo>
                    <a:pt x="12610" y="31292"/>
                    <a:pt x="12510" y="32560"/>
                    <a:pt x="12176" y="33627"/>
                  </a:cubicBezTo>
                  <a:cubicBezTo>
                    <a:pt x="12110" y="33894"/>
                    <a:pt x="12010" y="34161"/>
                    <a:pt x="12076" y="34428"/>
                  </a:cubicBezTo>
                  <a:cubicBezTo>
                    <a:pt x="12176" y="34728"/>
                    <a:pt x="12477" y="34895"/>
                    <a:pt x="12777" y="34961"/>
                  </a:cubicBezTo>
                  <a:cubicBezTo>
                    <a:pt x="13006" y="35029"/>
                    <a:pt x="13237" y="35059"/>
                    <a:pt x="13468" y="35059"/>
                  </a:cubicBezTo>
                  <a:cubicBezTo>
                    <a:pt x="14383" y="35059"/>
                    <a:pt x="15293" y="34580"/>
                    <a:pt x="16012" y="33994"/>
                  </a:cubicBezTo>
                  <a:cubicBezTo>
                    <a:pt x="16913" y="33260"/>
                    <a:pt x="17680" y="32326"/>
                    <a:pt x="18681" y="31726"/>
                  </a:cubicBezTo>
                  <a:cubicBezTo>
                    <a:pt x="19218" y="31403"/>
                    <a:pt x="19862" y="31206"/>
                    <a:pt x="20481" y="31206"/>
                  </a:cubicBezTo>
                  <a:cubicBezTo>
                    <a:pt x="21016" y="31206"/>
                    <a:pt x="21533" y="31352"/>
                    <a:pt x="21950" y="31692"/>
                  </a:cubicBezTo>
                  <a:cubicBezTo>
                    <a:pt x="22684" y="32326"/>
                    <a:pt x="22851" y="33427"/>
                    <a:pt x="23451" y="34194"/>
                  </a:cubicBezTo>
                  <a:cubicBezTo>
                    <a:pt x="23947" y="34801"/>
                    <a:pt x="24740" y="35179"/>
                    <a:pt x="25528" y="35179"/>
                  </a:cubicBezTo>
                  <a:cubicBezTo>
                    <a:pt x="25693" y="35179"/>
                    <a:pt x="25858" y="35163"/>
                    <a:pt x="26020" y="35128"/>
                  </a:cubicBezTo>
                  <a:cubicBezTo>
                    <a:pt x="26954" y="34961"/>
                    <a:pt x="27754" y="34227"/>
                    <a:pt x="28021" y="33327"/>
                  </a:cubicBezTo>
                  <a:cubicBezTo>
                    <a:pt x="28288" y="32426"/>
                    <a:pt x="28088" y="31392"/>
                    <a:pt x="28521" y="30591"/>
                  </a:cubicBezTo>
                  <a:cubicBezTo>
                    <a:pt x="28954" y="29817"/>
                    <a:pt x="29837" y="29494"/>
                    <a:pt x="30736" y="29494"/>
                  </a:cubicBezTo>
                  <a:cubicBezTo>
                    <a:pt x="31155" y="29494"/>
                    <a:pt x="31576" y="29564"/>
                    <a:pt x="31957" y="29691"/>
                  </a:cubicBezTo>
                  <a:cubicBezTo>
                    <a:pt x="33191" y="30058"/>
                    <a:pt x="34292" y="30825"/>
                    <a:pt x="35526" y="31092"/>
                  </a:cubicBezTo>
                  <a:cubicBezTo>
                    <a:pt x="35886" y="31166"/>
                    <a:pt x="36250" y="31199"/>
                    <a:pt x="36615" y="31199"/>
                  </a:cubicBezTo>
                  <a:cubicBezTo>
                    <a:pt x="37233" y="31199"/>
                    <a:pt x="37854" y="31105"/>
                    <a:pt x="38462" y="30958"/>
                  </a:cubicBezTo>
                  <a:cubicBezTo>
                    <a:pt x="39896" y="30658"/>
                    <a:pt x="41564" y="29624"/>
                    <a:pt x="41297" y="28190"/>
                  </a:cubicBezTo>
                  <a:cubicBezTo>
                    <a:pt x="41097" y="26989"/>
                    <a:pt x="39663" y="26388"/>
                    <a:pt x="39229" y="25221"/>
                  </a:cubicBezTo>
                  <a:cubicBezTo>
                    <a:pt x="38729" y="23787"/>
                    <a:pt x="40096" y="22319"/>
                    <a:pt x="41531" y="21752"/>
                  </a:cubicBezTo>
                  <a:cubicBezTo>
                    <a:pt x="42087" y="21549"/>
                    <a:pt x="42682" y="21405"/>
                    <a:pt x="43272" y="21405"/>
                  </a:cubicBezTo>
                  <a:cubicBezTo>
                    <a:pt x="43459" y="21405"/>
                    <a:pt x="43647" y="21419"/>
                    <a:pt x="43832" y="21452"/>
                  </a:cubicBezTo>
                  <a:cubicBezTo>
                    <a:pt x="44633" y="21585"/>
                    <a:pt x="45367" y="22019"/>
                    <a:pt x="46167" y="22252"/>
                  </a:cubicBezTo>
                  <a:cubicBezTo>
                    <a:pt x="46524" y="22357"/>
                    <a:pt x="46901" y="22409"/>
                    <a:pt x="47280" y="22409"/>
                  </a:cubicBezTo>
                  <a:cubicBezTo>
                    <a:pt x="48353" y="22409"/>
                    <a:pt x="49438" y="21990"/>
                    <a:pt x="50103" y="21151"/>
                  </a:cubicBezTo>
                  <a:cubicBezTo>
                    <a:pt x="51004" y="20051"/>
                    <a:pt x="50904" y="18149"/>
                    <a:pt x="49736" y="17282"/>
                  </a:cubicBezTo>
                  <a:cubicBezTo>
                    <a:pt x="49136" y="16848"/>
                    <a:pt x="48369" y="16681"/>
                    <a:pt x="47702" y="16315"/>
                  </a:cubicBezTo>
                  <a:cubicBezTo>
                    <a:pt x="47035" y="15948"/>
                    <a:pt x="46501" y="15147"/>
                    <a:pt x="46834" y="14447"/>
                  </a:cubicBezTo>
                  <a:cubicBezTo>
                    <a:pt x="46968" y="14180"/>
                    <a:pt x="47201" y="13980"/>
                    <a:pt x="47468" y="13846"/>
                  </a:cubicBezTo>
                  <a:cubicBezTo>
                    <a:pt x="48736" y="13079"/>
                    <a:pt x="50270" y="12945"/>
                    <a:pt x="51604" y="12345"/>
                  </a:cubicBezTo>
                  <a:cubicBezTo>
                    <a:pt x="52839" y="11811"/>
                    <a:pt x="53939" y="10811"/>
                    <a:pt x="54206" y="9510"/>
                  </a:cubicBezTo>
                  <a:cubicBezTo>
                    <a:pt x="54473" y="8175"/>
                    <a:pt x="53706" y="6641"/>
                    <a:pt x="52405" y="6374"/>
                  </a:cubicBezTo>
                  <a:cubicBezTo>
                    <a:pt x="52255" y="6345"/>
                    <a:pt x="52106" y="6332"/>
                    <a:pt x="51957" y="6332"/>
                  </a:cubicBezTo>
                  <a:cubicBezTo>
                    <a:pt x="50717" y="6332"/>
                    <a:pt x="49515" y="7242"/>
                    <a:pt x="48296" y="7242"/>
                  </a:cubicBezTo>
                  <a:cubicBezTo>
                    <a:pt x="48165" y="7242"/>
                    <a:pt x="48034" y="7231"/>
                    <a:pt x="47902" y="7208"/>
                  </a:cubicBezTo>
                  <a:cubicBezTo>
                    <a:pt x="47635" y="7175"/>
                    <a:pt x="47368" y="7041"/>
                    <a:pt x="47168" y="6874"/>
                  </a:cubicBezTo>
                  <a:cubicBezTo>
                    <a:pt x="46701" y="6407"/>
                    <a:pt x="46734" y="5640"/>
                    <a:pt x="47001" y="5040"/>
                  </a:cubicBezTo>
                  <a:cubicBezTo>
                    <a:pt x="47268" y="4406"/>
                    <a:pt x="47668" y="3872"/>
                    <a:pt x="47802" y="3239"/>
                  </a:cubicBezTo>
                  <a:cubicBezTo>
                    <a:pt x="48194" y="1572"/>
                    <a:pt x="46441" y="1"/>
                    <a:pt x="4470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5" name="Google Shape;1185;p22"/>
            <p:cNvSpPr/>
            <p:nvPr/>
          </p:nvSpPr>
          <p:spPr>
            <a:xfrm>
              <a:off x="726525" y="1513838"/>
              <a:ext cx="925700" cy="687850"/>
            </a:xfrm>
            <a:custGeom>
              <a:avLst/>
              <a:gdLst/>
              <a:ahLst/>
              <a:cxnLst/>
              <a:rect l="l" t="t" r="r" b="b"/>
              <a:pathLst>
                <a:path w="37028" h="27514" extrusionOk="0">
                  <a:moveTo>
                    <a:pt x="31107" y="0"/>
                  </a:moveTo>
                  <a:cubicBezTo>
                    <a:pt x="28705" y="0"/>
                    <a:pt x="26308" y="509"/>
                    <a:pt x="23984" y="1201"/>
                  </a:cubicBezTo>
                  <a:cubicBezTo>
                    <a:pt x="18514" y="2803"/>
                    <a:pt x="13377" y="5371"/>
                    <a:pt x="8373" y="8106"/>
                  </a:cubicBezTo>
                  <a:cubicBezTo>
                    <a:pt x="7573" y="8507"/>
                    <a:pt x="6772" y="8940"/>
                    <a:pt x="6138" y="9574"/>
                  </a:cubicBezTo>
                  <a:cubicBezTo>
                    <a:pt x="5171" y="10541"/>
                    <a:pt x="4571" y="11909"/>
                    <a:pt x="3803" y="13043"/>
                  </a:cubicBezTo>
                  <a:cubicBezTo>
                    <a:pt x="2903" y="14378"/>
                    <a:pt x="1435" y="14878"/>
                    <a:pt x="568" y="16112"/>
                  </a:cubicBezTo>
                  <a:cubicBezTo>
                    <a:pt x="201" y="16646"/>
                    <a:pt x="1" y="17380"/>
                    <a:pt x="401" y="17880"/>
                  </a:cubicBezTo>
                  <a:cubicBezTo>
                    <a:pt x="901" y="18480"/>
                    <a:pt x="1902" y="18180"/>
                    <a:pt x="2669" y="18447"/>
                  </a:cubicBezTo>
                  <a:cubicBezTo>
                    <a:pt x="3503" y="18747"/>
                    <a:pt x="3870" y="19915"/>
                    <a:pt x="3370" y="20649"/>
                  </a:cubicBezTo>
                  <a:cubicBezTo>
                    <a:pt x="3103" y="21049"/>
                    <a:pt x="2669" y="21282"/>
                    <a:pt x="2302" y="21583"/>
                  </a:cubicBezTo>
                  <a:cubicBezTo>
                    <a:pt x="1935" y="21883"/>
                    <a:pt x="1602" y="22350"/>
                    <a:pt x="1735" y="22817"/>
                  </a:cubicBezTo>
                  <a:cubicBezTo>
                    <a:pt x="1835" y="23150"/>
                    <a:pt x="2136" y="23384"/>
                    <a:pt x="2436" y="23517"/>
                  </a:cubicBezTo>
                  <a:cubicBezTo>
                    <a:pt x="2861" y="23730"/>
                    <a:pt x="3353" y="23842"/>
                    <a:pt x="3841" y="23842"/>
                  </a:cubicBezTo>
                  <a:cubicBezTo>
                    <a:pt x="4042" y="23842"/>
                    <a:pt x="4242" y="23823"/>
                    <a:pt x="4437" y="23784"/>
                  </a:cubicBezTo>
                  <a:cubicBezTo>
                    <a:pt x="5104" y="23617"/>
                    <a:pt x="5738" y="23251"/>
                    <a:pt x="6372" y="23050"/>
                  </a:cubicBezTo>
                  <a:cubicBezTo>
                    <a:pt x="6643" y="22956"/>
                    <a:pt x="6941" y="22899"/>
                    <a:pt x="7233" y="22899"/>
                  </a:cubicBezTo>
                  <a:cubicBezTo>
                    <a:pt x="7661" y="22899"/>
                    <a:pt x="8076" y="23020"/>
                    <a:pt x="8373" y="23317"/>
                  </a:cubicBezTo>
                  <a:cubicBezTo>
                    <a:pt x="9307" y="24285"/>
                    <a:pt x="8307" y="26253"/>
                    <a:pt x="9307" y="27187"/>
                  </a:cubicBezTo>
                  <a:cubicBezTo>
                    <a:pt x="9562" y="27416"/>
                    <a:pt x="9875" y="27514"/>
                    <a:pt x="10202" y="27514"/>
                  </a:cubicBezTo>
                  <a:cubicBezTo>
                    <a:pt x="10731" y="27514"/>
                    <a:pt x="11297" y="27258"/>
                    <a:pt x="11709" y="26886"/>
                  </a:cubicBezTo>
                  <a:cubicBezTo>
                    <a:pt x="12343" y="26319"/>
                    <a:pt x="12776" y="25485"/>
                    <a:pt x="13410" y="24885"/>
                  </a:cubicBezTo>
                  <a:cubicBezTo>
                    <a:pt x="13837" y="24501"/>
                    <a:pt x="14427" y="24226"/>
                    <a:pt x="14972" y="24226"/>
                  </a:cubicBezTo>
                  <a:cubicBezTo>
                    <a:pt x="15279" y="24226"/>
                    <a:pt x="15571" y="24314"/>
                    <a:pt x="15812" y="24518"/>
                  </a:cubicBezTo>
                  <a:cubicBezTo>
                    <a:pt x="16179" y="24818"/>
                    <a:pt x="16312" y="25319"/>
                    <a:pt x="16646" y="25652"/>
                  </a:cubicBezTo>
                  <a:cubicBezTo>
                    <a:pt x="16942" y="25962"/>
                    <a:pt x="17345" y="26100"/>
                    <a:pt x="17759" y="26100"/>
                  </a:cubicBezTo>
                  <a:cubicBezTo>
                    <a:pt x="18326" y="26100"/>
                    <a:pt x="18915" y="25843"/>
                    <a:pt x="19281" y="25419"/>
                  </a:cubicBezTo>
                  <a:cubicBezTo>
                    <a:pt x="19882" y="24652"/>
                    <a:pt x="19948" y="23551"/>
                    <a:pt x="19681" y="22583"/>
                  </a:cubicBezTo>
                  <a:cubicBezTo>
                    <a:pt x="19548" y="22116"/>
                    <a:pt x="19348" y="21549"/>
                    <a:pt x="19615" y="21082"/>
                  </a:cubicBezTo>
                  <a:cubicBezTo>
                    <a:pt x="19748" y="20882"/>
                    <a:pt x="19948" y="20749"/>
                    <a:pt x="20182" y="20615"/>
                  </a:cubicBezTo>
                  <a:cubicBezTo>
                    <a:pt x="20688" y="20380"/>
                    <a:pt x="21252" y="20263"/>
                    <a:pt x="21817" y="20263"/>
                  </a:cubicBezTo>
                  <a:cubicBezTo>
                    <a:pt x="22295" y="20263"/>
                    <a:pt x="22774" y="20347"/>
                    <a:pt x="23217" y="20515"/>
                  </a:cubicBezTo>
                  <a:cubicBezTo>
                    <a:pt x="23718" y="20715"/>
                    <a:pt x="24185" y="21049"/>
                    <a:pt x="24718" y="21216"/>
                  </a:cubicBezTo>
                  <a:cubicBezTo>
                    <a:pt x="25015" y="21324"/>
                    <a:pt x="25327" y="21374"/>
                    <a:pt x="25640" y="21374"/>
                  </a:cubicBezTo>
                  <a:cubicBezTo>
                    <a:pt x="26876" y="21374"/>
                    <a:pt x="28135" y="20585"/>
                    <a:pt x="28588" y="19414"/>
                  </a:cubicBezTo>
                  <a:cubicBezTo>
                    <a:pt x="28688" y="19148"/>
                    <a:pt x="28755" y="18881"/>
                    <a:pt x="28688" y="18581"/>
                  </a:cubicBezTo>
                  <a:cubicBezTo>
                    <a:pt x="28621" y="18314"/>
                    <a:pt x="28454" y="18114"/>
                    <a:pt x="28254" y="17913"/>
                  </a:cubicBezTo>
                  <a:cubicBezTo>
                    <a:pt x="27620" y="17113"/>
                    <a:pt x="26853" y="16212"/>
                    <a:pt x="27053" y="15211"/>
                  </a:cubicBezTo>
                  <a:cubicBezTo>
                    <a:pt x="27220" y="14277"/>
                    <a:pt x="28254" y="13710"/>
                    <a:pt x="29188" y="13577"/>
                  </a:cubicBezTo>
                  <a:cubicBezTo>
                    <a:pt x="29423" y="13553"/>
                    <a:pt x="29658" y="13544"/>
                    <a:pt x="29892" y="13544"/>
                  </a:cubicBezTo>
                  <a:cubicBezTo>
                    <a:pt x="30453" y="13544"/>
                    <a:pt x="31012" y="13593"/>
                    <a:pt x="31561" y="13593"/>
                  </a:cubicBezTo>
                  <a:cubicBezTo>
                    <a:pt x="31727" y="13593"/>
                    <a:pt x="31892" y="13589"/>
                    <a:pt x="32057" y="13577"/>
                  </a:cubicBezTo>
                  <a:cubicBezTo>
                    <a:pt x="33024" y="13477"/>
                    <a:pt x="34058" y="13010"/>
                    <a:pt x="34359" y="12109"/>
                  </a:cubicBezTo>
                  <a:cubicBezTo>
                    <a:pt x="34926" y="10541"/>
                    <a:pt x="32924" y="8874"/>
                    <a:pt x="33425" y="7272"/>
                  </a:cubicBezTo>
                  <a:cubicBezTo>
                    <a:pt x="33691" y="6439"/>
                    <a:pt x="34492" y="5972"/>
                    <a:pt x="35192" y="5438"/>
                  </a:cubicBezTo>
                  <a:cubicBezTo>
                    <a:pt x="36126" y="4737"/>
                    <a:pt x="37027" y="3670"/>
                    <a:pt x="36827" y="2502"/>
                  </a:cubicBezTo>
                  <a:cubicBezTo>
                    <a:pt x="36593" y="1101"/>
                    <a:pt x="34992" y="434"/>
                    <a:pt x="33625" y="201"/>
                  </a:cubicBezTo>
                  <a:cubicBezTo>
                    <a:pt x="32787" y="63"/>
                    <a:pt x="31947" y="0"/>
                    <a:pt x="31107"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6" name="Google Shape;1186;p22"/>
            <p:cNvSpPr/>
            <p:nvPr/>
          </p:nvSpPr>
          <p:spPr>
            <a:xfrm>
              <a:off x="582250" y="2061613"/>
              <a:ext cx="155975" cy="105650"/>
            </a:xfrm>
            <a:custGeom>
              <a:avLst/>
              <a:gdLst/>
              <a:ahLst/>
              <a:cxnLst/>
              <a:rect l="l" t="t" r="r" b="b"/>
              <a:pathLst>
                <a:path w="6239" h="4226" extrusionOk="0">
                  <a:moveTo>
                    <a:pt x="4842" y="1"/>
                  </a:moveTo>
                  <a:cubicBezTo>
                    <a:pt x="3736" y="1"/>
                    <a:pt x="2303" y="769"/>
                    <a:pt x="1502" y="1273"/>
                  </a:cubicBezTo>
                  <a:cubicBezTo>
                    <a:pt x="835" y="1673"/>
                    <a:pt x="201" y="2240"/>
                    <a:pt x="34" y="2974"/>
                  </a:cubicBezTo>
                  <a:cubicBezTo>
                    <a:pt x="1" y="3174"/>
                    <a:pt x="1" y="3408"/>
                    <a:pt x="101" y="3574"/>
                  </a:cubicBezTo>
                  <a:cubicBezTo>
                    <a:pt x="168" y="3708"/>
                    <a:pt x="268" y="3808"/>
                    <a:pt x="401" y="3875"/>
                  </a:cubicBezTo>
                  <a:cubicBezTo>
                    <a:pt x="733" y="4096"/>
                    <a:pt x="1156" y="4225"/>
                    <a:pt x="1576" y="4225"/>
                  </a:cubicBezTo>
                  <a:cubicBezTo>
                    <a:pt x="1663" y="4225"/>
                    <a:pt x="1750" y="4220"/>
                    <a:pt x="1836" y="4208"/>
                  </a:cubicBezTo>
                  <a:cubicBezTo>
                    <a:pt x="2403" y="4142"/>
                    <a:pt x="2936" y="3808"/>
                    <a:pt x="3503" y="3541"/>
                  </a:cubicBezTo>
                  <a:cubicBezTo>
                    <a:pt x="3970" y="3308"/>
                    <a:pt x="4504" y="3107"/>
                    <a:pt x="4971" y="2841"/>
                  </a:cubicBezTo>
                  <a:cubicBezTo>
                    <a:pt x="5572" y="2507"/>
                    <a:pt x="6239" y="1907"/>
                    <a:pt x="6139" y="1139"/>
                  </a:cubicBezTo>
                  <a:cubicBezTo>
                    <a:pt x="6072" y="639"/>
                    <a:pt x="5738" y="172"/>
                    <a:pt x="5238" y="39"/>
                  </a:cubicBezTo>
                  <a:cubicBezTo>
                    <a:pt x="5112" y="13"/>
                    <a:pt x="4979" y="1"/>
                    <a:pt x="4842"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7" name="Google Shape;1187;p22"/>
            <p:cNvSpPr/>
            <p:nvPr/>
          </p:nvSpPr>
          <p:spPr>
            <a:xfrm>
              <a:off x="862450" y="2194588"/>
              <a:ext cx="60900" cy="88425"/>
            </a:xfrm>
            <a:custGeom>
              <a:avLst/>
              <a:gdLst/>
              <a:ahLst/>
              <a:cxnLst/>
              <a:rect l="l" t="t" r="r" b="b"/>
              <a:pathLst>
                <a:path w="2436" h="3537" extrusionOk="0">
                  <a:moveTo>
                    <a:pt x="1475" y="0"/>
                  </a:moveTo>
                  <a:cubicBezTo>
                    <a:pt x="1259" y="0"/>
                    <a:pt x="1056" y="88"/>
                    <a:pt x="935" y="290"/>
                  </a:cubicBezTo>
                  <a:cubicBezTo>
                    <a:pt x="568" y="824"/>
                    <a:pt x="401" y="1625"/>
                    <a:pt x="201" y="2225"/>
                  </a:cubicBezTo>
                  <a:cubicBezTo>
                    <a:pt x="101" y="2559"/>
                    <a:pt x="1" y="2959"/>
                    <a:pt x="201" y="3259"/>
                  </a:cubicBezTo>
                  <a:cubicBezTo>
                    <a:pt x="343" y="3448"/>
                    <a:pt x="585" y="3537"/>
                    <a:pt x="833" y="3537"/>
                  </a:cubicBezTo>
                  <a:cubicBezTo>
                    <a:pt x="935" y="3537"/>
                    <a:pt x="1038" y="3522"/>
                    <a:pt x="1135" y="3493"/>
                  </a:cubicBezTo>
                  <a:cubicBezTo>
                    <a:pt x="1469" y="3359"/>
                    <a:pt x="1702" y="3092"/>
                    <a:pt x="1902" y="2792"/>
                  </a:cubicBezTo>
                  <a:cubicBezTo>
                    <a:pt x="2236" y="2225"/>
                    <a:pt x="2436" y="1591"/>
                    <a:pt x="2403" y="957"/>
                  </a:cubicBezTo>
                  <a:cubicBezTo>
                    <a:pt x="2403" y="791"/>
                    <a:pt x="2403" y="624"/>
                    <a:pt x="2303" y="490"/>
                  </a:cubicBezTo>
                  <a:cubicBezTo>
                    <a:pt x="2143" y="192"/>
                    <a:pt x="1795" y="0"/>
                    <a:pt x="1475"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88" name="Google Shape;1188;p22"/>
          <p:cNvGrpSpPr/>
          <p:nvPr/>
        </p:nvGrpSpPr>
        <p:grpSpPr>
          <a:xfrm rot="-7268142">
            <a:off x="8273630" y="650322"/>
            <a:ext cx="1237087" cy="837934"/>
            <a:chOff x="7954374" y="56393"/>
            <a:chExt cx="1237008" cy="837880"/>
          </a:xfrm>
        </p:grpSpPr>
        <p:sp>
          <p:nvSpPr>
            <p:cNvPr id="1189" name="Google Shape;1189;p22"/>
            <p:cNvSpPr/>
            <p:nvPr/>
          </p:nvSpPr>
          <p:spPr>
            <a:xfrm rot="1846143" flipH="1">
              <a:off x="8271386" y="409470"/>
              <a:ext cx="166543" cy="94873"/>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0" name="Google Shape;1190;p22"/>
            <p:cNvSpPr/>
            <p:nvPr/>
          </p:nvSpPr>
          <p:spPr>
            <a:xfrm rot="-2147587" flipH="1">
              <a:off x="8767528" y="743032"/>
              <a:ext cx="156448" cy="116481"/>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1" name="Google Shape;1191;p22"/>
            <p:cNvSpPr/>
            <p:nvPr/>
          </p:nvSpPr>
          <p:spPr>
            <a:xfrm rot="-344649" flipH="1">
              <a:off x="8982370" y="734222"/>
              <a:ext cx="203823" cy="116061"/>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2" name="Google Shape;1192;p22"/>
            <p:cNvSpPr/>
            <p:nvPr/>
          </p:nvSpPr>
          <p:spPr>
            <a:xfrm rot="-169023" flipH="1">
              <a:off x="8130979" y="201279"/>
              <a:ext cx="189229" cy="7087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3" name="Google Shape;1193;p22"/>
            <p:cNvSpPr/>
            <p:nvPr/>
          </p:nvSpPr>
          <p:spPr>
            <a:xfrm rot="-3388259" flipH="1">
              <a:off x="7957424" y="89906"/>
              <a:ext cx="118401" cy="70974"/>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4" name="Google Shape;1194;p22"/>
            <p:cNvSpPr/>
            <p:nvPr/>
          </p:nvSpPr>
          <p:spPr>
            <a:xfrm rot="2280138" flipH="1">
              <a:off x="8490934" y="298869"/>
              <a:ext cx="118403" cy="71173"/>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5" name="Google Shape;1195;p22"/>
            <p:cNvSpPr/>
            <p:nvPr/>
          </p:nvSpPr>
          <p:spPr>
            <a:xfrm rot="683719" flipH="1">
              <a:off x="8807702" y="342193"/>
              <a:ext cx="118435" cy="71014"/>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6" name="Google Shape;1196;p22"/>
            <p:cNvSpPr/>
            <p:nvPr/>
          </p:nvSpPr>
          <p:spPr>
            <a:xfrm flipH="1">
              <a:off x="8639879" y="535230"/>
              <a:ext cx="204000" cy="62101"/>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7" name="Google Shape;1197;p22"/>
            <p:cNvSpPr/>
            <p:nvPr/>
          </p:nvSpPr>
          <p:spPr>
            <a:xfrm rot="-344649" flipH="1">
              <a:off x="8623995" y="101459"/>
              <a:ext cx="203823" cy="116061"/>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98" name="Google Shape;1198;p22"/>
          <p:cNvGrpSpPr/>
          <p:nvPr/>
        </p:nvGrpSpPr>
        <p:grpSpPr>
          <a:xfrm rot="-2700000">
            <a:off x="-268854" y="4515582"/>
            <a:ext cx="1237171" cy="837990"/>
            <a:chOff x="7954374" y="56393"/>
            <a:chExt cx="1237008" cy="837880"/>
          </a:xfrm>
        </p:grpSpPr>
        <p:sp>
          <p:nvSpPr>
            <p:cNvPr id="1199" name="Google Shape;1199;p22"/>
            <p:cNvSpPr/>
            <p:nvPr/>
          </p:nvSpPr>
          <p:spPr>
            <a:xfrm rot="1846143" flipH="1">
              <a:off x="8271386" y="409470"/>
              <a:ext cx="166543" cy="94873"/>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0" name="Google Shape;1200;p22"/>
            <p:cNvSpPr/>
            <p:nvPr/>
          </p:nvSpPr>
          <p:spPr>
            <a:xfrm rot="-2147587" flipH="1">
              <a:off x="8767528" y="743032"/>
              <a:ext cx="156448" cy="116481"/>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1" name="Google Shape;1201;p22"/>
            <p:cNvSpPr/>
            <p:nvPr/>
          </p:nvSpPr>
          <p:spPr>
            <a:xfrm rot="-344649" flipH="1">
              <a:off x="8982370" y="734222"/>
              <a:ext cx="203823" cy="116061"/>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2" name="Google Shape;1202;p22"/>
            <p:cNvSpPr/>
            <p:nvPr/>
          </p:nvSpPr>
          <p:spPr>
            <a:xfrm rot="-169023" flipH="1">
              <a:off x="8130979" y="201279"/>
              <a:ext cx="189229" cy="7087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3" name="Google Shape;1203;p22"/>
            <p:cNvSpPr/>
            <p:nvPr/>
          </p:nvSpPr>
          <p:spPr>
            <a:xfrm rot="-3388259" flipH="1">
              <a:off x="7957424" y="89906"/>
              <a:ext cx="118401" cy="70974"/>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4" name="Google Shape;1204;p22"/>
            <p:cNvSpPr/>
            <p:nvPr/>
          </p:nvSpPr>
          <p:spPr>
            <a:xfrm rot="2280138" flipH="1">
              <a:off x="8490934" y="298869"/>
              <a:ext cx="118403" cy="71173"/>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5" name="Google Shape;1205;p22"/>
            <p:cNvSpPr/>
            <p:nvPr/>
          </p:nvSpPr>
          <p:spPr>
            <a:xfrm rot="683719" flipH="1">
              <a:off x="8807702" y="342193"/>
              <a:ext cx="118435" cy="71014"/>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6" name="Google Shape;1206;p22"/>
            <p:cNvSpPr/>
            <p:nvPr/>
          </p:nvSpPr>
          <p:spPr>
            <a:xfrm flipH="1">
              <a:off x="8639879" y="535230"/>
              <a:ext cx="204000" cy="62101"/>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7" name="Google Shape;1207;p22"/>
            <p:cNvSpPr/>
            <p:nvPr/>
          </p:nvSpPr>
          <p:spPr>
            <a:xfrm rot="-344649" flipH="1">
              <a:off x="8623995" y="101459"/>
              <a:ext cx="203823" cy="116061"/>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208" name="Google Shape;1208;p22"/>
          <p:cNvSpPr/>
          <p:nvPr/>
        </p:nvSpPr>
        <p:spPr>
          <a:xfrm rot="-8660381" flipH="1">
            <a:off x="-974779" y="2063595"/>
            <a:ext cx="1267220" cy="2042021"/>
          </a:xfrm>
          <a:custGeom>
            <a:avLst/>
            <a:gdLst/>
            <a:ahLst/>
            <a:cxnLst/>
            <a:rect l="l" t="t" r="r" b="b"/>
            <a:pathLst>
              <a:path w="30801" h="81679" extrusionOk="0">
                <a:moveTo>
                  <a:pt x="29746" y="6214"/>
                </a:moveTo>
                <a:cubicBezTo>
                  <a:pt x="27910" y="5663"/>
                  <a:pt x="18637" y="-4803"/>
                  <a:pt x="18729" y="2909"/>
                </a:cubicBezTo>
                <a:cubicBezTo>
                  <a:pt x="18821" y="10621"/>
                  <a:pt x="33419" y="39356"/>
                  <a:pt x="30297" y="52484"/>
                </a:cubicBezTo>
                <a:cubicBezTo>
                  <a:pt x="27176" y="65612"/>
                  <a:pt x="5050" y="76813"/>
                  <a:pt x="0" y="81679"/>
                </a:cubicBezTo>
              </a:path>
            </a:pathLst>
          </a:custGeom>
          <a:noFill/>
          <a:ln w="19050" cap="flat" cmpd="sng">
            <a:solidFill>
              <a:schemeClr val="lt1"/>
            </a:solidFill>
            <a:prstDash val="solid"/>
            <a:round/>
            <a:headEnd type="none" w="med" len="med"/>
            <a:tailEnd type="none" w="med" len="med"/>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CUSTOM_7">
    <p:spTree>
      <p:nvGrpSpPr>
        <p:cNvPr id="1" name="Shape 1422"/>
        <p:cNvGrpSpPr/>
        <p:nvPr/>
      </p:nvGrpSpPr>
      <p:grpSpPr>
        <a:xfrm>
          <a:off x="0" y="0"/>
          <a:ext cx="0" cy="0"/>
          <a:chOff x="0" y="0"/>
          <a:chExt cx="0" cy="0"/>
        </a:xfrm>
      </p:grpSpPr>
      <p:grpSp>
        <p:nvGrpSpPr>
          <p:cNvPr id="1423" name="Google Shape;1423;p25"/>
          <p:cNvGrpSpPr/>
          <p:nvPr/>
        </p:nvGrpSpPr>
        <p:grpSpPr>
          <a:xfrm>
            <a:off x="-88262" y="4349775"/>
            <a:ext cx="1614525" cy="779075"/>
            <a:chOff x="407100" y="684850"/>
            <a:chExt cx="1614525" cy="779075"/>
          </a:xfrm>
        </p:grpSpPr>
        <p:sp>
          <p:nvSpPr>
            <p:cNvPr id="1424" name="Google Shape;1424;p25"/>
            <p:cNvSpPr/>
            <p:nvPr/>
          </p:nvSpPr>
          <p:spPr>
            <a:xfrm>
              <a:off x="407100" y="684850"/>
              <a:ext cx="1614525" cy="779075"/>
            </a:xfrm>
            <a:custGeom>
              <a:avLst/>
              <a:gdLst/>
              <a:ahLst/>
              <a:cxnLst/>
              <a:rect l="l" t="t" r="r" b="b"/>
              <a:pathLst>
                <a:path w="64581" h="31163" extrusionOk="0">
                  <a:moveTo>
                    <a:pt x="58224" y="0"/>
                  </a:moveTo>
                  <a:cubicBezTo>
                    <a:pt x="51269" y="0"/>
                    <a:pt x="44288" y="1367"/>
                    <a:pt x="37828" y="4004"/>
                  </a:cubicBezTo>
                  <a:cubicBezTo>
                    <a:pt x="36994" y="4337"/>
                    <a:pt x="36126" y="4704"/>
                    <a:pt x="35226" y="4804"/>
                  </a:cubicBezTo>
                  <a:cubicBezTo>
                    <a:pt x="34985" y="4842"/>
                    <a:pt x="34741" y="4855"/>
                    <a:pt x="34495" y="4855"/>
                  </a:cubicBezTo>
                  <a:cubicBezTo>
                    <a:pt x="33858" y="4855"/>
                    <a:pt x="33207" y="4762"/>
                    <a:pt x="32557" y="4738"/>
                  </a:cubicBezTo>
                  <a:cubicBezTo>
                    <a:pt x="32397" y="4731"/>
                    <a:pt x="32234" y="4727"/>
                    <a:pt x="32070" y="4727"/>
                  </a:cubicBezTo>
                  <a:cubicBezTo>
                    <a:pt x="29869" y="4727"/>
                    <a:pt x="27310" y="5336"/>
                    <a:pt x="25385" y="6205"/>
                  </a:cubicBezTo>
                  <a:cubicBezTo>
                    <a:pt x="22850" y="7340"/>
                    <a:pt x="20482" y="10075"/>
                    <a:pt x="18347" y="11809"/>
                  </a:cubicBezTo>
                  <a:cubicBezTo>
                    <a:pt x="13377" y="15879"/>
                    <a:pt x="8340" y="19882"/>
                    <a:pt x="3136" y="23718"/>
                  </a:cubicBezTo>
                  <a:cubicBezTo>
                    <a:pt x="1502" y="24919"/>
                    <a:pt x="1" y="26753"/>
                    <a:pt x="1435" y="28822"/>
                  </a:cubicBezTo>
                  <a:cubicBezTo>
                    <a:pt x="2202" y="29922"/>
                    <a:pt x="3503" y="30523"/>
                    <a:pt x="4804" y="30823"/>
                  </a:cubicBezTo>
                  <a:cubicBezTo>
                    <a:pt x="5826" y="31061"/>
                    <a:pt x="6809" y="31163"/>
                    <a:pt x="7775" y="31163"/>
                  </a:cubicBezTo>
                  <a:cubicBezTo>
                    <a:pt x="9523" y="31163"/>
                    <a:pt x="11215" y="30829"/>
                    <a:pt x="12977" y="30356"/>
                  </a:cubicBezTo>
                  <a:cubicBezTo>
                    <a:pt x="16379" y="29422"/>
                    <a:pt x="19815" y="28555"/>
                    <a:pt x="23251" y="27788"/>
                  </a:cubicBezTo>
                  <a:cubicBezTo>
                    <a:pt x="30122" y="26286"/>
                    <a:pt x="37094" y="25119"/>
                    <a:pt x="44099" y="24318"/>
                  </a:cubicBezTo>
                  <a:cubicBezTo>
                    <a:pt x="45333" y="24185"/>
                    <a:pt x="46567" y="24052"/>
                    <a:pt x="47701" y="23551"/>
                  </a:cubicBezTo>
                  <a:cubicBezTo>
                    <a:pt x="48869" y="23084"/>
                    <a:pt x="49903" y="22217"/>
                    <a:pt x="50236" y="21049"/>
                  </a:cubicBezTo>
                  <a:cubicBezTo>
                    <a:pt x="50370" y="20582"/>
                    <a:pt x="50437" y="20082"/>
                    <a:pt x="50603" y="19648"/>
                  </a:cubicBezTo>
                  <a:cubicBezTo>
                    <a:pt x="50870" y="18915"/>
                    <a:pt x="51504" y="18381"/>
                    <a:pt x="52104" y="17880"/>
                  </a:cubicBezTo>
                  <a:cubicBezTo>
                    <a:pt x="54606" y="15679"/>
                    <a:pt x="56841" y="13177"/>
                    <a:pt x="58709" y="10408"/>
                  </a:cubicBezTo>
                  <a:cubicBezTo>
                    <a:pt x="59443" y="9308"/>
                    <a:pt x="59910" y="8440"/>
                    <a:pt x="61111" y="7840"/>
                  </a:cubicBezTo>
                  <a:cubicBezTo>
                    <a:pt x="62445" y="7206"/>
                    <a:pt x="63546" y="7039"/>
                    <a:pt x="63880" y="5338"/>
                  </a:cubicBezTo>
                  <a:cubicBezTo>
                    <a:pt x="64146" y="3937"/>
                    <a:pt x="64580" y="2236"/>
                    <a:pt x="63446" y="1202"/>
                  </a:cubicBezTo>
                  <a:cubicBezTo>
                    <a:pt x="62178" y="101"/>
                    <a:pt x="60077" y="34"/>
                    <a:pt x="58476" y="1"/>
                  </a:cubicBezTo>
                  <a:cubicBezTo>
                    <a:pt x="58392" y="1"/>
                    <a:pt x="58308" y="0"/>
                    <a:pt x="58224"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5" name="Google Shape;1425;p25"/>
            <p:cNvSpPr/>
            <p:nvPr/>
          </p:nvSpPr>
          <p:spPr>
            <a:xfrm>
              <a:off x="407100" y="1061225"/>
              <a:ext cx="1178375" cy="369275"/>
            </a:xfrm>
            <a:custGeom>
              <a:avLst/>
              <a:gdLst/>
              <a:ahLst/>
              <a:cxnLst/>
              <a:rect l="l" t="t" r="r" b="b"/>
              <a:pathLst>
                <a:path w="47135" h="14771" extrusionOk="0">
                  <a:moveTo>
                    <a:pt x="36928" y="0"/>
                  </a:moveTo>
                  <a:cubicBezTo>
                    <a:pt x="36372" y="0"/>
                    <a:pt x="35816" y="10"/>
                    <a:pt x="35259" y="23"/>
                  </a:cubicBezTo>
                  <a:cubicBezTo>
                    <a:pt x="31657" y="90"/>
                    <a:pt x="28021" y="390"/>
                    <a:pt x="24418" y="924"/>
                  </a:cubicBezTo>
                  <a:cubicBezTo>
                    <a:pt x="21816" y="1324"/>
                    <a:pt x="19248" y="1825"/>
                    <a:pt x="16779" y="2725"/>
                  </a:cubicBezTo>
                  <a:cubicBezTo>
                    <a:pt x="14211" y="3693"/>
                    <a:pt x="11809" y="5127"/>
                    <a:pt x="9207" y="6094"/>
                  </a:cubicBezTo>
                  <a:cubicBezTo>
                    <a:pt x="7906" y="6561"/>
                    <a:pt x="6272" y="6928"/>
                    <a:pt x="4704" y="7495"/>
                  </a:cubicBezTo>
                  <a:cubicBezTo>
                    <a:pt x="4170" y="7862"/>
                    <a:pt x="3670" y="8263"/>
                    <a:pt x="3136" y="8663"/>
                  </a:cubicBezTo>
                  <a:cubicBezTo>
                    <a:pt x="1502" y="9864"/>
                    <a:pt x="1" y="11698"/>
                    <a:pt x="1468" y="13767"/>
                  </a:cubicBezTo>
                  <a:cubicBezTo>
                    <a:pt x="1702" y="14134"/>
                    <a:pt x="2035" y="14434"/>
                    <a:pt x="2402" y="14701"/>
                  </a:cubicBezTo>
                  <a:cubicBezTo>
                    <a:pt x="2602" y="14734"/>
                    <a:pt x="2836" y="14767"/>
                    <a:pt x="3069" y="14767"/>
                  </a:cubicBezTo>
                  <a:cubicBezTo>
                    <a:pt x="3166" y="14770"/>
                    <a:pt x="3263" y="14771"/>
                    <a:pt x="3360" y="14771"/>
                  </a:cubicBezTo>
                  <a:cubicBezTo>
                    <a:pt x="4635" y="14771"/>
                    <a:pt x="5930" y="14565"/>
                    <a:pt x="7139" y="14100"/>
                  </a:cubicBezTo>
                  <a:cubicBezTo>
                    <a:pt x="8006" y="13767"/>
                    <a:pt x="8874" y="13300"/>
                    <a:pt x="9774" y="13066"/>
                  </a:cubicBezTo>
                  <a:cubicBezTo>
                    <a:pt x="10108" y="12983"/>
                    <a:pt x="10459" y="12933"/>
                    <a:pt x="10804" y="12933"/>
                  </a:cubicBezTo>
                  <a:cubicBezTo>
                    <a:pt x="11425" y="12933"/>
                    <a:pt x="12026" y="13093"/>
                    <a:pt x="12476" y="13500"/>
                  </a:cubicBezTo>
                  <a:cubicBezTo>
                    <a:pt x="13043" y="12332"/>
                    <a:pt x="14344" y="11732"/>
                    <a:pt x="15545" y="11332"/>
                  </a:cubicBezTo>
                  <a:cubicBezTo>
                    <a:pt x="19281" y="10064"/>
                    <a:pt x="23184" y="9530"/>
                    <a:pt x="27053" y="8997"/>
                  </a:cubicBezTo>
                  <a:cubicBezTo>
                    <a:pt x="32657" y="8196"/>
                    <a:pt x="38261" y="7429"/>
                    <a:pt x="43865" y="6628"/>
                  </a:cubicBezTo>
                  <a:cubicBezTo>
                    <a:pt x="44766" y="6495"/>
                    <a:pt x="45767" y="6328"/>
                    <a:pt x="46367" y="5661"/>
                  </a:cubicBezTo>
                  <a:cubicBezTo>
                    <a:pt x="47134" y="4794"/>
                    <a:pt x="46967" y="3359"/>
                    <a:pt x="46234" y="2459"/>
                  </a:cubicBezTo>
                  <a:cubicBezTo>
                    <a:pt x="45500" y="1525"/>
                    <a:pt x="44366" y="1057"/>
                    <a:pt x="43231" y="724"/>
                  </a:cubicBezTo>
                  <a:cubicBezTo>
                    <a:pt x="41192" y="141"/>
                    <a:pt x="39069" y="0"/>
                    <a:pt x="36928"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6" name="Google Shape;1426;p25"/>
            <p:cNvSpPr/>
            <p:nvPr/>
          </p:nvSpPr>
          <p:spPr>
            <a:xfrm>
              <a:off x="1577950" y="871600"/>
              <a:ext cx="194325" cy="380350"/>
            </a:xfrm>
            <a:custGeom>
              <a:avLst/>
              <a:gdLst/>
              <a:ahLst/>
              <a:cxnLst/>
              <a:rect l="l" t="t" r="r" b="b"/>
              <a:pathLst>
                <a:path w="7773" h="15214" extrusionOk="0">
                  <a:moveTo>
                    <a:pt x="4630" y="0"/>
                  </a:moveTo>
                  <a:cubicBezTo>
                    <a:pt x="4224" y="0"/>
                    <a:pt x="3849" y="254"/>
                    <a:pt x="3503" y="537"/>
                  </a:cubicBezTo>
                  <a:cubicBezTo>
                    <a:pt x="1835" y="1938"/>
                    <a:pt x="0" y="5140"/>
                    <a:pt x="300" y="7375"/>
                  </a:cubicBezTo>
                  <a:cubicBezTo>
                    <a:pt x="667" y="10010"/>
                    <a:pt x="1401" y="12679"/>
                    <a:pt x="2302" y="15214"/>
                  </a:cubicBezTo>
                  <a:cubicBezTo>
                    <a:pt x="2802" y="14747"/>
                    <a:pt x="3202" y="14213"/>
                    <a:pt x="3402" y="13546"/>
                  </a:cubicBezTo>
                  <a:cubicBezTo>
                    <a:pt x="3569" y="13112"/>
                    <a:pt x="3603" y="12612"/>
                    <a:pt x="3769" y="12178"/>
                  </a:cubicBezTo>
                  <a:cubicBezTo>
                    <a:pt x="4070" y="11445"/>
                    <a:pt x="4670" y="10911"/>
                    <a:pt x="5270" y="10410"/>
                  </a:cubicBezTo>
                  <a:cubicBezTo>
                    <a:pt x="6138" y="9643"/>
                    <a:pt x="6972" y="8843"/>
                    <a:pt x="7772" y="8009"/>
                  </a:cubicBezTo>
                  <a:cubicBezTo>
                    <a:pt x="7272" y="5974"/>
                    <a:pt x="6738" y="3939"/>
                    <a:pt x="6238" y="1938"/>
                  </a:cubicBezTo>
                  <a:cubicBezTo>
                    <a:pt x="6004" y="1070"/>
                    <a:pt x="5571" y="36"/>
                    <a:pt x="4703" y="3"/>
                  </a:cubicBezTo>
                  <a:cubicBezTo>
                    <a:pt x="4679" y="1"/>
                    <a:pt x="4654" y="0"/>
                    <a:pt x="4630"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7" name="Google Shape;1427;p25"/>
            <p:cNvSpPr/>
            <p:nvPr/>
          </p:nvSpPr>
          <p:spPr>
            <a:xfrm>
              <a:off x="436300" y="684850"/>
              <a:ext cx="1568625" cy="688925"/>
            </a:xfrm>
            <a:custGeom>
              <a:avLst/>
              <a:gdLst/>
              <a:ahLst/>
              <a:cxnLst/>
              <a:rect l="l" t="t" r="r" b="b"/>
              <a:pathLst>
                <a:path w="62745" h="27557" extrusionOk="0">
                  <a:moveTo>
                    <a:pt x="57056" y="0"/>
                  </a:moveTo>
                  <a:cubicBezTo>
                    <a:pt x="50101" y="0"/>
                    <a:pt x="43120" y="1367"/>
                    <a:pt x="36660" y="4004"/>
                  </a:cubicBezTo>
                  <a:cubicBezTo>
                    <a:pt x="35826" y="4337"/>
                    <a:pt x="34992" y="4704"/>
                    <a:pt x="34091" y="4804"/>
                  </a:cubicBezTo>
                  <a:cubicBezTo>
                    <a:pt x="33841" y="4842"/>
                    <a:pt x="33590" y="4855"/>
                    <a:pt x="33340" y="4855"/>
                  </a:cubicBezTo>
                  <a:cubicBezTo>
                    <a:pt x="32690" y="4855"/>
                    <a:pt x="32039" y="4762"/>
                    <a:pt x="31389" y="4738"/>
                  </a:cubicBezTo>
                  <a:cubicBezTo>
                    <a:pt x="31229" y="4731"/>
                    <a:pt x="31066" y="4727"/>
                    <a:pt x="30902" y="4727"/>
                  </a:cubicBezTo>
                  <a:cubicBezTo>
                    <a:pt x="28705" y="4727"/>
                    <a:pt x="26173" y="5336"/>
                    <a:pt x="24217" y="6205"/>
                  </a:cubicBezTo>
                  <a:cubicBezTo>
                    <a:pt x="21682" y="7340"/>
                    <a:pt x="19314" y="10075"/>
                    <a:pt x="17179" y="11809"/>
                  </a:cubicBezTo>
                  <a:cubicBezTo>
                    <a:pt x="12209" y="15879"/>
                    <a:pt x="7172" y="19882"/>
                    <a:pt x="1968" y="23718"/>
                  </a:cubicBezTo>
                  <a:cubicBezTo>
                    <a:pt x="1168" y="24285"/>
                    <a:pt x="400" y="25052"/>
                    <a:pt x="0" y="25886"/>
                  </a:cubicBezTo>
                  <a:cubicBezTo>
                    <a:pt x="1234" y="26653"/>
                    <a:pt x="2569" y="27354"/>
                    <a:pt x="4003" y="27521"/>
                  </a:cubicBezTo>
                  <a:cubicBezTo>
                    <a:pt x="4229" y="27545"/>
                    <a:pt x="4457" y="27556"/>
                    <a:pt x="4685" y="27556"/>
                  </a:cubicBezTo>
                  <a:cubicBezTo>
                    <a:pt x="5701" y="27556"/>
                    <a:pt x="6731" y="27338"/>
                    <a:pt x="7739" y="27120"/>
                  </a:cubicBezTo>
                  <a:cubicBezTo>
                    <a:pt x="13510" y="25819"/>
                    <a:pt x="19314" y="24318"/>
                    <a:pt x="25185" y="23418"/>
                  </a:cubicBezTo>
                  <a:cubicBezTo>
                    <a:pt x="31122" y="22484"/>
                    <a:pt x="37060" y="21383"/>
                    <a:pt x="42931" y="20115"/>
                  </a:cubicBezTo>
                  <a:cubicBezTo>
                    <a:pt x="44665" y="19715"/>
                    <a:pt x="46567" y="19215"/>
                    <a:pt x="47401" y="17680"/>
                  </a:cubicBezTo>
                  <a:cubicBezTo>
                    <a:pt x="47901" y="16746"/>
                    <a:pt x="47901" y="15612"/>
                    <a:pt x="48235" y="14611"/>
                  </a:cubicBezTo>
                  <a:cubicBezTo>
                    <a:pt x="48568" y="13711"/>
                    <a:pt x="49169" y="12944"/>
                    <a:pt x="49802" y="12210"/>
                  </a:cubicBezTo>
                  <a:cubicBezTo>
                    <a:pt x="52871" y="8474"/>
                    <a:pt x="56140" y="5071"/>
                    <a:pt x="60610" y="3103"/>
                  </a:cubicBezTo>
                  <a:cubicBezTo>
                    <a:pt x="61377" y="2736"/>
                    <a:pt x="62211" y="2403"/>
                    <a:pt x="62745" y="1769"/>
                  </a:cubicBezTo>
                  <a:cubicBezTo>
                    <a:pt x="62611" y="1569"/>
                    <a:pt x="62478" y="1369"/>
                    <a:pt x="62278" y="1202"/>
                  </a:cubicBezTo>
                  <a:cubicBezTo>
                    <a:pt x="61010" y="101"/>
                    <a:pt x="58909" y="34"/>
                    <a:pt x="57308" y="1"/>
                  </a:cubicBezTo>
                  <a:cubicBezTo>
                    <a:pt x="57224" y="1"/>
                    <a:pt x="57140" y="0"/>
                    <a:pt x="57056"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8" name="Google Shape;1428;p25"/>
            <p:cNvSpPr/>
            <p:nvPr/>
          </p:nvSpPr>
          <p:spPr>
            <a:xfrm>
              <a:off x="578050" y="684850"/>
              <a:ext cx="1426050" cy="522900"/>
            </a:xfrm>
            <a:custGeom>
              <a:avLst/>
              <a:gdLst/>
              <a:ahLst/>
              <a:cxnLst/>
              <a:rect l="l" t="t" r="r" b="b"/>
              <a:pathLst>
                <a:path w="57042" h="20916" extrusionOk="0">
                  <a:moveTo>
                    <a:pt x="51386" y="0"/>
                  </a:moveTo>
                  <a:cubicBezTo>
                    <a:pt x="44431" y="0"/>
                    <a:pt x="37450" y="1367"/>
                    <a:pt x="30990" y="4004"/>
                  </a:cubicBezTo>
                  <a:cubicBezTo>
                    <a:pt x="30156" y="4337"/>
                    <a:pt x="29322" y="4704"/>
                    <a:pt x="28421" y="4804"/>
                  </a:cubicBezTo>
                  <a:cubicBezTo>
                    <a:pt x="28171" y="4842"/>
                    <a:pt x="27920" y="4855"/>
                    <a:pt x="27670" y="4855"/>
                  </a:cubicBezTo>
                  <a:cubicBezTo>
                    <a:pt x="27020" y="4855"/>
                    <a:pt x="26369" y="4762"/>
                    <a:pt x="25719" y="4738"/>
                  </a:cubicBezTo>
                  <a:cubicBezTo>
                    <a:pt x="25559" y="4731"/>
                    <a:pt x="25396" y="4727"/>
                    <a:pt x="25232" y="4727"/>
                  </a:cubicBezTo>
                  <a:cubicBezTo>
                    <a:pt x="23035" y="4727"/>
                    <a:pt x="20503" y="5336"/>
                    <a:pt x="18547" y="6205"/>
                  </a:cubicBezTo>
                  <a:cubicBezTo>
                    <a:pt x="16012" y="7340"/>
                    <a:pt x="13644" y="10075"/>
                    <a:pt x="11509" y="11809"/>
                  </a:cubicBezTo>
                  <a:cubicBezTo>
                    <a:pt x="7706" y="14912"/>
                    <a:pt x="3904" y="17947"/>
                    <a:pt x="1" y="20916"/>
                  </a:cubicBezTo>
                  <a:cubicBezTo>
                    <a:pt x="101" y="20883"/>
                    <a:pt x="201" y="20849"/>
                    <a:pt x="334" y="20783"/>
                  </a:cubicBezTo>
                  <a:cubicBezTo>
                    <a:pt x="2469" y="19782"/>
                    <a:pt x="4504" y="17880"/>
                    <a:pt x="6472" y="16513"/>
                  </a:cubicBezTo>
                  <a:cubicBezTo>
                    <a:pt x="8607" y="15012"/>
                    <a:pt x="10742" y="13544"/>
                    <a:pt x="12877" y="12043"/>
                  </a:cubicBezTo>
                  <a:cubicBezTo>
                    <a:pt x="14811" y="10675"/>
                    <a:pt x="16846" y="9308"/>
                    <a:pt x="19181" y="8907"/>
                  </a:cubicBezTo>
                  <a:cubicBezTo>
                    <a:pt x="19615" y="8834"/>
                    <a:pt x="20054" y="8798"/>
                    <a:pt x="20493" y="8798"/>
                  </a:cubicBezTo>
                  <a:cubicBezTo>
                    <a:pt x="22042" y="8798"/>
                    <a:pt x="23585" y="9250"/>
                    <a:pt x="24885" y="10108"/>
                  </a:cubicBezTo>
                  <a:cubicBezTo>
                    <a:pt x="25185" y="10275"/>
                    <a:pt x="25486" y="10475"/>
                    <a:pt x="25786" y="10475"/>
                  </a:cubicBezTo>
                  <a:cubicBezTo>
                    <a:pt x="26086" y="10442"/>
                    <a:pt x="26320" y="10242"/>
                    <a:pt x="26553" y="10041"/>
                  </a:cubicBezTo>
                  <a:cubicBezTo>
                    <a:pt x="29755" y="7306"/>
                    <a:pt x="33892" y="6039"/>
                    <a:pt x="37928" y="4804"/>
                  </a:cubicBezTo>
                  <a:cubicBezTo>
                    <a:pt x="41797" y="3637"/>
                    <a:pt x="45733" y="2469"/>
                    <a:pt x="49770" y="2203"/>
                  </a:cubicBezTo>
                  <a:cubicBezTo>
                    <a:pt x="50511" y="2160"/>
                    <a:pt x="51248" y="2148"/>
                    <a:pt x="51983" y="2148"/>
                  </a:cubicBezTo>
                  <a:cubicBezTo>
                    <a:pt x="52966" y="2148"/>
                    <a:pt x="53945" y="2170"/>
                    <a:pt x="54922" y="2170"/>
                  </a:cubicBezTo>
                  <a:cubicBezTo>
                    <a:pt x="55518" y="2170"/>
                    <a:pt x="56113" y="2162"/>
                    <a:pt x="56708" y="2136"/>
                  </a:cubicBezTo>
                  <a:cubicBezTo>
                    <a:pt x="56841" y="2036"/>
                    <a:pt x="56941" y="1902"/>
                    <a:pt x="57042" y="1769"/>
                  </a:cubicBezTo>
                  <a:cubicBezTo>
                    <a:pt x="56941" y="1569"/>
                    <a:pt x="56808" y="1369"/>
                    <a:pt x="56608" y="1202"/>
                  </a:cubicBezTo>
                  <a:cubicBezTo>
                    <a:pt x="55340" y="101"/>
                    <a:pt x="53239" y="34"/>
                    <a:pt x="51638" y="1"/>
                  </a:cubicBezTo>
                  <a:cubicBezTo>
                    <a:pt x="51554" y="1"/>
                    <a:pt x="51470" y="0"/>
                    <a:pt x="51386"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29" name="Google Shape;1429;p25"/>
          <p:cNvGrpSpPr/>
          <p:nvPr/>
        </p:nvGrpSpPr>
        <p:grpSpPr>
          <a:xfrm rot="894623">
            <a:off x="7106267" y="4582182"/>
            <a:ext cx="1373458" cy="922897"/>
            <a:chOff x="2302238" y="842175"/>
            <a:chExt cx="1373500" cy="922925"/>
          </a:xfrm>
        </p:grpSpPr>
        <p:sp>
          <p:nvSpPr>
            <p:cNvPr id="1430" name="Google Shape;1430;p25"/>
            <p:cNvSpPr/>
            <p:nvPr/>
          </p:nvSpPr>
          <p:spPr>
            <a:xfrm>
              <a:off x="2302238" y="1213850"/>
              <a:ext cx="911500" cy="492875"/>
            </a:xfrm>
            <a:custGeom>
              <a:avLst/>
              <a:gdLst/>
              <a:ahLst/>
              <a:cxnLst/>
              <a:rect l="l" t="t" r="r" b="b"/>
              <a:pathLst>
                <a:path w="36460" h="19715" extrusionOk="0">
                  <a:moveTo>
                    <a:pt x="18213" y="1"/>
                  </a:moveTo>
                  <a:cubicBezTo>
                    <a:pt x="8139" y="1"/>
                    <a:pt x="0" y="4404"/>
                    <a:pt x="0" y="9841"/>
                  </a:cubicBezTo>
                  <a:cubicBezTo>
                    <a:pt x="0" y="15278"/>
                    <a:pt x="8139" y="19715"/>
                    <a:pt x="18213" y="19715"/>
                  </a:cubicBezTo>
                  <a:cubicBezTo>
                    <a:pt x="28287" y="19715"/>
                    <a:pt x="36460" y="15278"/>
                    <a:pt x="36460" y="9841"/>
                  </a:cubicBezTo>
                  <a:cubicBezTo>
                    <a:pt x="36460" y="4404"/>
                    <a:pt x="28287" y="1"/>
                    <a:pt x="18213"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1" name="Google Shape;1431;p25"/>
            <p:cNvSpPr/>
            <p:nvPr/>
          </p:nvSpPr>
          <p:spPr>
            <a:xfrm>
              <a:off x="2302238" y="1273075"/>
              <a:ext cx="911500" cy="492025"/>
            </a:xfrm>
            <a:custGeom>
              <a:avLst/>
              <a:gdLst/>
              <a:ahLst/>
              <a:cxnLst/>
              <a:rect l="l" t="t" r="r" b="b"/>
              <a:pathLst>
                <a:path w="36460" h="19681" extrusionOk="0">
                  <a:moveTo>
                    <a:pt x="18247" y="0"/>
                  </a:moveTo>
                  <a:cubicBezTo>
                    <a:pt x="9740" y="0"/>
                    <a:pt x="2602" y="3136"/>
                    <a:pt x="567" y="7372"/>
                  </a:cubicBezTo>
                  <a:lnTo>
                    <a:pt x="0" y="7372"/>
                  </a:lnTo>
                  <a:lnTo>
                    <a:pt x="0" y="9841"/>
                  </a:lnTo>
                  <a:cubicBezTo>
                    <a:pt x="0" y="15278"/>
                    <a:pt x="8139" y="19681"/>
                    <a:pt x="18213" y="19681"/>
                  </a:cubicBezTo>
                  <a:cubicBezTo>
                    <a:pt x="28287" y="19681"/>
                    <a:pt x="36460" y="15278"/>
                    <a:pt x="36460" y="9841"/>
                  </a:cubicBezTo>
                  <a:lnTo>
                    <a:pt x="36460" y="7372"/>
                  </a:lnTo>
                  <a:lnTo>
                    <a:pt x="35892" y="7372"/>
                  </a:lnTo>
                  <a:cubicBezTo>
                    <a:pt x="33858" y="3136"/>
                    <a:pt x="26719" y="0"/>
                    <a:pt x="18247"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2" name="Google Shape;1432;p25"/>
            <p:cNvSpPr/>
            <p:nvPr/>
          </p:nvSpPr>
          <p:spPr>
            <a:xfrm>
              <a:off x="2496538" y="1272875"/>
              <a:ext cx="331925" cy="131475"/>
            </a:xfrm>
            <a:custGeom>
              <a:avLst/>
              <a:gdLst/>
              <a:ahLst/>
              <a:cxnLst/>
              <a:rect l="l" t="t" r="r" b="b"/>
              <a:pathLst>
                <a:path w="13277" h="5259" extrusionOk="0">
                  <a:moveTo>
                    <a:pt x="11887" y="1"/>
                  </a:moveTo>
                  <a:cubicBezTo>
                    <a:pt x="11815" y="1"/>
                    <a:pt x="11744" y="4"/>
                    <a:pt x="11675" y="8"/>
                  </a:cubicBezTo>
                  <a:cubicBezTo>
                    <a:pt x="11108" y="8"/>
                    <a:pt x="10541" y="8"/>
                    <a:pt x="9941" y="42"/>
                  </a:cubicBezTo>
                  <a:cubicBezTo>
                    <a:pt x="8707" y="108"/>
                    <a:pt x="7439" y="275"/>
                    <a:pt x="6205" y="475"/>
                  </a:cubicBezTo>
                  <a:cubicBezTo>
                    <a:pt x="4904" y="675"/>
                    <a:pt x="3603" y="942"/>
                    <a:pt x="2335" y="1376"/>
                  </a:cubicBezTo>
                  <a:cubicBezTo>
                    <a:pt x="1501" y="1676"/>
                    <a:pt x="634" y="2076"/>
                    <a:pt x="134" y="2944"/>
                  </a:cubicBezTo>
                  <a:cubicBezTo>
                    <a:pt x="67" y="3044"/>
                    <a:pt x="0" y="3177"/>
                    <a:pt x="0" y="3311"/>
                  </a:cubicBezTo>
                  <a:cubicBezTo>
                    <a:pt x="0" y="3644"/>
                    <a:pt x="301" y="3878"/>
                    <a:pt x="567" y="4011"/>
                  </a:cubicBezTo>
                  <a:cubicBezTo>
                    <a:pt x="1068" y="4278"/>
                    <a:pt x="1602" y="4545"/>
                    <a:pt x="2169" y="4745"/>
                  </a:cubicBezTo>
                  <a:cubicBezTo>
                    <a:pt x="3041" y="5065"/>
                    <a:pt x="3990" y="5258"/>
                    <a:pt x="4904" y="5258"/>
                  </a:cubicBezTo>
                  <a:cubicBezTo>
                    <a:pt x="5038" y="5258"/>
                    <a:pt x="5172" y="5254"/>
                    <a:pt x="5304" y="5245"/>
                  </a:cubicBezTo>
                  <a:cubicBezTo>
                    <a:pt x="5471" y="5212"/>
                    <a:pt x="5671" y="5212"/>
                    <a:pt x="5805" y="5045"/>
                  </a:cubicBezTo>
                  <a:cubicBezTo>
                    <a:pt x="5838" y="5012"/>
                    <a:pt x="5871" y="4912"/>
                    <a:pt x="5871" y="4845"/>
                  </a:cubicBezTo>
                  <a:cubicBezTo>
                    <a:pt x="5838" y="4678"/>
                    <a:pt x="5671" y="4645"/>
                    <a:pt x="5538" y="4612"/>
                  </a:cubicBezTo>
                  <a:cubicBezTo>
                    <a:pt x="5304" y="4612"/>
                    <a:pt x="5104" y="4545"/>
                    <a:pt x="4904" y="4478"/>
                  </a:cubicBezTo>
                  <a:cubicBezTo>
                    <a:pt x="4737" y="4411"/>
                    <a:pt x="4570" y="4311"/>
                    <a:pt x="4504" y="4145"/>
                  </a:cubicBezTo>
                  <a:cubicBezTo>
                    <a:pt x="4470" y="3911"/>
                    <a:pt x="4604" y="3711"/>
                    <a:pt x="4737" y="3611"/>
                  </a:cubicBezTo>
                  <a:cubicBezTo>
                    <a:pt x="6105" y="2610"/>
                    <a:pt x="8039" y="2277"/>
                    <a:pt x="9607" y="2176"/>
                  </a:cubicBezTo>
                  <a:cubicBezTo>
                    <a:pt x="9874" y="2176"/>
                    <a:pt x="10141" y="2176"/>
                    <a:pt x="10374" y="2310"/>
                  </a:cubicBezTo>
                  <a:cubicBezTo>
                    <a:pt x="10675" y="2477"/>
                    <a:pt x="10875" y="2877"/>
                    <a:pt x="10975" y="3244"/>
                  </a:cubicBezTo>
                  <a:cubicBezTo>
                    <a:pt x="11075" y="3511"/>
                    <a:pt x="11142" y="3744"/>
                    <a:pt x="11275" y="3944"/>
                  </a:cubicBezTo>
                  <a:cubicBezTo>
                    <a:pt x="11380" y="4081"/>
                    <a:pt x="11473" y="4135"/>
                    <a:pt x="11557" y="4135"/>
                  </a:cubicBezTo>
                  <a:cubicBezTo>
                    <a:pt x="11738" y="4135"/>
                    <a:pt x="11883" y="3883"/>
                    <a:pt x="12042" y="3678"/>
                  </a:cubicBezTo>
                  <a:cubicBezTo>
                    <a:pt x="12343" y="3344"/>
                    <a:pt x="12676" y="3077"/>
                    <a:pt x="12910" y="2677"/>
                  </a:cubicBezTo>
                  <a:cubicBezTo>
                    <a:pt x="13176" y="2210"/>
                    <a:pt x="13277" y="1609"/>
                    <a:pt x="13210" y="1042"/>
                  </a:cubicBezTo>
                  <a:cubicBezTo>
                    <a:pt x="13176" y="876"/>
                    <a:pt x="13143" y="675"/>
                    <a:pt x="13043" y="509"/>
                  </a:cubicBezTo>
                  <a:cubicBezTo>
                    <a:pt x="12813" y="106"/>
                    <a:pt x="12335" y="1"/>
                    <a:pt x="11887"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3" name="Google Shape;1433;p25"/>
            <p:cNvSpPr/>
            <p:nvPr/>
          </p:nvSpPr>
          <p:spPr>
            <a:xfrm>
              <a:off x="2825938" y="1293725"/>
              <a:ext cx="290225" cy="157950"/>
            </a:xfrm>
            <a:custGeom>
              <a:avLst/>
              <a:gdLst/>
              <a:ahLst/>
              <a:cxnLst/>
              <a:rect l="l" t="t" r="r" b="b"/>
              <a:pathLst>
                <a:path w="11609" h="6318" extrusionOk="0">
                  <a:moveTo>
                    <a:pt x="5404" y="1"/>
                  </a:moveTo>
                  <a:cubicBezTo>
                    <a:pt x="4287" y="1"/>
                    <a:pt x="3136" y="521"/>
                    <a:pt x="2169" y="1042"/>
                  </a:cubicBezTo>
                  <a:cubicBezTo>
                    <a:pt x="1368" y="1476"/>
                    <a:pt x="601" y="2076"/>
                    <a:pt x="67" y="2877"/>
                  </a:cubicBezTo>
                  <a:cubicBezTo>
                    <a:pt x="34" y="2944"/>
                    <a:pt x="0" y="3010"/>
                    <a:pt x="0" y="3077"/>
                  </a:cubicBezTo>
                  <a:cubicBezTo>
                    <a:pt x="34" y="3144"/>
                    <a:pt x="67" y="3177"/>
                    <a:pt x="134" y="3210"/>
                  </a:cubicBezTo>
                  <a:cubicBezTo>
                    <a:pt x="272" y="3274"/>
                    <a:pt x="414" y="3301"/>
                    <a:pt x="558" y="3301"/>
                  </a:cubicBezTo>
                  <a:cubicBezTo>
                    <a:pt x="865" y="3301"/>
                    <a:pt x="1183" y="3180"/>
                    <a:pt x="1502" y="3044"/>
                  </a:cubicBezTo>
                  <a:cubicBezTo>
                    <a:pt x="2202" y="2743"/>
                    <a:pt x="2903" y="2443"/>
                    <a:pt x="3603" y="2143"/>
                  </a:cubicBezTo>
                  <a:cubicBezTo>
                    <a:pt x="3765" y="2071"/>
                    <a:pt x="3966" y="2009"/>
                    <a:pt x="4154" y="2009"/>
                  </a:cubicBezTo>
                  <a:cubicBezTo>
                    <a:pt x="4313" y="2009"/>
                    <a:pt x="4463" y="2054"/>
                    <a:pt x="4570" y="2176"/>
                  </a:cubicBezTo>
                  <a:cubicBezTo>
                    <a:pt x="4737" y="2377"/>
                    <a:pt x="4771" y="2677"/>
                    <a:pt x="4871" y="2910"/>
                  </a:cubicBezTo>
                  <a:cubicBezTo>
                    <a:pt x="5004" y="3244"/>
                    <a:pt x="5271" y="3444"/>
                    <a:pt x="5538" y="3611"/>
                  </a:cubicBezTo>
                  <a:cubicBezTo>
                    <a:pt x="5805" y="3744"/>
                    <a:pt x="6105" y="3844"/>
                    <a:pt x="6372" y="3978"/>
                  </a:cubicBezTo>
                  <a:cubicBezTo>
                    <a:pt x="6705" y="4144"/>
                    <a:pt x="7005" y="4411"/>
                    <a:pt x="7239" y="4712"/>
                  </a:cubicBezTo>
                  <a:cubicBezTo>
                    <a:pt x="7339" y="4845"/>
                    <a:pt x="7439" y="5012"/>
                    <a:pt x="7439" y="5179"/>
                  </a:cubicBezTo>
                  <a:cubicBezTo>
                    <a:pt x="7439" y="5345"/>
                    <a:pt x="7306" y="5445"/>
                    <a:pt x="7206" y="5512"/>
                  </a:cubicBezTo>
                  <a:cubicBezTo>
                    <a:pt x="7072" y="5579"/>
                    <a:pt x="6939" y="5579"/>
                    <a:pt x="6805" y="5579"/>
                  </a:cubicBezTo>
                  <a:cubicBezTo>
                    <a:pt x="6338" y="5579"/>
                    <a:pt x="5838" y="5579"/>
                    <a:pt x="5371" y="5612"/>
                  </a:cubicBezTo>
                  <a:cubicBezTo>
                    <a:pt x="5238" y="5612"/>
                    <a:pt x="5137" y="5612"/>
                    <a:pt x="5037" y="5646"/>
                  </a:cubicBezTo>
                  <a:cubicBezTo>
                    <a:pt x="4937" y="5712"/>
                    <a:pt x="4837" y="5846"/>
                    <a:pt x="4871" y="5979"/>
                  </a:cubicBezTo>
                  <a:cubicBezTo>
                    <a:pt x="5071" y="6068"/>
                    <a:pt x="5286" y="6098"/>
                    <a:pt x="5496" y="6098"/>
                  </a:cubicBezTo>
                  <a:cubicBezTo>
                    <a:pt x="5601" y="6098"/>
                    <a:pt x="5705" y="6090"/>
                    <a:pt x="5805" y="6079"/>
                  </a:cubicBezTo>
                  <a:cubicBezTo>
                    <a:pt x="5976" y="6073"/>
                    <a:pt x="6149" y="6071"/>
                    <a:pt x="6322" y="6071"/>
                  </a:cubicBezTo>
                  <a:cubicBezTo>
                    <a:pt x="7158" y="6071"/>
                    <a:pt x="8005" y="6135"/>
                    <a:pt x="8807" y="6246"/>
                  </a:cubicBezTo>
                  <a:cubicBezTo>
                    <a:pt x="9093" y="6278"/>
                    <a:pt x="9379" y="6317"/>
                    <a:pt x="9658" y="6317"/>
                  </a:cubicBezTo>
                  <a:cubicBezTo>
                    <a:pt x="9964" y="6317"/>
                    <a:pt x="10262" y="6270"/>
                    <a:pt x="10541" y="6113"/>
                  </a:cubicBezTo>
                  <a:cubicBezTo>
                    <a:pt x="10908" y="5912"/>
                    <a:pt x="11175" y="5512"/>
                    <a:pt x="11342" y="5112"/>
                  </a:cubicBezTo>
                  <a:cubicBezTo>
                    <a:pt x="11509" y="4778"/>
                    <a:pt x="11609" y="4411"/>
                    <a:pt x="11542" y="4044"/>
                  </a:cubicBezTo>
                  <a:cubicBezTo>
                    <a:pt x="11509" y="3778"/>
                    <a:pt x="11409" y="3544"/>
                    <a:pt x="11275" y="3344"/>
                  </a:cubicBezTo>
                  <a:cubicBezTo>
                    <a:pt x="10942" y="2743"/>
                    <a:pt x="10441" y="2343"/>
                    <a:pt x="9908" y="2010"/>
                  </a:cubicBezTo>
                  <a:cubicBezTo>
                    <a:pt x="9407" y="1676"/>
                    <a:pt x="8840" y="1443"/>
                    <a:pt x="8273" y="1176"/>
                  </a:cubicBezTo>
                  <a:cubicBezTo>
                    <a:pt x="7706" y="842"/>
                    <a:pt x="7139" y="475"/>
                    <a:pt x="6538" y="208"/>
                  </a:cubicBezTo>
                  <a:cubicBezTo>
                    <a:pt x="6170" y="63"/>
                    <a:pt x="5789" y="1"/>
                    <a:pt x="5404"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4" name="Google Shape;1434;p25"/>
            <p:cNvSpPr/>
            <p:nvPr/>
          </p:nvSpPr>
          <p:spPr>
            <a:xfrm>
              <a:off x="2399788" y="1416500"/>
              <a:ext cx="284400" cy="187050"/>
            </a:xfrm>
            <a:custGeom>
              <a:avLst/>
              <a:gdLst/>
              <a:ahLst/>
              <a:cxnLst/>
              <a:rect l="l" t="t" r="r" b="b"/>
              <a:pathLst>
                <a:path w="11376" h="7482" extrusionOk="0">
                  <a:moveTo>
                    <a:pt x="6305" y="1"/>
                  </a:moveTo>
                  <a:cubicBezTo>
                    <a:pt x="5805" y="1"/>
                    <a:pt x="5338" y="101"/>
                    <a:pt x="4838" y="101"/>
                  </a:cubicBezTo>
                  <a:cubicBezTo>
                    <a:pt x="4725" y="108"/>
                    <a:pt x="4612" y="111"/>
                    <a:pt x="4500" y="111"/>
                  </a:cubicBezTo>
                  <a:cubicBezTo>
                    <a:pt x="3915" y="111"/>
                    <a:pt x="3332" y="31"/>
                    <a:pt x="2756" y="31"/>
                  </a:cubicBezTo>
                  <a:cubicBezTo>
                    <a:pt x="2390" y="31"/>
                    <a:pt x="2028" y="63"/>
                    <a:pt x="1669" y="167"/>
                  </a:cubicBezTo>
                  <a:cubicBezTo>
                    <a:pt x="1469" y="234"/>
                    <a:pt x="1235" y="334"/>
                    <a:pt x="1035" y="468"/>
                  </a:cubicBezTo>
                  <a:cubicBezTo>
                    <a:pt x="601" y="801"/>
                    <a:pt x="301" y="1335"/>
                    <a:pt x="134" y="1902"/>
                  </a:cubicBezTo>
                  <a:cubicBezTo>
                    <a:pt x="1" y="2502"/>
                    <a:pt x="34" y="3136"/>
                    <a:pt x="168" y="3703"/>
                  </a:cubicBezTo>
                  <a:cubicBezTo>
                    <a:pt x="368" y="4437"/>
                    <a:pt x="768" y="5104"/>
                    <a:pt x="1302" y="5505"/>
                  </a:cubicBezTo>
                  <a:cubicBezTo>
                    <a:pt x="1569" y="5671"/>
                    <a:pt x="1836" y="5771"/>
                    <a:pt x="2102" y="5938"/>
                  </a:cubicBezTo>
                  <a:cubicBezTo>
                    <a:pt x="2703" y="6272"/>
                    <a:pt x="3237" y="6739"/>
                    <a:pt x="3837" y="7039"/>
                  </a:cubicBezTo>
                  <a:cubicBezTo>
                    <a:pt x="4473" y="7367"/>
                    <a:pt x="5173" y="7481"/>
                    <a:pt x="5873" y="7481"/>
                  </a:cubicBezTo>
                  <a:cubicBezTo>
                    <a:pt x="6311" y="7481"/>
                    <a:pt x="6749" y="7437"/>
                    <a:pt x="7173" y="7373"/>
                  </a:cubicBezTo>
                  <a:cubicBezTo>
                    <a:pt x="7506" y="7339"/>
                    <a:pt x="7807" y="7273"/>
                    <a:pt x="8107" y="7139"/>
                  </a:cubicBezTo>
                  <a:cubicBezTo>
                    <a:pt x="8474" y="7006"/>
                    <a:pt x="8841" y="6705"/>
                    <a:pt x="9174" y="6439"/>
                  </a:cubicBezTo>
                  <a:cubicBezTo>
                    <a:pt x="9808" y="5938"/>
                    <a:pt x="10375" y="5405"/>
                    <a:pt x="10942" y="4871"/>
                  </a:cubicBezTo>
                  <a:cubicBezTo>
                    <a:pt x="11176" y="4637"/>
                    <a:pt x="11376" y="4370"/>
                    <a:pt x="11376" y="4037"/>
                  </a:cubicBezTo>
                  <a:cubicBezTo>
                    <a:pt x="11376" y="3937"/>
                    <a:pt x="11342" y="3837"/>
                    <a:pt x="11276" y="3770"/>
                  </a:cubicBezTo>
                  <a:cubicBezTo>
                    <a:pt x="11226" y="3703"/>
                    <a:pt x="11151" y="3678"/>
                    <a:pt x="11071" y="3678"/>
                  </a:cubicBezTo>
                  <a:cubicBezTo>
                    <a:pt x="10992" y="3678"/>
                    <a:pt x="10909" y="3703"/>
                    <a:pt x="10842" y="3737"/>
                  </a:cubicBezTo>
                  <a:cubicBezTo>
                    <a:pt x="9725" y="4140"/>
                    <a:pt x="8667" y="4918"/>
                    <a:pt x="7531" y="4918"/>
                  </a:cubicBezTo>
                  <a:cubicBezTo>
                    <a:pt x="7446" y="4918"/>
                    <a:pt x="7359" y="4914"/>
                    <a:pt x="7273" y="4904"/>
                  </a:cubicBezTo>
                  <a:cubicBezTo>
                    <a:pt x="6873" y="4871"/>
                    <a:pt x="6506" y="4771"/>
                    <a:pt x="6139" y="4604"/>
                  </a:cubicBezTo>
                  <a:cubicBezTo>
                    <a:pt x="5805" y="4437"/>
                    <a:pt x="5472" y="4237"/>
                    <a:pt x="5238" y="3937"/>
                  </a:cubicBezTo>
                  <a:cubicBezTo>
                    <a:pt x="4971" y="3637"/>
                    <a:pt x="4771" y="3203"/>
                    <a:pt x="4804" y="2769"/>
                  </a:cubicBezTo>
                  <a:cubicBezTo>
                    <a:pt x="4838" y="2169"/>
                    <a:pt x="5271" y="1669"/>
                    <a:pt x="5738" y="1435"/>
                  </a:cubicBezTo>
                  <a:cubicBezTo>
                    <a:pt x="6205" y="1168"/>
                    <a:pt x="6739" y="1168"/>
                    <a:pt x="7239" y="1068"/>
                  </a:cubicBezTo>
                  <a:cubicBezTo>
                    <a:pt x="7573" y="1035"/>
                    <a:pt x="7973" y="1101"/>
                    <a:pt x="8307" y="901"/>
                  </a:cubicBezTo>
                  <a:cubicBezTo>
                    <a:pt x="9041" y="434"/>
                    <a:pt x="7907" y="234"/>
                    <a:pt x="7606" y="201"/>
                  </a:cubicBezTo>
                  <a:cubicBezTo>
                    <a:pt x="7173" y="134"/>
                    <a:pt x="6739" y="34"/>
                    <a:pt x="6305"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5" name="Google Shape;1435;p25"/>
            <p:cNvSpPr/>
            <p:nvPr/>
          </p:nvSpPr>
          <p:spPr>
            <a:xfrm>
              <a:off x="2740038" y="1453875"/>
              <a:ext cx="345275" cy="166125"/>
            </a:xfrm>
            <a:custGeom>
              <a:avLst/>
              <a:gdLst/>
              <a:ahLst/>
              <a:cxnLst/>
              <a:rect l="l" t="t" r="r" b="b"/>
              <a:pathLst>
                <a:path w="13811" h="6645" extrusionOk="0">
                  <a:moveTo>
                    <a:pt x="5446" y="1"/>
                  </a:moveTo>
                  <a:cubicBezTo>
                    <a:pt x="5366" y="1"/>
                    <a:pt x="5285" y="3"/>
                    <a:pt x="5204" y="7"/>
                  </a:cubicBezTo>
                  <a:cubicBezTo>
                    <a:pt x="5138" y="274"/>
                    <a:pt x="5271" y="574"/>
                    <a:pt x="5471" y="774"/>
                  </a:cubicBezTo>
                  <a:cubicBezTo>
                    <a:pt x="6105" y="1508"/>
                    <a:pt x="7039" y="1775"/>
                    <a:pt x="7673" y="2509"/>
                  </a:cubicBezTo>
                  <a:cubicBezTo>
                    <a:pt x="7806" y="2675"/>
                    <a:pt x="7940" y="2976"/>
                    <a:pt x="7840" y="3176"/>
                  </a:cubicBezTo>
                  <a:cubicBezTo>
                    <a:pt x="7773" y="3276"/>
                    <a:pt x="7673" y="3309"/>
                    <a:pt x="7573" y="3342"/>
                  </a:cubicBezTo>
                  <a:cubicBezTo>
                    <a:pt x="6739" y="3643"/>
                    <a:pt x="5905" y="3943"/>
                    <a:pt x="5071" y="4243"/>
                  </a:cubicBezTo>
                  <a:cubicBezTo>
                    <a:pt x="4537" y="4410"/>
                    <a:pt x="4004" y="4610"/>
                    <a:pt x="3436" y="4677"/>
                  </a:cubicBezTo>
                  <a:cubicBezTo>
                    <a:pt x="3370" y="4681"/>
                    <a:pt x="3304" y="4683"/>
                    <a:pt x="3237" y="4683"/>
                  </a:cubicBezTo>
                  <a:cubicBezTo>
                    <a:pt x="2731" y="4683"/>
                    <a:pt x="2215" y="4563"/>
                    <a:pt x="1802" y="4210"/>
                  </a:cubicBezTo>
                  <a:cubicBezTo>
                    <a:pt x="1402" y="3876"/>
                    <a:pt x="1135" y="3376"/>
                    <a:pt x="935" y="2875"/>
                  </a:cubicBezTo>
                  <a:cubicBezTo>
                    <a:pt x="844" y="2603"/>
                    <a:pt x="753" y="1781"/>
                    <a:pt x="463" y="1781"/>
                  </a:cubicBezTo>
                  <a:cubicBezTo>
                    <a:pt x="433" y="1781"/>
                    <a:pt x="402" y="1790"/>
                    <a:pt x="368" y="1808"/>
                  </a:cubicBezTo>
                  <a:cubicBezTo>
                    <a:pt x="1" y="2042"/>
                    <a:pt x="101" y="3142"/>
                    <a:pt x="101" y="3543"/>
                  </a:cubicBezTo>
                  <a:cubicBezTo>
                    <a:pt x="101" y="4243"/>
                    <a:pt x="101" y="4977"/>
                    <a:pt x="134" y="5711"/>
                  </a:cubicBezTo>
                  <a:cubicBezTo>
                    <a:pt x="134" y="5911"/>
                    <a:pt x="134" y="6111"/>
                    <a:pt x="268" y="6245"/>
                  </a:cubicBezTo>
                  <a:cubicBezTo>
                    <a:pt x="368" y="6345"/>
                    <a:pt x="501" y="6345"/>
                    <a:pt x="601" y="6378"/>
                  </a:cubicBezTo>
                  <a:cubicBezTo>
                    <a:pt x="1101" y="6411"/>
                    <a:pt x="1568" y="6411"/>
                    <a:pt x="2069" y="6445"/>
                  </a:cubicBezTo>
                  <a:cubicBezTo>
                    <a:pt x="2536" y="6511"/>
                    <a:pt x="3003" y="6645"/>
                    <a:pt x="3470" y="6645"/>
                  </a:cubicBezTo>
                  <a:cubicBezTo>
                    <a:pt x="3937" y="6645"/>
                    <a:pt x="4404" y="6545"/>
                    <a:pt x="4837" y="6411"/>
                  </a:cubicBezTo>
                  <a:cubicBezTo>
                    <a:pt x="7573" y="5744"/>
                    <a:pt x="10341" y="5010"/>
                    <a:pt x="12810" y="3409"/>
                  </a:cubicBezTo>
                  <a:cubicBezTo>
                    <a:pt x="13143" y="3209"/>
                    <a:pt x="13477" y="2942"/>
                    <a:pt x="13710" y="2609"/>
                  </a:cubicBezTo>
                  <a:cubicBezTo>
                    <a:pt x="13777" y="2509"/>
                    <a:pt x="13811" y="2408"/>
                    <a:pt x="13811" y="2308"/>
                  </a:cubicBezTo>
                  <a:cubicBezTo>
                    <a:pt x="13811" y="2108"/>
                    <a:pt x="13644" y="2008"/>
                    <a:pt x="13477" y="1941"/>
                  </a:cubicBezTo>
                  <a:cubicBezTo>
                    <a:pt x="12710" y="1675"/>
                    <a:pt x="11909" y="1641"/>
                    <a:pt x="11109" y="1508"/>
                  </a:cubicBezTo>
                  <a:cubicBezTo>
                    <a:pt x="9187" y="1123"/>
                    <a:pt x="7388" y="1"/>
                    <a:pt x="5446"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6" name="Google Shape;1436;p25"/>
            <p:cNvSpPr/>
            <p:nvPr/>
          </p:nvSpPr>
          <p:spPr>
            <a:xfrm>
              <a:off x="2567413" y="1328075"/>
              <a:ext cx="41725" cy="34250"/>
            </a:xfrm>
            <a:custGeom>
              <a:avLst/>
              <a:gdLst/>
              <a:ahLst/>
              <a:cxnLst/>
              <a:rect l="l" t="t" r="r" b="b"/>
              <a:pathLst>
                <a:path w="1669" h="1370" extrusionOk="0">
                  <a:moveTo>
                    <a:pt x="631" y="1"/>
                  </a:moveTo>
                  <a:cubicBezTo>
                    <a:pt x="448" y="1"/>
                    <a:pt x="269" y="108"/>
                    <a:pt x="168" y="235"/>
                  </a:cubicBezTo>
                  <a:cubicBezTo>
                    <a:pt x="1" y="435"/>
                    <a:pt x="1" y="702"/>
                    <a:pt x="134" y="902"/>
                  </a:cubicBezTo>
                  <a:cubicBezTo>
                    <a:pt x="268" y="1203"/>
                    <a:pt x="668" y="1369"/>
                    <a:pt x="968" y="1369"/>
                  </a:cubicBezTo>
                  <a:cubicBezTo>
                    <a:pt x="1435" y="1369"/>
                    <a:pt x="1669" y="769"/>
                    <a:pt x="1335" y="435"/>
                  </a:cubicBezTo>
                  <a:cubicBezTo>
                    <a:pt x="1168" y="269"/>
                    <a:pt x="1035" y="135"/>
                    <a:pt x="801" y="35"/>
                  </a:cubicBezTo>
                  <a:cubicBezTo>
                    <a:pt x="746" y="11"/>
                    <a:pt x="688" y="1"/>
                    <a:pt x="631"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7" name="Google Shape;1437;p25"/>
            <p:cNvSpPr/>
            <p:nvPr/>
          </p:nvSpPr>
          <p:spPr>
            <a:xfrm>
              <a:off x="2649138" y="1299750"/>
              <a:ext cx="20050" cy="25250"/>
            </a:xfrm>
            <a:custGeom>
              <a:avLst/>
              <a:gdLst/>
              <a:ahLst/>
              <a:cxnLst/>
              <a:rect l="l" t="t" r="r" b="b"/>
              <a:pathLst>
                <a:path w="802" h="1010" extrusionOk="0">
                  <a:moveTo>
                    <a:pt x="389" y="1"/>
                  </a:moveTo>
                  <a:cubicBezTo>
                    <a:pt x="193" y="1"/>
                    <a:pt x="1" y="134"/>
                    <a:pt x="1" y="401"/>
                  </a:cubicBezTo>
                  <a:cubicBezTo>
                    <a:pt x="1" y="534"/>
                    <a:pt x="1" y="634"/>
                    <a:pt x="34" y="735"/>
                  </a:cubicBezTo>
                  <a:cubicBezTo>
                    <a:pt x="84" y="918"/>
                    <a:pt x="243" y="1010"/>
                    <a:pt x="401" y="1010"/>
                  </a:cubicBezTo>
                  <a:cubicBezTo>
                    <a:pt x="559" y="1010"/>
                    <a:pt x="718" y="918"/>
                    <a:pt x="768" y="735"/>
                  </a:cubicBezTo>
                  <a:cubicBezTo>
                    <a:pt x="801" y="634"/>
                    <a:pt x="801" y="501"/>
                    <a:pt x="801" y="401"/>
                  </a:cubicBezTo>
                  <a:cubicBezTo>
                    <a:pt x="785" y="134"/>
                    <a:pt x="584" y="1"/>
                    <a:pt x="389"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8" name="Google Shape;1438;p25"/>
            <p:cNvSpPr/>
            <p:nvPr/>
          </p:nvSpPr>
          <p:spPr>
            <a:xfrm>
              <a:off x="2700013" y="1287675"/>
              <a:ext cx="25050" cy="24100"/>
            </a:xfrm>
            <a:custGeom>
              <a:avLst/>
              <a:gdLst/>
              <a:ahLst/>
              <a:cxnLst/>
              <a:rect l="l" t="t" r="r" b="b"/>
              <a:pathLst>
                <a:path w="1002" h="964" extrusionOk="0">
                  <a:moveTo>
                    <a:pt x="559" y="1"/>
                  </a:moveTo>
                  <a:cubicBezTo>
                    <a:pt x="502" y="1"/>
                    <a:pt x="447" y="15"/>
                    <a:pt x="401" y="50"/>
                  </a:cubicBezTo>
                  <a:cubicBezTo>
                    <a:pt x="301" y="117"/>
                    <a:pt x="234" y="183"/>
                    <a:pt x="167" y="284"/>
                  </a:cubicBezTo>
                  <a:cubicBezTo>
                    <a:pt x="34" y="450"/>
                    <a:pt x="1" y="684"/>
                    <a:pt x="167" y="851"/>
                  </a:cubicBezTo>
                  <a:cubicBezTo>
                    <a:pt x="238" y="921"/>
                    <a:pt x="354" y="964"/>
                    <a:pt x="469" y="964"/>
                  </a:cubicBezTo>
                  <a:cubicBezTo>
                    <a:pt x="571" y="964"/>
                    <a:pt x="671" y="929"/>
                    <a:pt x="734" y="851"/>
                  </a:cubicBezTo>
                  <a:cubicBezTo>
                    <a:pt x="801" y="751"/>
                    <a:pt x="868" y="684"/>
                    <a:pt x="901" y="584"/>
                  </a:cubicBezTo>
                  <a:cubicBezTo>
                    <a:pt x="1001" y="417"/>
                    <a:pt x="1001" y="250"/>
                    <a:pt x="868" y="117"/>
                  </a:cubicBezTo>
                  <a:cubicBezTo>
                    <a:pt x="781" y="52"/>
                    <a:pt x="666" y="1"/>
                    <a:pt x="559"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9" name="Google Shape;1439;p25"/>
            <p:cNvSpPr/>
            <p:nvPr/>
          </p:nvSpPr>
          <p:spPr>
            <a:xfrm>
              <a:off x="2763788" y="1293325"/>
              <a:ext cx="32400" cy="24500"/>
            </a:xfrm>
            <a:custGeom>
              <a:avLst/>
              <a:gdLst/>
              <a:ahLst/>
              <a:cxnLst/>
              <a:rect l="l" t="t" r="r" b="b"/>
              <a:pathLst>
                <a:path w="1296" h="980" extrusionOk="0">
                  <a:moveTo>
                    <a:pt x="733" y="0"/>
                  </a:moveTo>
                  <a:cubicBezTo>
                    <a:pt x="665" y="0"/>
                    <a:pt x="592" y="18"/>
                    <a:pt x="518" y="58"/>
                  </a:cubicBezTo>
                  <a:cubicBezTo>
                    <a:pt x="418" y="91"/>
                    <a:pt x="352" y="191"/>
                    <a:pt x="252" y="258"/>
                  </a:cubicBezTo>
                  <a:cubicBezTo>
                    <a:pt x="0" y="537"/>
                    <a:pt x="240" y="980"/>
                    <a:pt x="559" y="980"/>
                  </a:cubicBezTo>
                  <a:cubicBezTo>
                    <a:pt x="621" y="980"/>
                    <a:pt x="687" y="963"/>
                    <a:pt x="752" y="925"/>
                  </a:cubicBezTo>
                  <a:cubicBezTo>
                    <a:pt x="852" y="858"/>
                    <a:pt x="952" y="825"/>
                    <a:pt x="1019" y="725"/>
                  </a:cubicBezTo>
                  <a:cubicBezTo>
                    <a:pt x="1296" y="420"/>
                    <a:pt x="1067" y="0"/>
                    <a:pt x="733"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0" name="Google Shape;1440;p25"/>
            <p:cNvSpPr/>
            <p:nvPr/>
          </p:nvSpPr>
          <p:spPr>
            <a:xfrm>
              <a:off x="2955413" y="1318450"/>
              <a:ext cx="30675" cy="22000"/>
            </a:xfrm>
            <a:custGeom>
              <a:avLst/>
              <a:gdLst/>
              <a:ahLst/>
              <a:cxnLst/>
              <a:rect l="l" t="t" r="r" b="b"/>
              <a:pathLst>
                <a:path w="1227" h="880" extrusionOk="0">
                  <a:moveTo>
                    <a:pt x="812" y="0"/>
                  </a:moveTo>
                  <a:cubicBezTo>
                    <a:pt x="738" y="0"/>
                    <a:pt x="661" y="19"/>
                    <a:pt x="592" y="53"/>
                  </a:cubicBezTo>
                  <a:cubicBezTo>
                    <a:pt x="492" y="87"/>
                    <a:pt x="425" y="120"/>
                    <a:pt x="359" y="153"/>
                  </a:cubicBezTo>
                  <a:cubicBezTo>
                    <a:pt x="1" y="303"/>
                    <a:pt x="177" y="879"/>
                    <a:pt x="528" y="879"/>
                  </a:cubicBezTo>
                  <a:cubicBezTo>
                    <a:pt x="570" y="879"/>
                    <a:pt x="613" y="871"/>
                    <a:pt x="659" y="854"/>
                  </a:cubicBezTo>
                  <a:cubicBezTo>
                    <a:pt x="726" y="820"/>
                    <a:pt x="792" y="787"/>
                    <a:pt x="892" y="754"/>
                  </a:cubicBezTo>
                  <a:cubicBezTo>
                    <a:pt x="1093" y="687"/>
                    <a:pt x="1226" y="454"/>
                    <a:pt x="1126" y="220"/>
                  </a:cubicBezTo>
                  <a:cubicBezTo>
                    <a:pt x="1082" y="67"/>
                    <a:pt x="953" y="0"/>
                    <a:pt x="812"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1" name="Google Shape;1441;p25"/>
            <p:cNvSpPr/>
            <p:nvPr/>
          </p:nvSpPr>
          <p:spPr>
            <a:xfrm>
              <a:off x="2991888" y="1351025"/>
              <a:ext cx="31725" cy="22975"/>
            </a:xfrm>
            <a:custGeom>
              <a:avLst/>
              <a:gdLst/>
              <a:ahLst/>
              <a:cxnLst/>
              <a:rect l="l" t="t" r="r" b="b"/>
              <a:pathLst>
                <a:path w="1269" h="919" extrusionOk="0">
                  <a:moveTo>
                    <a:pt x="778" y="0"/>
                  </a:moveTo>
                  <a:cubicBezTo>
                    <a:pt x="741" y="0"/>
                    <a:pt x="704" y="6"/>
                    <a:pt x="668" y="18"/>
                  </a:cubicBezTo>
                  <a:cubicBezTo>
                    <a:pt x="568" y="51"/>
                    <a:pt x="501" y="85"/>
                    <a:pt x="401" y="85"/>
                  </a:cubicBezTo>
                  <a:cubicBezTo>
                    <a:pt x="167" y="118"/>
                    <a:pt x="1" y="285"/>
                    <a:pt x="1" y="518"/>
                  </a:cubicBezTo>
                  <a:cubicBezTo>
                    <a:pt x="1" y="752"/>
                    <a:pt x="167" y="918"/>
                    <a:pt x="401" y="918"/>
                  </a:cubicBezTo>
                  <a:cubicBezTo>
                    <a:pt x="601" y="918"/>
                    <a:pt x="834" y="885"/>
                    <a:pt x="1001" y="785"/>
                  </a:cubicBezTo>
                  <a:cubicBezTo>
                    <a:pt x="1168" y="652"/>
                    <a:pt x="1268" y="451"/>
                    <a:pt x="1168" y="251"/>
                  </a:cubicBezTo>
                  <a:cubicBezTo>
                    <a:pt x="1113" y="115"/>
                    <a:pt x="947" y="0"/>
                    <a:pt x="778"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2" name="Google Shape;1442;p25"/>
            <p:cNvSpPr/>
            <p:nvPr/>
          </p:nvSpPr>
          <p:spPr>
            <a:xfrm>
              <a:off x="3018563" y="1389825"/>
              <a:ext cx="34225" cy="22850"/>
            </a:xfrm>
            <a:custGeom>
              <a:avLst/>
              <a:gdLst/>
              <a:ahLst/>
              <a:cxnLst/>
              <a:rect l="l" t="t" r="r" b="b"/>
              <a:pathLst>
                <a:path w="1369" h="914" extrusionOk="0">
                  <a:moveTo>
                    <a:pt x="568" y="0"/>
                  </a:moveTo>
                  <a:cubicBezTo>
                    <a:pt x="134" y="34"/>
                    <a:pt x="1" y="701"/>
                    <a:pt x="468" y="801"/>
                  </a:cubicBezTo>
                  <a:lnTo>
                    <a:pt x="768" y="901"/>
                  </a:lnTo>
                  <a:cubicBezTo>
                    <a:pt x="803" y="910"/>
                    <a:pt x="838" y="914"/>
                    <a:pt x="873" y="914"/>
                  </a:cubicBezTo>
                  <a:cubicBezTo>
                    <a:pt x="1101" y="914"/>
                    <a:pt x="1306" y="732"/>
                    <a:pt x="1335" y="501"/>
                  </a:cubicBezTo>
                  <a:cubicBezTo>
                    <a:pt x="1369" y="267"/>
                    <a:pt x="1168" y="0"/>
                    <a:pt x="902"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3" name="Google Shape;1443;p25"/>
            <p:cNvSpPr/>
            <p:nvPr/>
          </p:nvSpPr>
          <p:spPr>
            <a:xfrm>
              <a:off x="2494863" y="1433100"/>
              <a:ext cx="25875" cy="18450"/>
            </a:xfrm>
            <a:custGeom>
              <a:avLst/>
              <a:gdLst/>
              <a:ahLst/>
              <a:cxnLst/>
              <a:rect l="l" t="t" r="r" b="b"/>
              <a:pathLst>
                <a:path w="1035" h="738" extrusionOk="0">
                  <a:moveTo>
                    <a:pt x="712" y="0"/>
                  </a:moveTo>
                  <a:cubicBezTo>
                    <a:pt x="697" y="0"/>
                    <a:pt x="683" y="1"/>
                    <a:pt x="668" y="4"/>
                  </a:cubicBezTo>
                  <a:cubicBezTo>
                    <a:pt x="534" y="4"/>
                    <a:pt x="401" y="4"/>
                    <a:pt x="268" y="71"/>
                  </a:cubicBezTo>
                  <a:cubicBezTo>
                    <a:pt x="167" y="104"/>
                    <a:pt x="34" y="171"/>
                    <a:pt x="34" y="304"/>
                  </a:cubicBezTo>
                  <a:cubicBezTo>
                    <a:pt x="1" y="404"/>
                    <a:pt x="1" y="471"/>
                    <a:pt x="67" y="571"/>
                  </a:cubicBezTo>
                  <a:cubicBezTo>
                    <a:pt x="101" y="671"/>
                    <a:pt x="234" y="704"/>
                    <a:pt x="368" y="738"/>
                  </a:cubicBezTo>
                  <a:cubicBezTo>
                    <a:pt x="468" y="738"/>
                    <a:pt x="568" y="704"/>
                    <a:pt x="668" y="704"/>
                  </a:cubicBezTo>
                  <a:cubicBezTo>
                    <a:pt x="868" y="671"/>
                    <a:pt x="1035" y="538"/>
                    <a:pt x="1035" y="337"/>
                  </a:cubicBezTo>
                  <a:cubicBezTo>
                    <a:pt x="1035" y="183"/>
                    <a:pt x="892" y="0"/>
                    <a:pt x="712"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4" name="Google Shape;1444;p25"/>
            <p:cNvSpPr/>
            <p:nvPr/>
          </p:nvSpPr>
          <p:spPr>
            <a:xfrm>
              <a:off x="2461513" y="1481525"/>
              <a:ext cx="44950" cy="27400"/>
            </a:xfrm>
            <a:custGeom>
              <a:avLst/>
              <a:gdLst/>
              <a:ahLst/>
              <a:cxnLst/>
              <a:rect l="l" t="t" r="r" b="b"/>
              <a:pathLst>
                <a:path w="1798" h="1096" extrusionOk="0">
                  <a:moveTo>
                    <a:pt x="1128" y="1"/>
                  </a:moveTo>
                  <a:cubicBezTo>
                    <a:pt x="1119" y="1"/>
                    <a:pt x="1110" y="1"/>
                    <a:pt x="1101" y="2"/>
                  </a:cubicBezTo>
                  <a:cubicBezTo>
                    <a:pt x="834" y="2"/>
                    <a:pt x="434" y="68"/>
                    <a:pt x="234" y="268"/>
                  </a:cubicBezTo>
                  <a:cubicBezTo>
                    <a:pt x="0" y="469"/>
                    <a:pt x="34" y="902"/>
                    <a:pt x="334" y="1036"/>
                  </a:cubicBezTo>
                  <a:cubicBezTo>
                    <a:pt x="429" y="1077"/>
                    <a:pt x="522" y="1096"/>
                    <a:pt x="612" y="1096"/>
                  </a:cubicBezTo>
                  <a:cubicBezTo>
                    <a:pt x="1306" y="1096"/>
                    <a:pt x="1798" y="1"/>
                    <a:pt x="1128"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5" name="Google Shape;1445;p25"/>
            <p:cNvSpPr/>
            <p:nvPr/>
          </p:nvSpPr>
          <p:spPr>
            <a:xfrm>
              <a:off x="2495713" y="1542525"/>
              <a:ext cx="26700" cy="24800"/>
            </a:xfrm>
            <a:custGeom>
              <a:avLst/>
              <a:gdLst/>
              <a:ahLst/>
              <a:cxnLst/>
              <a:rect l="l" t="t" r="r" b="b"/>
              <a:pathLst>
                <a:path w="1068" h="992" extrusionOk="0">
                  <a:moveTo>
                    <a:pt x="584" y="0"/>
                  </a:moveTo>
                  <a:cubicBezTo>
                    <a:pt x="478" y="0"/>
                    <a:pt x="371" y="42"/>
                    <a:pt x="300" y="130"/>
                  </a:cubicBezTo>
                  <a:cubicBezTo>
                    <a:pt x="267" y="163"/>
                    <a:pt x="200" y="230"/>
                    <a:pt x="167" y="297"/>
                  </a:cubicBezTo>
                  <a:cubicBezTo>
                    <a:pt x="0" y="464"/>
                    <a:pt x="0" y="764"/>
                    <a:pt x="200" y="897"/>
                  </a:cubicBezTo>
                  <a:cubicBezTo>
                    <a:pt x="278" y="962"/>
                    <a:pt x="366" y="992"/>
                    <a:pt x="455" y="992"/>
                  </a:cubicBezTo>
                  <a:cubicBezTo>
                    <a:pt x="593" y="992"/>
                    <a:pt x="732" y="919"/>
                    <a:pt x="834" y="797"/>
                  </a:cubicBezTo>
                  <a:cubicBezTo>
                    <a:pt x="867" y="730"/>
                    <a:pt x="901" y="664"/>
                    <a:pt x="934" y="630"/>
                  </a:cubicBezTo>
                  <a:cubicBezTo>
                    <a:pt x="1067" y="464"/>
                    <a:pt x="1001" y="197"/>
                    <a:pt x="834" y="97"/>
                  </a:cubicBezTo>
                  <a:cubicBezTo>
                    <a:pt x="771" y="34"/>
                    <a:pt x="678" y="0"/>
                    <a:pt x="584"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6" name="Google Shape;1446;p25"/>
            <p:cNvSpPr/>
            <p:nvPr/>
          </p:nvSpPr>
          <p:spPr>
            <a:xfrm>
              <a:off x="2574913" y="1559500"/>
              <a:ext cx="25900" cy="27575"/>
            </a:xfrm>
            <a:custGeom>
              <a:avLst/>
              <a:gdLst/>
              <a:ahLst/>
              <a:cxnLst/>
              <a:rect l="l" t="t" r="r" b="b"/>
              <a:pathLst>
                <a:path w="1036" h="1103" extrusionOk="0">
                  <a:moveTo>
                    <a:pt x="583" y="1"/>
                  </a:moveTo>
                  <a:cubicBezTo>
                    <a:pt x="402" y="1"/>
                    <a:pt x="256" y="126"/>
                    <a:pt x="201" y="318"/>
                  </a:cubicBezTo>
                  <a:cubicBezTo>
                    <a:pt x="168" y="385"/>
                    <a:pt x="134" y="452"/>
                    <a:pt x="101" y="552"/>
                  </a:cubicBezTo>
                  <a:cubicBezTo>
                    <a:pt x="1" y="752"/>
                    <a:pt x="201" y="1019"/>
                    <a:pt x="401" y="1086"/>
                  </a:cubicBezTo>
                  <a:cubicBezTo>
                    <a:pt x="442" y="1097"/>
                    <a:pt x="485" y="1103"/>
                    <a:pt x="528" y="1103"/>
                  </a:cubicBezTo>
                  <a:cubicBezTo>
                    <a:pt x="731" y="1103"/>
                    <a:pt x="941" y="978"/>
                    <a:pt x="968" y="785"/>
                  </a:cubicBezTo>
                  <a:cubicBezTo>
                    <a:pt x="968" y="685"/>
                    <a:pt x="1002" y="619"/>
                    <a:pt x="1002" y="552"/>
                  </a:cubicBezTo>
                  <a:cubicBezTo>
                    <a:pt x="1035" y="318"/>
                    <a:pt x="935" y="85"/>
                    <a:pt x="701" y="18"/>
                  </a:cubicBezTo>
                  <a:cubicBezTo>
                    <a:pt x="661" y="6"/>
                    <a:pt x="621" y="1"/>
                    <a:pt x="583"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7" name="Google Shape;1447;p25"/>
            <p:cNvSpPr/>
            <p:nvPr/>
          </p:nvSpPr>
          <p:spPr>
            <a:xfrm>
              <a:off x="2958188" y="1496875"/>
              <a:ext cx="37050" cy="26050"/>
            </a:xfrm>
            <a:custGeom>
              <a:avLst/>
              <a:gdLst/>
              <a:ahLst/>
              <a:cxnLst/>
              <a:rect l="l" t="t" r="r" b="b"/>
              <a:pathLst>
                <a:path w="1482" h="1042" extrusionOk="0">
                  <a:moveTo>
                    <a:pt x="450" y="0"/>
                  </a:moveTo>
                  <a:cubicBezTo>
                    <a:pt x="182" y="0"/>
                    <a:pt x="1" y="112"/>
                    <a:pt x="181" y="488"/>
                  </a:cubicBezTo>
                  <a:cubicBezTo>
                    <a:pt x="297" y="777"/>
                    <a:pt x="638" y="1042"/>
                    <a:pt x="988" y="1042"/>
                  </a:cubicBezTo>
                  <a:cubicBezTo>
                    <a:pt x="1041" y="1042"/>
                    <a:pt x="1095" y="1035"/>
                    <a:pt x="1148" y="1022"/>
                  </a:cubicBezTo>
                  <a:cubicBezTo>
                    <a:pt x="1315" y="955"/>
                    <a:pt x="1449" y="822"/>
                    <a:pt x="1449" y="655"/>
                  </a:cubicBezTo>
                  <a:cubicBezTo>
                    <a:pt x="1482" y="488"/>
                    <a:pt x="1415" y="255"/>
                    <a:pt x="1248" y="188"/>
                  </a:cubicBezTo>
                  <a:cubicBezTo>
                    <a:pt x="1096" y="120"/>
                    <a:pt x="727" y="0"/>
                    <a:pt x="450"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8" name="Google Shape;1448;p25"/>
            <p:cNvSpPr/>
            <p:nvPr/>
          </p:nvSpPr>
          <p:spPr>
            <a:xfrm>
              <a:off x="2921838" y="1546475"/>
              <a:ext cx="23375" cy="21925"/>
            </a:xfrm>
            <a:custGeom>
              <a:avLst/>
              <a:gdLst/>
              <a:ahLst/>
              <a:cxnLst/>
              <a:rect l="l" t="t" r="r" b="b"/>
              <a:pathLst>
                <a:path w="935" h="877" extrusionOk="0">
                  <a:moveTo>
                    <a:pt x="431" y="1"/>
                  </a:moveTo>
                  <a:cubicBezTo>
                    <a:pt x="346" y="1"/>
                    <a:pt x="263" y="26"/>
                    <a:pt x="201" y="72"/>
                  </a:cubicBezTo>
                  <a:cubicBezTo>
                    <a:pt x="34" y="206"/>
                    <a:pt x="1" y="406"/>
                    <a:pt x="101" y="572"/>
                  </a:cubicBezTo>
                  <a:cubicBezTo>
                    <a:pt x="101" y="606"/>
                    <a:pt x="101" y="639"/>
                    <a:pt x="134" y="673"/>
                  </a:cubicBezTo>
                  <a:cubicBezTo>
                    <a:pt x="192" y="809"/>
                    <a:pt x="319" y="877"/>
                    <a:pt x="454" y="877"/>
                  </a:cubicBezTo>
                  <a:cubicBezTo>
                    <a:pt x="550" y="877"/>
                    <a:pt x="651" y="842"/>
                    <a:pt x="734" y="773"/>
                  </a:cubicBezTo>
                  <a:cubicBezTo>
                    <a:pt x="901" y="639"/>
                    <a:pt x="935" y="372"/>
                    <a:pt x="768" y="172"/>
                  </a:cubicBezTo>
                  <a:cubicBezTo>
                    <a:pt x="734" y="172"/>
                    <a:pt x="734" y="139"/>
                    <a:pt x="701" y="105"/>
                  </a:cubicBezTo>
                  <a:cubicBezTo>
                    <a:pt x="630" y="34"/>
                    <a:pt x="529" y="1"/>
                    <a:pt x="431"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9" name="Google Shape;1449;p25"/>
            <p:cNvSpPr/>
            <p:nvPr/>
          </p:nvSpPr>
          <p:spPr>
            <a:xfrm>
              <a:off x="2855113" y="1575575"/>
              <a:ext cx="24225" cy="21925"/>
            </a:xfrm>
            <a:custGeom>
              <a:avLst/>
              <a:gdLst/>
              <a:ahLst/>
              <a:cxnLst/>
              <a:rect l="l" t="t" r="r" b="b"/>
              <a:pathLst>
                <a:path w="969" h="877" extrusionOk="0">
                  <a:moveTo>
                    <a:pt x="417" y="0"/>
                  </a:moveTo>
                  <a:cubicBezTo>
                    <a:pt x="209" y="0"/>
                    <a:pt x="60" y="174"/>
                    <a:pt x="34" y="409"/>
                  </a:cubicBezTo>
                  <a:cubicBezTo>
                    <a:pt x="34" y="443"/>
                    <a:pt x="34" y="443"/>
                    <a:pt x="34" y="443"/>
                  </a:cubicBezTo>
                  <a:cubicBezTo>
                    <a:pt x="1" y="609"/>
                    <a:pt x="134" y="776"/>
                    <a:pt x="268" y="843"/>
                  </a:cubicBezTo>
                  <a:cubicBezTo>
                    <a:pt x="323" y="865"/>
                    <a:pt x="379" y="876"/>
                    <a:pt x="432" y="876"/>
                  </a:cubicBezTo>
                  <a:cubicBezTo>
                    <a:pt x="538" y="876"/>
                    <a:pt x="635" y="832"/>
                    <a:pt x="701" y="743"/>
                  </a:cubicBezTo>
                  <a:lnTo>
                    <a:pt x="735" y="709"/>
                  </a:lnTo>
                  <a:cubicBezTo>
                    <a:pt x="968" y="509"/>
                    <a:pt x="868" y="142"/>
                    <a:pt x="601" y="42"/>
                  </a:cubicBezTo>
                  <a:cubicBezTo>
                    <a:pt x="536" y="13"/>
                    <a:pt x="475" y="0"/>
                    <a:pt x="417"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0" name="Google Shape;1450;p25"/>
            <p:cNvSpPr/>
            <p:nvPr/>
          </p:nvSpPr>
          <p:spPr>
            <a:xfrm>
              <a:off x="2733363" y="900550"/>
              <a:ext cx="928200" cy="499050"/>
            </a:xfrm>
            <a:custGeom>
              <a:avLst/>
              <a:gdLst/>
              <a:ahLst/>
              <a:cxnLst/>
              <a:rect l="l" t="t" r="r" b="b"/>
              <a:pathLst>
                <a:path w="37128" h="19962" extrusionOk="0">
                  <a:moveTo>
                    <a:pt x="16204" y="0"/>
                  </a:moveTo>
                  <a:cubicBezTo>
                    <a:pt x="9285" y="0"/>
                    <a:pt x="3518" y="2230"/>
                    <a:pt x="1402" y="5661"/>
                  </a:cubicBezTo>
                  <a:lnTo>
                    <a:pt x="835" y="5628"/>
                  </a:lnTo>
                  <a:lnTo>
                    <a:pt x="568" y="8063"/>
                  </a:lnTo>
                  <a:cubicBezTo>
                    <a:pt x="1" y="13467"/>
                    <a:pt x="7673" y="18704"/>
                    <a:pt x="17680" y="19771"/>
                  </a:cubicBezTo>
                  <a:cubicBezTo>
                    <a:pt x="18887" y="19900"/>
                    <a:pt x="20073" y="19962"/>
                    <a:pt x="21227" y="19962"/>
                  </a:cubicBezTo>
                  <a:cubicBezTo>
                    <a:pt x="29666" y="19962"/>
                    <a:pt x="36362" y="16653"/>
                    <a:pt x="36860" y="11899"/>
                  </a:cubicBezTo>
                  <a:lnTo>
                    <a:pt x="37127" y="9464"/>
                  </a:lnTo>
                  <a:lnTo>
                    <a:pt x="36560" y="9397"/>
                  </a:lnTo>
                  <a:cubicBezTo>
                    <a:pt x="34992" y="4961"/>
                    <a:pt x="28221" y="1091"/>
                    <a:pt x="19748" y="191"/>
                  </a:cubicBezTo>
                  <a:cubicBezTo>
                    <a:pt x="18543" y="62"/>
                    <a:pt x="17357" y="0"/>
                    <a:pt x="16204"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1" name="Google Shape;1451;p25"/>
            <p:cNvSpPr/>
            <p:nvPr/>
          </p:nvSpPr>
          <p:spPr>
            <a:xfrm>
              <a:off x="2740038" y="842175"/>
              <a:ext cx="935700" cy="499050"/>
            </a:xfrm>
            <a:custGeom>
              <a:avLst/>
              <a:gdLst/>
              <a:ahLst/>
              <a:cxnLst/>
              <a:rect l="l" t="t" r="r" b="b"/>
              <a:pathLst>
                <a:path w="37428" h="19962" extrusionOk="0">
                  <a:moveTo>
                    <a:pt x="16201" y="1"/>
                  </a:moveTo>
                  <a:cubicBezTo>
                    <a:pt x="7762" y="1"/>
                    <a:pt x="1067" y="3309"/>
                    <a:pt x="568" y="8063"/>
                  </a:cubicBezTo>
                  <a:cubicBezTo>
                    <a:pt x="1" y="13467"/>
                    <a:pt x="7639" y="18704"/>
                    <a:pt x="17680" y="19771"/>
                  </a:cubicBezTo>
                  <a:cubicBezTo>
                    <a:pt x="18883" y="19900"/>
                    <a:pt x="20066" y="19962"/>
                    <a:pt x="21216" y="19962"/>
                  </a:cubicBezTo>
                  <a:cubicBezTo>
                    <a:pt x="29633" y="19962"/>
                    <a:pt x="36328" y="16653"/>
                    <a:pt x="36827" y="11899"/>
                  </a:cubicBezTo>
                  <a:cubicBezTo>
                    <a:pt x="37427" y="6495"/>
                    <a:pt x="29755" y="1225"/>
                    <a:pt x="19748" y="191"/>
                  </a:cubicBezTo>
                  <a:cubicBezTo>
                    <a:pt x="18541" y="62"/>
                    <a:pt x="17355" y="1"/>
                    <a:pt x="16201"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2" name="Google Shape;1452;p25"/>
            <p:cNvSpPr/>
            <p:nvPr/>
          </p:nvSpPr>
          <p:spPr>
            <a:xfrm>
              <a:off x="2771738" y="865675"/>
              <a:ext cx="871475" cy="451825"/>
            </a:xfrm>
            <a:custGeom>
              <a:avLst/>
              <a:gdLst/>
              <a:ahLst/>
              <a:cxnLst/>
              <a:rect l="l" t="t" r="r" b="b"/>
              <a:pathLst>
                <a:path w="34859" h="18073" extrusionOk="0">
                  <a:moveTo>
                    <a:pt x="14955" y="0"/>
                  </a:moveTo>
                  <a:cubicBezTo>
                    <a:pt x="7136" y="0"/>
                    <a:pt x="968" y="2964"/>
                    <a:pt x="501" y="7256"/>
                  </a:cubicBezTo>
                  <a:cubicBezTo>
                    <a:pt x="0" y="12127"/>
                    <a:pt x="7139" y="16897"/>
                    <a:pt x="16512" y="17897"/>
                  </a:cubicBezTo>
                  <a:cubicBezTo>
                    <a:pt x="17653" y="18016"/>
                    <a:pt x="18774" y="18072"/>
                    <a:pt x="19863" y="18072"/>
                  </a:cubicBezTo>
                  <a:cubicBezTo>
                    <a:pt x="27696" y="18072"/>
                    <a:pt x="33919" y="15130"/>
                    <a:pt x="34358" y="10826"/>
                  </a:cubicBezTo>
                  <a:cubicBezTo>
                    <a:pt x="34858" y="5922"/>
                    <a:pt x="27720" y="1185"/>
                    <a:pt x="18380" y="185"/>
                  </a:cubicBezTo>
                  <a:cubicBezTo>
                    <a:pt x="17213" y="60"/>
                    <a:pt x="16067" y="0"/>
                    <a:pt x="14955"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3" name="Google Shape;1453;p25"/>
            <p:cNvSpPr/>
            <p:nvPr/>
          </p:nvSpPr>
          <p:spPr>
            <a:xfrm>
              <a:off x="2957688" y="904050"/>
              <a:ext cx="336100" cy="118025"/>
            </a:xfrm>
            <a:custGeom>
              <a:avLst/>
              <a:gdLst/>
              <a:ahLst/>
              <a:cxnLst/>
              <a:rect l="l" t="t" r="r" b="b"/>
              <a:pathLst>
                <a:path w="13444" h="4721" extrusionOk="0">
                  <a:moveTo>
                    <a:pt x="8390" y="1"/>
                  </a:moveTo>
                  <a:cubicBezTo>
                    <a:pt x="7765" y="1"/>
                    <a:pt x="7139" y="17"/>
                    <a:pt x="6506" y="51"/>
                  </a:cubicBezTo>
                  <a:cubicBezTo>
                    <a:pt x="5205" y="151"/>
                    <a:pt x="3870" y="284"/>
                    <a:pt x="2569" y="584"/>
                  </a:cubicBezTo>
                  <a:cubicBezTo>
                    <a:pt x="1702" y="785"/>
                    <a:pt x="801" y="1085"/>
                    <a:pt x="234" y="1885"/>
                  </a:cubicBezTo>
                  <a:cubicBezTo>
                    <a:pt x="134" y="1985"/>
                    <a:pt x="68" y="2119"/>
                    <a:pt x="34" y="2252"/>
                  </a:cubicBezTo>
                  <a:cubicBezTo>
                    <a:pt x="1" y="2586"/>
                    <a:pt x="268" y="2819"/>
                    <a:pt x="535" y="2986"/>
                  </a:cubicBezTo>
                  <a:cubicBezTo>
                    <a:pt x="1035" y="3320"/>
                    <a:pt x="1502" y="3653"/>
                    <a:pt x="2036" y="3920"/>
                  </a:cubicBezTo>
                  <a:cubicBezTo>
                    <a:pt x="3003" y="4387"/>
                    <a:pt x="4070" y="4687"/>
                    <a:pt x="5105" y="4721"/>
                  </a:cubicBezTo>
                  <a:cubicBezTo>
                    <a:pt x="5305" y="4721"/>
                    <a:pt x="5471" y="4721"/>
                    <a:pt x="5605" y="4587"/>
                  </a:cubicBezTo>
                  <a:cubicBezTo>
                    <a:pt x="5672" y="4554"/>
                    <a:pt x="5738" y="4454"/>
                    <a:pt x="5705" y="4387"/>
                  </a:cubicBezTo>
                  <a:cubicBezTo>
                    <a:pt x="5705" y="4220"/>
                    <a:pt x="5538" y="4154"/>
                    <a:pt x="5405" y="4120"/>
                  </a:cubicBezTo>
                  <a:cubicBezTo>
                    <a:pt x="5205" y="4087"/>
                    <a:pt x="4971" y="4020"/>
                    <a:pt x="4771" y="3920"/>
                  </a:cubicBezTo>
                  <a:cubicBezTo>
                    <a:pt x="4638" y="3853"/>
                    <a:pt x="4471" y="3720"/>
                    <a:pt x="4437" y="3520"/>
                  </a:cubicBezTo>
                  <a:cubicBezTo>
                    <a:pt x="4404" y="3320"/>
                    <a:pt x="4571" y="3153"/>
                    <a:pt x="4738" y="3053"/>
                  </a:cubicBezTo>
                  <a:cubicBezTo>
                    <a:pt x="5976" y="2321"/>
                    <a:pt x="7547" y="2135"/>
                    <a:pt x="8970" y="2135"/>
                  </a:cubicBezTo>
                  <a:cubicBezTo>
                    <a:pt x="9233" y="2135"/>
                    <a:pt x="9491" y="2142"/>
                    <a:pt x="9741" y="2152"/>
                  </a:cubicBezTo>
                  <a:cubicBezTo>
                    <a:pt x="9975" y="2152"/>
                    <a:pt x="10242" y="2186"/>
                    <a:pt x="10442" y="2319"/>
                  </a:cubicBezTo>
                  <a:cubicBezTo>
                    <a:pt x="10742" y="2552"/>
                    <a:pt x="10875" y="2953"/>
                    <a:pt x="10975" y="3353"/>
                  </a:cubicBezTo>
                  <a:cubicBezTo>
                    <a:pt x="11009" y="3620"/>
                    <a:pt x="11042" y="3853"/>
                    <a:pt x="11176" y="4054"/>
                  </a:cubicBezTo>
                  <a:cubicBezTo>
                    <a:pt x="11280" y="4227"/>
                    <a:pt x="11376" y="4292"/>
                    <a:pt x="11468" y="4292"/>
                  </a:cubicBezTo>
                  <a:cubicBezTo>
                    <a:pt x="11642" y="4292"/>
                    <a:pt x="11802" y="4061"/>
                    <a:pt x="11976" y="3887"/>
                  </a:cubicBezTo>
                  <a:cubicBezTo>
                    <a:pt x="12310" y="3587"/>
                    <a:pt x="12677" y="3353"/>
                    <a:pt x="12943" y="2986"/>
                  </a:cubicBezTo>
                  <a:cubicBezTo>
                    <a:pt x="13244" y="2519"/>
                    <a:pt x="13444" y="1952"/>
                    <a:pt x="13410" y="1385"/>
                  </a:cubicBezTo>
                  <a:cubicBezTo>
                    <a:pt x="13410" y="1185"/>
                    <a:pt x="13377" y="1018"/>
                    <a:pt x="13310" y="818"/>
                  </a:cubicBezTo>
                  <a:cubicBezTo>
                    <a:pt x="13077" y="318"/>
                    <a:pt x="12510" y="217"/>
                    <a:pt x="12009" y="184"/>
                  </a:cubicBezTo>
                  <a:cubicBezTo>
                    <a:pt x="11442" y="117"/>
                    <a:pt x="10842" y="84"/>
                    <a:pt x="10275" y="51"/>
                  </a:cubicBezTo>
                  <a:cubicBezTo>
                    <a:pt x="9641" y="17"/>
                    <a:pt x="9016" y="1"/>
                    <a:pt x="8390"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4" name="Google Shape;1454;p25"/>
            <p:cNvSpPr/>
            <p:nvPr/>
          </p:nvSpPr>
          <p:spPr>
            <a:xfrm>
              <a:off x="3284588" y="947000"/>
              <a:ext cx="284400" cy="168900"/>
            </a:xfrm>
            <a:custGeom>
              <a:avLst/>
              <a:gdLst/>
              <a:ahLst/>
              <a:cxnLst/>
              <a:rect l="l" t="t" r="r" b="b"/>
              <a:pathLst>
                <a:path w="11376" h="6756" extrusionOk="0">
                  <a:moveTo>
                    <a:pt x="5231" y="0"/>
                  </a:moveTo>
                  <a:cubicBezTo>
                    <a:pt x="4263" y="0"/>
                    <a:pt x="3247" y="337"/>
                    <a:pt x="2369" y="701"/>
                  </a:cubicBezTo>
                  <a:cubicBezTo>
                    <a:pt x="1502" y="1035"/>
                    <a:pt x="701" y="1568"/>
                    <a:pt x="101" y="2336"/>
                  </a:cubicBezTo>
                  <a:cubicBezTo>
                    <a:pt x="34" y="2369"/>
                    <a:pt x="1" y="2436"/>
                    <a:pt x="1" y="2536"/>
                  </a:cubicBezTo>
                  <a:cubicBezTo>
                    <a:pt x="34" y="2569"/>
                    <a:pt x="68" y="2602"/>
                    <a:pt x="101" y="2636"/>
                  </a:cubicBezTo>
                  <a:cubicBezTo>
                    <a:pt x="270" y="2749"/>
                    <a:pt x="463" y="2790"/>
                    <a:pt x="662" y="2790"/>
                  </a:cubicBezTo>
                  <a:cubicBezTo>
                    <a:pt x="935" y="2790"/>
                    <a:pt x="1218" y="2713"/>
                    <a:pt x="1469" y="2636"/>
                  </a:cubicBezTo>
                  <a:cubicBezTo>
                    <a:pt x="2202" y="2402"/>
                    <a:pt x="2936" y="2169"/>
                    <a:pt x="3670" y="1969"/>
                  </a:cubicBezTo>
                  <a:cubicBezTo>
                    <a:pt x="3830" y="1921"/>
                    <a:pt x="4014" y="1872"/>
                    <a:pt x="4183" y="1872"/>
                  </a:cubicBezTo>
                  <a:cubicBezTo>
                    <a:pt x="4366" y="1872"/>
                    <a:pt x="4534" y="1929"/>
                    <a:pt x="4638" y="2102"/>
                  </a:cubicBezTo>
                  <a:cubicBezTo>
                    <a:pt x="4771" y="2302"/>
                    <a:pt x="4771" y="2602"/>
                    <a:pt x="4838" y="2836"/>
                  </a:cubicBezTo>
                  <a:cubicBezTo>
                    <a:pt x="4938" y="3169"/>
                    <a:pt x="5171" y="3436"/>
                    <a:pt x="5438" y="3603"/>
                  </a:cubicBezTo>
                  <a:cubicBezTo>
                    <a:pt x="5672" y="3770"/>
                    <a:pt x="5972" y="3903"/>
                    <a:pt x="6239" y="4070"/>
                  </a:cubicBezTo>
                  <a:cubicBezTo>
                    <a:pt x="6539" y="4270"/>
                    <a:pt x="6806" y="4570"/>
                    <a:pt x="7039" y="4904"/>
                  </a:cubicBezTo>
                  <a:cubicBezTo>
                    <a:pt x="7106" y="5037"/>
                    <a:pt x="7206" y="5204"/>
                    <a:pt x="7173" y="5371"/>
                  </a:cubicBezTo>
                  <a:cubicBezTo>
                    <a:pt x="7139" y="5538"/>
                    <a:pt x="7006" y="5638"/>
                    <a:pt x="6872" y="5671"/>
                  </a:cubicBezTo>
                  <a:cubicBezTo>
                    <a:pt x="6806" y="5705"/>
                    <a:pt x="6739" y="5713"/>
                    <a:pt x="6672" y="5713"/>
                  </a:cubicBezTo>
                  <a:cubicBezTo>
                    <a:pt x="6606" y="5713"/>
                    <a:pt x="6539" y="5705"/>
                    <a:pt x="6472" y="5705"/>
                  </a:cubicBezTo>
                  <a:cubicBezTo>
                    <a:pt x="6005" y="5671"/>
                    <a:pt x="5538" y="5605"/>
                    <a:pt x="5071" y="5571"/>
                  </a:cubicBezTo>
                  <a:cubicBezTo>
                    <a:pt x="5004" y="5571"/>
                    <a:pt x="4946" y="5563"/>
                    <a:pt x="4892" y="5563"/>
                  </a:cubicBezTo>
                  <a:cubicBezTo>
                    <a:pt x="4838" y="5563"/>
                    <a:pt x="4788" y="5571"/>
                    <a:pt x="4738" y="5605"/>
                  </a:cubicBezTo>
                  <a:cubicBezTo>
                    <a:pt x="4604" y="5638"/>
                    <a:pt x="4504" y="5738"/>
                    <a:pt x="4504" y="5871"/>
                  </a:cubicBezTo>
                  <a:cubicBezTo>
                    <a:pt x="4804" y="6072"/>
                    <a:pt x="5138" y="6072"/>
                    <a:pt x="5438" y="6105"/>
                  </a:cubicBezTo>
                  <a:cubicBezTo>
                    <a:pt x="6439" y="6172"/>
                    <a:pt x="7440" y="6338"/>
                    <a:pt x="8407" y="6572"/>
                  </a:cubicBezTo>
                  <a:cubicBezTo>
                    <a:pt x="8768" y="6657"/>
                    <a:pt x="9143" y="6755"/>
                    <a:pt x="9514" y="6755"/>
                  </a:cubicBezTo>
                  <a:cubicBezTo>
                    <a:pt x="9725" y="6755"/>
                    <a:pt x="9936" y="6723"/>
                    <a:pt x="10141" y="6639"/>
                  </a:cubicBezTo>
                  <a:cubicBezTo>
                    <a:pt x="10508" y="6472"/>
                    <a:pt x="10809" y="6105"/>
                    <a:pt x="11042" y="5705"/>
                  </a:cubicBezTo>
                  <a:cubicBezTo>
                    <a:pt x="11242" y="5404"/>
                    <a:pt x="11376" y="5037"/>
                    <a:pt x="11376" y="4671"/>
                  </a:cubicBezTo>
                  <a:cubicBezTo>
                    <a:pt x="11342" y="4437"/>
                    <a:pt x="11276" y="4170"/>
                    <a:pt x="11176" y="3937"/>
                  </a:cubicBezTo>
                  <a:cubicBezTo>
                    <a:pt x="10909" y="3336"/>
                    <a:pt x="10442" y="2869"/>
                    <a:pt x="9941" y="2469"/>
                  </a:cubicBezTo>
                  <a:cubicBezTo>
                    <a:pt x="9474" y="2102"/>
                    <a:pt x="8941" y="1802"/>
                    <a:pt x="8440" y="1468"/>
                  </a:cubicBezTo>
                  <a:cubicBezTo>
                    <a:pt x="7873" y="1101"/>
                    <a:pt x="7373" y="668"/>
                    <a:pt x="6772" y="367"/>
                  </a:cubicBezTo>
                  <a:cubicBezTo>
                    <a:pt x="6295" y="105"/>
                    <a:pt x="5770" y="0"/>
                    <a:pt x="5231"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5" name="Google Shape;1455;p25"/>
            <p:cNvSpPr/>
            <p:nvPr/>
          </p:nvSpPr>
          <p:spPr>
            <a:xfrm>
              <a:off x="2848463" y="1017325"/>
              <a:ext cx="280225" cy="196100"/>
            </a:xfrm>
            <a:custGeom>
              <a:avLst/>
              <a:gdLst/>
              <a:ahLst/>
              <a:cxnLst/>
              <a:rect l="l" t="t" r="r" b="b"/>
              <a:pathLst>
                <a:path w="11209" h="7844" extrusionOk="0">
                  <a:moveTo>
                    <a:pt x="2561" y="1"/>
                  </a:moveTo>
                  <a:cubicBezTo>
                    <a:pt x="2354" y="1"/>
                    <a:pt x="2145" y="17"/>
                    <a:pt x="1935" y="56"/>
                  </a:cubicBezTo>
                  <a:cubicBezTo>
                    <a:pt x="1701" y="123"/>
                    <a:pt x="1501" y="190"/>
                    <a:pt x="1268" y="323"/>
                  </a:cubicBezTo>
                  <a:cubicBezTo>
                    <a:pt x="801" y="590"/>
                    <a:pt x="434" y="1057"/>
                    <a:pt x="234" y="1624"/>
                  </a:cubicBezTo>
                  <a:cubicBezTo>
                    <a:pt x="33" y="2191"/>
                    <a:pt x="0" y="2825"/>
                    <a:pt x="67" y="3425"/>
                  </a:cubicBezTo>
                  <a:cubicBezTo>
                    <a:pt x="200" y="4193"/>
                    <a:pt x="500" y="4893"/>
                    <a:pt x="1034" y="5327"/>
                  </a:cubicBezTo>
                  <a:cubicBezTo>
                    <a:pt x="1268" y="5527"/>
                    <a:pt x="1535" y="5694"/>
                    <a:pt x="1768" y="5860"/>
                  </a:cubicBezTo>
                  <a:cubicBezTo>
                    <a:pt x="2335" y="6227"/>
                    <a:pt x="2802" y="6761"/>
                    <a:pt x="3369" y="7128"/>
                  </a:cubicBezTo>
                  <a:cubicBezTo>
                    <a:pt x="4192" y="7667"/>
                    <a:pt x="5183" y="7844"/>
                    <a:pt x="6158" y="7844"/>
                  </a:cubicBezTo>
                  <a:cubicBezTo>
                    <a:pt x="6330" y="7844"/>
                    <a:pt x="6502" y="7838"/>
                    <a:pt x="6672" y="7828"/>
                  </a:cubicBezTo>
                  <a:cubicBezTo>
                    <a:pt x="6972" y="7828"/>
                    <a:pt x="7272" y="7795"/>
                    <a:pt x="7606" y="7695"/>
                  </a:cubicBezTo>
                  <a:cubicBezTo>
                    <a:pt x="8006" y="7595"/>
                    <a:pt x="8373" y="7361"/>
                    <a:pt x="8740" y="7095"/>
                  </a:cubicBezTo>
                  <a:cubicBezTo>
                    <a:pt x="9407" y="6694"/>
                    <a:pt x="10041" y="6227"/>
                    <a:pt x="10674" y="5727"/>
                  </a:cubicBezTo>
                  <a:cubicBezTo>
                    <a:pt x="10908" y="5527"/>
                    <a:pt x="11175" y="5293"/>
                    <a:pt x="11175" y="4960"/>
                  </a:cubicBezTo>
                  <a:cubicBezTo>
                    <a:pt x="11208" y="4860"/>
                    <a:pt x="11175" y="4726"/>
                    <a:pt x="11108" y="4660"/>
                  </a:cubicBezTo>
                  <a:cubicBezTo>
                    <a:pt x="11053" y="4586"/>
                    <a:pt x="10967" y="4563"/>
                    <a:pt x="10879" y="4563"/>
                  </a:cubicBezTo>
                  <a:cubicBezTo>
                    <a:pt x="10807" y="4563"/>
                    <a:pt x="10734" y="4578"/>
                    <a:pt x="10674" y="4593"/>
                  </a:cubicBezTo>
                  <a:cubicBezTo>
                    <a:pt x="9605" y="4853"/>
                    <a:pt x="8536" y="5439"/>
                    <a:pt x="7488" y="5439"/>
                  </a:cubicBezTo>
                  <a:cubicBezTo>
                    <a:pt x="7327" y="5439"/>
                    <a:pt x="7166" y="5425"/>
                    <a:pt x="7005" y="5393"/>
                  </a:cubicBezTo>
                  <a:cubicBezTo>
                    <a:pt x="6605" y="5327"/>
                    <a:pt x="6271" y="5160"/>
                    <a:pt x="5938" y="4960"/>
                  </a:cubicBezTo>
                  <a:cubicBezTo>
                    <a:pt x="5604" y="4760"/>
                    <a:pt x="5304" y="4526"/>
                    <a:pt x="5070" y="4193"/>
                  </a:cubicBezTo>
                  <a:cubicBezTo>
                    <a:pt x="4837" y="3859"/>
                    <a:pt x="4703" y="3425"/>
                    <a:pt x="4770" y="2992"/>
                  </a:cubicBezTo>
                  <a:cubicBezTo>
                    <a:pt x="4870" y="2391"/>
                    <a:pt x="5337" y="1958"/>
                    <a:pt x="5838" y="1757"/>
                  </a:cubicBezTo>
                  <a:cubicBezTo>
                    <a:pt x="6213" y="1607"/>
                    <a:pt x="6588" y="1589"/>
                    <a:pt x="6977" y="1589"/>
                  </a:cubicBezTo>
                  <a:cubicBezTo>
                    <a:pt x="7107" y="1589"/>
                    <a:pt x="7239" y="1591"/>
                    <a:pt x="7372" y="1591"/>
                  </a:cubicBezTo>
                  <a:cubicBezTo>
                    <a:pt x="7428" y="1585"/>
                    <a:pt x="7485" y="1583"/>
                    <a:pt x="7544" y="1583"/>
                  </a:cubicBezTo>
                  <a:cubicBezTo>
                    <a:pt x="7661" y="1583"/>
                    <a:pt x="7783" y="1591"/>
                    <a:pt x="7906" y="1591"/>
                  </a:cubicBezTo>
                  <a:cubicBezTo>
                    <a:pt x="8089" y="1591"/>
                    <a:pt x="8273" y="1574"/>
                    <a:pt x="8439" y="1491"/>
                  </a:cubicBezTo>
                  <a:cubicBezTo>
                    <a:pt x="9240" y="1124"/>
                    <a:pt x="8139" y="823"/>
                    <a:pt x="7839" y="723"/>
                  </a:cubicBezTo>
                  <a:cubicBezTo>
                    <a:pt x="7405" y="590"/>
                    <a:pt x="7005" y="457"/>
                    <a:pt x="6571" y="390"/>
                  </a:cubicBezTo>
                  <a:cubicBezTo>
                    <a:pt x="6071" y="323"/>
                    <a:pt x="5571" y="356"/>
                    <a:pt x="5070" y="323"/>
                  </a:cubicBezTo>
                  <a:cubicBezTo>
                    <a:pt x="4240" y="270"/>
                    <a:pt x="3409" y="1"/>
                    <a:pt x="2561"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6" name="Google Shape;1456;p25"/>
            <p:cNvSpPr/>
            <p:nvPr/>
          </p:nvSpPr>
          <p:spPr>
            <a:xfrm>
              <a:off x="3177863" y="1097100"/>
              <a:ext cx="350275" cy="161200"/>
            </a:xfrm>
            <a:custGeom>
              <a:avLst/>
              <a:gdLst/>
              <a:ahLst/>
              <a:cxnLst/>
              <a:rect l="l" t="t" r="r" b="b"/>
              <a:pathLst>
                <a:path w="14011" h="6448" extrusionOk="0">
                  <a:moveTo>
                    <a:pt x="5704" y="1"/>
                  </a:moveTo>
                  <a:lnTo>
                    <a:pt x="5704" y="1"/>
                  </a:lnTo>
                  <a:cubicBezTo>
                    <a:pt x="5571" y="268"/>
                    <a:pt x="5704" y="601"/>
                    <a:pt x="5871" y="801"/>
                  </a:cubicBezTo>
                  <a:cubicBezTo>
                    <a:pt x="6405" y="1602"/>
                    <a:pt x="7339" y="1969"/>
                    <a:pt x="7872" y="2769"/>
                  </a:cubicBezTo>
                  <a:cubicBezTo>
                    <a:pt x="8006" y="2936"/>
                    <a:pt x="8106" y="3236"/>
                    <a:pt x="7973" y="3403"/>
                  </a:cubicBezTo>
                  <a:cubicBezTo>
                    <a:pt x="7906" y="3503"/>
                    <a:pt x="7772" y="3537"/>
                    <a:pt x="7672" y="3570"/>
                  </a:cubicBezTo>
                  <a:cubicBezTo>
                    <a:pt x="6838" y="3770"/>
                    <a:pt x="5971" y="3970"/>
                    <a:pt x="5137" y="4204"/>
                  </a:cubicBezTo>
                  <a:cubicBezTo>
                    <a:pt x="4630" y="4323"/>
                    <a:pt x="4123" y="4443"/>
                    <a:pt x="3616" y="4443"/>
                  </a:cubicBezTo>
                  <a:cubicBezTo>
                    <a:pt x="3556" y="4443"/>
                    <a:pt x="3496" y="4441"/>
                    <a:pt x="3436" y="4437"/>
                  </a:cubicBezTo>
                  <a:cubicBezTo>
                    <a:pt x="2869" y="4437"/>
                    <a:pt x="2302" y="4271"/>
                    <a:pt x="1868" y="3837"/>
                  </a:cubicBezTo>
                  <a:cubicBezTo>
                    <a:pt x="1501" y="3470"/>
                    <a:pt x="1301" y="2936"/>
                    <a:pt x="1168" y="2403"/>
                  </a:cubicBezTo>
                  <a:cubicBezTo>
                    <a:pt x="1077" y="2129"/>
                    <a:pt x="1068" y="1276"/>
                    <a:pt x="791" y="1276"/>
                  </a:cubicBezTo>
                  <a:cubicBezTo>
                    <a:pt x="764" y="1276"/>
                    <a:pt x="734" y="1284"/>
                    <a:pt x="701" y="1302"/>
                  </a:cubicBezTo>
                  <a:cubicBezTo>
                    <a:pt x="300" y="1469"/>
                    <a:pt x="300" y="2569"/>
                    <a:pt x="234" y="2970"/>
                  </a:cubicBezTo>
                  <a:cubicBezTo>
                    <a:pt x="134" y="3703"/>
                    <a:pt x="67" y="4404"/>
                    <a:pt x="34" y="5138"/>
                  </a:cubicBezTo>
                  <a:cubicBezTo>
                    <a:pt x="0" y="5338"/>
                    <a:pt x="0" y="5538"/>
                    <a:pt x="100" y="5705"/>
                  </a:cubicBezTo>
                  <a:cubicBezTo>
                    <a:pt x="200" y="5805"/>
                    <a:pt x="334" y="5838"/>
                    <a:pt x="434" y="5838"/>
                  </a:cubicBezTo>
                  <a:cubicBezTo>
                    <a:pt x="901" y="5938"/>
                    <a:pt x="1401" y="5972"/>
                    <a:pt x="1868" y="6105"/>
                  </a:cubicBezTo>
                  <a:cubicBezTo>
                    <a:pt x="2335" y="6205"/>
                    <a:pt x="2802" y="6372"/>
                    <a:pt x="3269" y="6439"/>
                  </a:cubicBezTo>
                  <a:cubicBezTo>
                    <a:pt x="3355" y="6445"/>
                    <a:pt x="3439" y="6448"/>
                    <a:pt x="3523" y="6448"/>
                  </a:cubicBezTo>
                  <a:cubicBezTo>
                    <a:pt x="3896" y="6448"/>
                    <a:pt x="4256" y="6393"/>
                    <a:pt x="4637" y="6339"/>
                  </a:cubicBezTo>
                  <a:cubicBezTo>
                    <a:pt x="7439" y="5938"/>
                    <a:pt x="10274" y="5538"/>
                    <a:pt x="12876" y="4204"/>
                  </a:cubicBezTo>
                  <a:cubicBezTo>
                    <a:pt x="13243" y="4004"/>
                    <a:pt x="13577" y="3804"/>
                    <a:pt x="13877" y="3470"/>
                  </a:cubicBezTo>
                  <a:cubicBezTo>
                    <a:pt x="13943" y="3403"/>
                    <a:pt x="14010" y="3303"/>
                    <a:pt x="14010" y="3203"/>
                  </a:cubicBezTo>
                  <a:cubicBezTo>
                    <a:pt x="14010" y="3003"/>
                    <a:pt x="13843" y="2870"/>
                    <a:pt x="13710" y="2803"/>
                  </a:cubicBezTo>
                  <a:cubicBezTo>
                    <a:pt x="12976" y="2436"/>
                    <a:pt x="12176" y="2336"/>
                    <a:pt x="11408" y="2102"/>
                  </a:cubicBezTo>
                  <a:cubicBezTo>
                    <a:pt x="9474" y="1502"/>
                    <a:pt x="7706" y="101"/>
                    <a:pt x="5704"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7" name="Google Shape;1457;p25"/>
            <p:cNvSpPr/>
            <p:nvPr/>
          </p:nvSpPr>
          <p:spPr>
            <a:xfrm>
              <a:off x="3030238" y="941825"/>
              <a:ext cx="40700" cy="35250"/>
            </a:xfrm>
            <a:custGeom>
              <a:avLst/>
              <a:gdLst/>
              <a:ahLst/>
              <a:cxnLst/>
              <a:rect l="l" t="t" r="r" b="b"/>
              <a:pathLst>
                <a:path w="1628" h="1410" extrusionOk="0">
                  <a:moveTo>
                    <a:pt x="671" y="1"/>
                  </a:moveTo>
                  <a:cubicBezTo>
                    <a:pt x="495" y="1"/>
                    <a:pt x="322" y="87"/>
                    <a:pt x="201" y="208"/>
                  </a:cubicBezTo>
                  <a:cubicBezTo>
                    <a:pt x="34" y="374"/>
                    <a:pt x="1" y="641"/>
                    <a:pt x="101" y="875"/>
                  </a:cubicBezTo>
                  <a:cubicBezTo>
                    <a:pt x="201" y="1175"/>
                    <a:pt x="568" y="1375"/>
                    <a:pt x="868" y="1408"/>
                  </a:cubicBezTo>
                  <a:cubicBezTo>
                    <a:pt x="881" y="1409"/>
                    <a:pt x="895" y="1410"/>
                    <a:pt x="907" y="1410"/>
                  </a:cubicBezTo>
                  <a:cubicBezTo>
                    <a:pt x="1352" y="1410"/>
                    <a:pt x="1628" y="864"/>
                    <a:pt x="1369" y="508"/>
                  </a:cubicBezTo>
                  <a:cubicBezTo>
                    <a:pt x="1202" y="341"/>
                    <a:pt x="1068" y="174"/>
                    <a:pt x="868" y="41"/>
                  </a:cubicBezTo>
                  <a:cubicBezTo>
                    <a:pt x="804" y="13"/>
                    <a:pt x="737" y="1"/>
                    <a:pt x="671"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8" name="Google Shape;1458;p25"/>
            <p:cNvSpPr/>
            <p:nvPr/>
          </p:nvSpPr>
          <p:spPr>
            <a:xfrm>
              <a:off x="3114488" y="921825"/>
              <a:ext cx="21300" cy="25125"/>
            </a:xfrm>
            <a:custGeom>
              <a:avLst/>
              <a:gdLst/>
              <a:ahLst/>
              <a:cxnLst/>
              <a:rect l="l" t="t" r="r" b="b"/>
              <a:pathLst>
                <a:path w="852" h="1005" extrusionOk="0">
                  <a:moveTo>
                    <a:pt x="419" y="0"/>
                  </a:moveTo>
                  <a:cubicBezTo>
                    <a:pt x="233" y="0"/>
                    <a:pt x="46" y="110"/>
                    <a:pt x="0" y="340"/>
                  </a:cubicBezTo>
                  <a:cubicBezTo>
                    <a:pt x="0" y="474"/>
                    <a:pt x="0" y="574"/>
                    <a:pt x="33" y="707"/>
                  </a:cubicBezTo>
                  <a:cubicBezTo>
                    <a:pt x="51" y="904"/>
                    <a:pt x="222" y="1005"/>
                    <a:pt x="393" y="1005"/>
                  </a:cubicBezTo>
                  <a:cubicBezTo>
                    <a:pt x="540" y="1005"/>
                    <a:pt x="687" y="929"/>
                    <a:pt x="734" y="774"/>
                  </a:cubicBezTo>
                  <a:cubicBezTo>
                    <a:pt x="767" y="674"/>
                    <a:pt x="834" y="541"/>
                    <a:pt x="834" y="440"/>
                  </a:cubicBezTo>
                  <a:cubicBezTo>
                    <a:pt x="852" y="152"/>
                    <a:pt x="636" y="0"/>
                    <a:pt x="419"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9" name="Google Shape;1459;p25"/>
            <p:cNvSpPr/>
            <p:nvPr/>
          </p:nvSpPr>
          <p:spPr>
            <a:xfrm>
              <a:off x="3166188" y="915775"/>
              <a:ext cx="25875" cy="23300"/>
            </a:xfrm>
            <a:custGeom>
              <a:avLst/>
              <a:gdLst/>
              <a:ahLst/>
              <a:cxnLst/>
              <a:rect l="l" t="t" r="r" b="b"/>
              <a:pathLst>
                <a:path w="1035" h="932" extrusionOk="0">
                  <a:moveTo>
                    <a:pt x="618" y="1"/>
                  </a:moveTo>
                  <a:cubicBezTo>
                    <a:pt x="564" y="1"/>
                    <a:pt x="512" y="15"/>
                    <a:pt x="467" y="49"/>
                  </a:cubicBezTo>
                  <a:cubicBezTo>
                    <a:pt x="367" y="82"/>
                    <a:pt x="300" y="149"/>
                    <a:pt x="200" y="215"/>
                  </a:cubicBezTo>
                  <a:cubicBezTo>
                    <a:pt x="67" y="382"/>
                    <a:pt x="0" y="616"/>
                    <a:pt x="167" y="783"/>
                  </a:cubicBezTo>
                  <a:cubicBezTo>
                    <a:pt x="245" y="880"/>
                    <a:pt x="368" y="932"/>
                    <a:pt x="490" y="932"/>
                  </a:cubicBezTo>
                  <a:cubicBezTo>
                    <a:pt x="577" y="932"/>
                    <a:pt x="664" y="905"/>
                    <a:pt x="734" y="849"/>
                  </a:cubicBezTo>
                  <a:cubicBezTo>
                    <a:pt x="801" y="783"/>
                    <a:pt x="867" y="716"/>
                    <a:pt x="934" y="616"/>
                  </a:cubicBezTo>
                  <a:cubicBezTo>
                    <a:pt x="1001" y="449"/>
                    <a:pt x="1034" y="282"/>
                    <a:pt x="934" y="149"/>
                  </a:cubicBezTo>
                  <a:cubicBezTo>
                    <a:pt x="845" y="60"/>
                    <a:pt x="727" y="1"/>
                    <a:pt x="618"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0" name="Google Shape;1460;p25"/>
            <p:cNvSpPr/>
            <p:nvPr/>
          </p:nvSpPr>
          <p:spPr>
            <a:xfrm>
              <a:off x="3229038" y="927900"/>
              <a:ext cx="32875" cy="24300"/>
            </a:xfrm>
            <a:custGeom>
              <a:avLst/>
              <a:gdLst/>
              <a:ahLst/>
              <a:cxnLst/>
              <a:rect l="l" t="t" r="r" b="b"/>
              <a:pathLst>
                <a:path w="1315" h="972" extrusionOk="0">
                  <a:moveTo>
                    <a:pt x="753" y="1"/>
                  </a:moveTo>
                  <a:cubicBezTo>
                    <a:pt x="701" y="1"/>
                    <a:pt x="646" y="10"/>
                    <a:pt x="588" y="31"/>
                  </a:cubicBezTo>
                  <a:cubicBezTo>
                    <a:pt x="455" y="64"/>
                    <a:pt x="388" y="164"/>
                    <a:pt x="288" y="231"/>
                  </a:cubicBezTo>
                  <a:cubicBezTo>
                    <a:pt x="1" y="490"/>
                    <a:pt x="209" y="971"/>
                    <a:pt x="549" y="971"/>
                  </a:cubicBezTo>
                  <a:cubicBezTo>
                    <a:pt x="604" y="971"/>
                    <a:pt x="662" y="959"/>
                    <a:pt x="722" y="931"/>
                  </a:cubicBezTo>
                  <a:cubicBezTo>
                    <a:pt x="822" y="865"/>
                    <a:pt x="922" y="831"/>
                    <a:pt x="1022" y="765"/>
                  </a:cubicBezTo>
                  <a:cubicBezTo>
                    <a:pt x="1314" y="472"/>
                    <a:pt x="1120" y="1"/>
                    <a:pt x="753"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1" name="Google Shape;1461;p25"/>
            <p:cNvSpPr/>
            <p:nvPr/>
          </p:nvSpPr>
          <p:spPr>
            <a:xfrm>
              <a:off x="3417088" y="973075"/>
              <a:ext cx="30975" cy="21725"/>
            </a:xfrm>
            <a:custGeom>
              <a:avLst/>
              <a:gdLst/>
              <a:ahLst/>
              <a:cxnLst/>
              <a:rect l="l" t="t" r="r" b="b"/>
              <a:pathLst>
                <a:path w="1239" h="869" extrusionOk="0">
                  <a:moveTo>
                    <a:pt x="802" y="1"/>
                  </a:moveTo>
                  <a:cubicBezTo>
                    <a:pt x="749" y="1"/>
                    <a:pt x="694" y="9"/>
                    <a:pt x="638" y="25"/>
                  </a:cubicBezTo>
                  <a:cubicBezTo>
                    <a:pt x="538" y="58"/>
                    <a:pt x="472" y="92"/>
                    <a:pt x="405" y="125"/>
                  </a:cubicBezTo>
                  <a:cubicBezTo>
                    <a:pt x="0" y="250"/>
                    <a:pt x="148" y="869"/>
                    <a:pt x="522" y="869"/>
                  </a:cubicBezTo>
                  <a:cubicBezTo>
                    <a:pt x="549" y="869"/>
                    <a:pt x="576" y="866"/>
                    <a:pt x="605" y="859"/>
                  </a:cubicBezTo>
                  <a:cubicBezTo>
                    <a:pt x="705" y="826"/>
                    <a:pt x="772" y="826"/>
                    <a:pt x="872" y="792"/>
                  </a:cubicBezTo>
                  <a:cubicBezTo>
                    <a:pt x="1105" y="725"/>
                    <a:pt x="1239" y="525"/>
                    <a:pt x="1172" y="292"/>
                  </a:cubicBezTo>
                  <a:cubicBezTo>
                    <a:pt x="1121" y="88"/>
                    <a:pt x="973" y="1"/>
                    <a:pt x="802"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2" name="Google Shape;1462;p25"/>
            <p:cNvSpPr/>
            <p:nvPr/>
          </p:nvSpPr>
          <p:spPr>
            <a:xfrm>
              <a:off x="3449713" y="1009425"/>
              <a:ext cx="31725" cy="22325"/>
            </a:xfrm>
            <a:custGeom>
              <a:avLst/>
              <a:gdLst/>
              <a:ahLst/>
              <a:cxnLst/>
              <a:rect l="l" t="t" r="r" b="b"/>
              <a:pathLst>
                <a:path w="1269" h="893" extrusionOk="0">
                  <a:moveTo>
                    <a:pt x="805" y="0"/>
                  </a:moveTo>
                  <a:cubicBezTo>
                    <a:pt x="782" y="0"/>
                    <a:pt x="759" y="2"/>
                    <a:pt x="734" y="5"/>
                  </a:cubicBezTo>
                  <a:cubicBezTo>
                    <a:pt x="668" y="39"/>
                    <a:pt x="568" y="72"/>
                    <a:pt x="468" y="72"/>
                  </a:cubicBezTo>
                  <a:cubicBezTo>
                    <a:pt x="234" y="72"/>
                    <a:pt x="34" y="205"/>
                    <a:pt x="1" y="439"/>
                  </a:cubicBezTo>
                  <a:cubicBezTo>
                    <a:pt x="1" y="639"/>
                    <a:pt x="167" y="873"/>
                    <a:pt x="368" y="873"/>
                  </a:cubicBezTo>
                  <a:cubicBezTo>
                    <a:pt x="441" y="885"/>
                    <a:pt x="519" y="893"/>
                    <a:pt x="596" y="893"/>
                  </a:cubicBezTo>
                  <a:cubicBezTo>
                    <a:pt x="730" y="893"/>
                    <a:pt x="862" y="869"/>
                    <a:pt x="968" y="806"/>
                  </a:cubicBezTo>
                  <a:cubicBezTo>
                    <a:pt x="1168" y="706"/>
                    <a:pt x="1268" y="506"/>
                    <a:pt x="1201" y="306"/>
                  </a:cubicBezTo>
                  <a:cubicBezTo>
                    <a:pt x="1142" y="126"/>
                    <a:pt x="1001" y="0"/>
                    <a:pt x="805"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3" name="Google Shape;1463;p25"/>
            <p:cNvSpPr/>
            <p:nvPr/>
          </p:nvSpPr>
          <p:spPr>
            <a:xfrm>
              <a:off x="3472488" y="1050375"/>
              <a:ext cx="35625" cy="23400"/>
            </a:xfrm>
            <a:custGeom>
              <a:avLst/>
              <a:gdLst/>
              <a:ahLst/>
              <a:cxnLst/>
              <a:rect l="l" t="t" r="r" b="b"/>
              <a:pathLst>
                <a:path w="1425" h="936" extrusionOk="0">
                  <a:moveTo>
                    <a:pt x="593" y="1"/>
                  </a:moveTo>
                  <a:cubicBezTo>
                    <a:pt x="181" y="1"/>
                    <a:pt x="1" y="640"/>
                    <a:pt x="424" y="802"/>
                  </a:cubicBezTo>
                  <a:lnTo>
                    <a:pt x="724" y="902"/>
                  </a:lnTo>
                  <a:cubicBezTo>
                    <a:pt x="784" y="925"/>
                    <a:pt x="846" y="936"/>
                    <a:pt x="906" y="936"/>
                  </a:cubicBezTo>
                  <a:cubicBezTo>
                    <a:pt x="1114" y="936"/>
                    <a:pt x="1306" y="809"/>
                    <a:pt x="1358" y="602"/>
                  </a:cubicBezTo>
                  <a:cubicBezTo>
                    <a:pt x="1425" y="335"/>
                    <a:pt x="1224" y="35"/>
                    <a:pt x="958" y="35"/>
                  </a:cubicBezTo>
                  <a:cubicBezTo>
                    <a:pt x="858" y="35"/>
                    <a:pt x="757" y="35"/>
                    <a:pt x="624" y="2"/>
                  </a:cubicBezTo>
                  <a:cubicBezTo>
                    <a:pt x="613" y="1"/>
                    <a:pt x="603" y="1"/>
                    <a:pt x="593"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4" name="Google Shape;1464;p25"/>
            <p:cNvSpPr/>
            <p:nvPr/>
          </p:nvSpPr>
          <p:spPr>
            <a:xfrm>
              <a:off x="2947688" y="1038375"/>
              <a:ext cx="25875" cy="17900"/>
            </a:xfrm>
            <a:custGeom>
              <a:avLst/>
              <a:gdLst/>
              <a:ahLst/>
              <a:cxnLst/>
              <a:rect l="l" t="t" r="r" b="b"/>
              <a:pathLst>
                <a:path w="1035" h="716" extrusionOk="0">
                  <a:moveTo>
                    <a:pt x="434" y="0"/>
                  </a:moveTo>
                  <a:cubicBezTo>
                    <a:pt x="390" y="0"/>
                    <a:pt x="345" y="4"/>
                    <a:pt x="301" y="15"/>
                  </a:cubicBezTo>
                  <a:cubicBezTo>
                    <a:pt x="167" y="48"/>
                    <a:pt x="67" y="115"/>
                    <a:pt x="34" y="248"/>
                  </a:cubicBezTo>
                  <a:cubicBezTo>
                    <a:pt x="1" y="348"/>
                    <a:pt x="1" y="415"/>
                    <a:pt x="34" y="515"/>
                  </a:cubicBezTo>
                  <a:cubicBezTo>
                    <a:pt x="67" y="615"/>
                    <a:pt x="201" y="682"/>
                    <a:pt x="301" y="715"/>
                  </a:cubicBezTo>
                  <a:lnTo>
                    <a:pt x="634" y="715"/>
                  </a:lnTo>
                  <a:cubicBezTo>
                    <a:pt x="835" y="715"/>
                    <a:pt x="1001" y="615"/>
                    <a:pt x="1035" y="415"/>
                  </a:cubicBezTo>
                  <a:cubicBezTo>
                    <a:pt x="1035" y="215"/>
                    <a:pt x="901" y="15"/>
                    <a:pt x="701" y="15"/>
                  </a:cubicBezTo>
                  <a:cubicBezTo>
                    <a:pt x="612" y="15"/>
                    <a:pt x="523" y="0"/>
                    <a:pt x="434"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5" name="Google Shape;1465;p25"/>
            <p:cNvSpPr/>
            <p:nvPr/>
          </p:nvSpPr>
          <p:spPr>
            <a:xfrm>
              <a:off x="2909338" y="1084300"/>
              <a:ext cx="45600" cy="26100"/>
            </a:xfrm>
            <a:custGeom>
              <a:avLst/>
              <a:gdLst/>
              <a:ahLst/>
              <a:cxnLst/>
              <a:rect l="l" t="t" r="r" b="b"/>
              <a:pathLst>
                <a:path w="1824" h="1044" extrusionOk="0">
                  <a:moveTo>
                    <a:pt x="953" y="1"/>
                  </a:moveTo>
                  <a:cubicBezTo>
                    <a:pt x="696" y="1"/>
                    <a:pt x="415" y="50"/>
                    <a:pt x="234" y="179"/>
                  </a:cubicBezTo>
                  <a:cubicBezTo>
                    <a:pt x="0" y="346"/>
                    <a:pt x="0" y="780"/>
                    <a:pt x="267" y="946"/>
                  </a:cubicBezTo>
                  <a:cubicBezTo>
                    <a:pt x="384" y="1014"/>
                    <a:pt x="502" y="1044"/>
                    <a:pt x="616" y="1044"/>
                  </a:cubicBezTo>
                  <a:cubicBezTo>
                    <a:pt x="1285" y="1044"/>
                    <a:pt x="1823" y="41"/>
                    <a:pt x="1168" y="12"/>
                  </a:cubicBezTo>
                  <a:cubicBezTo>
                    <a:pt x="1100" y="5"/>
                    <a:pt x="1028" y="1"/>
                    <a:pt x="953"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6" name="Google Shape;1466;p25"/>
            <p:cNvSpPr/>
            <p:nvPr/>
          </p:nvSpPr>
          <p:spPr>
            <a:xfrm>
              <a:off x="2936013" y="1147525"/>
              <a:ext cx="27550" cy="24400"/>
            </a:xfrm>
            <a:custGeom>
              <a:avLst/>
              <a:gdLst/>
              <a:ahLst/>
              <a:cxnLst/>
              <a:rect l="l" t="t" r="r" b="b"/>
              <a:pathLst>
                <a:path w="1102" h="976" extrusionOk="0">
                  <a:moveTo>
                    <a:pt x="611" y="0"/>
                  </a:moveTo>
                  <a:cubicBezTo>
                    <a:pt x="527" y="0"/>
                    <a:pt x="441" y="27"/>
                    <a:pt x="368" y="85"/>
                  </a:cubicBezTo>
                  <a:cubicBezTo>
                    <a:pt x="301" y="152"/>
                    <a:pt x="267" y="185"/>
                    <a:pt x="201" y="252"/>
                  </a:cubicBezTo>
                  <a:cubicBezTo>
                    <a:pt x="34" y="419"/>
                    <a:pt x="1" y="686"/>
                    <a:pt x="167" y="853"/>
                  </a:cubicBezTo>
                  <a:cubicBezTo>
                    <a:pt x="254" y="939"/>
                    <a:pt x="354" y="976"/>
                    <a:pt x="452" y="976"/>
                  </a:cubicBezTo>
                  <a:cubicBezTo>
                    <a:pt x="580" y="976"/>
                    <a:pt x="707" y="914"/>
                    <a:pt x="801" y="819"/>
                  </a:cubicBezTo>
                  <a:cubicBezTo>
                    <a:pt x="868" y="752"/>
                    <a:pt x="901" y="686"/>
                    <a:pt x="968" y="652"/>
                  </a:cubicBezTo>
                  <a:cubicBezTo>
                    <a:pt x="1101" y="519"/>
                    <a:pt x="1035" y="252"/>
                    <a:pt x="901" y="119"/>
                  </a:cubicBezTo>
                  <a:cubicBezTo>
                    <a:pt x="826" y="44"/>
                    <a:pt x="720" y="0"/>
                    <a:pt x="611"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7" name="Google Shape;1467;p25"/>
            <p:cNvSpPr/>
            <p:nvPr/>
          </p:nvSpPr>
          <p:spPr>
            <a:xfrm>
              <a:off x="3013563" y="1172500"/>
              <a:ext cx="26725" cy="27725"/>
            </a:xfrm>
            <a:custGeom>
              <a:avLst/>
              <a:gdLst/>
              <a:ahLst/>
              <a:cxnLst/>
              <a:rect l="l" t="t" r="r" b="b"/>
              <a:pathLst>
                <a:path w="1069" h="1109" extrusionOk="0">
                  <a:moveTo>
                    <a:pt x="629" y="0"/>
                  </a:moveTo>
                  <a:cubicBezTo>
                    <a:pt x="456" y="0"/>
                    <a:pt x="307" y="101"/>
                    <a:pt x="201" y="287"/>
                  </a:cubicBezTo>
                  <a:cubicBezTo>
                    <a:pt x="168" y="354"/>
                    <a:pt x="134" y="421"/>
                    <a:pt x="101" y="487"/>
                  </a:cubicBezTo>
                  <a:cubicBezTo>
                    <a:pt x="1" y="721"/>
                    <a:pt x="134" y="988"/>
                    <a:pt x="368" y="1088"/>
                  </a:cubicBezTo>
                  <a:cubicBezTo>
                    <a:pt x="409" y="1101"/>
                    <a:pt x="454" y="1108"/>
                    <a:pt x="500" y="1108"/>
                  </a:cubicBezTo>
                  <a:cubicBezTo>
                    <a:pt x="681" y="1108"/>
                    <a:pt x="882" y="1007"/>
                    <a:pt x="935" y="821"/>
                  </a:cubicBezTo>
                  <a:cubicBezTo>
                    <a:pt x="968" y="754"/>
                    <a:pt x="968" y="654"/>
                    <a:pt x="1002" y="587"/>
                  </a:cubicBezTo>
                  <a:cubicBezTo>
                    <a:pt x="1068" y="354"/>
                    <a:pt x="1002" y="120"/>
                    <a:pt x="768" y="20"/>
                  </a:cubicBezTo>
                  <a:cubicBezTo>
                    <a:pt x="720" y="7"/>
                    <a:pt x="674" y="0"/>
                    <a:pt x="629"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8" name="Google Shape;1468;p25"/>
            <p:cNvSpPr/>
            <p:nvPr/>
          </p:nvSpPr>
          <p:spPr>
            <a:xfrm>
              <a:off x="3402638" y="1149975"/>
              <a:ext cx="35425" cy="27425"/>
            </a:xfrm>
            <a:custGeom>
              <a:avLst/>
              <a:gdLst/>
              <a:ahLst/>
              <a:cxnLst/>
              <a:rect l="l" t="t" r="r" b="b"/>
              <a:pathLst>
                <a:path w="1417" h="1097" extrusionOk="0">
                  <a:moveTo>
                    <a:pt x="345" y="0"/>
                  </a:moveTo>
                  <a:cubicBezTo>
                    <a:pt x="133" y="0"/>
                    <a:pt x="1" y="110"/>
                    <a:pt x="116" y="454"/>
                  </a:cubicBezTo>
                  <a:cubicBezTo>
                    <a:pt x="238" y="789"/>
                    <a:pt x="582" y="1097"/>
                    <a:pt x="920" y="1097"/>
                  </a:cubicBezTo>
                  <a:cubicBezTo>
                    <a:pt x="952" y="1097"/>
                    <a:pt x="984" y="1094"/>
                    <a:pt x="1016" y="1088"/>
                  </a:cubicBezTo>
                  <a:cubicBezTo>
                    <a:pt x="1216" y="1055"/>
                    <a:pt x="1350" y="921"/>
                    <a:pt x="1383" y="755"/>
                  </a:cubicBezTo>
                  <a:cubicBezTo>
                    <a:pt x="1417" y="588"/>
                    <a:pt x="1383" y="388"/>
                    <a:pt x="1216" y="288"/>
                  </a:cubicBezTo>
                  <a:cubicBezTo>
                    <a:pt x="1045" y="193"/>
                    <a:pt x="625" y="0"/>
                    <a:pt x="345"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9" name="Google Shape;1469;p25"/>
            <p:cNvSpPr/>
            <p:nvPr/>
          </p:nvSpPr>
          <p:spPr>
            <a:xfrm>
              <a:off x="3360488" y="1195775"/>
              <a:ext cx="23375" cy="21750"/>
            </a:xfrm>
            <a:custGeom>
              <a:avLst/>
              <a:gdLst/>
              <a:ahLst/>
              <a:cxnLst/>
              <a:rect l="l" t="t" r="r" b="b"/>
              <a:pathLst>
                <a:path w="935" h="870" extrusionOk="0">
                  <a:moveTo>
                    <a:pt x="406" y="0"/>
                  </a:moveTo>
                  <a:cubicBezTo>
                    <a:pt x="335" y="0"/>
                    <a:pt x="263" y="19"/>
                    <a:pt x="201" y="57"/>
                  </a:cubicBezTo>
                  <a:cubicBezTo>
                    <a:pt x="34" y="157"/>
                    <a:pt x="0" y="357"/>
                    <a:pt x="67" y="557"/>
                  </a:cubicBezTo>
                  <a:cubicBezTo>
                    <a:pt x="67" y="590"/>
                    <a:pt x="67" y="624"/>
                    <a:pt x="100" y="657"/>
                  </a:cubicBezTo>
                  <a:cubicBezTo>
                    <a:pt x="147" y="795"/>
                    <a:pt x="304" y="870"/>
                    <a:pt x="463" y="870"/>
                  </a:cubicBezTo>
                  <a:cubicBezTo>
                    <a:pt x="534" y="870"/>
                    <a:pt x="606" y="855"/>
                    <a:pt x="668" y="824"/>
                  </a:cubicBezTo>
                  <a:cubicBezTo>
                    <a:pt x="868" y="690"/>
                    <a:pt x="934" y="424"/>
                    <a:pt x="768" y="223"/>
                  </a:cubicBezTo>
                  <a:cubicBezTo>
                    <a:pt x="768" y="190"/>
                    <a:pt x="734" y="157"/>
                    <a:pt x="701" y="157"/>
                  </a:cubicBezTo>
                  <a:cubicBezTo>
                    <a:pt x="638" y="53"/>
                    <a:pt x="524" y="0"/>
                    <a:pt x="406"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0" name="Google Shape;1470;p25"/>
            <p:cNvSpPr/>
            <p:nvPr/>
          </p:nvSpPr>
          <p:spPr>
            <a:xfrm>
              <a:off x="3290438" y="1217350"/>
              <a:ext cx="24200" cy="21875"/>
            </a:xfrm>
            <a:custGeom>
              <a:avLst/>
              <a:gdLst/>
              <a:ahLst/>
              <a:cxnLst/>
              <a:rect l="l" t="t" r="r" b="b"/>
              <a:pathLst>
                <a:path w="968" h="875" extrusionOk="0">
                  <a:moveTo>
                    <a:pt x="451" y="1"/>
                  </a:moveTo>
                  <a:cubicBezTo>
                    <a:pt x="246" y="1"/>
                    <a:pt x="84" y="169"/>
                    <a:pt x="34" y="395"/>
                  </a:cubicBezTo>
                  <a:cubicBezTo>
                    <a:pt x="34" y="395"/>
                    <a:pt x="34" y="395"/>
                    <a:pt x="34" y="428"/>
                  </a:cubicBezTo>
                  <a:cubicBezTo>
                    <a:pt x="0" y="561"/>
                    <a:pt x="134" y="761"/>
                    <a:pt x="234" y="828"/>
                  </a:cubicBezTo>
                  <a:cubicBezTo>
                    <a:pt x="309" y="858"/>
                    <a:pt x="384" y="875"/>
                    <a:pt x="456" y="875"/>
                  </a:cubicBezTo>
                  <a:cubicBezTo>
                    <a:pt x="544" y="875"/>
                    <a:pt x="627" y="850"/>
                    <a:pt x="701" y="795"/>
                  </a:cubicBezTo>
                  <a:cubicBezTo>
                    <a:pt x="701" y="761"/>
                    <a:pt x="734" y="761"/>
                    <a:pt x="734" y="761"/>
                  </a:cubicBezTo>
                  <a:cubicBezTo>
                    <a:pt x="968" y="561"/>
                    <a:pt x="934" y="194"/>
                    <a:pt x="668" y="61"/>
                  </a:cubicBezTo>
                  <a:cubicBezTo>
                    <a:pt x="592" y="19"/>
                    <a:pt x="520" y="1"/>
                    <a:pt x="451"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1" name="Google Shape;1471;p25"/>
            <p:cNvSpPr/>
            <p:nvPr/>
          </p:nvSpPr>
          <p:spPr>
            <a:xfrm>
              <a:off x="2332263" y="1238050"/>
              <a:ext cx="851450" cy="444500"/>
            </a:xfrm>
            <a:custGeom>
              <a:avLst/>
              <a:gdLst/>
              <a:ahLst/>
              <a:cxnLst/>
              <a:rect l="l" t="t" r="r" b="b"/>
              <a:pathLst>
                <a:path w="34058" h="17780" extrusionOk="0">
                  <a:moveTo>
                    <a:pt x="17012" y="0"/>
                  </a:moveTo>
                  <a:cubicBezTo>
                    <a:pt x="7639" y="0"/>
                    <a:pt x="0" y="3970"/>
                    <a:pt x="0" y="8873"/>
                  </a:cubicBezTo>
                  <a:cubicBezTo>
                    <a:pt x="0" y="13810"/>
                    <a:pt x="7639" y="17780"/>
                    <a:pt x="17012" y="17780"/>
                  </a:cubicBezTo>
                  <a:cubicBezTo>
                    <a:pt x="26419" y="17780"/>
                    <a:pt x="34058" y="13810"/>
                    <a:pt x="34058" y="8873"/>
                  </a:cubicBezTo>
                  <a:cubicBezTo>
                    <a:pt x="34058" y="3970"/>
                    <a:pt x="26419" y="0"/>
                    <a:pt x="17012"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72" name="Google Shape;1472;p25"/>
          <p:cNvGrpSpPr/>
          <p:nvPr/>
        </p:nvGrpSpPr>
        <p:grpSpPr>
          <a:xfrm rot="5113982">
            <a:off x="8389219" y="1995951"/>
            <a:ext cx="1361794" cy="879464"/>
            <a:chOff x="538050" y="1430388"/>
            <a:chExt cx="1361850" cy="879500"/>
          </a:xfrm>
        </p:grpSpPr>
        <p:sp>
          <p:nvSpPr>
            <p:cNvPr id="1473" name="Google Shape;1473;p25"/>
            <p:cNvSpPr/>
            <p:nvPr/>
          </p:nvSpPr>
          <p:spPr>
            <a:xfrm>
              <a:off x="538050" y="1430388"/>
              <a:ext cx="1361850" cy="879500"/>
            </a:xfrm>
            <a:custGeom>
              <a:avLst/>
              <a:gdLst/>
              <a:ahLst/>
              <a:cxnLst/>
              <a:rect l="l" t="t" r="r" b="b"/>
              <a:pathLst>
                <a:path w="54474" h="35180" extrusionOk="0">
                  <a:moveTo>
                    <a:pt x="44707" y="1"/>
                  </a:moveTo>
                  <a:cubicBezTo>
                    <a:pt x="44671" y="1"/>
                    <a:pt x="44635" y="2"/>
                    <a:pt x="44599" y="3"/>
                  </a:cubicBezTo>
                  <a:cubicBezTo>
                    <a:pt x="42832" y="70"/>
                    <a:pt x="41330" y="1237"/>
                    <a:pt x="40163" y="2538"/>
                  </a:cubicBezTo>
                  <a:cubicBezTo>
                    <a:pt x="38995" y="3839"/>
                    <a:pt x="37995" y="5340"/>
                    <a:pt x="36560" y="6341"/>
                  </a:cubicBezTo>
                  <a:cubicBezTo>
                    <a:pt x="35871" y="6833"/>
                    <a:pt x="34983" y="7186"/>
                    <a:pt x="34152" y="7186"/>
                  </a:cubicBezTo>
                  <a:cubicBezTo>
                    <a:pt x="33576" y="7186"/>
                    <a:pt x="33028" y="7017"/>
                    <a:pt x="32591" y="6608"/>
                  </a:cubicBezTo>
                  <a:cubicBezTo>
                    <a:pt x="31423" y="5507"/>
                    <a:pt x="31724" y="3205"/>
                    <a:pt x="30256" y="2505"/>
                  </a:cubicBezTo>
                  <a:cubicBezTo>
                    <a:pt x="30003" y="2378"/>
                    <a:pt x="29742" y="2324"/>
                    <a:pt x="29478" y="2324"/>
                  </a:cubicBezTo>
                  <a:cubicBezTo>
                    <a:pt x="28697" y="2324"/>
                    <a:pt x="27894" y="2798"/>
                    <a:pt x="27220" y="3272"/>
                  </a:cubicBezTo>
                  <a:cubicBezTo>
                    <a:pt x="26753" y="3605"/>
                    <a:pt x="26286" y="4006"/>
                    <a:pt x="26053" y="4506"/>
                  </a:cubicBezTo>
                  <a:cubicBezTo>
                    <a:pt x="25619" y="5574"/>
                    <a:pt x="26353" y="6874"/>
                    <a:pt x="25486" y="7708"/>
                  </a:cubicBezTo>
                  <a:cubicBezTo>
                    <a:pt x="25386" y="7808"/>
                    <a:pt x="25286" y="7909"/>
                    <a:pt x="25152" y="7975"/>
                  </a:cubicBezTo>
                  <a:cubicBezTo>
                    <a:pt x="24751" y="8230"/>
                    <a:pt x="24261" y="8336"/>
                    <a:pt x="23762" y="8336"/>
                  </a:cubicBezTo>
                  <a:cubicBezTo>
                    <a:pt x="23348" y="8336"/>
                    <a:pt x="22929" y="8263"/>
                    <a:pt x="22550" y="8142"/>
                  </a:cubicBezTo>
                  <a:cubicBezTo>
                    <a:pt x="21483" y="7775"/>
                    <a:pt x="20516" y="7008"/>
                    <a:pt x="19482" y="6541"/>
                  </a:cubicBezTo>
                  <a:cubicBezTo>
                    <a:pt x="18686" y="6198"/>
                    <a:pt x="17818" y="6030"/>
                    <a:pt x="16949" y="6030"/>
                  </a:cubicBezTo>
                  <a:cubicBezTo>
                    <a:pt x="15958" y="6030"/>
                    <a:pt x="14966" y="6248"/>
                    <a:pt x="14078" y="6674"/>
                  </a:cubicBezTo>
                  <a:cubicBezTo>
                    <a:pt x="12910" y="7208"/>
                    <a:pt x="11176" y="8709"/>
                    <a:pt x="11743" y="10210"/>
                  </a:cubicBezTo>
                  <a:cubicBezTo>
                    <a:pt x="12110" y="11144"/>
                    <a:pt x="13344" y="11511"/>
                    <a:pt x="13811" y="12412"/>
                  </a:cubicBezTo>
                  <a:cubicBezTo>
                    <a:pt x="14445" y="13679"/>
                    <a:pt x="13177" y="15114"/>
                    <a:pt x="11876" y="15781"/>
                  </a:cubicBezTo>
                  <a:cubicBezTo>
                    <a:pt x="10809" y="16315"/>
                    <a:pt x="9641" y="16648"/>
                    <a:pt x="8474" y="16748"/>
                  </a:cubicBezTo>
                  <a:cubicBezTo>
                    <a:pt x="7173" y="16882"/>
                    <a:pt x="5838" y="16782"/>
                    <a:pt x="4638" y="17282"/>
                  </a:cubicBezTo>
                  <a:cubicBezTo>
                    <a:pt x="3470" y="17816"/>
                    <a:pt x="2536" y="19250"/>
                    <a:pt x="3170" y="20384"/>
                  </a:cubicBezTo>
                  <a:cubicBezTo>
                    <a:pt x="3670" y="21251"/>
                    <a:pt x="4838" y="21552"/>
                    <a:pt x="5271" y="22452"/>
                  </a:cubicBezTo>
                  <a:cubicBezTo>
                    <a:pt x="5738" y="23420"/>
                    <a:pt x="5071" y="24587"/>
                    <a:pt x="4204" y="25221"/>
                  </a:cubicBezTo>
                  <a:cubicBezTo>
                    <a:pt x="3337" y="25855"/>
                    <a:pt x="2269" y="26155"/>
                    <a:pt x="1435" y="26822"/>
                  </a:cubicBezTo>
                  <a:cubicBezTo>
                    <a:pt x="601" y="27489"/>
                    <a:pt x="1" y="28690"/>
                    <a:pt x="535" y="29624"/>
                  </a:cubicBezTo>
                  <a:cubicBezTo>
                    <a:pt x="902" y="30224"/>
                    <a:pt x="1669" y="30491"/>
                    <a:pt x="2369" y="30525"/>
                  </a:cubicBezTo>
                  <a:cubicBezTo>
                    <a:pt x="2489" y="30534"/>
                    <a:pt x="2607" y="30539"/>
                    <a:pt x="2726" y="30539"/>
                  </a:cubicBezTo>
                  <a:cubicBezTo>
                    <a:pt x="4295" y="30539"/>
                    <a:pt x="5786" y="29758"/>
                    <a:pt x="7306" y="29324"/>
                  </a:cubicBezTo>
                  <a:cubicBezTo>
                    <a:pt x="7881" y="29163"/>
                    <a:pt x="8503" y="29065"/>
                    <a:pt x="9111" y="29065"/>
                  </a:cubicBezTo>
                  <a:cubicBezTo>
                    <a:pt x="10265" y="29065"/>
                    <a:pt x="11364" y="29418"/>
                    <a:pt x="11976" y="30358"/>
                  </a:cubicBezTo>
                  <a:cubicBezTo>
                    <a:pt x="12610" y="31292"/>
                    <a:pt x="12510" y="32560"/>
                    <a:pt x="12176" y="33627"/>
                  </a:cubicBezTo>
                  <a:cubicBezTo>
                    <a:pt x="12110" y="33894"/>
                    <a:pt x="12010" y="34161"/>
                    <a:pt x="12076" y="34428"/>
                  </a:cubicBezTo>
                  <a:cubicBezTo>
                    <a:pt x="12176" y="34728"/>
                    <a:pt x="12477" y="34895"/>
                    <a:pt x="12777" y="34961"/>
                  </a:cubicBezTo>
                  <a:cubicBezTo>
                    <a:pt x="13006" y="35029"/>
                    <a:pt x="13237" y="35059"/>
                    <a:pt x="13468" y="35059"/>
                  </a:cubicBezTo>
                  <a:cubicBezTo>
                    <a:pt x="14383" y="35059"/>
                    <a:pt x="15293" y="34580"/>
                    <a:pt x="16012" y="33994"/>
                  </a:cubicBezTo>
                  <a:cubicBezTo>
                    <a:pt x="16913" y="33260"/>
                    <a:pt x="17680" y="32326"/>
                    <a:pt x="18681" y="31726"/>
                  </a:cubicBezTo>
                  <a:cubicBezTo>
                    <a:pt x="19218" y="31403"/>
                    <a:pt x="19862" y="31206"/>
                    <a:pt x="20481" y="31206"/>
                  </a:cubicBezTo>
                  <a:cubicBezTo>
                    <a:pt x="21016" y="31206"/>
                    <a:pt x="21533" y="31352"/>
                    <a:pt x="21950" y="31692"/>
                  </a:cubicBezTo>
                  <a:cubicBezTo>
                    <a:pt x="22684" y="32326"/>
                    <a:pt x="22851" y="33427"/>
                    <a:pt x="23451" y="34194"/>
                  </a:cubicBezTo>
                  <a:cubicBezTo>
                    <a:pt x="23947" y="34801"/>
                    <a:pt x="24740" y="35179"/>
                    <a:pt x="25528" y="35179"/>
                  </a:cubicBezTo>
                  <a:cubicBezTo>
                    <a:pt x="25693" y="35179"/>
                    <a:pt x="25858" y="35163"/>
                    <a:pt x="26020" y="35128"/>
                  </a:cubicBezTo>
                  <a:cubicBezTo>
                    <a:pt x="26954" y="34961"/>
                    <a:pt x="27754" y="34227"/>
                    <a:pt x="28021" y="33327"/>
                  </a:cubicBezTo>
                  <a:cubicBezTo>
                    <a:pt x="28288" y="32426"/>
                    <a:pt x="28088" y="31392"/>
                    <a:pt x="28521" y="30591"/>
                  </a:cubicBezTo>
                  <a:cubicBezTo>
                    <a:pt x="28954" y="29817"/>
                    <a:pt x="29837" y="29494"/>
                    <a:pt x="30736" y="29494"/>
                  </a:cubicBezTo>
                  <a:cubicBezTo>
                    <a:pt x="31155" y="29494"/>
                    <a:pt x="31576" y="29564"/>
                    <a:pt x="31957" y="29691"/>
                  </a:cubicBezTo>
                  <a:cubicBezTo>
                    <a:pt x="33191" y="30058"/>
                    <a:pt x="34292" y="30825"/>
                    <a:pt x="35526" y="31092"/>
                  </a:cubicBezTo>
                  <a:cubicBezTo>
                    <a:pt x="35886" y="31166"/>
                    <a:pt x="36250" y="31199"/>
                    <a:pt x="36615" y="31199"/>
                  </a:cubicBezTo>
                  <a:cubicBezTo>
                    <a:pt x="37233" y="31199"/>
                    <a:pt x="37854" y="31105"/>
                    <a:pt x="38462" y="30958"/>
                  </a:cubicBezTo>
                  <a:cubicBezTo>
                    <a:pt x="39896" y="30658"/>
                    <a:pt x="41564" y="29624"/>
                    <a:pt x="41297" y="28190"/>
                  </a:cubicBezTo>
                  <a:cubicBezTo>
                    <a:pt x="41097" y="26989"/>
                    <a:pt x="39663" y="26388"/>
                    <a:pt x="39229" y="25221"/>
                  </a:cubicBezTo>
                  <a:cubicBezTo>
                    <a:pt x="38729" y="23787"/>
                    <a:pt x="40096" y="22319"/>
                    <a:pt x="41531" y="21752"/>
                  </a:cubicBezTo>
                  <a:cubicBezTo>
                    <a:pt x="42087" y="21549"/>
                    <a:pt x="42682" y="21405"/>
                    <a:pt x="43272" y="21405"/>
                  </a:cubicBezTo>
                  <a:cubicBezTo>
                    <a:pt x="43459" y="21405"/>
                    <a:pt x="43647" y="21419"/>
                    <a:pt x="43832" y="21452"/>
                  </a:cubicBezTo>
                  <a:cubicBezTo>
                    <a:pt x="44633" y="21585"/>
                    <a:pt x="45367" y="22019"/>
                    <a:pt x="46167" y="22252"/>
                  </a:cubicBezTo>
                  <a:cubicBezTo>
                    <a:pt x="46524" y="22357"/>
                    <a:pt x="46901" y="22409"/>
                    <a:pt x="47280" y="22409"/>
                  </a:cubicBezTo>
                  <a:cubicBezTo>
                    <a:pt x="48353" y="22409"/>
                    <a:pt x="49438" y="21990"/>
                    <a:pt x="50103" y="21151"/>
                  </a:cubicBezTo>
                  <a:cubicBezTo>
                    <a:pt x="51004" y="20051"/>
                    <a:pt x="50904" y="18149"/>
                    <a:pt x="49736" y="17282"/>
                  </a:cubicBezTo>
                  <a:cubicBezTo>
                    <a:pt x="49136" y="16848"/>
                    <a:pt x="48369" y="16681"/>
                    <a:pt x="47702" y="16315"/>
                  </a:cubicBezTo>
                  <a:cubicBezTo>
                    <a:pt x="47035" y="15948"/>
                    <a:pt x="46501" y="15147"/>
                    <a:pt x="46834" y="14447"/>
                  </a:cubicBezTo>
                  <a:cubicBezTo>
                    <a:pt x="46968" y="14180"/>
                    <a:pt x="47201" y="13980"/>
                    <a:pt x="47468" y="13846"/>
                  </a:cubicBezTo>
                  <a:cubicBezTo>
                    <a:pt x="48736" y="13079"/>
                    <a:pt x="50270" y="12945"/>
                    <a:pt x="51604" y="12345"/>
                  </a:cubicBezTo>
                  <a:cubicBezTo>
                    <a:pt x="52839" y="11811"/>
                    <a:pt x="53939" y="10811"/>
                    <a:pt x="54206" y="9510"/>
                  </a:cubicBezTo>
                  <a:cubicBezTo>
                    <a:pt x="54473" y="8175"/>
                    <a:pt x="53706" y="6641"/>
                    <a:pt x="52405" y="6374"/>
                  </a:cubicBezTo>
                  <a:cubicBezTo>
                    <a:pt x="52255" y="6345"/>
                    <a:pt x="52106" y="6332"/>
                    <a:pt x="51957" y="6332"/>
                  </a:cubicBezTo>
                  <a:cubicBezTo>
                    <a:pt x="50717" y="6332"/>
                    <a:pt x="49515" y="7242"/>
                    <a:pt x="48296" y="7242"/>
                  </a:cubicBezTo>
                  <a:cubicBezTo>
                    <a:pt x="48165" y="7242"/>
                    <a:pt x="48034" y="7231"/>
                    <a:pt x="47902" y="7208"/>
                  </a:cubicBezTo>
                  <a:cubicBezTo>
                    <a:pt x="47635" y="7175"/>
                    <a:pt x="47368" y="7041"/>
                    <a:pt x="47168" y="6874"/>
                  </a:cubicBezTo>
                  <a:cubicBezTo>
                    <a:pt x="46701" y="6407"/>
                    <a:pt x="46734" y="5640"/>
                    <a:pt x="47001" y="5040"/>
                  </a:cubicBezTo>
                  <a:cubicBezTo>
                    <a:pt x="47268" y="4406"/>
                    <a:pt x="47668" y="3872"/>
                    <a:pt x="47802" y="3239"/>
                  </a:cubicBezTo>
                  <a:cubicBezTo>
                    <a:pt x="48194" y="1572"/>
                    <a:pt x="46441" y="1"/>
                    <a:pt x="44707"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4" name="Google Shape;1474;p25"/>
            <p:cNvSpPr/>
            <p:nvPr/>
          </p:nvSpPr>
          <p:spPr>
            <a:xfrm>
              <a:off x="726525" y="1513838"/>
              <a:ext cx="925700" cy="687850"/>
            </a:xfrm>
            <a:custGeom>
              <a:avLst/>
              <a:gdLst/>
              <a:ahLst/>
              <a:cxnLst/>
              <a:rect l="l" t="t" r="r" b="b"/>
              <a:pathLst>
                <a:path w="37028" h="27514" extrusionOk="0">
                  <a:moveTo>
                    <a:pt x="31107" y="0"/>
                  </a:moveTo>
                  <a:cubicBezTo>
                    <a:pt x="28705" y="0"/>
                    <a:pt x="26308" y="509"/>
                    <a:pt x="23984" y="1201"/>
                  </a:cubicBezTo>
                  <a:cubicBezTo>
                    <a:pt x="18514" y="2803"/>
                    <a:pt x="13377" y="5371"/>
                    <a:pt x="8373" y="8106"/>
                  </a:cubicBezTo>
                  <a:cubicBezTo>
                    <a:pt x="7573" y="8507"/>
                    <a:pt x="6772" y="8940"/>
                    <a:pt x="6138" y="9574"/>
                  </a:cubicBezTo>
                  <a:cubicBezTo>
                    <a:pt x="5171" y="10541"/>
                    <a:pt x="4571" y="11909"/>
                    <a:pt x="3803" y="13043"/>
                  </a:cubicBezTo>
                  <a:cubicBezTo>
                    <a:pt x="2903" y="14378"/>
                    <a:pt x="1435" y="14878"/>
                    <a:pt x="568" y="16112"/>
                  </a:cubicBezTo>
                  <a:cubicBezTo>
                    <a:pt x="201" y="16646"/>
                    <a:pt x="1" y="17380"/>
                    <a:pt x="401" y="17880"/>
                  </a:cubicBezTo>
                  <a:cubicBezTo>
                    <a:pt x="901" y="18480"/>
                    <a:pt x="1902" y="18180"/>
                    <a:pt x="2669" y="18447"/>
                  </a:cubicBezTo>
                  <a:cubicBezTo>
                    <a:pt x="3503" y="18747"/>
                    <a:pt x="3870" y="19915"/>
                    <a:pt x="3370" y="20649"/>
                  </a:cubicBezTo>
                  <a:cubicBezTo>
                    <a:pt x="3103" y="21049"/>
                    <a:pt x="2669" y="21282"/>
                    <a:pt x="2302" y="21583"/>
                  </a:cubicBezTo>
                  <a:cubicBezTo>
                    <a:pt x="1935" y="21883"/>
                    <a:pt x="1602" y="22350"/>
                    <a:pt x="1735" y="22817"/>
                  </a:cubicBezTo>
                  <a:cubicBezTo>
                    <a:pt x="1835" y="23150"/>
                    <a:pt x="2136" y="23384"/>
                    <a:pt x="2436" y="23517"/>
                  </a:cubicBezTo>
                  <a:cubicBezTo>
                    <a:pt x="2861" y="23730"/>
                    <a:pt x="3353" y="23842"/>
                    <a:pt x="3841" y="23842"/>
                  </a:cubicBezTo>
                  <a:cubicBezTo>
                    <a:pt x="4042" y="23842"/>
                    <a:pt x="4242" y="23823"/>
                    <a:pt x="4437" y="23784"/>
                  </a:cubicBezTo>
                  <a:cubicBezTo>
                    <a:pt x="5104" y="23617"/>
                    <a:pt x="5738" y="23251"/>
                    <a:pt x="6372" y="23050"/>
                  </a:cubicBezTo>
                  <a:cubicBezTo>
                    <a:pt x="6643" y="22956"/>
                    <a:pt x="6941" y="22899"/>
                    <a:pt x="7233" y="22899"/>
                  </a:cubicBezTo>
                  <a:cubicBezTo>
                    <a:pt x="7661" y="22899"/>
                    <a:pt x="8076" y="23020"/>
                    <a:pt x="8373" y="23317"/>
                  </a:cubicBezTo>
                  <a:cubicBezTo>
                    <a:pt x="9307" y="24285"/>
                    <a:pt x="8307" y="26253"/>
                    <a:pt x="9307" y="27187"/>
                  </a:cubicBezTo>
                  <a:cubicBezTo>
                    <a:pt x="9562" y="27416"/>
                    <a:pt x="9875" y="27514"/>
                    <a:pt x="10202" y="27514"/>
                  </a:cubicBezTo>
                  <a:cubicBezTo>
                    <a:pt x="10731" y="27514"/>
                    <a:pt x="11297" y="27258"/>
                    <a:pt x="11709" y="26886"/>
                  </a:cubicBezTo>
                  <a:cubicBezTo>
                    <a:pt x="12343" y="26319"/>
                    <a:pt x="12776" y="25485"/>
                    <a:pt x="13410" y="24885"/>
                  </a:cubicBezTo>
                  <a:cubicBezTo>
                    <a:pt x="13837" y="24501"/>
                    <a:pt x="14427" y="24226"/>
                    <a:pt x="14972" y="24226"/>
                  </a:cubicBezTo>
                  <a:cubicBezTo>
                    <a:pt x="15279" y="24226"/>
                    <a:pt x="15571" y="24314"/>
                    <a:pt x="15812" y="24518"/>
                  </a:cubicBezTo>
                  <a:cubicBezTo>
                    <a:pt x="16179" y="24818"/>
                    <a:pt x="16312" y="25319"/>
                    <a:pt x="16646" y="25652"/>
                  </a:cubicBezTo>
                  <a:cubicBezTo>
                    <a:pt x="16942" y="25962"/>
                    <a:pt x="17345" y="26100"/>
                    <a:pt x="17759" y="26100"/>
                  </a:cubicBezTo>
                  <a:cubicBezTo>
                    <a:pt x="18326" y="26100"/>
                    <a:pt x="18915" y="25843"/>
                    <a:pt x="19281" y="25419"/>
                  </a:cubicBezTo>
                  <a:cubicBezTo>
                    <a:pt x="19882" y="24652"/>
                    <a:pt x="19948" y="23551"/>
                    <a:pt x="19681" y="22583"/>
                  </a:cubicBezTo>
                  <a:cubicBezTo>
                    <a:pt x="19548" y="22116"/>
                    <a:pt x="19348" y="21549"/>
                    <a:pt x="19615" y="21082"/>
                  </a:cubicBezTo>
                  <a:cubicBezTo>
                    <a:pt x="19748" y="20882"/>
                    <a:pt x="19948" y="20749"/>
                    <a:pt x="20182" y="20615"/>
                  </a:cubicBezTo>
                  <a:cubicBezTo>
                    <a:pt x="20688" y="20380"/>
                    <a:pt x="21252" y="20263"/>
                    <a:pt x="21817" y="20263"/>
                  </a:cubicBezTo>
                  <a:cubicBezTo>
                    <a:pt x="22295" y="20263"/>
                    <a:pt x="22774" y="20347"/>
                    <a:pt x="23217" y="20515"/>
                  </a:cubicBezTo>
                  <a:cubicBezTo>
                    <a:pt x="23718" y="20715"/>
                    <a:pt x="24185" y="21049"/>
                    <a:pt x="24718" y="21216"/>
                  </a:cubicBezTo>
                  <a:cubicBezTo>
                    <a:pt x="25015" y="21324"/>
                    <a:pt x="25327" y="21374"/>
                    <a:pt x="25640" y="21374"/>
                  </a:cubicBezTo>
                  <a:cubicBezTo>
                    <a:pt x="26876" y="21374"/>
                    <a:pt x="28135" y="20585"/>
                    <a:pt x="28588" y="19414"/>
                  </a:cubicBezTo>
                  <a:cubicBezTo>
                    <a:pt x="28688" y="19148"/>
                    <a:pt x="28755" y="18881"/>
                    <a:pt x="28688" y="18581"/>
                  </a:cubicBezTo>
                  <a:cubicBezTo>
                    <a:pt x="28621" y="18314"/>
                    <a:pt x="28454" y="18114"/>
                    <a:pt x="28254" y="17913"/>
                  </a:cubicBezTo>
                  <a:cubicBezTo>
                    <a:pt x="27620" y="17113"/>
                    <a:pt x="26853" y="16212"/>
                    <a:pt x="27053" y="15211"/>
                  </a:cubicBezTo>
                  <a:cubicBezTo>
                    <a:pt x="27220" y="14277"/>
                    <a:pt x="28254" y="13710"/>
                    <a:pt x="29188" y="13577"/>
                  </a:cubicBezTo>
                  <a:cubicBezTo>
                    <a:pt x="29423" y="13553"/>
                    <a:pt x="29658" y="13544"/>
                    <a:pt x="29892" y="13544"/>
                  </a:cubicBezTo>
                  <a:cubicBezTo>
                    <a:pt x="30453" y="13544"/>
                    <a:pt x="31012" y="13593"/>
                    <a:pt x="31561" y="13593"/>
                  </a:cubicBezTo>
                  <a:cubicBezTo>
                    <a:pt x="31727" y="13593"/>
                    <a:pt x="31892" y="13589"/>
                    <a:pt x="32057" y="13577"/>
                  </a:cubicBezTo>
                  <a:cubicBezTo>
                    <a:pt x="33024" y="13477"/>
                    <a:pt x="34058" y="13010"/>
                    <a:pt x="34359" y="12109"/>
                  </a:cubicBezTo>
                  <a:cubicBezTo>
                    <a:pt x="34926" y="10541"/>
                    <a:pt x="32924" y="8874"/>
                    <a:pt x="33425" y="7272"/>
                  </a:cubicBezTo>
                  <a:cubicBezTo>
                    <a:pt x="33691" y="6439"/>
                    <a:pt x="34492" y="5972"/>
                    <a:pt x="35192" y="5438"/>
                  </a:cubicBezTo>
                  <a:cubicBezTo>
                    <a:pt x="36126" y="4737"/>
                    <a:pt x="37027" y="3670"/>
                    <a:pt x="36827" y="2502"/>
                  </a:cubicBezTo>
                  <a:cubicBezTo>
                    <a:pt x="36593" y="1101"/>
                    <a:pt x="34992" y="434"/>
                    <a:pt x="33625" y="201"/>
                  </a:cubicBezTo>
                  <a:cubicBezTo>
                    <a:pt x="32787" y="63"/>
                    <a:pt x="31947" y="0"/>
                    <a:pt x="31107"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5" name="Google Shape;1475;p25"/>
            <p:cNvSpPr/>
            <p:nvPr/>
          </p:nvSpPr>
          <p:spPr>
            <a:xfrm>
              <a:off x="582250" y="2061613"/>
              <a:ext cx="155975" cy="105650"/>
            </a:xfrm>
            <a:custGeom>
              <a:avLst/>
              <a:gdLst/>
              <a:ahLst/>
              <a:cxnLst/>
              <a:rect l="l" t="t" r="r" b="b"/>
              <a:pathLst>
                <a:path w="6239" h="4226" extrusionOk="0">
                  <a:moveTo>
                    <a:pt x="4842" y="1"/>
                  </a:moveTo>
                  <a:cubicBezTo>
                    <a:pt x="3736" y="1"/>
                    <a:pt x="2303" y="769"/>
                    <a:pt x="1502" y="1273"/>
                  </a:cubicBezTo>
                  <a:cubicBezTo>
                    <a:pt x="835" y="1673"/>
                    <a:pt x="201" y="2240"/>
                    <a:pt x="34" y="2974"/>
                  </a:cubicBezTo>
                  <a:cubicBezTo>
                    <a:pt x="1" y="3174"/>
                    <a:pt x="1" y="3408"/>
                    <a:pt x="101" y="3574"/>
                  </a:cubicBezTo>
                  <a:cubicBezTo>
                    <a:pt x="168" y="3708"/>
                    <a:pt x="268" y="3808"/>
                    <a:pt x="401" y="3875"/>
                  </a:cubicBezTo>
                  <a:cubicBezTo>
                    <a:pt x="733" y="4096"/>
                    <a:pt x="1156" y="4225"/>
                    <a:pt x="1576" y="4225"/>
                  </a:cubicBezTo>
                  <a:cubicBezTo>
                    <a:pt x="1663" y="4225"/>
                    <a:pt x="1750" y="4220"/>
                    <a:pt x="1836" y="4208"/>
                  </a:cubicBezTo>
                  <a:cubicBezTo>
                    <a:pt x="2403" y="4142"/>
                    <a:pt x="2936" y="3808"/>
                    <a:pt x="3503" y="3541"/>
                  </a:cubicBezTo>
                  <a:cubicBezTo>
                    <a:pt x="3970" y="3308"/>
                    <a:pt x="4504" y="3107"/>
                    <a:pt x="4971" y="2841"/>
                  </a:cubicBezTo>
                  <a:cubicBezTo>
                    <a:pt x="5572" y="2507"/>
                    <a:pt x="6239" y="1907"/>
                    <a:pt x="6139" y="1139"/>
                  </a:cubicBezTo>
                  <a:cubicBezTo>
                    <a:pt x="6072" y="639"/>
                    <a:pt x="5738" y="172"/>
                    <a:pt x="5238" y="39"/>
                  </a:cubicBezTo>
                  <a:cubicBezTo>
                    <a:pt x="5112" y="13"/>
                    <a:pt x="4979" y="1"/>
                    <a:pt x="4842"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6" name="Google Shape;1476;p25"/>
            <p:cNvSpPr/>
            <p:nvPr/>
          </p:nvSpPr>
          <p:spPr>
            <a:xfrm>
              <a:off x="862450" y="2194588"/>
              <a:ext cx="60900" cy="88425"/>
            </a:xfrm>
            <a:custGeom>
              <a:avLst/>
              <a:gdLst/>
              <a:ahLst/>
              <a:cxnLst/>
              <a:rect l="l" t="t" r="r" b="b"/>
              <a:pathLst>
                <a:path w="2436" h="3537" extrusionOk="0">
                  <a:moveTo>
                    <a:pt x="1475" y="0"/>
                  </a:moveTo>
                  <a:cubicBezTo>
                    <a:pt x="1259" y="0"/>
                    <a:pt x="1056" y="88"/>
                    <a:pt x="935" y="290"/>
                  </a:cubicBezTo>
                  <a:cubicBezTo>
                    <a:pt x="568" y="824"/>
                    <a:pt x="401" y="1625"/>
                    <a:pt x="201" y="2225"/>
                  </a:cubicBezTo>
                  <a:cubicBezTo>
                    <a:pt x="101" y="2559"/>
                    <a:pt x="1" y="2959"/>
                    <a:pt x="201" y="3259"/>
                  </a:cubicBezTo>
                  <a:cubicBezTo>
                    <a:pt x="343" y="3448"/>
                    <a:pt x="585" y="3537"/>
                    <a:pt x="833" y="3537"/>
                  </a:cubicBezTo>
                  <a:cubicBezTo>
                    <a:pt x="935" y="3537"/>
                    <a:pt x="1038" y="3522"/>
                    <a:pt x="1135" y="3493"/>
                  </a:cubicBezTo>
                  <a:cubicBezTo>
                    <a:pt x="1469" y="3359"/>
                    <a:pt x="1702" y="3092"/>
                    <a:pt x="1902" y="2792"/>
                  </a:cubicBezTo>
                  <a:cubicBezTo>
                    <a:pt x="2236" y="2225"/>
                    <a:pt x="2436" y="1591"/>
                    <a:pt x="2403" y="957"/>
                  </a:cubicBezTo>
                  <a:cubicBezTo>
                    <a:pt x="2403" y="791"/>
                    <a:pt x="2403" y="624"/>
                    <a:pt x="2303" y="490"/>
                  </a:cubicBezTo>
                  <a:cubicBezTo>
                    <a:pt x="2143" y="192"/>
                    <a:pt x="1795" y="0"/>
                    <a:pt x="1475"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77" name="Google Shape;1477;p25"/>
          <p:cNvGrpSpPr/>
          <p:nvPr/>
        </p:nvGrpSpPr>
        <p:grpSpPr>
          <a:xfrm>
            <a:off x="8145322" y="-97669"/>
            <a:ext cx="941093" cy="660496"/>
            <a:chOff x="8145322" y="-97669"/>
            <a:chExt cx="941093" cy="660496"/>
          </a:xfrm>
        </p:grpSpPr>
        <p:sp>
          <p:nvSpPr>
            <p:cNvPr id="1478" name="Google Shape;1478;p25"/>
            <p:cNvSpPr/>
            <p:nvPr/>
          </p:nvSpPr>
          <p:spPr>
            <a:xfrm rot="-2542547" flipH="1">
              <a:off x="8500418" y="81605"/>
              <a:ext cx="203861" cy="11617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9" name="Google Shape;1479;p25"/>
            <p:cNvSpPr/>
            <p:nvPr/>
          </p:nvSpPr>
          <p:spPr>
            <a:xfrm rot="-4689059" flipH="1">
              <a:off x="8140206" y="126102"/>
              <a:ext cx="156331" cy="116499"/>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0" name="Google Shape;1480;p25"/>
            <p:cNvSpPr/>
            <p:nvPr/>
          </p:nvSpPr>
          <p:spPr>
            <a:xfrm rot="-2886029" flipH="1">
              <a:off x="8286619" y="-41018"/>
              <a:ext cx="203945" cy="116199"/>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1" name="Google Shape;1481;p25"/>
            <p:cNvSpPr/>
            <p:nvPr/>
          </p:nvSpPr>
          <p:spPr>
            <a:xfrm rot="-5930150" flipH="1">
              <a:off x="8308014" y="316892"/>
              <a:ext cx="189448" cy="71026"/>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2" name="Google Shape;1482;p25"/>
            <p:cNvSpPr/>
            <p:nvPr/>
          </p:nvSpPr>
          <p:spPr>
            <a:xfrm rot="-5933377" flipH="1">
              <a:off x="8179512" y="463414"/>
              <a:ext cx="118423" cy="71026"/>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3" name="Google Shape;1483;p25"/>
            <p:cNvSpPr/>
            <p:nvPr/>
          </p:nvSpPr>
          <p:spPr>
            <a:xfrm rot="-261253" flipH="1">
              <a:off x="8576597" y="316833"/>
              <a:ext cx="118542" cy="71006"/>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4" name="Google Shape;1484;p25"/>
            <p:cNvSpPr/>
            <p:nvPr/>
          </p:nvSpPr>
          <p:spPr>
            <a:xfrm rot="-1854841" flipH="1">
              <a:off x="8839916" y="135394"/>
              <a:ext cx="118540" cy="7105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5" name="Google Shape;1485;p25"/>
            <p:cNvSpPr/>
            <p:nvPr/>
          </p:nvSpPr>
          <p:spPr>
            <a:xfrm rot="-2542547" flipH="1">
              <a:off x="8888334" y="312132"/>
              <a:ext cx="203861" cy="62236"/>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86" name="Google Shape;1486;p25"/>
          <p:cNvGrpSpPr/>
          <p:nvPr/>
        </p:nvGrpSpPr>
        <p:grpSpPr>
          <a:xfrm rot="4613443">
            <a:off x="-747983" y="2680630"/>
            <a:ext cx="1684482" cy="782693"/>
            <a:chOff x="1884850" y="3105525"/>
            <a:chExt cx="1684550" cy="782725"/>
          </a:xfrm>
        </p:grpSpPr>
        <p:sp>
          <p:nvSpPr>
            <p:cNvPr id="1487" name="Google Shape;1487;p25"/>
            <p:cNvSpPr/>
            <p:nvPr/>
          </p:nvSpPr>
          <p:spPr>
            <a:xfrm>
              <a:off x="1884850" y="3345325"/>
              <a:ext cx="1005750" cy="542925"/>
            </a:xfrm>
            <a:custGeom>
              <a:avLst/>
              <a:gdLst/>
              <a:ahLst/>
              <a:cxnLst/>
              <a:rect l="l" t="t" r="r" b="b"/>
              <a:pathLst>
                <a:path w="40230" h="21717" extrusionOk="0">
                  <a:moveTo>
                    <a:pt x="20115" y="1"/>
                  </a:moveTo>
                  <a:cubicBezTo>
                    <a:pt x="10742" y="1"/>
                    <a:pt x="2869" y="3470"/>
                    <a:pt x="634" y="8140"/>
                  </a:cubicBezTo>
                  <a:lnTo>
                    <a:pt x="1" y="8140"/>
                  </a:lnTo>
                  <a:lnTo>
                    <a:pt x="1" y="10842"/>
                  </a:lnTo>
                  <a:cubicBezTo>
                    <a:pt x="1" y="16846"/>
                    <a:pt x="9007" y="21717"/>
                    <a:pt x="20115" y="21717"/>
                  </a:cubicBezTo>
                  <a:cubicBezTo>
                    <a:pt x="31223" y="21717"/>
                    <a:pt x="40229" y="16846"/>
                    <a:pt x="40229" y="10842"/>
                  </a:cubicBezTo>
                  <a:lnTo>
                    <a:pt x="40229" y="8140"/>
                  </a:lnTo>
                  <a:lnTo>
                    <a:pt x="39595" y="8140"/>
                  </a:lnTo>
                  <a:cubicBezTo>
                    <a:pt x="37361" y="3470"/>
                    <a:pt x="29488" y="1"/>
                    <a:pt x="2011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8" name="Google Shape;1488;p25"/>
            <p:cNvSpPr/>
            <p:nvPr/>
          </p:nvSpPr>
          <p:spPr>
            <a:xfrm>
              <a:off x="1884850" y="3280300"/>
              <a:ext cx="1005750" cy="542900"/>
            </a:xfrm>
            <a:custGeom>
              <a:avLst/>
              <a:gdLst/>
              <a:ahLst/>
              <a:cxnLst/>
              <a:rect l="l" t="t" r="r" b="b"/>
              <a:pathLst>
                <a:path w="40230" h="21716" extrusionOk="0">
                  <a:moveTo>
                    <a:pt x="20115" y="0"/>
                  </a:moveTo>
                  <a:cubicBezTo>
                    <a:pt x="9007" y="0"/>
                    <a:pt x="1" y="4870"/>
                    <a:pt x="1" y="10875"/>
                  </a:cubicBezTo>
                  <a:cubicBezTo>
                    <a:pt x="1" y="16846"/>
                    <a:pt x="9007" y="21716"/>
                    <a:pt x="20115" y="21716"/>
                  </a:cubicBezTo>
                  <a:cubicBezTo>
                    <a:pt x="31223" y="21716"/>
                    <a:pt x="40229" y="16846"/>
                    <a:pt x="40229" y="10875"/>
                  </a:cubicBezTo>
                  <a:cubicBezTo>
                    <a:pt x="40229" y="4870"/>
                    <a:pt x="31223" y="0"/>
                    <a:pt x="20115"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9" name="Google Shape;1489;p25"/>
            <p:cNvSpPr/>
            <p:nvPr/>
          </p:nvSpPr>
          <p:spPr>
            <a:xfrm>
              <a:off x="1909025" y="3304475"/>
              <a:ext cx="958225" cy="495375"/>
            </a:xfrm>
            <a:custGeom>
              <a:avLst/>
              <a:gdLst/>
              <a:ahLst/>
              <a:cxnLst/>
              <a:rect l="l" t="t" r="r" b="b"/>
              <a:pathLst>
                <a:path w="38329" h="19815" extrusionOk="0">
                  <a:moveTo>
                    <a:pt x="19148" y="367"/>
                  </a:moveTo>
                  <a:cubicBezTo>
                    <a:pt x="29355" y="367"/>
                    <a:pt x="37928" y="4737"/>
                    <a:pt x="37928" y="9908"/>
                  </a:cubicBezTo>
                  <a:cubicBezTo>
                    <a:pt x="37928" y="15078"/>
                    <a:pt x="29322" y="19448"/>
                    <a:pt x="19148" y="19448"/>
                  </a:cubicBezTo>
                  <a:cubicBezTo>
                    <a:pt x="8974" y="19448"/>
                    <a:pt x="368" y="15078"/>
                    <a:pt x="368" y="9908"/>
                  </a:cubicBezTo>
                  <a:cubicBezTo>
                    <a:pt x="368" y="4737"/>
                    <a:pt x="8974" y="367"/>
                    <a:pt x="19148" y="367"/>
                  </a:cubicBezTo>
                  <a:close/>
                  <a:moveTo>
                    <a:pt x="19148" y="0"/>
                  </a:moveTo>
                  <a:cubicBezTo>
                    <a:pt x="8774" y="0"/>
                    <a:pt x="1" y="4537"/>
                    <a:pt x="1" y="9908"/>
                  </a:cubicBezTo>
                  <a:cubicBezTo>
                    <a:pt x="1" y="15278"/>
                    <a:pt x="8774" y="19815"/>
                    <a:pt x="19148" y="19815"/>
                  </a:cubicBezTo>
                  <a:cubicBezTo>
                    <a:pt x="29555" y="19815"/>
                    <a:pt x="38328" y="15278"/>
                    <a:pt x="38328" y="9908"/>
                  </a:cubicBezTo>
                  <a:cubicBezTo>
                    <a:pt x="38328" y="4537"/>
                    <a:pt x="29555" y="0"/>
                    <a:pt x="19148"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0" name="Google Shape;1490;p25"/>
            <p:cNvSpPr/>
            <p:nvPr/>
          </p:nvSpPr>
          <p:spPr>
            <a:xfrm>
              <a:off x="1971575" y="3336175"/>
              <a:ext cx="832300" cy="431150"/>
            </a:xfrm>
            <a:custGeom>
              <a:avLst/>
              <a:gdLst/>
              <a:ahLst/>
              <a:cxnLst/>
              <a:rect l="l" t="t" r="r" b="b"/>
              <a:pathLst>
                <a:path w="33292" h="17246" extrusionOk="0">
                  <a:moveTo>
                    <a:pt x="16646" y="400"/>
                  </a:moveTo>
                  <a:cubicBezTo>
                    <a:pt x="25452" y="400"/>
                    <a:pt x="32924" y="4170"/>
                    <a:pt x="32924" y="8640"/>
                  </a:cubicBezTo>
                  <a:cubicBezTo>
                    <a:pt x="32924" y="13109"/>
                    <a:pt x="25452" y="16879"/>
                    <a:pt x="16646" y="16879"/>
                  </a:cubicBezTo>
                  <a:cubicBezTo>
                    <a:pt x="7840" y="16879"/>
                    <a:pt x="401" y="13109"/>
                    <a:pt x="401" y="8640"/>
                  </a:cubicBezTo>
                  <a:cubicBezTo>
                    <a:pt x="401" y="4170"/>
                    <a:pt x="7840" y="400"/>
                    <a:pt x="16646" y="400"/>
                  </a:cubicBezTo>
                  <a:close/>
                  <a:moveTo>
                    <a:pt x="16646" y="0"/>
                  </a:moveTo>
                  <a:cubicBezTo>
                    <a:pt x="7639" y="0"/>
                    <a:pt x="1" y="3970"/>
                    <a:pt x="1" y="8640"/>
                  </a:cubicBezTo>
                  <a:cubicBezTo>
                    <a:pt x="1" y="13310"/>
                    <a:pt x="7639" y="17246"/>
                    <a:pt x="16646" y="17246"/>
                  </a:cubicBezTo>
                  <a:cubicBezTo>
                    <a:pt x="25652" y="17246"/>
                    <a:pt x="33291" y="13310"/>
                    <a:pt x="33291" y="8640"/>
                  </a:cubicBezTo>
                  <a:cubicBezTo>
                    <a:pt x="33291" y="3970"/>
                    <a:pt x="25686" y="0"/>
                    <a:pt x="16646"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1" name="Google Shape;1491;p25"/>
            <p:cNvSpPr/>
            <p:nvPr/>
          </p:nvSpPr>
          <p:spPr>
            <a:xfrm>
              <a:off x="2034950" y="3368675"/>
              <a:ext cx="705525" cy="366125"/>
            </a:xfrm>
            <a:custGeom>
              <a:avLst/>
              <a:gdLst/>
              <a:ahLst/>
              <a:cxnLst/>
              <a:rect l="l" t="t" r="r" b="b"/>
              <a:pathLst>
                <a:path w="28221" h="14645" extrusionOk="0">
                  <a:moveTo>
                    <a:pt x="14111" y="368"/>
                  </a:moveTo>
                  <a:cubicBezTo>
                    <a:pt x="21550" y="368"/>
                    <a:pt x="27854" y="3570"/>
                    <a:pt x="27854" y="7340"/>
                  </a:cubicBezTo>
                  <a:cubicBezTo>
                    <a:pt x="27854" y="11109"/>
                    <a:pt x="21550" y="14278"/>
                    <a:pt x="14111" y="14278"/>
                  </a:cubicBezTo>
                  <a:cubicBezTo>
                    <a:pt x="6672" y="14278"/>
                    <a:pt x="368" y="11109"/>
                    <a:pt x="368" y="7340"/>
                  </a:cubicBezTo>
                  <a:cubicBezTo>
                    <a:pt x="368" y="3570"/>
                    <a:pt x="6672" y="368"/>
                    <a:pt x="14111" y="368"/>
                  </a:cubicBezTo>
                  <a:close/>
                  <a:moveTo>
                    <a:pt x="14111" y="1"/>
                  </a:moveTo>
                  <a:cubicBezTo>
                    <a:pt x="6472" y="1"/>
                    <a:pt x="1" y="3370"/>
                    <a:pt x="1" y="7340"/>
                  </a:cubicBezTo>
                  <a:cubicBezTo>
                    <a:pt x="1" y="11309"/>
                    <a:pt x="6472" y="14645"/>
                    <a:pt x="14111" y="14645"/>
                  </a:cubicBezTo>
                  <a:cubicBezTo>
                    <a:pt x="21750" y="14645"/>
                    <a:pt x="28221" y="11309"/>
                    <a:pt x="28221" y="7340"/>
                  </a:cubicBezTo>
                  <a:cubicBezTo>
                    <a:pt x="28221" y="3370"/>
                    <a:pt x="21750" y="1"/>
                    <a:pt x="1411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2" name="Google Shape;1492;p25"/>
            <p:cNvSpPr/>
            <p:nvPr/>
          </p:nvSpPr>
          <p:spPr>
            <a:xfrm>
              <a:off x="2098325" y="3401200"/>
              <a:ext cx="578775" cy="301075"/>
            </a:xfrm>
            <a:custGeom>
              <a:avLst/>
              <a:gdLst/>
              <a:ahLst/>
              <a:cxnLst/>
              <a:rect l="l" t="t" r="r" b="b"/>
              <a:pathLst>
                <a:path w="23151" h="12043" extrusionOk="0">
                  <a:moveTo>
                    <a:pt x="11576" y="368"/>
                  </a:moveTo>
                  <a:cubicBezTo>
                    <a:pt x="17647" y="368"/>
                    <a:pt x="22784" y="2970"/>
                    <a:pt x="22784" y="6039"/>
                  </a:cubicBezTo>
                  <a:cubicBezTo>
                    <a:pt x="22784" y="9107"/>
                    <a:pt x="17647" y="11676"/>
                    <a:pt x="11576" y="11676"/>
                  </a:cubicBezTo>
                  <a:cubicBezTo>
                    <a:pt x="5505" y="11676"/>
                    <a:pt x="368" y="9107"/>
                    <a:pt x="368" y="6039"/>
                  </a:cubicBezTo>
                  <a:cubicBezTo>
                    <a:pt x="368" y="2970"/>
                    <a:pt x="5505" y="368"/>
                    <a:pt x="11576" y="368"/>
                  </a:cubicBezTo>
                  <a:close/>
                  <a:moveTo>
                    <a:pt x="11576" y="1"/>
                  </a:moveTo>
                  <a:cubicBezTo>
                    <a:pt x="5305" y="1"/>
                    <a:pt x="1" y="2770"/>
                    <a:pt x="1" y="6039"/>
                  </a:cubicBezTo>
                  <a:cubicBezTo>
                    <a:pt x="1" y="9308"/>
                    <a:pt x="5305" y="12043"/>
                    <a:pt x="11576" y="12043"/>
                  </a:cubicBezTo>
                  <a:cubicBezTo>
                    <a:pt x="17847" y="12043"/>
                    <a:pt x="23151" y="9308"/>
                    <a:pt x="23151" y="6039"/>
                  </a:cubicBezTo>
                  <a:cubicBezTo>
                    <a:pt x="23151" y="2770"/>
                    <a:pt x="17847" y="1"/>
                    <a:pt x="11576"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3" name="Google Shape;1493;p25"/>
            <p:cNvSpPr/>
            <p:nvPr/>
          </p:nvSpPr>
          <p:spPr>
            <a:xfrm>
              <a:off x="2161725" y="3433725"/>
              <a:ext cx="452850" cy="236875"/>
            </a:xfrm>
            <a:custGeom>
              <a:avLst/>
              <a:gdLst/>
              <a:ahLst/>
              <a:cxnLst/>
              <a:rect l="l" t="t" r="r" b="b"/>
              <a:pathLst>
                <a:path w="18114" h="9475" extrusionOk="0">
                  <a:moveTo>
                    <a:pt x="9040" y="368"/>
                  </a:moveTo>
                  <a:cubicBezTo>
                    <a:pt x="13743" y="368"/>
                    <a:pt x="17713" y="2369"/>
                    <a:pt x="17713" y="4738"/>
                  </a:cubicBezTo>
                  <a:cubicBezTo>
                    <a:pt x="17713" y="7106"/>
                    <a:pt x="13743" y="9074"/>
                    <a:pt x="9040" y="9074"/>
                  </a:cubicBezTo>
                  <a:cubicBezTo>
                    <a:pt x="4337" y="9074"/>
                    <a:pt x="367" y="7073"/>
                    <a:pt x="367" y="4738"/>
                  </a:cubicBezTo>
                  <a:cubicBezTo>
                    <a:pt x="367" y="2369"/>
                    <a:pt x="4337" y="368"/>
                    <a:pt x="9040" y="368"/>
                  </a:cubicBezTo>
                  <a:close/>
                  <a:moveTo>
                    <a:pt x="9040" y="1"/>
                  </a:moveTo>
                  <a:cubicBezTo>
                    <a:pt x="4136" y="1"/>
                    <a:pt x="0" y="2169"/>
                    <a:pt x="0" y="4738"/>
                  </a:cubicBezTo>
                  <a:cubicBezTo>
                    <a:pt x="0" y="7306"/>
                    <a:pt x="4136" y="9474"/>
                    <a:pt x="9040" y="9474"/>
                  </a:cubicBezTo>
                  <a:cubicBezTo>
                    <a:pt x="13943" y="9474"/>
                    <a:pt x="18113" y="7306"/>
                    <a:pt x="18113" y="4738"/>
                  </a:cubicBezTo>
                  <a:cubicBezTo>
                    <a:pt x="18113" y="2169"/>
                    <a:pt x="13943" y="1"/>
                    <a:pt x="9040"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4" name="Google Shape;1494;p25"/>
            <p:cNvSpPr/>
            <p:nvPr/>
          </p:nvSpPr>
          <p:spPr>
            <a:xfrm>
              <a:off x="2224250" y="3466250"/>
              <a:ext cx="326925" cy="171825"/>
            </a:xfrm>
            <a:custGeom>
              <a:avLst/>
              <a:gdLst/>
              <a:ahLst/>
              <a:cxnLst/>
              <a:rect l="l" t="t" r="r" b="b"/>
              <a:pathLst>
                <a:path w="13077" h="6873" extrusionOk="0">
                  <a:moveTo>
                    <a:pt x="6539" y="368"/>
                  </a:moveTo>
                  <a:cubicBezTo>
                    <a:pt x="9808" y="368"/>
                    <a:pt x="12710" y="1802"/>
                    <a:pt x="12710" y="3437"/>
                  </a:cubicBezTo>
                  <a:cubicBezTo>
                    <a:pt x="12710" y="5071"/>
                    <a:pt x="9808" y="6472"/>
                    <a:pt x="6539" y="6472"/>
                  </a:cubicBezTo>
                  <a:cubicBezTo>
                    <a:pt x="3270" y="6472"/>
                    <a:pt x="401" y="5071"/>
                    <a:pt x="401" y="3437"/>
                  </a:cubicBezTo>
                  <a:cubicBezTo>
                    <a:pt x="401" y="1802"/>
                    <a:pt x="3270" y="368"/>
                    <a:pt x="6539" y="368"/>
                  </a:cubicBezTo>
                  <a:close/>
                  <a:moveTo>
                    <a:pt x="6539" y="1"/>
                  </a:moveTo>
                  <a:cubicBezTo>
                    <a:pt x="3003" y="1"/>
                    <a:pt x="1" y="1569"/>
                    <a:pt x="1" y="3437"/>
                  </a:cubicBezTo>
                  <a:cubicBezTo>
                    <a:pt x="1" y="5305"/>
                    <a:pt x="3003" y="6872"/>
                    <a:pt x="6539" y="6872"/>
                  </a:cubicBezTo>
                  <a:cubicBezTo>
                    <a:pt x="10075" y="6872"/>
                    <a:pt x="13077" y="5305"/>
                    <a:pt x="13077" y="3437"/>
                  </a:cubicBezTo>
                  <a:cubicBezTo>
                    <a:pt x="13077" y="1569"/>
                    <a:pt x="10075" y="1"/>
                    <a:pt x="6539"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5" name="Google Shape;1495;p25"/>
            <p:cNvSpPr/>
            <p:nvPr/>
          </p:nvSpPr>
          <p:spPr>
            <a:xfrm>
              <a:off x="2287650" y="3497950"/>
              <a:ext cx="200150" cy="107600"/>
            </a:xfrm>
            <a:custGeom>
              <a:avLst/>
              <a:gdLst/>
              <a:ahLst/>
              <a:cxnLst/>
              <a:rect l="l" t="t" r="r" b="b"/>
              <a:pathLst>
                <a:path w="8006" h="4304" extrusionOk="0">
                  <a:moveTo>
                    <a:pt x="4003" y="401"/>
                  </a:moveTo>
                  <a:cubicBezTo>
                    <a:pt x="5938" y="401"/>
                    <a:pt x="7639" y="1201"/>
                    <a:pt x="7639" y="2169"/>
                  </a:cubicBezTo>
                  <a:cubicBezTo>
                    <a:pt x="7639" y="3103"/>
                    <a:pt x="5938" y="3936"/>
                    <a:pt x="4003" y="3936"/>
                  </a:cubicBezTo>
                  <a:cubicBezTo>
                    <a:pt x="2068" y="3936"/>
                    <a:pt x="367" y="3103"/>
                    <a:pt x="367" y="2169"/>
                  </a:cubicBezTo>
                  <a:cubicBezTo>
                    <a:pt x="367" y="1201"/>
                    <a:pt x="2068" y="401"/>
                    <a:pt x="4003" y="401"/>
                  </a:cubicBezTo>
                  <a:close/>
                  <a:moveTo>
                    <a:pt x="4003" y="0"/>
                  </a:moveTo>
                  <a:cubicBezTo>
                    <a:pt x="1801" y="0"/>
                    <a:pt x="0" y="968"/>
                    <a:pt x="0" y="2169"/>
                  </a:cubicBezTo>
                  <a:cubicBezTo>
                    <a:pt x="0" y="3336"/>
                    <a:pt x="1801" y="4303"/>
                    <a:pt x="4003" y="4303"/>
                  </a:cubicBezTo>
                  <a:cubicBezTo>
                    <a:pt x="6204" y="4303"/>
                    <a:pt x="8006" y="3336"/>
                    <a:pt x="8006" y="2169"/>
                  </a:cubicBezTo>
                  <a:cubicBezTo>
                    <a:pt x="8006" y="968"/>
                    <a:pt x="6204" y="0"/>
                    <a:pt x="4003"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6" name="Google Shape;1496;p25"/>
            <p:cNvSpPr/>
            <p:nvPr/>
          </p:nvSpPr>
          <p:spPr>
            <a:xfrm>
              <a:off x="2506950" y="3168875"/>
              <a:ext cx="1029100" cy="575700"/>
            </a:xfrm>
            <a:custGeom>
              <a:avLst/>
              <a:gdLst/>
              <a:ahLst/>
              <a:cxnLst/>
              <a:rect l="l" t="t" r="r" b="b"/>
              <a:pathLst>
                <a:path w="41164" h="23028" extrusionOk="0">
                  <a:moveTo>
                    <a:pt x="15438" y="0"/>
                  </a:moveTo>
                  <a:cubicBezTo>
                    <a:pt x="9655" y="0"/>
                    <a:pt x="4857" y="1621"/>
                    <a:pt x="2603" y="4457"/>
                  </a:cubicBezTo>
                  <a:lnTo>
                    <a:pt x="2002" y="4290"/>
                  </a:lnTo>
                  <a:lnTo>
                    <a:pt x="1369" y="6959"/>
                  </a:lnTo>
                  <a:cubicBezTo>
                    <a:pt x="1" y="12796"/>
                    <a:pt x="7673" y="19568"/>
                    <a:pt x="18481" y="22070"/>
                  </a:cubicBezTo>
                  <a:cubicBezTo>
                    <a:pt x="21261" y="22720"/>
                    <a:pt x="23978" y="23028"/>
                    <a:pt x="26503" y="23028"/>
                  </a:cubicBezTo>
                  <a:cubicBezTo>
                    <a:pt x="33824" y="23028"/>
                    <a:pt x="39538" y="20439"/>
                    <a:pt x="40530" y="16099"/>
                  </a:cubicBezTo>
                  <a:lnTo>
                    <a:pt x="41164" y="13430"/>
                  </a:lnTo>
                  <a:lnTo>
                    <a:pt x="40530" y="13297"/>
                  </a:lnTo>
                  <a:cubicBezTo>
                    <a:pt x="39429" y="8226"/>
                    <a:pt x="32558" y="3089"/>
                    <a:pt x="23418" y="955"/>
                  </a:cubicBezTo>
                  <a:cubicBezTo>
                    <a:pt x="20657" y="307"/>
                    <a:pt x="17954" y="0"/>
                    <a:pt x="15438"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7" name="Google Shape;1497;p25"/>
            <p:cNvSpPr/>
            <p:nvPr/>
          </p:nvSpPr>
          <p:spPr>
            <a:xfrm>
              <a:off x="2521975" y="3105525"/>
              <a:ext cx="1047425" cy="576025"/>
            </a:xfrm>
            <a:custGeom>
              <a:avLst/>
              <a:gdLst/>
              <a:ahLst/>
              <a:cxnLst/>
              <a:rect l="l" t="t" r="r" b="b"/>
              <a:pathLst>
                <a:path w="41897" h="23041" extrusionOk="0">
                  <a:moveTo>
                    <a:pt x="15435" y="1"/>
                  </a:moveTo>
                  <a:cubicBezTo>
                    <a:pt x="8094" y="1"/>
                    <a:pt x="2362" y="2609"/>
                    <a:pt x="1368" y="6958"/>
                  </a:cubicBezTo>
                  <a:cubicBezTo>
                    <a:pt x="0" y="12795"/>
                    <a:pt x="7639" y="19567"/>
                    <a:pt x="18480" y="22102"/>
                  </a:cubicBezTo>
                  <a:cubicBezTo>
                    <a:pt x="21230" y="22739"/>
                    <a:pt x="23920" y="23040"/>
                    <a:pt x="26425" y="23040"/>
                  </a:cubicBezTo>
                  <a:cubicBezTo>
                    <a:pt x="33762" y="23040"/>
                    <a:pt x="39510" y="20450"/>
                    <a:pt x="40529" y="16098"/>
                  </a:cubicBezTo>
                  <a:cubicBezTo>
                    <a:pt x="41897" y="10260"/>
                    <a:pt x="34225" y="3489"/>
                    <a:pt x="23417" y="953"/>
                  </a:cubicBezTo>
                  <a:cubicBezTo>
                    <a:pt x="20652" y="307"/>
                    <a:pt x="17949" y="1"/>
                    <a:pt x="1543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8" name="Google Shape;1498;p25"/>
            <p:cNvSpPr/>
            <p:nvPr/>
          </p:nvSpPr>
          <p:spPr>
            <a:xfrm>
              <a:off x="2548650" y="3129975"/>
              <a:ext cx="994075" cy="527825"/>
            </a:xfrm>
            <a:custGeom>
              <a:avLst/>
              <a:gdLst/>
              <a:ahLst/>
              <a:cxnLst/>
              <a:rect l="l" t="t" r="r" b="b"/>
              <a:pathLst>
                <a:path w="39763" h="21113" extrusionOk="0">
                  <a:moveTo>
                    <a:pt x="14372" y="361"/>
                  </a:moveTo>
                  <a:cubicBezTo>
                    <a:pt x="16795" y="361"/>
                    <a:pt x="19402" y="654"/>
                    <a:pt x="22050" y="1276"/>
                  </a:cubicBezTo>
                  <a:cubicBezTo>
                    <a:pt x="31957" y="3578"/>
                    <a:pt x="39362" y="9782"/>
                    <a:pt x="38161" y="14819"/>
                  </a:cubicBezTo>
                  <a:cubicBezTo>
                    <a:pt x="37305" y="18515"/>
                    <a:pt x="32031" y="20738"/>
                    <a:pt x="25371" y="20738"/>
                  </a:cubicBezTo>
                  <a:cubicBezTo>
                    <a:pt x="22953" y="20738"/>
                    <a:pt x="20352" y="20445"/>
                    <a:pt x="17713" y="19823"/>
                  </a:cubicBezTo>
                  <a:cubicBezTo>
                    <a:pt x="7806" y="17521"/>
                    <a:pt x="401" y="11317"/>
                    <a:pt x="1569" y="6280"/>
                  </a:cubicBezTo>
                  <a:cubicBezTo>
                    <a:pt x="2425" y="2585"/>
                    <a:pt x="7699" y="361"/>
                    <a:pt x="14372" y="361"/>
                  </a:cubicBezTo>
                  <a:close/>
                  <a:moveTo>
                    <a:pt x="14452" y="0"/>
                  </a:moveTo>
                  <a:cubicBezTo>
                    <a:pt x="7581" y="0"/>
                    <a:pt x="2114" y="2334"/>
                    <a:pt x="1202" y="6180"/>
                  </a:cubicBezTo>
                  <a:cubicBezTo>
                    <a:pt x="1" y="11417"/>
                    <a:pt x="7506" y="17855"/>
                    <a:pt x="17613" y="20223"/>
                  </a:cubicBezTo>
                  <a:cubicBezTo>
                    <a:pt x="20238" y="20828"/>
                    <a:pt x="22824" y="21112"/>
                    <a:pt x="25237" y="21112"/>
                  </a:cubicBezTo>
                  <a:cubicBezTo>
                    <a:pt x="32149" y="21112"/>
                    <a:pt x="37638" y="18776"/>
                    <a:pt x="38528" y="14919"/>
                  </a:cubicBezTo>
                  <a:cubicBezTo>
                    <a:pt x="39763" y="9682"/>
                    <a:pt x="32257" y="3244"/>
                    <a:pt x="22117" y="909"/>
                  </a:cubicBezTo>
                  <a:cubicBezTo>
                    <a:pt x="19479" y="291"/>
                    <a:pt x="16878" y="0"/>
                    <a:pt x="14452"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9" name="Google Shape;1499;p25"/>
            <p:cNvSpPr/>
            <p:nvPr/>
          </p:nvSpPr>
          <p:spPr>
            <a:xfrm>
              <a:off x="2613700" y="3164125"/>
              <a:ext cx="863975" cy="459200"/>
            </a:xfrm>
            <a:custGeom>
              <a:avLst/>
              <a:gdLst/>
              <a:ahLst/>
              <a:cxnLst/>
              <a:rect l="l" t="t" r="r" b="b"/>
              <a:pathLst>
                <a:path w="34559" h="18368" extrusionOk="0">
                  <a:moveTo>
                    <a:pt x="12504" y="379"/>
                  </a:moveTo>
                  <a:cubicBezTo>
                    <a:pt x="14601" y="379"/>
                    <a:pt x="16858" y="634"/>
                    <a:pt x="19148" y="1178"/>
                  </a:cubicBezTo>
                  <a:cubicBezTo>
                    <a:pt x="27754" y="3179"/>
                    <a:pt x="34125" y="8550"/>
                    <a:pt x="33124" y="12886"/>
                  </a:cubicBezTo>
                  <a:cubicBezTo>
                    <a:pt x="32364" y="16075"/>
                    <a:pt x="27779" y="18002"/>
                    <a:pt x="21996" y="18002"/>
                  </a:cubicBezTo>
                  <a:cubicBezTo>
                    <a:pt x="19915" y="18002"/>
                    <a:pt x="17680" y="17752"/>
                    <a:pt x="15412" y="17223"/>
                  </a:cubicBezTo>
                  <a:cubicBezTo>
                    <a:pt x="6806" y="15221"/>
                    <a:pt x="434" y="9851"/>
                    <a:pt x="1435" y="5481"/>
                  </a:cubicBezTo>
                  <a:cubicBezTo>
                    <a:pt x="2193" y="2303"/>
                    <a:pt x="6749" y="379"/>
                    <a:pt x="12504" y="379"/>
                  </a:cubicBezTo>
                  <a:close/>
                  <a:moveTo>
                    <a:pt x="12610" y="0"/>
                  </a:moveTo>
                  <a:cubicBezTo>
                    <a:pt x="6617" y="0"/>
                    <a:pt x="1858" y="2031"/>
                    <a:pt x="1068" y="5414"/>
                  </a:cubicBezTo>
                  <a:cubicBezTo>
                    <a:pt x="1" y="9951"/>
                    <a:pt x="6539" y="15522"/>
                    <a:pt x="15312" y="17590"/>
                  </a:cubicBezTo>
                  <a:cubicBezTo>
                    <a:pt x="17597" y="18118"/>
                    <a:pt x="19849" y="18367"/>
                    <a:pt x="21950" y="18367"/>
                  </a:cubicBezTo>
                  <a:cubicBezTo>
                    <a:pt x="27942" y="18367"/>
                    <a:pt x="32701" y="16337"/>
                    <a:pt x="33491" y="12953"/>
                  </a:cubicBezTo>
                  <a:cubicBezTo>
                    <a:pt x="34559" y="8416"/>
                    <a:pt x="28021" y="2846"/>
                    <a:pt x="19248" y="778"/>
                  </a:cubicBezTo>
                  <a:cubicBezTo>
                    <a:pt x="16962" y="250"/>
                    <a:pt x="14710" y="0"/>
                    <a:pt x="12610"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0" name="Google Shape;1500;p25"/>
            <p:cNvSpPr/>
            <p:nvPr/>
          </p:nvSpPr>
          <p:spPr>
            <a:xfrm>
              <a:off x="2679575" y="3198700"/>
              <a:ext cx="732225" cy="390025"/>
            </a:xfrm>
            <a:custGeom>
              <a:avLst/>
              <a:gdLst/>
              <a:ahLst/>
              <a:cxnLst/>
              <a:rect l="l" t="t" r="r" b="b"/>
              <a:pathLst>
                <a:path w="29289" h="15601" extrusionOk="0">
                  <a:moveTo>
                    <a:pt x="10643" y="366"/>
                  </a:moveTo>
                  <a:cubicBezTo>
                    <a:pt x="12402" y="366"/>
                    <a:pt x="14293" y="578"/>
                    <a:pt x="16212" y="1029"/>
                  </a:cubicBezTo>
                  <a:cubicBezTo>
                    <a:pt x="23484" y="2730"/>
                    <a:pt x="28888" y="7267"/>
                    <a:pt x="28021" y="10936"/>
                  </a:cubicBezTo>
                  <a:cubicBezTo>
                    <a:pt x="27385" y="13626"/>
                    <a:pt x="23541" y="15240"/>
                    <a:pt x="18682" y="15240"/>
                  </a:cubicBezTo>
                  <a:cubicBezTo>
                    <a:pt x="16913" y="15240"/>
                    <a:pt x="15009" y="15026"/>
                    <a:pt x="13077" y="14572"/>
                  </a:cubicBezTo>
                  <a:cubicBezTo>
                    <a:pt x="5805" y="12871"/>
                    <a:pt x="401" y="8334"/>
                    <a:pt x="1268" y="4665"/>
                  </a:cubicBezTo>
                  <a:cubicBezTo>
                    <a:pt x="1906" y="1993"/>
                    <a:pt x="5767" y="366"/>
                    <a:pt x="10643" y="366"/>
                  </a:cubicBezTo>
                  <a:close/>
                  <a:moveTo>
                    <a:pt x="10688" y="1"/>
                  </a:moveTo>
                  <a:cubicBezTo>
                    <a:pt x="5604" y="1"/>
                    <a:pt x="1569" y="1732"/>
                    <a:pt x="902" y="4598"/>
                  </a:cubicBezTo>
                  <a:cubicBezTo>
                    <a:pt x="1" y="8468"/>
                    <a:pt x="5538" y="13205"/>
                    <a:pt x="12977" y="14939"/>
                  </a:cubicBezTo>
                  <a:cubicBezTo>
                    <a:pt x="14905" y="15389"/>
                    <a:pt x="16809" y="15601"/>
                    <a:pt x="18587" y="15601"/>
                  </a:cubicBezTo>
                  <a:cubicBezTo>
                    <a:pt x="23667" y="15601"/>
                    <a:pt x="27721" y="13869"/>
                    <a:pt x="28388" y="11003"/>
                  </a:cubicBezTo>
                  <a:cubicBezTo>
                    <a:pt x="29288" y="7134"/>
                    <a:pt x="23751" y="2397"/>
                    <a:pt x="16313" y="662"/>
                  </a:cubicBezTo>
                  <a:cubicBezTo>
                    <a:pt x="14376" y="213"/>
                    <a:pt x="12468" y="1"/>
                    <a:pt x="1068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1" name="Google Shape;1501;p25"/>
            <p:cNvSpPr/>
            <p:nvPr/>
          </p:nvSpPr>
          <p:spPr>
            <a:xfrm>
              <a:off x="2744625" y="3233300"/>
              <a:ext cx="601300" cy="320850"/>
            </a:xfrm>
            <a:custGeom>
              <a:avLst/>
              <a:gdLst/>
              <a:ahLst/>
              <a:cxnLst/>
              <a:rect l="l" t="t" r="r" b="b"/>
              <a:pathLst>
                <a:path w="24052" h="12834" extrusionOk="0">
                  <a:moveTo>
                    <a:pt x="8738" y="375"/>
                  </a:moveTo>
                  <a:cubicBezTo>
                    <a:pt x="10182" y="375"/>
                    <a:pt x="11736" y="548"/>
                    <a:pt x="13310" y="913"/>
                  </a:cubicBezTo>
                  <a:cubicBezTo>
                    <a:pt x="19248" y="2280"/>
                    <a:pt x="23651" y="5983"/>
                    <a:pt x="22950" y="8952"/>
                  </a:cubicBezTo>
                  <a:cubicBezTo>
                    <a:pt x="22437" y="11153"/>
                    <a:pt x="19304" y="12458"/>
                    <a:pt x="15329" y="12458"/>
                  </a:cubicBezTo>
                  <a:cubicBezTo>
                    <a:pt x="13883" y="12458"/>
                    <a:pt x="12325" y="12285"/>
                    <a:pt x="10742" y="11921"/>
                  </a:cubicBezTo>
                  <a:cubicBezTo>
                    <a:pt x="4838" y="10553"/>
                    <a:pt x="434" y="6850"/>
                    <a:pt x="1135" y="3882"/>
                  </a:cubicBezTo>
                  <a:cubicBezTo>
                    <a:pt x="1624" y="1680"/>
                    <a:pt x="4768" y="375"/>
                    <a:pt x="8738" y="375"/>
                  </a:cubicBezTo>
                  <a:close/>
                  <a:moveTo>
                    <a:pt x="8814" y="0"/>
                  </a:moveTo>
                  <a:cubicBezTo>
                    <a:pt x="4642" y="0"/>
                    <a:pt x="1312" y="1433"/>
                    <a:pt x="768" y="3781"/>
                  </a:cubicBezTo>
                  <a:cubicBezTo>
                    <a:pt x="1" y="6950"/>
                    <a:pt x="4571" y="10853"/>
                    <a:pt x="10675" y="12288"/>
                  </a:cubicBezTo>
                  <a:cubicBezTo>
                    <a:pt x="12255" y="12659"/>
                    <a:pt x="13814" y="12833"/>
                    <a:pt x="15271" y="12833"/>
                  </a:cubicBezTo>
                  <a:cubicBezTo>
                    <a:pt x="19444" y="12833"/>
                    <a:pt x="22773" y="11401"/>
                    <a:pt x="23317" y="9052"/>
                  </a:cubicBezTo>
                  <a:cubicBezTo>
                    <a:pt x="24051" y="5850"/>
                    <a:pt x="19515" y="1980"/>
                    <a:pt x="13410" y="546"/>
                  </a:cubicBezTo>
                  <a:cubicBezTo>
                    <a:pt x="11831" y="175"/>
                    <a:pt x="10271" y="0"/>
                    <a:pt x="881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2" name="Google Shape;1502;p25"/>
            <p:cNvSpPr/>
            <p:nvPr/>
          </p:nvSpPr>
          <p:spPr>
            <a:xfrm>
              <a:off x="2810500" y="3267875"/>
              <a:ext cx="470375" cy="251800"/>
            </a:xfrm>
            <a:custGeom>
              <a:avLst/>
              <a:gdLst/>
              <a:ahLst/>
              <a:cxnLst/>
              <a:rect l="l" t="t" r="r" b="b"/>
              <a:pathLst>
                <a:path w="18815" h="10072" extrusionOk="0">
                  <a:moveTo>
                    <a:pt x="6836" y="376"/>
                  </a:moveTo>
                  <a:cubicBezTo>
                    <a:pt x="7960" y="376"/>
                    <a:pt x="9174" y="511"/>
                    <a:pt x="10408" y="797"/>
                  </a:cubicBezTo>
                  <a:cubicBezTo>
                    <a:pt x="14978" y="1865"/>
                    <a:pt x="18414" y="4700"/>
                    <a:pt x="17847" y="7002"/>
                  </a:cubicBezTo>
                  <a:cubicBezTo>
                    <a:pt x="17456" y="8686"/>
                    <a:pt x="15048" y="9692"/>
                    <a:pt x="11980" y="9692"/>
                  </a:cubicBezTo>
                  <a:cubicBezTo>
                    <a:pt x="10855" y="9692"/>
                    <a:pt x="9642" y="9556"/>
                    <a:pt x="8407" y="9270"/>
                  </a:cubicBezTo>
                  <a:cubicBezTo>
                    <a:pt x="3837" y="8203"/>
                    <a:pt x="401" y="5367"/>
                    <a:pt x="968" y="3066"/>
                  </a:cubicBezTo>
                  <a:cubicBezTo>
                    <a:pt x="1359" y="1381"/>
                    <a:pt x="3768" y="376"/>
                    <a:pt x="6836" y="376"/>
                  </a:cubicBezTo>
                  <a:close/>
                  <a:moveTo>
                    <a:pt x="6892" y="1"/>
                  </a:moveTo>
                  <a:cubicBezTo>
                    <a:pt x="3626" y="1"/>
                    <a:pt x="1013" y="1134"/>
                    <a:pt x="568" y="2966"/>
                  </a:cubicBezTo>
                  <a:cubicBezTo>
                    <a:pt x="1" y="5467"/>
                    <a:pt x="3537" y="8536"/>
                    <a:pt x="8340" y="9637"/>
                  </a:cubicBezTo>
                  <a:cubicBezTo>
                    <a:pt x="9584" y="9933"/>
                    <a:pt x="10811" y="10072"/>
                    <a:pt x="11957" y="10072"/>
                  </a:cubicBezTo>
                  <a:cubicBezTo>
                    <a:pt x="15206" y="10072"/>
                    <a:pt x="17795" y="8952"/>
                    <a:pt x="18214" y="7102"/>
                  </a:cubicBezTo>
                  <a:cubicBezTo>
                    <a:pt x="18814" y="4600"/>
                    <a:pt x="15279" y="1531"/>
                    <a:pt x="10475" y="430"/>
                  </a:cubicBezTo>
                  <a:cubicBezTo>
                    <a:pt x="9244" y="138"/>
                    <a:pt x="8029" y="1"/>
                    <a:pt x="6892"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3" name="Google Shape;1503;p25"/>
            <p:cNvSpPr/>
            <p:nvPr/>
          </p:nvSpPr>
          <p:spPr>
            <a:xfrm>
              <a:off x="2876400" y="3302700"/>
              <a:ext cx="338600" cy="182375"/>
            </a:xfrm>
            <a:custGeom>
              <a:avLst/>
              <a:gdLst/>
              <a:ahLst/>
              <a:cxnLst/>
              <a:rect l="l" t="t" r="r" b="b"/>
              <a:pathLst>
                <a:path w="13544" h="7295" extrusionOk="0">
                  <a:moveTo>
                    <a:pt x="4937" y="366"/>
                  </a:moveTo>
                  <a:cubicBezTo>
                    <a:pt x="5741" y="366"/>
                    <a:pt x="6604" y="464"/>
                    <a:pt x="7472" y="672"/>
                  </a:cubicBezTo>
                  <a:cubicBezTo>
                    <a:pt x="10641" y="1406"/>
                    <a:pt x="13110" y="3441"/>
                    <a:pt x="12776" y="5042"/>
                  </a:cubicBezTo>
                  <a:cubicBezTo>
                    <a:pt x="12508" y="6209"/>
                    <a:pt x="10770" y="6915"/>
                    <a:pt x="8607" y="6915"/>
                  </a:cubicBezTo>
                  <a:cubicBezTo>
                    <a:pt x="7802" y="6915"/>
                    <a:pt x="6939" y="6817"/>
                    <a:pt x="6071" y="6609"/>
                  </a:cubicBezTo>
                  <a:cubicBezTo>
                    <a:pt x="2869" y="5876"/>
                    <a:pt x="400" y="3841"/>
                    <a:pt x="767" y="2240"/>
                  </a:cubicBezTo>
                  <a:cubicBezTo>
                    <a:pt x="1035" y="1073"/>
                    <a:pt x="2773" y="366"/>
                    <a:pt x="4937" y="366"/>
                  </a:cubicBezTo>
                  <a:close/>
                  <a:moveTo>
                    <a:pt x="4961" y="1"/>
                  </a:moveTo>
                  <a:cubicBezTo>
                    <a:pt x="2606" y="1"/>
                    <a:pt x="722" y="811"/>
                    <a:pt x="400" y="2173"/>
                  </a:cubicBezTo>
                  <a:cubicBezTo>
                    <a:pt x="0" y="3974"/>
                    <a:pt x="2535" y="6176"/>
                    <a:pt x="6004" y="6976"/>
                  </a:cubicBezTo>
                  <a:cubicBezTo>
                    <a:pt x="6897" y="7193"/>
                    <a:pt x="7777" y="7295"/>
                    <a:pt x="8600" y="7295"/>
                  </a:cubicBezTo>
                  <a:cubicBezTo>
                    <a:pt x="10947" y="7295"/>
                    <a:pt x="12822" y="6467"/>
                    <a:pt x="13143" y="5108"/>
                  </a:cubicBezTo>
                  <a:cubicBezTo>
                    <a:pt x="13543" y="3307"/>
                    <a:pt x="11008" y="1106"/>
                    <a:pt x="7539" y="305"/>
                  </a:cubicBezTo>
                  <a:cubicBezTo>
                    <a:pt x="6653" y="99"/>
                    <a:pt x="5779" y="1"/>
                    <a:pt x="496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4" name="Google Shape;1504;p25"/>
            <p:cNvSpPr/>
            <p:nvPr/>
          </p:nvSpPr>
          <p:spPr>
            <a:xfrm>
              <a:off x="2941450" y="3336475"/>
              <a:ext cx="208500" cy="113800"/>
            </a:xfrm>
            <a:custGeom>
              <a:avLst/>
              <a:gdLst/>
              <a:ahLst/>
              <a:cxnLst/>
              <a:rect l="l" t="t" r="r" b="b"/>
              <a:pathLst>
                <a:path w="8340" h="4552" extrusionOk="0">
                  <a:moveTo>
                    <a:pt x="3049" y="398"/>
                  </a:moveTo>
                  <a:cubicBezTo>
                    <a:pt x="3532" y="398"/>
                    <a:pt x="4051" y="459"/>
                    <a:pt x="4570" y="588"/>
                  </a:cubicBezTo>
                  <a:cubicBezTo>
                    <a:pt x="6438" y="1022"/>
                    <a:pt x="7906" y="2190"/>
                    <a:pt x="7706" y="3124"/>
                  </a:cubicBezTo>
                  <a:cubicBezTo>
                    <a:pt x="7534" y="3784"/>
                    <a:pt x="6501" y="4194"/>
                    <a:pt x="5225" y="4194"/>
                  </a:cubicBezTo>
                  <a:cubicBezTo>
                    <a:pt x="4762" y="4194"/>
                    <a:pt x="4267" y="4140"/>
                    <a:pt x="3769" y="4024"/>
                  </a:cubicBezTo>
                  <a:cubicBezTo>
                    <a:pt x="1901" y="3591"/>
                    <a:pt x="434" y="2390"/>
                    <a:pt x="634" y="1456"/>
                  </a:cubicBezTo>
                  <a:cubicBezTo>
                    <a:pt x="778" y="805"/>
                    <a:pt x="1793" y="398"/>
                    <a:pt x="3049" y="398"/>
                  </a:cubicBezTo>
                  <a:close/>
                  <a:moveTo>
                    <a:pt x="3078" y="1"/>
                  </a:moveTo>
                  <a:cubicBezTo>
                    <a:pt x="1610" y="1"/>
                    <a:pt x="466" y="519"/>
                    <a:pt x="267" y="1389"/>
                  </a:cubicBezTo>
                  <a:cubicBezTo>
                    <a:pt x="0" y="2523"/>
                    <a:pt x="1534" y="3891"/>
                    <a:pt x="3669" y="4358"/>
                  </a:cubicBezTo>
                  <a:cubicBezTo>
                    <a:pt x="4236" y="4489"/>
                    <a:pt x="4789" y="4551"/>
                    <a:pt x="5302" y="4551"/>
                  </a:cubicBezTo>
                  <a:cubicBezTo>
                    <a:pt x="6750" y="4551"/>
                    <a:pt x="7875" y="4053"/>
                    <a:pt x="8072" y="3190"/>
                  </a:cubicBezTo>
                  <a:cubicBezTo>
                    <a:pt x="8339" y="2056"/>
                    <a:pt x="6805" y="722"/>
                    <a:pt x="4670" y="188"/>
                  </a:cubicBezTo>
                  <a:cubicBezTo>
                    <a:pt x="4118" y="61"/>
                    <a:pt x="3580" y="1"/>
                    <a:pt x="307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505" name="Google Shape;1505;p25"/>
          <p:cNvSpPr/>
          <p:nvPr/>
        </p:nvSpPr>
        <p:spPr>
          <a:xfrm rot="-6957655" flipH="1">
            <a:off x="-617491" y="-425835"/>
            <a:ext cx="1267198" cy="2042026"/>
          </a:xfrm>
          <a:custGeom>
            <a:avLst/>
            <a:gdLst/>
            <a:ahLst/>
            <a:cxnLst/>
            <a:rect l="l" t="t" r="r" b="b"/>
            <a:pathLst>
              <a:path w="30801" h="81679" extrusionOk="0">
                <a:moveTo>
                  <a:pt x="29746" y="6214"/>
                </a:moveTo>
                <a:cubicBezTo>
                  <a:pt x="27910" y="5663"/>
                  <a:pt x="18637" y="-4803"/>
                  <a:pt x="18729" y="2909"/>
                </a:cubicBezTo>
                <a:cubicBezTo>
                  <a:pt x="18821" y="10621"/>
                  <a:pt x="33419" y="39356"/>
                  <a:pt x="30297" y="52484"/>
                </a:cubicBezTo>
                <a:cubicBezTo>
                  <a:pt x="27176" y="65612"/>
                  <a:pt x="5050" y="76813"/>
                  <a:pt x="0" y="81679"/>
                </a:cubicBezTo>
              </a:path>
            </a:pathLst>
          </a:custGeom>
          <a:noFill/>
          <a:ln w="19050" cap="flat" cmpd="sng">
            <a:solidFill>
              <a:schemeClr val="lt1"/>
            </a:solidFill>
            <a:prstDash val="solid"/>
            <a:round/>
            <a:headEnd type="none" w="med" len="med"/>
            <a:tailEnd type="none" w="med" len="med"/>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2">
  <p:cSld name="TITLE_1">
    <p:spTree>
      <p:nvGrpSpPr>
        <p:cNvPr id="1" name="Shape 1506"/>
        <p:cNvGrpSpPr/>
        <p:nvPr/>
      </p:nvGrpSpPr>
      <p:grpSpPr>
        <a:xfrm>
          <a:off x="0" y="0"/>
          <a:ext cx="0" cy="0"/>
          <a:chOff x="0" y="0"/>
          <a:chExt cx="0" cy="0"/>
        </a:xfrm>
      </p:grpSpPr>
      <p:grpSp>
        <p:nvGrpSpPr>
          <p:cNvPr id="1507" name="Google Shape;1507;p26"/>
          <p:cNvGrpSpPr/>
          <p:nvPr/>
        </p:nvGrpSpPr>
        <p:grpSpPr>
          <a:xfrm>
            <a:off x="-204275" y="3993225"/>
            <a:ext cx="1515275" cy="1150275"/>
            <a:chOff x="4181475" y="1873500"/>
            <a:chExt cx="1515275" cy="1150275"/>
          </a:xfrm>
        </p:grpSpPr>
        <p:sp>
          <p:nvSpPr>
            <p:cNvPr id="1508" name="Google Shape;1508;p26"/>
            <p:cNvSpPr/>
            <p:nvPr/>
          </p:nvSpPr>
          <p:spPr>
            <a:xfrm>
              <a:off x="4181475" y="1873500"/>
              <a:ext cx="1515275" cy="1150275"/>
            </a:xfrm>
            <a:custGeom>
              <a:avLst/>
              <a:gdLst/>
              <a:ahLst/>
              <a:cxnLst/>
              <a:rect l="l" t="t" r="r" b="b"/>
              <a:pathLst>
                <a:path w="60611" h="46011" extrusionOk="0">
                  <a:moveTo>
                    <a:pt x="31142" y="0"/>
                  </a:moveTo>
                  <a:cubicBezTo>
                    <a:pt x="29904" y="0"/>
                    <a:pt x="28696" y="320"/>
                    <a:pt x="27487" y="670"/>
                  </a:cubicBezTo>
                  <a:cubicBezTo>
                    <a:pt x="24485" y="1604"/>
                    <a:pt x="21616" y="2938"/>
                    <a:pt x="18814" y="4372"/>
                  </a:cubicBezTo>
                  <a:cubicBezTo>
                    <a:pt x="13310" y="7174"/>
                    <a:pt x="8040" y="10477"/>
                    <a:pt x="3036" y="14146"/>
                  </a:cubicBezTo>
                  <a:cubicBezTo>
                    <a:pt x="1402" y="15347"/>
                    <a:pt x="1" y="16247"/>
                    <a:pt x="167" y="18482"/>
                  </a:cubicBezTo>
                  <a:cubicBezTo>
                    <a:pt x="401" y="21351"/>
                    <a:pt x="3403" y="23886"/>
                    <a:pt x="5271" y="25854"/>
                  </a:cubicBezTo>
                  <a:cubicBezTo>
                    <a:pt x="8206" y="28957"/>
                    <a:pt x="11175" y="32059"/>
                    <a:pt x="14478" y="34761"/>
                  </a:cubicBezTo>
                  <a:cubicBezTo>
                    <a:pt x="16946" y="36729"/>
                    <a:pt x="18747" y="39331"/>
                    <a:pt x="21249" y="41332"/>
                  </a:cubicBezTo>
                  <a:cubicBezTo>
                    <a:pt x="23718" y="43267"/>
                    <a:pt x="26486" y="45802"/>
                    <a:pt x="29722" y="46002"/>
                  </a:cubicBezTo>
                  <a:cubicBezTo>
                    <a:pt x="29835" y="46008"/>
                    <a:pt x="29946" y="46011"/>
                    <a:pt x="30055" y="46011"/>
                  </a:cubicBezTo>
                  <a:cubicBezTo>
                    <a:pt x="31868" y="46011"/>
                    <a:pt x="33078" y="45239"/>
                    <a:pt x="34525" y="44201"/>
                  </a:cubicBezTo>
                  <a:cubicBezTo>
                    <a:pt x="40296" y="40065"/>
                    <a:pt x="45533" y="35194"/>
                    <a:pt x="50103" y="29724"/>
                  </a:cubicBezTo>
                  <a:cubicBezTo>
                    <a:pt x="53205" y="26021"/>
                    <a:pt x="56341" y="22419"/>
                    <a:pt x="58409" y="17982"/>
                  </a:cubicBezTo>
                  <a:cubicBezTo>
                    <a:pt x="59176" y="16281"/>
                    <a:pt x="60611" y="14780"/>
                    <a:pt x="59210" y="12945"/>
                  </a:cubicBezTo>
                  <a:cubicBezTo>
                    <a:pt x="58376" y="11878"/>
                    <a:pt x="57175" y="11244"/>
                    <a:pt x="56007" y="10610"/>
                  </a:cubicBezTo>
                  <a:cubicBezTo>
                    <a:pt x="49336" y="7108"/>
                    <a:pt x="42631" y="3572"/>
                    <a:pt x="35526" y="1003"/>
                  </a:cubicBezTo>
                  <a:cubicBezTo>
                    <a:pt x="34192" y="503"/>
                    <a:pt x="32791" y="36"/>
                    <a:pt x="31323" y="2"/>
                  </a:cubicBezTo>
                  <a:cubicBezTo>
                    <a:pt x="31263" y="1"/>
                    <a:pt x="31202" y="0"/>
                    <a:pt x="31142"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9" name="Google Shape;1509;p26"/>
            <p:cNvSpPr/>
            <p:nvPr/>
          </p:nvSpPr>
          <p:spPr>
            <a:xfrm>
              <a:off x="4185650" y="2212125"/>
              <a:ext cx="1503600" cy="811650"/>
            </a:xfrm>
            <a:custGeom>
              <a:avLst/>
              <a:gdLst/>
              <a:ahLst/>
              <a:cxnLst/>
              <a:rect l="l" t="t" r="r" b="b"/>
              <a:pathLst>
                <a:path w="60144" h="32466" extrusionOk="0">
                  <a:moveTo>
                    <a:pt x="59409" y="1"/>
                  </a:moveTo>
                  <a:cubicBezTo>
                    <a:pt x="59143" y="901"/>
                    <a:pt x="58542" y="1768"/>
                    <a:pt x="58109" y="2669"/>
                  </a:cubicBezTo>
                  <a:cubicBezTo>
                    <a:pt x="56040" y="7139"/>
                    <a:pt x="52905" y="10708"/>
                    <a:pt x="49803" y="14444"/>
                  </a:cubicBezTo>
                  <a:cubicBezTo>
                    <a:pt x="45233" y="19915"/>
                    <a:pt x="39996" y="24785"/>
                    <a:pt x="34225" y="28921"/>
                  </a:cubicBezTo>
                  <a:cubicBezTo>
                    <a:pt x="32777" y="29960"/>
                    <a:pt x="31567" y="30731"/>
                    <a:pt x="29782" y="30731"/>
                  </a:cubicBezTo>
                  <a:cubicBezTo>
                    <a:pt x="29675" y="30731"/>
                    <a:pt x="29566" y="30728"/>
                    <a:pt x="29455" y="30723"/>
                  </a:cubicBezTo>
                  <a:cubicBezTo>
                    <a:pt x="26186" y="30522"/>
                    <a:pt x="23450" y="27987"/>
                    <a:pt x="20982" y="26053"/>
                  </a:cubicBezTo>
                  <a:cubicBezTo>
                    <a:pt x="18447" y="24018"/>
                    <a:pt x="16679" y="21449"/>
                    <a:pt x="14211" y="19481"/>
                  </a:cubicBezTo>
                  <a:cubicBezTo>
                    <a:pt x="10875" y="16779"/>
                    <a:pt x="7939" y="13677"/>
                    <a:pt x="5004" y="10575"/>
                  </a:cubicBezTo>
                  <a:cubicBezTo>
                    <a:pt x="3303" y="8807"/>
                    <a:pt x="701" y="6572"/>
                    <a:pt x="34" y="4003"/>
                  </a:cubicBezTo>
                  <a:cubicBezTo>
                    <a:pt x="0" y="4304"/>
                    <a:pt x="0" y="4604"/>
                    <a:pt x="0" y="4937"/>
                  </a:cubicBezTo>
                  <a:cubicBezTo>
                    <a:pt x="234" y="7806"/>
                    <a:pt x="3236" y="10341"/>
                    <a:pt x="5104" y="12309"/>
                  </a:cubicBezTo>
                  <a:cubicBezTo>
                    <a:pt x="8039" y="15412"/>
                    <a:pt x="11008" y="18514"/>
                    <a:pt x="14311" y="21216"/>
                  </a:cubicBezTo>
                  <a:cubicBezTo>
                    <a:pt x="16779" y="23184"/>
                    <a:pt x="18580" y="25786"/>
                    <a:pt x="21082" y="27787"/>
                  </a:cubicBezTo>
                  <a:cubicBezTo>
                    <a:pt x="23551" y="29722"/>
                    <a:pt x="26319" y="32257"/>
                    <a:pt x="29555" y="32457"/>
                  </a:cubicBezTo>
                  <a:cubicBezTo>
                    <a:pt x="29668" y="32463"/>
                    <a:pt x="29779" y="32466"/>
                    <a:pt x="29888" y="32466"/>
                  </a:cubicBezTo>
                  <a:cubicBezTo>
                    <a:pt x="31701" y="32466"/>
                    <a:pt x="32911" y="31694"/>
                    <a:pt x="34358" y="30656"/>
                  </a:cubicBezTo>
                  <a:cubicBezTo>
                    <a:pt x="40129" y="26520"/>
                    <a:pt x="45366" y="21649"/>
                    <a:pt x="49936" y="16179"/>
                  </a:cubicBezTo>
                  <a:cubicBezTo>
                    <a:pt x="53038" y="12443"/>
                    <a:pt x="56174" y="8874"/>
                    <a:pt x="58242" y="4404"/>
                  </a:cubicBezTo>
                  <a:cubicBezTo>
                    <a:pt x="58909" y="2936"/>
                    <a:pt x="60143" y="1568"/>
                    <a:pt x="59409"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0" name="Google Shape;1510;p26"/>
            <p:cNvSpPr/>
            <p:nvPr/>
          </p:nvSpPr>
          <p:spPr>
            <a:xfrm>
              <a:off x="4311575" y="1930175"/>
              <a:ext cx="1245900" cy="950075"/>
            </a:xfrm>
            <a:custGeom>
              <a:avLst/>
              <a:gdLst/>
              <a:ahLst/>
              <a:cxnLst/>
              <a:rect l="l" t="t" r="r" b="b"/>
              <a:pathLst>
                <a:path w="49836" h="38003" extrusionOk="0">
                  <a:moveTo>
                    <a:pt x="40963" y="19618"/>
                  </a:moveTo>
                  <a:cubicBezTo>
                    <a:pt x="42364" y="19618"/>
                    <a:pt x="42364" y="21786"/>
                    <a:pt x="40963" y="21786"/>
                  </a:cubicBezTo>
                  <a:cubicBezTo>
                    <a:pt x="39562" y="21786"/>
                    <a:pt x="39562" y="19618"/>
                    <a:pt x="40963" y="19618"/>
                  </a:cubicBezTo>
                  <a:close/>
                  <a:moveTo>
                    <a:pt x="36193" y="21953"/>
                  </a:moveTo>
                  <a:cubicBezTo>
                    <a:pt x="37160" y="21953"/>
                    <a:pt x="37160" y="23487"/>
                    <a:pt x="36193" y="23487"/>
                  </a:cubicBezTo>
                  <a:cubicBezTo>
                    <a:pt x="35192" y="23487"/>
                    <a:pt x="35192" y="21953"/>
                    <a:pt x="36193" y="21953"/>
                  </a:cubicBezTo>
                  <a:close/>
                  <a:moveTo>
                    <a:pt x="10575" y="23421"/>
                  </a:moveTo>
                  <a:cubicBezTo>
                    <a:pt x="11242" y="23421"/>
                    <a:pt x="11709" y="23988"/>
                    <a:pt x="11742" y="24621"/>
                  </a:cubicBezTo>
                  <a:cubicBezTo>
                    <a:pt x="11775" y="25255"/>
                    <a:pt x="11175" y="25789"/>
                    <a:pt x="10575" y="25789"/>
                  </a:cubicBezTo>
                  <a:cubicBezTo>
                    <a:pt x="9907" y="25789"/>
                    <a:pt x="9407" y="25255"/>
                    <a:pt x="9374" y="24621"/>
                  </a:cubicBezTo>
                  <a:cubicBezTo>
                    <a:pt x="9374" y="23988"/>
                    <a:pt x="9941" y="23421"/>
                    <a:pt x="10575" y="23421"/>
                  </a:cubicBezTo>
                  <a:close/>
                  <a:moveTo>
                    <a:pt x="36193" y="25022"/>
                  </a:moveTo>
                  <a:cubicBezTo>
                    <a:pt x="36526" y="25022"/>
                    <a:pt x="36827" y="25122"/>
                    <a:pt x="37127" y="25255"/>
                  </a:cubicBezTo>
                  <a:cubicBezTo>
                    <a:pt x="37127" y="25255"/>
                    <a:pt x="37160" y="25289"/>
                    <a:pt x="37160" y="25289"/>
                  </a:cubicBezTo>
                  <a:cubicBezTo>
                    <a:pt x="37661" y="25522"/>
                    <a:pt x="37961" y="26089"/>
                    <a:pt x="38027" y="26589"/>
                  </a:cubicBezTo>
                  <a:cubicBezTo>
                    <a:pt x="38094" y="27157"/>
                    <a:pt x="37927" y="27690"/>
                    <a:pt x="37527" y="28124"/>
                  </a:cubicBezTo>
                  <a:lnTo>
                    <a:pt x="37494" y="28157"/>
                  </a:lnTo>
                  <a:cubicBezTo>
                    <a:pt x="37170" y="28503"/>
                    <a:pt x="36706" y="28667"/>
                    <a:pt x="36238" y="28667"/>
                  </a:cubicBezTo>
                  <a:cubicBezTo>
                    <a:pt x="35983" y="28667"/>
                    <a:pt x="35727" y="28618"/>
                    <a:pt x="35492" y="28524"/>
                  </a:cubicBezTo>
                  <a:cubicBezTo>
                    <a:pt x="34892" y="28257"/>
                    <a:pt x="34492" y="27724"/>
                    <a:pt x="34392" y="27090"/>
                  </a:cubicBezTo>
                  <a:cubicBezTo>
                    <a:pt x="34291" y="26356"/>
                    <a:pt x="34625" y="25622"/>
                    <a:pt x="35259" y="25255"/>
                  </a:cubicBezTo>
                  <a:cubicBezTo>
                    <a:pt x="35526" y="25122"/>
                    <a:pt x="35893" y="25022"/>
                    <a:pt x="36193" y="25022"/>
                  </a:cubicBezTo>
                  <a:close/>
                  <a:moveTo>
                    <a:pt x="25703" y="1"/>
                  </a:moveTo>
                  <a:cubicBezTo>
                    <a:pt x="24696" y="1"/>
                    <a:pt x="23692" y="254"/>
                    <a:pt x="22717" y="537"/>
                  </a:cubicBezTo>
                  <a:cubicBezTo>
                    <a:pt x="20248" y="1305"/>
                    <a:pt x="17880" y="2406"/>
                    <a:pt x="15545" y="3573"/>
                  </a:cubicBezTo>
                  <a:cubicBezTo>
                    <a:pt x="11008" y="5941"/>
                    <a:pt x="6638" y="8643"/>
                    <a:pt x="2502" y="11679"/>
                  </a:cubicBezTo>
                  <a:cubicBezTo>
                    <a:pt x="1168" y="12646"/>
                    <a:pt x="0" y="13413"/>
                    <a:pt x="167" y="15248"/>
                  </a:cubicBezTo>
                  <a:cubicBezTo>
                    <a:pt x="301" y="17183"/>
                    <a:pt x="1968" y="18951"/>
                    <a:pt x="3436" y="20418"/>
                  </a:cubicBezTo>
                  <a:cubicBezTo>
                    <a:pt x="3570" y="20018"/>
                    <a:pt x="3970" y="19685"/>
                    <a:pt x="4403" y="19685"/>
                  </a:cubicBezTo>
                  <a:cubicBezTo>
                    <a:pt x="4937" y="19685"/>
                    <a:pt x="5371" y="20152"/>
                    <a:pt x="5404" y="20685"/>
                  </a:cubicBezTo>
                  <a:cubicBezTo>
                    <a:pt x="5404" y="21152"/>
                    <a:pt x="5071" y="21519"/>
                    <a:pt x="4637" y="21653"/>
                  </a:cubicBezTo>
                  <a:cubicBezTo>
                    <a:pt x="5037" y="22053"/>
                    <a:pt x="5404" y="22453"/>
                    <a:pt x="5804" y="22853"/>
                  </a:cubicBezTo>
                  <a:cubicBezTo>
                    <a:pt x="6005" y="22587"/>
                    <a:pt x="6271" y="22386"/>
                    <a:pt x="6605" y="22320"/>
                  </a:cubicBezTo>
                  <a:cubicBezTo>
                    <a:pt x="6605" y="22320"/>
                    <a:pt x="6638" y="22286"/>
                    <a:pt x="6672" y="22286"/>
                  </a:cubicBezTo>
                  <a:cubicBezTo>
                    <a:pt x="6784" y="22262"/>
                    <a:pt x="6902" y="22250"/>
                    <a:pt x="7021" y="22250"/>
                  </a:cubicBezTo>
                  <a:cubicBezTo>
                    <a:pt x="7398" y="22250"/>
                    <a:pt x="7786" y="22375"/>
                    <a:pt x="8039" y="22653"/>
                  </a:cubicBezTo>
                  <a:cubicBezTo>
                    <a:pt x="8039" y="22687"/>
                    <a:pt x="8073" y="22687"/>
                    <a:pt x="8073" y="22720"/>
                  </a:cubicBezTo>
                  <a:cubicBezTo>
                    <a:pt x="8606" y="23287"/>
                    <a:pt x="8673" y="24121"/>
                    <a:pt x="8206" y="24721"/>
                  </a:cubicBezTo>
                  <a:cubicBezTo>
                    <a:pt x="8106" y="24855"/>
                    <a:pt x="8006" y="24922"/>
                    <a:pt x="7906" y="25022"/>
                  </a:cubicBezTo>
                  <a:cubicBezTo>
                    <a:pt x="8273" y="25355"/>
                    <a:pt x="8606" y="25689"/>
                    <a:pt x="8973" y="26056"/>
                  </a:cubicBezTo>
                  <a:cubicBezTo>
                    <a:pt x="9140" y="25956"/>
                    <a:pt x="9340" y="25922"/>
                    <a:pt x="9507" y="25922"/>
                  </a:cubicBezTo>
                  <a:cubicBezTo>
                    <a:pt x="10241" y="25922"/>
                    <a:pt x="10808" y="26489"/>
                    <a:pt x="10808" y="27190"/>
                  </a:cubicBezTo>
                  <a:cubicBezTo>
                    <a:pt x="10841" y="27357"/>
                    <a:pt x="10808" y="27523"/>
                    <a:pt x="10741" y="27657"/>
                  </a:cubicBezTo>
                  <a:cubicBezTo>
                    <a:pt x="11142" y="28024"/>
                    <a:pt x="11542" y="28357"/>
                    <a:pt x="11976" y="28691"/>
                  </a:cubicBezTo>
                  <a:cubicBezTo>
                    <a:pt x="13043" y="29558"/>
                    <a:pt x="13977" y="30592"/>
                    <a:pt x="14911" y="31593"/>
                  </a:cubicBezTo>
                  <a:cubicBezTo>
                    <a:pt x="14844" y="30993"/>
                    <a:pt x="15178" y="30359"/>
                    <a:pt x="15945" y="30359"/>
                  </a:cubicBezTo>
                  <a:cubicBezTo>
                    <a:pt x="17313" y="30359"/>
                    <a:pt x="17279" y="32494"/>
                    <a:pt x="15945" y="32494"/>
                  </a:cubicBezTo>
                  <a:cubicBezTo>
                    <a:pt x="15878" y="32494"/>
                    <a:pt x="15812" y="32460"/>
                    <a:pt x="15778" y="32460"/>
                  </a:cubicBezTo>
                  <a:cubicBezTo>
                    <a:pt x="16345" y="33027"/>
                    <a:pt x="16912" y="33594"/>
                    <a:pt x="17580" y="34128"/>
                  </a:cubicBezTo>
                  <a:cubicBezTo>
                    <a:pt x="19614" y="35729"/>
                    <a:pt x="21883" y="37831"/>
                    <a:pt x="24585" y="37998"/>
                  </a:cubicBezTo>
                  <a:cubicBezTo>
                    <a:pt x="24664" y="38001"/>
                    <a:pt x="24741" y="38002"/>
                    <a:pt x="24817" y="38002"/>
                  </a:cubicBezTo>
                  <a:cubicBezTo>
                    <a:pt x="26320" y="38002"/>
                    <a:pt x="27314" y="37387"/>
                    <a:pt x="28521" y="36530"/>
                  </a:cubicBezTo>
                  <a:cubicBezTo>
                    <a:pt x="29121" y="36063"/>
                    <a:pt x="29755" y="35629"/>
                    <a:pt x="30322" y="35162"/>
                  </a:cubicBezTo>
                  <a:cubicBezTo>
                    <a:pt x="28321" y="34495"/>
                    <a:pt x="28554" y="30993"/>
                    <a:pt x="31056" y="30993"/>
                  </a:cubicBezTo>
                  <a:cubicBezTo>
                    <a:pt x="32323" y="30993"/>
                    <a:pt x="33024" y="31927"/>
                    <a:pt x="33091" y="32927"/>
                  </a:cubicBezTo>
                  <a:cubicBezTo>
                    <a:pt x="35492" y="30859"/>
                    <a:pt x="37761" y="28658"/>
                    <a:pt x="39895" y="26289"/>
                  </a:cubicBezTo>
                  <a:cubicBezTo>
                    <a:pt x="39095" y="26156"/>
                    <a:pt x="38528" y="25489"/>
                    <a:pt x="38494" y="24688"/>
                  </a:cubicBezTo>
                  <a:cubicBezTo>
                    <a:pt x="38461" y="23787"/>
                    <a:pt x="39295" y="23020"/>
                    <a:pt x="40162" y="23020"/>
                  </a:cubicBezTo>
                  <a:cubicBezTo>
                    <a:pt x="40896" y="23020"/>
                    <a:pt x="41497" y="23521"/>
                    <a:pt x="41697" y="24188"/>
                  </a:cubicBezTo>
                  <a:cubicBezTo>
                    <a:pt x="43965" y="21486"/>
                    <a:pt x="46167" y="18884"/>
                    <a:pt x="47768" y="15782"/>
                  </a:cubicBezTo>
                  <a:lnTo>
                    <a:pt x="47768" y="15782"/>
                  </a:lnTo>
                  <a:cubicBezTo>
                    <a:pt x="47705" y="15793"/>
                    <a:pt x="47641" y="15799"/>
                    <a:pt x="47577" y="15799"/>
                  </a:cubicBezTo>
                  <a:cubicBezTo>
                    <a:pt x="47267" y="15799"/>
                    <a:pt x="46955" y="15669"/>
                    <a:pt x="46734" y="15448"/>
                  </a:cubicBezTo>
                  <a:cubicBezTo>
                    <a:pt x="46200" y="14914"/>
                    <a:pt x="46300" y="13914"/>
                    <a:pt x="46967" y="13513"/>
                  </a:cubicBezTo>
                  <a:cubicBezTo>
                    <a:pt x="47001" y="13513"/>
                    <a:pt x="47034" y="13513"/>
                    <a:pt x="47067" y="13480"/>
                  </a:cubicBezTo>
                  <a:cubicBezTo>
                    <a:pt x="47246" y="13378"/>
                    <a:pt x="47440" y="13329"/>
                    <a:pt x="47634" y="13329"/>
                  </a:cubicBezTo>
                  <a:cubicBezTo>
                    <a:pt x="47945" y="13329"/>
                    <a:pt x="48255" y="13454"/>
                    <a:pt x="48502" y="13680"/>
                  </a:cubicBezTo>
                  <a:cubicBezTo>
                    <a:pt x="48602" y="13747"/>
                    <a:pt x="48668" y="13847"/>
                    <a:pt x="48735" y="13947"/>
                  </a:cubicBezTo>
                  <a:cubicBezTo>
                    <a:pt x="49302" y="12880"/>
                    <a:pt x="49836" y="11879"/>
                    <a:pt x="48935" y="10678"/>
                  </a:cubicBezTo>
                  <a:cubicBezTo>
                    <a:pt x="48268" y="9811"/>
                    <a:pt x="47267" y="9277"/>
                    <a:pt x="46300" y="8777"/>
                  </a:cubicBezTo>
                  <a:cubicBezTo>
                    <a:pt x="40763" y="5841"/>
                    <a:pt x="35225" y="2939"/>
                    <a:pt x="29355" y="804"/>
                  </a:cubicBezTo>
                  <a:cubicBezTo>
                    <a:pt x="28254" y="404"/>
                    <a:pt x="27086" y="37"/>
                    <a:pt x="25885" y="4"/>
                  </a:cubicBezTo>
                  <a:cubicBezTo>
                    <a:pt x="25825" y="2"/>
                    <a:pt x="25764" y="1"/>
                    <a:pt x="2570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11" name="Google Shape;1511;p26"/>
          <p:cNvGrpSpPr/>
          <p:nvPr/>
        </p:nvGrpSpPr>
        <p:grpSpPr>
          <a:xfrm>
            <a:off x="7970263" y="3993225"/>
            <a:ext cx="1373500" cy="922925"/>
            <a:chOff x="2302238" y="842175"/>
            <a:chExt cx="1373500" cy="922925"/>
          </a:xfrm>
        </p:grpSpPr>
        <p:sp>
          <p:nvSpPr>
            <p:cNvPr id="1512" name="Google Shape;1512;p26"/>
            <p:cNvSpPr/>
            <p:nvPr/>
          </p:nvSpPr>
          <p:spPr>
            <a:xfrm>
              <a:off x="2302238" y="1213850"/>
              <a:ext cx="911500" cy="492875"/>
            </a:xfrm>
            <a:custGeom>
              <a:avLst/>
              <a:gdLst/>
              <a:ahLst/>
              <a:cxnLst/>
              <a:rect l="l" t="t" r="r" b="b"/>
              <a:pathLst>
                <a:path w="36460" h="19715" extrusionOk="0">
                  <a:moveTo>
                    <a:pt x="18213" y="1"/>
                  </a:moveTo>
                  <a:cubicBezTo>
                    <a:pt x="8139" y="1"/>
                    <a:pt x="0" y="4404"/>
                    <a:pt x="0" y="9841"/>
                  </a:cubicBezTo>
                  <a:cubicBezTo>
                    <a:pt x="0" y="15278"/>
                    <a:pt x="8139" y="19715"/>
                    <a:pt x="18213" y="19715"/>
                  </a:cubicBezTo>
                  <a:cubicBezTo>
                    <a:pt x="28287" y="19715"/>
                    <a:pt x="36460" y="15278"/>
                    <a:pt x="36460" y="9841"/>
                  </a:cubicBezTo>
                  <a:cubicBezTo>
                    <a:pt x="36460" y="4404"/>
                    <a:pt x="28287" y="1"/>
                    <a:pt x="1821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3" name="Google Shape;1513;p26"/>
            <p:cNvSpPr/>
            <p:nvPr/>
          </p:nvSpPr>
          <p:spPr>
            <a:xfrm>
              <a:off x="2302238" y="1273075"/>
              <a:ext cx="911500" cy="492025"/>
            </a:xfrm>
            <a:custGeom>
              <a:avLst/>
              <a:gdLst/>
              <a:ahLst/>
              <a:cxnLst/>
              <a:rect l="l" t="t" r="r" b="b"/>
              <a:pathLst>
                <a:path w="36460" h="19681" extrusionOk="0">
                  <a:moveTo>
                    <a:pt x="18247" y="0"/>
                  </a:moveTo>
                  <a:cubicBezTo>
                    <a:pt x="9740" y="0"/>
                    <a:pt x="2602" y="3136"/>
                    <a:pt x="567" y="7372"/>
                  </a:cubicBezTo>
                  <a:lnTo>
                    <a:pt x="0" y="7372"/>
                  </a:lnTo>
                  <a:lnTo>
                    <a:pt x="0" y="9841"/>
                  </a:lnTo>
                  <a:cubicBezTo>
                    <a:pt x="0" y="15278"/>
                    <a:pt x="8139" y="19681"/>
                    <a:pt x="18213" y="19681"/>
                  </a:cubicBezTo>
                  <a:cubicBezTo>
                    <a:pt x="28287" y="19681"/>
                    <a:pt x="36460" y="15278"/>
                    <a:pt x="36460" y="9841"/>
                  </a:cubicBezTo>
                  <a:lnTo>
                    <a:pt x="36460" y="7372"/>
                  </a:lnTo>
                  <a:lnTo>
                    <a:pt x="35892" y="7372"/>
                  </a:lnTo>
                  <a:cubicBezTo>
                    <a:pt x="33858" y="3136"/>
                    <a:pt x="26719" y="0"/>
                    <a:pt x="18247"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4" name="Google Shape;1514;p26"/>
            <p:cNvSpPr/>
            <p:nvPr/>
          </p:nvSpPr>
          <p:spPr>
            <a:xfrm>
              <a:off x="2496538" y="1272875"/>
              <a:ext cx="331925" cy="131475"/>
            </a:xfrm>
            <a:custGeom>
              <a:avLst/>
              <a:gdLst/>
              <a:ahLst/>
              <a:cxnLst/>
              <a:rect l="l" t="t" r="r" b="b"/>
              <a:pathLst>
                <a:path w="13277" h="5259" extrusionOk="0">
                  <a:moveTo>
                    <a:pt x="11887" y="1"/>
                  </a:moveTo>
                  <a:cubicBezTo>
                    <a:pt x="11815" y="1"/>
                    <a:pt x="11744" y="4"/>
                    <a:pt x="11675" y="8"/>
                  </a:cubicBezTo>
                  <a:cubicBezTo>
                    <a:pt x="11108" y="8"/>
                    <a:pt x="10541" y="8"/>
                    <a:pt x="9941" y="42"/>
                  </a:cubicBezTo>
                  <a:cubicBezTo>
                    <a:pt x="8707" y="108"/>
                    <a:pt x="7439" y="275"/>
                    <a:pt x="6205" y="475"/>
                  </a:cubicBezTo>
                  <a:cubicBezTo>
                    <a:pt x="4904" y="675"/>
                    <a:pt x="3603" y="942"/>
                    <a:pt x="2335" y="1376"/>
                  </a:cubicBezTo>
                  <a:cubicBezTo>
                    <a:pt x="1501" y="1676"/>
                    <a:pt x="634" y="2076"/>
                    <a:pt x="134" y="2944"/>
                  </a:cubicBezTo>
                  <a:cubicBezTo>
                    <a:pt x="67" y="3044"/>
                    <a:pt x="0" y="3177"/>
                    <a:pt x="0" y="3311"/>
                  </a:cubicBezTo>
                  <a:cubicBezTo>
                    <a:pt x="0" y="3644"/>
                    <a:pt x="301" y="3878"/>
                    <a:pt x="567" y="4011"/>
                  </a:cubicBezTo>
                  <a:cubicBezTo>
                    <a:pt x="1068" y="4278"/>
                    <a:pt x="1602" y="4545"/>
                    <a:pt x="2169" y="4745"/>
                  </a:cubicBezTo>
                  <a:cubicBezTo>
                    <a:pt x="3041" y="5065"/>
                    <a:pt x="3990" y="5258"/>
                    <a:pt x="4904" y="5258"/>
                  </a:cubicBezTo>
                  <a:cubicBezTo>
                    <a:pt x="5038" y="5258"/>
                    <a:pt x="5172" y="5254"/>
                    <a:pt x="5304" y="5245"/>
                  </a:cubicBezTo>
                  <a:cubicBezTo>
                    <a:pt x="5471" y="5212"/>
                    <a:pt x="5671" y="5212"/>
                    <a:pt x="5805" y="5045"/>
                  </a:cubicBezTo>
                  <a:cubicBezTo>
                    <a:pt x="5838" y="5012"/>
                    <a:pt x="5871" y="4912"/>
                    <a:pt x="5871" y="4845"/>
                  </a:cubicBezTo>
                  <a:cubicBezTo>
                    <a:pt x="5838" y="4678"/>
                    <a:pt x="5671" y="4645"/>
                    <a:pt x="5538" y="4612"/>
                  </a:cubicBezTo>
                  <a:cubicBezTo>
                    <a:pt x="5304" y="4612"/>
                    <a:pt x="5104" y="4545"/>
                    <a:pt x="4904" y="4478"/>
                  </a:cubicBezTo>
                  <a:cubicBezTo>
                    <a:pt x="4737" y="4411"/>
                    <a:pt x="4570" y="4311"/>
                    <a:pt x="4504" y="4145"/>
                  </a:cubicBezTo>
                  <a:cubicBezTo>
                    <a:pt x="4470" y="3911"/>
                    <a:pt x="4604" y="3711"/>
                    <a:pt x="4737" y="3611"/>
                  </a:cubicBezTo>
                  <a:cubicBezTo>
                    <a:pt x="6105" y="2610"/>
                    <a:pt x="8039" y="2277"/>
                    <a:pt x="9607" y="2176"/>
                  </a:cubicBezTo>
                  <a:cubicBezTo>
                    <a:pt x="9874" y="2176"/>
                    <a:pt x="10141" y="2176"/>
                    <a:pt x="10374" y="2310"/>
                  </a:cubicBezTo>
                  <a:cubicBezTo>
                    <a:pt x="10675" y="2477"/>
                    <a:pt x="10875" y="2877"/>
                    <a:pt x="10975" y="3244"/>
                  </a:cubicBezTo>
                  <a:cubicBezTo>
                    <a:pt x="11075" y="3511"/>
                    <a:pt x="11142" y="3744"/>
                    <a:pt x="11275" y="3944"/>
                  </a:cubicBezTo>
                  <a:cubicBezTo>
                    <a:pt x="11380" y="4081"/>
                    <a:pt x="11473" y="4135"/>
                    <a:pt x="11557" y="4135"/>
                  </a:cubicBezTo>
                  <a:cubicBezTo>
                    <a:pt x="11738" y="4135"/>
                    <a:pt x="11883" y="3883"/>
                    <a:pt x="12042" y="3678"/>
                  </a:cubicBezTo>
                  <a:cubicBezTo>
                    <a:pt x="12343" y="3344"/>
                    <a:pt x="12676" y="3077"/>
                    <a:pt x="12910" y="2677"/>
                  </a:cubicBezTo>
                  <a:cubicBezTo>
                    <a:pt x="13176" y="2210"/>
                    <a:pt x="13277" y="1609"/>
                    <a:pt x="13210" y="1042"/>
                  </a:cubicBezTo>
                  <a:cubicBezTo>
                    <a:pt x="13176" y="876"/>
                    <a:pt x="13143" y="675"/>
                    <a:pt x="13043" y="509"/>
                  </a:cubicBezTo>
                  <a:cubicBezTo>
                    <a:pt x="12813" y="106"/>
                    <a:pt x="12335" y="1"/>
                    <a:pt x="1188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5" name="Google Shape;1515;p26"/>
            <p:cNvSpPr/>
            <p:nvPr/>
          </p:nvSpPr>
          <p:spPr>
            <a:xfrm>
              <a:off x="2825938" y="1293725"/>
              <a:ext cx="290225" cy="157950"/>
            </a:xfrm>
            <a:custGeom>
              <a:avLst/>
              <a:gdLst/>
              <a:ahLst/>
              <a:cxnLst/>
              <a:rect l="l" t="t" r="r" b="b"/>
              <a:pathLst>
                <a:path w="11609" h="6318" extrusionOk="0">
                  <a:moveTo>
                    <a:pt x="5404" y="1"/>
                  </a:moveTo>
                  <a:cubicBezTo>
                    <a:pt x="4287" y="1"/>
                    <a:pt x="3136" y="521"/>
                    <a:pt x="2169" y="1042"/>
                  </a:cubicBezTo>
                  <a:cubicBezTo>
                    <a:pt x="1368" y="1476"/>
                    <a:pt x="601" y="2076"/>
                    <a:pt x="67" y="2877"/>
                  </a:cubicBezTo>
                  <a:cubicBezTo>
                    <a:pt x="34" y="2944"/>
                    <a:pt x="0" y="3010"/>
                    <a:pt x="0" y="3077"/>
                  </a:cubicBezTo>
                  <a:cubicBezTo>
                    <a:pt x="34" y="3144"/>
                    <a:pt x="67" y="3177"/>
                    <a:pt x="134" y="3210"/>
                  </a:cubicBezTo>
                  <a:cubicBezTo>
                    <a:pt x="272" y="3274"/>
                    <a:pt x="414" y="3301"/>
                    <a:pt x="558" y="3301"/>
                  </a:cubicBezTo>
                  <a:cubicBezTo>
                    <a:pt x="865" y="3301"/>
                    <a:pt x="1183" y="3180"/>
                    <a:pt x="1502" y="3044"/>
                  </a:cubicBezTo>
                  <a:cubicBezTo>
                    <a:pt x="2202" y="2743"/>
                    <a:pt x="2903" y="2443"/>
                    <a:pt x="3603" y="2143"/>
                  </a:cubicBezTo>
                  <a:cubicBezTo>
                    <a:pt x="3765" y="2071"/>
                    <a:pt x="3966" y="2009"/>
                    <a:pt x="4154" y="2009"/>
                  </a:cubicBezTo>
                  <a:cubicBezTo>
                    <a:pt x="4313" y="2009"/>
                    <a:pt x="4463" y="2054"/>
                    <a:pt x="4570" y="2176"/>
                  </a:cubicBezTo>
                  <a:cubicBezTo>
                    <a:pt x="4737" y="2377"/>
                    <a:pt x="4771" y="2677"/>
                    <a:pt x="4871" y="2910"/>
                  </a:cubicBezTo>
                  <a:cubicBezTo>
                    <a:pt x="5004" y="3244"/>
                    <a:pt x="5271" y="3444"/>
                    <a:pt x="5538" y="3611"/>
                  </a:cubicBezTo>
                  <a:cubicBezTo>
                    <a:pt x="5805" y="3744"/>
                    <a:pt x="6105" y="3844"/>
                    <a:pt x="6372" y="3978"/>
                  </a:cubicBezTo>
                  <a:cubicBezTo>
                    <a:pt x="6705" y="4144"/>
                    <a:pt x="7005" y="4411"/>
                    <a:pt x="7239" y="4712"/>
                  </a:cubicBezTo>
                  <a:cubicBezTo>
                    <a:pt x="7339" y="4845"/>
                    <a:pt x="7439" y="5012"/>
                    <a:pt x="7439" y="5179"/>
                  </a:cubicBezTo>
                  <a:cubicBezTo>
                    <a:pt x="7439" y="5345"/>
                    <a:pt x="7306" y="5445"/>
                    <a:pt x="7206" y="5512"/>
                  </a:cubicBezTo>
                  <a:cubicBezTo>
                    <a:pt x="7072" y="5579"/>
                    <a:pt x="6939" y="5579"/>
                    <a:pt x="6805" y="5579"/>
                  </a:cubicBezTo>
                  <a:cubicBezTo>
                    <a:pt x="6338" y="5579"/>
                    <a:pt x="5838" y="5579"/>
                    <a:pt x="5371" y="5612"/>
                  </a:cubicBezTo>
                  <a:cubicBezTo>
                    <a:pt x="5238" y="5612"/>
                    <a:pt x="5137" y="5612"/>
                    <a:pt x="5037" y="5646"/>
                  </a:cubicBezTo>
                  <a:cubicBezTo>
                    <a:pt x="4937" y="5712"/>
                    <a:pt x="4837" y="5846"/>
                    <a:pt x="4871" y="5979"/>
                  </a:cubicBezTo>
                  <a:cubicBezTo>
                    <a:pt x="5071" y="6068"/>
                    <a:pt x="5286" y="6098"/>
                    <a:pt x="5496" y="6098"/>
                  </a:cubicBezTo>
                  <a:cubicBezTo>
                    <a:pt x="5601" y="6098"/>
                    <a:pt x="5705" y="6090"/>
                    <a:pt x="5805" y="6079"/>
                  </a:cubicBezTo>
                  <a:cubicBezTo>
                    <a:pt x="5976" y="6073"/>
                    <a:pt x="6149" y="6071"/>
                    <a:pt x="6322" y="6071"/>
                  </a:cubicBezTo>
                  <a:cubicBezTo>
                    <a:pt x="7158" y="6071"/>
                    <a:pt x="8005" y="6135"/>
                    <a:pt x="8807" y="6246"/>
                  </a:cubicBezTo>
                  <a:cubicBezTo>
                    <a:pt x="9093" y="6278"/>
                    <a:pt x="9379" y="6317"/>
                    <a:pt x="9658" y="6317"/>
                  </a:cubicBezTo>
                  <a:cubicBezTo>
                    <a:pt x="9964" y="6317"/>
                    <a:pt x="10262" y="6270"/>
                    <a:pt x="10541" y="6113"/>
                  </a:cubicBezTo>
                  <a:cubicBezTo>
                    <a:pt x="10908" y="5912"/>
                    <a:pt x="11175" y="5512"/>
                    <a:pt x="11342" y="5112"/>
                  </a:cubicBezTo>
                  <a:cubicBezTo>
                    <a:pt x="11509" y="4778"/>
                    <a:pt x="11609" y="4411"/>
                    <a:pt x="11542" y="4044"/>
                  </a:cubicBezTo>
                  <a:cubicBezTo>
                    <a:pt x="11509" y="3778"/>
                    <a:pt x="11409" y="3544"/>
                    <a:pt x="11275" y="3344"/>
                  </a:cubicBezTo>
                  <a:cubicBezTo>
                    <a:pt x="10942" y="2743"/>
                    <a:pt x="10441" y="2343"/>
                    <a:pt x="9908" y="2010"/>
                  </a:cubicBezTo>
                  <a:cubicBezTo>
                    <a:pt x="9407" y="1676"/>
                    <a:pt x="8840" y="1443"/>
                    <a:pt x="8273" y="1176"/>
                  </a:cubicBezTo>
                  <a:cubicBezTo>
                    <a:pt x="7706" y="842"/>
                    <a:pt x="7139" y="475"/>
                    <a:pt x="6538" y="208"/>
                  </a:cubicBezTo>
                  <a:cubicBezTo>
                    <a:pt x="6170" y="63"/>
                    <a:pt x="5789" y="1"/>
                    <a:pt x="5404"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6" name="Google Shape;1516;p26"/>
            <p:cNvSpPr/>
            <p:nvPr/>
          </p:nvSpPr>
          <p:spPr>
            <a:xfrm>
              <a:off x="2399788" y="1416500"/>
              <a:ext cx="284400" cy="187050"/>
            </a:xfrm>
            <a:custGeom>
              <a:avLst/>
              <a:gdLst/>
              <a:ahLst/>
              <a:cxnLst/>
              <a:rect l="l" t="t" r="r" b="b"/>
              <a:pathLst>
                <a:path w="11376" h="7482" extrusionOk="0">
                  <a:moveTo>
                    <a:pt x="6305" y="1"/>
                  </a:moveTo>
                  <a:cubicBezTo>
                    <a:pt x="5805" y="1"/>
                    <a:pt x="5338" y="101"/>
                    <a:pt x="4838" y="101"/>
                  </a:cubicBezTo>
                  <a:cubicBezTo>
                    <a:pt x="4725" y="108"/>
                    <a:pt x="4612" y="111"/>
                    <a:pt x="4500" y="111"/>
                  </a:cubicBezTo>
                  <a:cubicBezTo>
                    <a:pt x="3915" y="111"/>
                    <a:pt x="3332" y="31"/>
                    <a:pt x="2756" y="31"/>
                  </a:cubicBezTo>
                  <a:cubicBezTo>
                    <a:pt x="2390" y="31"/>
                    <a:pt x="2028" y="63"/>
                    <a:pt x="1669" y="167"/>
                  </a:cubicBezTo>
                  <a:cubicBezTo>
                    <a:pt x="1469" y="234"/>
                    <a:pt x="1235" y="334"/>
                    <a:pt x="1035" y="468"/>
                  </a:cubicBezTo>
                  <a:cubicBezTo>
                    <a:pt x="601" y="801"/>
                    <a:pt x="301" y="1335"/>
                    <a:pt x="134" y="1902"/>
                  </a:cubicBezTo>
                  <a:cubicBezTo>
                    <a:pt x="1" y="2502"/>
                    <a:pt x="34" y="3136"/>
                    <a:pt x="168" y="3703"/>
                  </a:cubicBezTo>
                  <a:cubicBezTo>
                    <a:pt x="368" y="4437"/>
                    <a:pt x="768" y="5104"/>
                    <a:pt x="1302" y="5505"/>
                  </a:cubicBezTo>
                  <a:cubicBezTo>
                    <a:pt x="1569" y="5671"/>
                    <a:pt x="1836" y="5771"/>
                    <a:pt x="2102" y="5938"/>
                  </a:cubicBezTo>
                  <a:cubicBezTo>
                    <a:pt x="2703" y="6272"/>
                    <a:pt x="3237" y="6739"/>
                    <a:pt x="3837" y="7039"/>
                  </a:cubicBezTo>
                  <a:cubicBezTo>
                    <a:pt x="4473" y="7367"/>
                    <a:pt x="5173" y="7481"/>
                    <a:pt x="5873" y="7481"/>
                  </a:cubicBezTo>
                  <a:cubicBezTo>
                    <a:pt x="6311" y="7481"/>
                    <a:pt x="6749" y="7437"/>
                    <a:pt x="7173" y="7373"/>
                  </a:cubicBezTo>
                  <a:cubicBezTo>
                    <a:pt x="7506" y="7339"/>
                    <a:pt x="7807" y="7273"/>
                    <a:pt x="8107" y="7139"/>
                  </a:cubicBezTo>
                  <a:cubicBezTo>
                    <a:pt x="8474" y="7006"/>
                    <a:pt x="8841" y="6705"/>
                    <a:pt x="9174" y="6439"/>
                  </a:cubicBezTo>
                  <a:cubicBezTo>
                    <a:pt x="9808" y="5938"/>
                    <a:pt x="10375" y="5405"/>
                    <a:pt x="10942" y="4871"/>
                  </a:cubicBezTo>
                  <a:cubicBezTo>
                    <a:pt x="11176" y="4637"/>
                    <a:pt x="11376" y="4370"/>
                    <a:pt x="11376" y="4037"/>
                  </a:cubicBezTo>
                  <a:cubicBezTo>
                    <a:pt x="11376" y="3937"/>
                    <a:pt x="11342" y="3837"/>
                    <a:pt x="11276" y="3770"/>
                  </a:cubicBezTo>
                  <a:cubicBezTo>
                    <a:pt x="11226" y="3703"/>
                    <a:pt x="11151" y="3678"/>
                    <a:pt x="11071" y="3678"/>
                  </a:cubicBezTo>
                  <a:cubicBezTo>
                    <a:pt x="10992" y="3678"/>
                    <a:pt x="10909" y="3703"/>
                    <a:pt x="10842" y="3737"/>
                  </a:cubicBezTo>
                  <a:cubicBezTo>
                    <a:pt x="9725" y="4140"/>
                    <a:pt x="8667" y="4918"/>
                    <a:pt x="7531" y="4918"/>
                  </a:cubicBezTo>
                  <a:cubicBezTo>
                    <a:pt x="7446" y="4918"/>
                    <a:pt x="7359" y="4914"/>
                    <a:pt x="7273" y="4904"/>
                  </a:cubicBezTo>
                  <a:cubicBezTo>
                    <a:pt x="6873" y="4871"/>
                    <a:pt x="6506" y="4771"/>
                    <a:pt x="6139" y="4604"/>
                  </a:cubicBezTo>
                  <a:cubicBezTo>
                    <a:pt x="5805" y="4437"/>
                    <a:pt x="5472" y="4237"/>
                    <a:pt x="5238" y="3937"/>
                  </a:cubicBezTo>
                  <a:cubicBezTo>
                    <a:pt x="4971" y="3637"/>
                    <a:pt x="4771" y="3203"/>
                    <a:pt x="4804" y="2769"/>
                  </a:cubicBezTo>
                  <a:cubicBezTo>
                    <a:pt x="4838" y="2169"/>
                    <a:pt x="5271" y="1669"/>
                    <a:pt x="5738" y="1435"/>
                  </a:cubicBezTo>
                  <a:cubicBezTo>
                    <a:pt x="6205" y="1168"/>
                    <a:pt x="6739" y="1168"/>
                    <a:pt x="7239" y="1068"/>
                  </a:cubicBezTo>
                  <a:cubicBezTo>
                    <a:pt x="7573" y="1035"/>
                    <a:pt x="7973" y="1101"/>
                    <a:pt x="8307" y="901"/>
                  </a:cubicBezTo>
                  <a:cubicBezTo>
                    <a:pt x="9041" y="434"/>
                    <a:pt x="7907" y="234"/>
                    <a:pt x="7606" y="201"/>
                  </a:cubicBezTo>
                  <a:cubicBezTo>
                    <a:pt x="7173" y="134"/>
                    <a:pt x="6739" y="34"/>
                    <a:pt x="630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7" name="Google Shape;1517;p26"/>
            <p:cNvSpPr/>
            <p:nvPr/>
          </p:nvSpPr>
          <p:spPr>
            <a:xfrm>
              <a:off x="2740038" y="1453875"/>
              <a:ext cx="345275" cy="166125"/>
            </a:xfrm>
            <a:custGeom>
              <a:avLst/>
              <a:gdLst/>
              <a:ahLst/>
              <a:cxnLst/>
              <a:rect l="l" t="t" r="r" b="b"/>
              <a:pathLst>
                <a:path w="13811" h="6645" extrusionOk="0">
                  <a:moveTo>
                    <a:pt x="5446" y="1"/>
                  </a:moveTo>
                  <a:cubicBezTo>
                    <a:pt x="5366" y="1"/>
                    <a:pt x="5285" y="3"/>
                    <a:pt x="5204" y="7"/>
                  </a:cubicBezTo>
                  <a:cubicBezTo>
                    <a:pt x="5138" y="274"/>
                    <a:pt x="5271" y="574"/>
                    <a:pt x="5471" y="774"/>
                  </a:cubicBezTo>
                  <a:cubicBezTo>
                    <a:pt x="6105" y="1508"/>
                    <a:pt x="7039" y="1775"/>
                    <a:pt x="7673" y="2509"/>
                  </a:cubicBezTo>
                  <a:cubicBezTo>
                    <a:pt x="7806" y="2675"/>
                    <a:pt x="7940" y="2976"/>
                    <a:pt x="7840" y="3176"/>
                  </a:cubicBezTo>
                  <a:cubicBezTo>
                    <a:pt x="7773" y="3276"/>
                    <a:pt x="7673" y="3309"/>
                    <a:pt x="7573" y="3342"/>
                  </a:cubicBezTo>
                  <a:cubicBezTo>
                    <a:pt x="6739" y="3643"/>
                    <a:pt x="5905" y="3943"/>
                    <a:pt x="5071" y="4243"/>
                  </a:cubicBezTo>
                  <a:cubicBezTo>
                    <a:pt x="4537" y="4410"/>
                    <a:pt x="4004" y="4610"/>
                    <a:pt x="3436" y="4677"/>
                  </a:cubicBezTo>
                  <a:cubicBezTo>
                    <a:pt x="3370" y="4681"/>
                    <a:pt x="3304" y="4683"/>
                    <a:pt x="3237" y="4683"/>
                  </a:cubicBezTo>
                  <a:cubicBezTo>
                    <a:pt x="2731" y="4683"/>
                    <a:pt x="2215" y="4563"/>
                    <a:pt x="1802" y="4210"/>
                  </a:cubicBezTo>
                  <a:cubicBezTo>
                    <a:pt x="1402" y="3876"/>
                    <a:pt x="1135" y="3376"/>
                    <a:pt x="935" y="2875"/>
                  </a:cubicBezTo>
                  <a:cubicBezTo>
                    <a:pt x="844" y="2603"/>
                    <a:pt x="753" y="1781"/>
                    <a:pt x="463" y="1781"/>
                  </a:cubicBezTo>
                  <a:cubicBezTo>
                    <a:pt x="433" y="1781"/>
                    <a:pt x="402" y="1790"/>
                    <a:pt x="368" y="1808"/>
                  </a:cubicBezTo>
                  <a:cubicBezTo>
                    <a:pt x="1" y="2042"/>
                    <a:pt x="101" y="3142"/>
                    <a:pt x="101" y="3543"/>
                  </a:cubicBezTo>
                  <a:cubicBezTo>
                    <a:pt x="101" y="4243"/>
                    <a:pt x="101" y="4977"/>
                    <a:pt x="134" y="5711"/>
                  </a:cubicBezTo>
                  <a:cubicBezTo>
                    <a:pt x="134" y="5911"/>
                    <a:pt x="134" y="6111"/>
                    <a:pt x="268" y="6245"/>
                  </a:cubicBezTo>
                  <a:cubicBezTo>
                    <a:pt x="368" y="6345"/>
                    <a:pt x="501" y="6345"/>
                    <a:pt x="601" y="6378"/>
                  </a:cubicBezTo>
                  <a:cubicBezTo>
                    <a:pt x="1101" y="6411"/>
                    <a:pt x="1568" y="6411"/>
                    <a:pt x="2069" y="6445"/>
                  </a:cubicBezTo>
                  <a:cubicBezTo>
                    <a:pt x="2536" y="6511"/>
                    <a:pt x="3003" y="6645"/>
                    <a:pt x="3470" y="6645"/>
                  </a:cubicBezTo>
                  <a:cubicBezTo>
                    <a:pt x="3937" y="6645"/>
                    <a:pt x="4404" y="6545"/>
                    <a:pt x="4837" y="6411"/>
                  </a:cubicBezTo>
                  <a:cubicBezTo>
                    <a:pt x="7573" y="5744"/>
                    <a:pt x="10341" y="5010"/>
                    <a:pt x="12810" y="3409"/>
                  </a:cubicBezTo>
                  <a:cubicBezTo>
                    <a:pt x="13143" y="3209"/>
                    <a:pt x="13477" y="2942"/>
                    <a:pt x="13710" y="2609"/>
                  </a:cubicBezTo>
                  <a:cubicBezTo>
                    <a:pt x="13777" y="2509"/>
                    <a:pt x="13811" y="2408"/>
                    <a:pt x="13811" y="2308"/>
                  </a:cubicBezTo>
                  <a:cubicBezTo>
                    <a:pt x="13811" y="2108"/>
                    <a:pt x="13644" y="2008"/>
                    <a:pt x="13477" y="1941"/>
                  </a:cubicBezTo>
                  <a:cubicBezTo>
                    <a:pt x="12710" y="1675"/>
                    <a:pt x="11909" y="1641"/>
                    <a:pt x="11109" y="1508"/>
                  </a:cubicBezTo>
                  <a:cubicBezTo>
                    <a:pt x="9187" y="1123"/>
                    <a:pt x="7388" y="1"/>
                    <a:pt x="5446"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8" name="Google Shape;1518;p26"/>
            <p:cNvSpPr/>
            <p:nvPr/>
          </p:nvSpPr>
          <p:spPr>
            <a:xfrm>
              <a:off x="2567413" y="1328075"/>
              <a:ext cx="41725" cy="34250"/>
            </a:xfrm>
            <a:custGeom>
              <a:avLst/>
              <a:gdLst/>
              <a:ahLst/>
              <a:cxnLst/>
              <a:rect l="l" t="t" r="r" b="b"/>
              <a:pathLst>
                <a:path w="1669" h="1370" extrusionOk="0">
                  <a:moveTo>
                    <a:pt x="631" y="1"/>
                  </a:moveTo>
                  <a:cubicBezTo>
                    <a:pt x="448" y="1"/>
                    <a:pt x="269" y="108"/>
                    <a:pt x="168" y="235"/>
                  </a:cubicBezTo>
                  <a:cubicBezTo>
                    <a:pt x="1" y="435"/>
                    <a:pt x="1" y="702"/>
                    <a:pt x="134" y="902"/>
                  </a:cubicBezTo>
                  <a:cubicBezTo>
                    <a:pt x="268" y="1203"/>
                    <a:pt x="668" y="1369"/>
                    <a:pt x="968" y="1369"/>
                  </a:cubicBezTo>
                  <a:cubicBezTo>
                    <a:pt x="1435" y="1369"/>
                    <a:pt x="1669" y="769"/>
                    <a:pt x="1335" y="435"/>
                  </a:cubicBezTo>
                  <a:cubicBezTo>
                    <a:pt x="1168" y="269"/>
                    <a:pt x="1035" y="135"/>
                    <a:pt x="801" y="35"/>
                  </a:cubicBezTo>
                  <a:cubicBezTo>
                    <a:pt x="746" y="11"/>
                    <a:pt x="688" y="1"/>
                    <a:pt x="63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9" name="Google Shape;1519;p26"/>
            <p:cNvSpPr/>
            <p:nvPr/>
          </p:nvSpPr>
          <p:spPr>
            <a:xfrm>
              <a:off x="2649138" y="1299750"/>
              <a:ext cx="20050" cy="25250"/>
            </a:xfrm>
            <a:custGeom>
              <a:avLst/>
              <a:gdLst/>
              <a:ahLst/>
              <a:cxnLst/>
              <a:rect l="l" t="t" r="r" b="b"/>
              <a:pathLst>
                <a:path w="802" h="1010" extrusionOk="0">
                  <a:moveTo>
                    <a:pt x="389" y="1"/>
                  </a:moveTo>
                  <a:cubicBezTo>
                    <a:pt x="193" y="1"/>
                    <a:pt x="1" y="134"/>
                    <a:pt x="1" y="401"/>
                  </a:cubicBezTo>
                  <a:cubicBezTo>
                    <a:pt x="1" y="534"/>
                    <a:pt x="1" y="634"/>
                    <a:pt x="34" y="735"/>
                  </a:cubicBezTo>
                  <a:cubicBezTo>
                    <a:pt x="84" y="918"/>
                    <a:pt x="243" y="1010"/>
                    <a:pt x="401" y="1010"/>
                  </a:cubicBezTo>
                  <a:cubicBezTo>
                    <a:pt x="559" y="1010"/>
                    <a:pt x="718" y="918"/>
                    <a:pt x="768" y="735"/>
                  </a:cubicBezTo>
                  <a:cubicBezTo>
                    <a:pt x="801" y="634"/>
                    <a:pt x="801" y="501"/>
                    <a:pt x="801" y="401"/>
                  </a:cubicBezTo>
                  <a:cubicBezTo>
                    <a:pt x="785" y="134"/>
                    <a:pt x="584" y="1"/>
                    <a:pt x="389"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0" name="Google Shape;1520;p26"/>
            <p:cNvSpPr/>
            <p:nvPr/>
          </p:nvSpPr>
          <p:spPr>
            <a:xfrm>
              <a:off x="2700013" y="1287675"/>
              <a:ext cx="25050" cy="24100"/>
            </a:xfrm>
            <a:custGeom>
              <a:avLst/>
              <a:gdLst/>
              <a:ahLst/>
              <a:cxnLst/>
              <a:rect l="l" t="t" r="r" b="b"/>
              <a:pathLst>
                <a:path w="1002" h="964" extrusionOk="0">
                  <a:moveTo>
                    <a:pt x="559" y="1"/>
                  </a:moveTo>
                  <a:cubicBezTo>
                    <a:pt x="502" y="1"/>
                    <a:pt x="447" y="15"/>
                    <a:pt x="401" y="50"/>
                  </a:cubicBezTo>
                  <a:cubicBezTo>
                    <a:pt x="301" y="117"/>
                    <a:pt x="234" y="183"/>
                    <a:pt x="167" y="284"/>
                  </a:cubicBezTo>
                  <a:cubicBezTo>
                    <a:pt x="34" y="450"/>
                    <a:pt x="1" y="684"/>
                    <a:pt x="167" y="851"/>
                  </a:cubicBezTo>
                  <a:cubicBezTo>
                    <a:pt x="238" y="921"/>
                    <a:pt x="354" y="964"/>
                    <a:pt x="469" y="964"/>
                  </a:cubicBezTo>
                  <a:cubicBezTo>
                    <a:pt x="571" y="964"/>
                    <a:pt x="671" y="929"/>
                    <a:pt x="734" y="851"/>
                  </a:cubicBezTo>
                  <a:cubicBezTo>
                    <a:pt x="801" y="751"/>
                    <a:pt x="868" y="684"/>
                    <a:pt x="901" y="584"/>
                  </a:cubicBezTo>
                  <a:cubicBezTo>
                    <a:pt x="1001" y="417"/>
                    <a:pt x="1001" y="250"/>
                    <a:pt x="868" y="117"/>
                  </a:cubicBezTo>
                  <a:cubicBezTo>
                    <a:pt x="781" y="52"/>
                    <a:pt x="666" y="1"/>
                    <a:pt x="559"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1" name="Google Shape;1521;p26"/>
            <p:cNvSpPr/>
            <p:nvPr/>
          </p:nvSpPr>
          <p:spPr>
            <a:xfrm>
              <a:off x="2763788" y="1293325"/>
              <a:ext cx="32400" cy="24500"/>
            </a:xfrm>
            <a:custGeom>
              <a:avLst/>
              <a:gdLst/>
              <a:ahLst/>
              <a:cxnLst/>
              <a:rect l="l" t="t" r="r" b="b"/>
              <a:pathLst>
                <a:path w="1296" h="980" extrusionOk="0">
                  <a:moveTo>
                    <a:pt x="733" y="0"/>
                  </a:moveTo>
                  <a:cubicBezTo>
                    <a:pt x="665" y="0"/>
                    <a:pt x="592" y="18"/>
                    <a:pt x="518" y="58"/>
                  </a:cubicBezTo>
                  <a:cubicBezTo>
                    <a:pt x="418" y="91"/>
                    <a:pt x="352" y="191"/>
                    <a:pt x="252" y="258"/>
                  </a:cubicBezTo>
                  <a:cubicBezTo>
                    <a:pt x="0" y="537"/>
                    <a:pt x="240" y="980"/>
                    <a:pt x="559" y="980"/>
                  </a:cubicBezTo>
                  <a:cubicBezTo>
                    <a:pt x="621" y="980"/>
                    <a:pt x="687" y="963"/>
                    <a:pt x="752" y="925"/>
                  </a:cubicBezTo>
                  <a:cubicBezTo>
                    <a:pt x="852" y="858"/>
                    <a:pt x="952" y="825"/>
                    <a:pt x="1019" y="725"/>
                  </a:cubicBezTo>
                  <a:cubicBezTo>
                    <a:pt x="1296" y="420"/>
                    <a:pt x="1067" y="0"/>
                    <a:pt x="733"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2" name="Google Shape;1522;p26"/>
            <p:cNvSpPr/>
            <p:nvPr/>
          </p:nvSpPr>
          <p:spPr>
            <a:xfrm>
              <a:off x="2955413" y="1318450"/>
              <a:ext cx="30675" cy="22000"/>
            </a:xfrm>
            <a:custGeom>
              <a:avLst/>
              <a:gdLst/>
              <a:ahLst/>
              <a:cxnLst/>
              <a:rect l="l" t="t" r="r" b="b"/>
              <a:pathLst>
                <a:path w="1227" h="880" extrusionOk="0">
                  <a:moveTo>
                    <a:pt x="812" y="0"/>
                  </a:moveTo>
                  <a:cubicBezTo>
                    <a:pt x="738" y="0"/>
                    <a:pt x="661" y="19"/>
                    <a:pt x="592" y="53"/>
                  </a:cubicBezTo>
                  <a:cubicBezTo>
                    <a:pt x="492" y="87"/>
                    <a:pt x="425" y="120"/>
                    <a:pt x="359" y="153"/>
                  </a:cubicBezTo>
                  <a:cubicBezTo>
                    <a:pt x="1" y="303"/>
                    <a:pt x="177" y="879"/>
                    <a:pt x="528" y="879"/>
                  </a:cubicBezTo>
                  <a:cubicBezTo>
                    <a:pt x="570" y="879"/>
                    <a:pt x="613" y="871"/>
                    <a:pt x="659" y="854"/>
                  </a:cubicBezTo>
                  <a:cubicBezTo>
                    <a:pt x="726" y="820"/>
                    <a:pt x="792" y="787"/>
                    <a:pt x="892" y="754"/>
                  </a:cubicBezTo>
                  <a:cubicBezTo>
                    <a:pt x="1093" y="687"/>
                    <a:pt x="1226" y="454"/>
                    <a:pt x="1126" y="220"/>
                  </a:cubicBezTo>
                  <a:cubicBezTo>
                    <a:pt x="1082" y="67"/>
                    <a:pt x="953" y="0"/>
                    <a:pt x="812"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3" name="Google Shape;1523;p26"/>
            <p:cNvSpPr/>
            <p:nvPr/>
          </p:nvSpPr>
          <p:spPr>
            <a:xfrm>
              <a:off x="2991888" y="1351025"/>
              <a:ext cx="31725" cy="22975"/>
            </a:xfrm>
            <a:custGeom>
              <a:avLst/>
              <a:gdLst/>
              <a:ahLst/>
              <a:cxnLst/>
              <a:rect l="l" t="t" r="r" b="b"/>
              <a:pathLst>
                <a:path w="1269" h="919" extrusionOk="0">
                  <a:moveTo>
                    <a:pt x="778" y="0"/>
                  </a:moveTo>
                  <a:cubicBezTo>
                    <a:pt x="741" y="0"/>
                    <a:pt x="704" y="6"/>
                    <a:pt x="668" y="18"/>
                  </a:cubicBezTo>
                  <a:cubicBezTo>
                    <a:pt x="568" y="51"/>
                    <a:pt x="501" y="85"/>
                    <a:pt x="401" y="85"/>
                  </a:cubicBezTo>
                  <a:cubicBezTo>
                    <a:pt x="167" y="118"/>
                    <a:pt x="1" y="285"/>
                    <a:pt x="1" y="518"/>
                  </a:cubicBezTo>
                  <a:cubicBezTo>
                    <a:pt x="1" y="752"/>
                    <a:pt x="167" y="918"/>
                    <a:pt x="401" y="918"/>
                  </a:cubicBezTo>
                  <a:cubicBezTo>
                    <a:pt x="601" y="918"/>
                    <a:pt x="834" y="885"/>
                    <a:pt x="1001" y="785"/>
                  </a:cubicBezTo>
                  <a:cubicBezTo>
                    <a:pt x="1168" y="652"/>
                    <a:pt x="1268" y="451"/>
                    <a:pt x="1168" y="251"/>
                  </a:cubicBezTo>
                  <a:cubicBezTo>
                    <a:pt x="1113" y="115"/>
                    <a:pt x="947" y="0"/>
                    <a:pt x="778"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4" name="Google Shape;1524;p26"/>
            <p:cNvSpPr/>
            <p:nvPr/>
          </p:nvSpPr>
          <p:spPr>
            <a:xfrm>
              <a:off x="3018563" y="1389825"/>
              <a:ext cx="34225" cy="22850"/>
            </a:xfrm>
            <a:custGeom>
              <a:avLst/>
              <a:gdLst/>
              <a:ahLst/>
              <a:cxnLst/>
              <a:rect l="l" t="t" r="r" b="b"/>
              <a:pathLst>
                <a:path w="1369" h="914" extrusionOk="0">
                  <a:moveTo>
                    <a:pt x="568" y="0"/>
                  </a:moveTo>
                  <a:cubicBezTo>
                    <a:pt x="134" y="34"/>
                    <a:pt x="1" y="701"/>
                    <a:pt x="468" y="801"/>
                  </a:cubicBezTo>
                  <a:lnTo>
                    <a:pt x="768" y="901"/>
                  </a:lnTo>
                  <a:cubicBezTo>
                    <a:pt x="803" y="910"/>
                    <a:pt x="838" y="914"/>
                    <a:pt x="873" y="914"/>
                  </a:cubicBezTo>
                  <a:cubicBezTo>
                    <a:pt x="1101" y="914"/>
                    <a:pt x="1306" y="732"/>
                    <a:pt x="1335" y="501"/>
                  </a:cubicBezTo>
                  <a:cubicBezTo>
                    <a:pt x="1369" y="267"/>
                    <a:pt x="1168" y="0"/>
                    <a:pt x="902"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5" name="Google Shape;1525;p26"/>
            <p:cNvSpPr/>
            <p:nvPr/>
          </p:nvSpPr>
          <p:spPr>
            <a:xfrm>
              <a:off x="2494863" y="1433100"/>
              <a:ext cx="25875" cy="18450"/>
            </a:xfrm>
            <a:custGeom>
              <a:avLst/>
              <a:gdLst/>
              <a:ahLst/>
              <a:cxnLst/>
              <a:rect l="l" t="t" r="r" b="b"/>
              <a:pathLst>
                <a:path w="1035" h="738" extrusionOk="0">
                  <a:moveTo>
                    <a:pt x="712" y="0"/>
                  </a:moveTo>
                  <a:cubicBezTo>
                    <a:pt x="697" y="0"/>
                    <a:pt x="683" y="1"/>
                    <a:pt x="668" y="4"/>
                  </a:cubicBezTo>
                  <a:cubicBezTo>
                    <a:pt x="534" y="4"/>
                    <a:pt x="401" y="4"/>
                    <a:pt x="268" y="71"/>
                  </a:cubicBezTo>
                  <a:cubicBezTo>
                    <a:pt x="167" y="104"/>
                    <a:pt x="34" y="171"/>
                    <a:pt x="34" y="304"/>
                  </a:cubicBezTo>
                  <a:cubicBezTo>
                    <a:pt x="1" y="404"/>
                    <a:pt x="1" y="471"/>
                    <a:pt x="67" y="571"/>
                  </a:cubicBezTo>
                  <a:cubicBezTo>
                    <a:pt x="101" y="671"/>
                    <a:pt x="234" y="704"/>
                    <a:pt x="368" y="738"/>
                  </a:cubicBezTo>
                  <a:cubicBezTo>
                    <a:pt x="468" y="738"/>
                    <a:pt x="568" y="704"/>
                    <a:pt x="668" y="704"/>
                  </a:cubicBezTo>
                  <a:cubicBezTo>
                    <a:pt x="868" y="671"/>
                    <a:pt x="1035" y="538"/>
                    <a:pt x="1035" y="337"/>
                  </a:cubicBezTo>
                  <a:cubicBezTo>
                    <a:pt x="1035" y="183"/>
                    <a:pt x="892" y="0"/>
                    <a:pt x="712"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6" name="Google Shape;1526;p26"/>
            <p:cNvSpPr/>
            <p:nvPr/>
          </p:nvSpPr>
          <p:spPr>
            <a:xfrm>
              <a:off x="2461513" y="1481525"/>
              <a:ext cx="44950" cy="27400"/>
            </a:xfrm>
            <a:custGeom>
              <a:avLst/>
              <a:gdLst/>
              <a:ahLst/>
              <a:cxnLst/>
              <a:rect l="l" t="t" r="r" b="b"/>
              <a:pathLst>
                <a:path w="1798" h="1096" extrusionOk="0">
                  <a:moveTo>
                    <a:pt x="1128" y="1"/>
                  </a:moveTo>
                  <a:cubicBezTo>
                    <a:pt x="1119" y="1"/>
                    <a:pt x="1110" y="1"/>
                    <a:pt x="1101" y="2"/>
                  </a:cubicBezTo>
                  <a:cubicBezTo>
                    <a:pt x="834" y="2"/>
                    <a:pt x="434" y="68"/>
                    <a:pt x="234" y="268"/>
                  </a:cubicBezTo>
                  <a:cubicBezTo>
                    <a:pt x="0" y="469"/>
                    <a:pt x="34" y="902"/>
                    <a:pt x="334" y="1036"/>
                  </a:cubicBezTo>
                  <a:cubicBezTo>
                    <a:pt x="429" y="1077"/>
                    <a:pt x="522" y="1096"/>
                    <a:pt x="612" y="1096"/>
                  </a:cubicBezTo>
                  <a:cubicBezTo>
                    <a:pt x="1306" y="1096"/>
                    <a:pt x="1798" y="1"/>
                    <a:pt x="112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7" name="Google Shape;1527;p26"/>
            <p:cNvSpPr/>
            <p:nvPr/>
          </p:nvSpPr>
          <p:spPr>
            <a:xfrm>
              <a:off x="2495713" y="1542525"/>
              <a:ext cx="26700" cy="24800"/>
            </a:xfrm>
            <a:custGeom>
              <a:avLst/>
              <a:gdLst/>
              <a:ahLst/>
              <a:cxnLst/>
              <a:rect l="l" t="t" r="r" b="b"/>
              <a:pathLst>
                <a:path w="1068" h="992" extrusionOk="0">
                  <a:moveTo>
                    <a:pt x="584" y="0"/>
                  </a:moveTo>
                  <a:cubicBezTo>
                    <a:pt x="478" y="0"/>
                    <a:pt x="371" y="42"/>
                    <a:pt x="300" y="130"/>
                  </a:cubicBezTo>
                  <a:cubicBezTo>
                    <a:pt x="267" y="163"/>
                    <a:pt x="200" y="230"/>
                    <a:pt x="167" y="297"/>
                  </a:cubicBezTo>
                  <a:cubicBezTo>
                    <a:pt x="0" y="464"/>
                    <a:pt x="0" y="764"/>
                    <a:pt x="200" y="897"/>
                  </a:cubicBezTo>
                  <a:cubicBezTo>
                    <a:pt x="278" y="962"/>
                    <a:pt x="366" y="992"/>
                    <a:pt x="455" y="992"/>
                  </a:cubicBezTo>
                  <a:cubicBezTo>
                    <a:pt x="593" y="992"/>
                    <a:pt x="732" y="919"/>
                    <a:pt x="834" y="797"/>
                  </a:cubicBezTo>
                  <a:cubicBezTo>
                    <a:pt x="867" y="730"/>
                    <a:pt x="901" y="664"/>
                    <a:pt x="934" y="630"/>
                  </a:cubicBezTo>
                  <a:cubicBezTo>
                    <a:pt x="1067" y="464"/>
                    <a:pt x="1001" y="197"/>
                    <a:pt x="834" y="97"/>
                  </a:cubicBezTo>
                  <a:cubicBezTo>
                    <a:pt x="771" y="34"/>
                    <a:pt x="678" y="0"/>
                    <a:pt x="58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8" name="Google Shape;1528;p26"/>
            <p:cNvSpPr/>
            <p:nvPr/>
          </p:nvSpPr>
          <p:spPr>
            <a:xfrm>
              <a:off x="2574913" y="1559500"/>
              <a:ext cx="25900" cy="27575"/>
            </a:xfrm>
            <a:custGeom>
              <a:avLst/>
              <a:gdLst/>
              <a:ahLst/>
              <a:cxnLst/>
              <a:rect l="l" t="t" r="r" b="b"/>
              <a:pathLst>
                <a:path w="1036" h="1103" extrusionOk="0">
                  <a:moveTo>
                    <a:pt x="583" y="1"/>
                  </a:moveTo>
                  <a:cubicBezTo>
                    <a:pt x="402" y="1"/>
                    <a:pt x="256" y="126"/>
                    <a:pt x="201" y="318"/>
                  </a:cubicBezTo>
                  <a:cubicBezTo>
                    <a:pt x="168" y="385"/>
                    <a:pt x="134" y="452"/>
                    <a:pt x="101" y="552"/>
                  </a:cubicBezTo>
                  <a:cubicBezTo>
                    <a:pt x="1" y="752"/>
                    <a:pt x="201" y="1019"/>
                    <a:pt x="401" y="1086"/>
                  </a:cubicBezTo>
                  <a:cubicBezTo>
                    <a:pt x="442" y="1097"/>
                    <a:pt x="485" y="1103"/>
                    <a:pt x="528" y="1103"/>
                  </a:cubicBezTo>
                  <a:cubicBezTo>
                    <a:pt x="731" y="1103"/>
                    <a:pt x="941" y="978"/>
                    <a:pt x="968" y="785"/>
                  </a:cubicBezTo>
                  <a:cubicBezTo>
                    <a:pt x="968" y="685"/>
                    <a:pt x="1002" y="619"/>
                    <a:pt x="1002" y="552"/>
                  </a:cubicBezTo>
                  <a:cubicBezTo>
                    <a:pt x="1035" y="318"/>
                    <a:pt x="935" y="85"/>
                    <a:pt x="701" y="18"/>
                  </a:cubicBezTo>
                  <a:cubicBezTo>
                    <a:pt x="661" y="6"/>
                    <a:pt x="621" y="1"/>
                    <a:pt x="58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9" name="Google Shape;1529;p26"/>
            <p:cNvSpPr/>
            <p:nvPr/>
          </p:nvSpPr>
          <p:spPr>
            <a:xfrm>
              <a:off x="2958188" y="1496875"/>
              <a:ext cx="37050" cy="26050"/>
            </a:xfrm>
            <a:custGeom>
              <a:avLst/>
              <a:gdLst/>
              <a:ahLst/>
              <a:cxnLst/>
              <a:rect l="l" t="t" r="r" b="b"/>
              <a:pathLst>
                <a:path w="1482" h="1042" extrusionOk="0">
                  <a:moveTo>
                    <a:pt x="450" y="0"/>
                  </a:moveTo>
                  <a:cubicBezTo>
                    <a:pt x="182" y="0"/>
                    <a:pt x="1" y="112"/>
                    <a:pt x="181" y="488"/>
                  </a:cubicBezTo>
                  <a:cubicBezTo>
                    <a:pt x="297" y="777"/>
                    <a:pt x="638" y="1042"/>
                    <a:pt x="988" y="1042"/>
                  </a:cubicBezTo>
                  <a:cubicBezTo>
                    <a:pt x="1041" y="1042"/>
                    <a:pt x="1095" y="1035"/>
                    <a:pt x="1148" y="1022"/>
                  </a:cubicBezTo>
                  <a:cubicBezTo>
                    <a:pt x="1315" y="955"/>
                    <a:pt x="1449" y="822"/>
                    <a:pt x="1449" y="655"/>
                  </a:cubicBezTo>
                  <a:cubicBezTo>
                    <a:pt x="1482" y="488"/>
                    <a:pt x="1415" y="255"/>
                    <a:pt x="1248" y="188"/>
                  </a:cubicBezTo>
                  <a:cubicBezTo>
                    <a:pt x="1096" y="120"/>
                    <a:pt x="727" y="0"/>
                    <a:pt x="450"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0" name="Google Shape;1530;p26"/>
            <p:cNvSpPr/>
            <p:nvPr/>
          </p:nvSpPr>
          <p:spPr>
            <a:xfrm>
              <a:off x="2921838" y="1546475"/>
              <a:ext cx="23375" cy="21925"/>
            </a:xfrm>
            <a:custGeom>
              <a:avLst/>
              <a:gdLst/>
              <a:ahLst/>
              <a:cxnLst/>
              <a:rect l="l" t="t" r="r" b="b"/>
              <a:pathLst>
                <a:path w="935" h="877" extrusionOk="0">
                  <a:moveTo>
                    <a:pt x="431" y="1"/>
                  </a:moveTo>
                  <a:cubicBezTo>
                    <a:pt x="346" y="1"/>
                    <a:pt x="263" y="26"/>
                    <a:pt x="201" y="72"/>
                  </a:cubicBezTo>
                  <a:cubicBezTo>
                    <a:pt x="34" y="206"/>
                    <a:pt x="1" y="406"/>
                    <a:pt x="101" y="572"/>
                  </a:cubicBezTo>
                  <a:cubicBezTo>
                    <a:pt x="101" y="606"/>
                    <a:pt x="101" y="639"/>
                    <a:pt x="134" y="673"/>
                  </a:cubicBezTo>
                  <a:cubicBezTo>
                    <a:pt x="192" y="809"/>
                    <a:pt x="319" y="877"/>
                    <a:pt x="454" y="877"/>
                  </a:cubicBezTo>
                  <a:cubicBezTo>
                    <a:pt x="550" y="877"/>
                    <a:pt x="651" y="842"/>
                    <a:pt x="734" y="773"/>
                  </a:cubicBezTo>
                  <a:cubicBezTo>
                    <a:pt x="901" y="639"/>
                    <a:pt x="935" y="372"/>
                    <a:pt x="768" y="172"/>
                  </a:cubicBezTo>
                  <a:cubicBezTo>
                    <a:pt x="734" y="172"/>
                    <a:pt x="734" y="139"/>
                    <a:pt x="701" y="105"/>
                  </a:cubicBezTo>
                  <a:cubicBezTo>
                    <a:pt x="630" y="34"/>
                    <a:pt x="529" y="1"/>
                    <a:pt x="43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1" name="Google Shape;1531;p26"/>
            <p:cNvSpPr/>
            <p:nvPr/>
          </p:nvSpPr>
          <p:spPr>
            <a:xfrm>
              <a:off x="2855113" y="1575575"/>
              <a:ext cx="24225" cy="21925"/>
            </a:xfrm>
            <a:custGeom>
              <a:avLst/>
              <a:gdLst/>
              <a:ahLst/>
              <a:cxnLst/>
              <a:rect l="l" t="t" r="r" b="b"/>
              <a:pathLst>
                <a:path w="969" h="877" extrusionOk="0">
                  <a:moveTo>
                    <a:pt x="417" y="0"/>
                  </a:moveTo>
                  <a:cubicBezTo>
                    <a:pt x="209" y="0"/>
                    <a:pt x="60" y="174"/>
                    <a:pt x="34" y="409"/>
                  </a:cubicBezTo>
                  <a:cubicBezTo>
                    <a:pt x="34" y="443"/>
                    <a:pt x="34" y="443"/>
                    <a:pt x="34" y="443"/>
                  </a:cubicBezTo>
                  <a:cubicBezTo>
                    <a:pt x="1" y="609"/>
                    <a:pt x="134" y="776"/>
                    <a:pt x="268" y="843"/>
                  </a:cubicBezTo>
                  <a:cubicBezTo>
                    <a:pt x="323" y="865"/>
                    <a:pt x="379" y="876"/>
                    <a:pt x="432" y="876"/>
                  </a:cubicBezTo>
                  <a:cubicBezTo>
                    <a:pt x="538" y="876"/>
                    <a:pt x="635" y="832"/>
                    <a:pt x="701" y="743"/>
                  </a:cubicBezTo>
                  <a:lnTo>
                    <a:pt x="735" y="709"/>
                  </a:lnTo>
                  <a:cubicBezTo>
                    <a:pt x="968" y="509"/>
                    <a:pt x="868" y="142"/>
                    <a:pt x="601" y="42"/>
                  </a:cubicBezTo>
                  <a:cubicBezTo>
                    <a:pt x="536" y="13"/>
                    <a:pt x="475" y="0"/>
                    <a:pt x="417"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2" name="Google Shape;1532;p26"/>
            <p:cNvSpPr/>
            <p:nvPr/>
          </p:nvSpPr>
          <p:spPr>
            <a:xfrm>
              <a:off x="2733363" y="900550"/>
              <a:ext cx="928200" cy="499050"/>
            </a:xfrm>
            <a:custGeom>
              <a:avLst/>
              <a:gdLst/>
              <a:ahLst/>
              <a:cxnLst/>
              <a:rect l="l" t="t" r="r" b="b"/>
              <a:pathLst>
                <a:path w="37128" h="19962" extrusionOk="0">
                  <a:moveTo>
                    <a:pt x="16204" y="0"/>
                  </a:moveTo>
                  <a:cubicBezTo>
                    <a:pt x="9285" y="0"/>
                    <a:pt x="3518" y="2230"/>
                    <a:pt x="1402" y="5661"/>
                  </a:cubicBezTo>
                  <a:lnTo>
                    <a:pt x="835" y="5628"/>
                  </a:lnTo>
                  <a:lnTo>
                    <a:pt x="568" y="8063"/>
                  </a:lnTo>
                  <a:cubicBezTo>
                    <a:pt x="1" y="13467"/>
                    <a:pt x="7673" y="18704"/>
                    <a:pt x="17680" y="19771"/>
                  </a:cubicBezTo>
                  <a:cubicBezTo>
                    <a:pt x="18887" y="19900"/>
                    <a:pt x="20073" y="19962"/>
                    <a:pt x="21227" y="19962"/>
                  </a:cubicBezTo>
                  <a:cubicBezTo>
                    <a:pt x="29666" y="19962"/>
                    <a:pt x="36362" y="16653"/>
                    <a:pt x="36860" y="11899"/>
                  </a:cubicBezTo>
                  <a:lnTo>
                    <a:pt x="37127" y="9464"/>
                  </a:lnTo>
                  <a:lnTo>
                    <a:pt x="36560" y="9397"/>
                  </a:lnTo>
                  <a:cubicBezTo>
                    <a:pt x="34992" y="4961"/>
                    <a:pt x="28221" y="1091"/>
                    <a:pt x="19748" y="191"/>
                  </a:cubicBezTo>
                  <a:cubicBezTo>
                    <a:pt x="18543" y="62"/>
                    <a:pt x="17357" y="0"/>
                    <a:pt x="1620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3" name="Google Shape;1533;p26"/>
            <p:cNvSpPr/>
            <p:nvPr/>
          </p:nvSpPr>
          <p:spPr>
            <a:xfrm>
              <a:off x="2740038" y="842175"/>
              <a:ext cx="935700" cy="499050"/>
            </a:xfrm>
            <a:custGeom>
              <a:avLst/>
              <a:gdLst/>
              <a:ahLst/>
              <a:cxnLst/>
              <a:rect l="l" t="t" r="r" b="b"/>
              <a:pathLst>
                <a:path w="37428" h="19962" extrusionOk="0">
                  <a:moveTo>
                    <a:pt x="16201" y="1"/>
                  </a:moveTo>
                  <a:cubicBezTo>
                    <a:pt x="7762" y="1"/>
                    <a:pt x="1067" y="3309"/>
                    <a:pt x="568" y="8063"/>
                  </a:cubicBezTo>
                  <a:cubicBezTo>
                    <a:pt x="1" y="13467"/>
                    <a:pt x="7639" y="18704"/>
                    <a:pt x="17680" y="19771"/>
                  </a:cubicBezTo>
                  <a:cubicBezTo>
                    <a:pt x="18883" y="19900"/>
                    <a:pt x="20066" y="19962"/>
                    <a:pt x="21216" y="19962"/>
                  </a:cubicBezTo>
                  <a:cubicBezTo>
                    <a:pt x="29633" y="19962"/>
                    <a:pt x="36328" y="16653"/>
                    <a:pt x="36827" y="11899"/>
                  </a:cubicBezTo>
                  <a:cubicBezTo>
                    <a:pt x="37427" y="6495"/>
                    <a:pt x="29755" y="1225"/>
                    <a:pt x="19748" y="191"/>
                  </a:cubicBezTo>
                  <a:cubicBezTo>
                    <a:pt x="18541" y="62"/>
                    <a:pt x="17355" y="1"/>
                    <a:pt x="1620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4" name="Google Shape;1534;p26"/>
            <p:cNvSpPr/>
            <p:nvPr/>
          </p:nvSpPr>
          <p:spPr>
            <a:xfrm>
              <a:off x="2771738" y="865675"/>
              <a:ext cx="871475" cy="451825"/>
            </a:xfrm>
            <a:custGeom>
              <a:avLst/>
              <a:gdLst/>
              <a:ahLst/>
              <a:cxnLst/>
              <a:rect l="l" t="t" r="r" b="b"/>
              <a:pathLst>
                <a:path w="34859" h="18073" extrusionOk="0">
                  <a:moveTo>
                    <a:pt x="14955" y="0"/>
                  </a:moveTo>
                  <a:cubicBezTo>
                    <a:pt x="7136" y="0"/>
                    <a:pt x="968" y="2964"/>
                    <a:pt x="501" y="7256"/>
                  </a:cubicBezTo>
                  <a:cubicBezTo>
                    <a:pt x="0" y="12127"/>
                    <a:pt x="7139" y="16897"/>
                    <a:pt x="16512" y="17897"/>
                  </a:cubicBezTo>
                  <a:cubicBezTo>
                    <a:pt x="17653" y="18016"/>
                    <a:pt x="18774" y="18072"/>
                    <a:pt x="19863" y="18072"/>
                  </a:cubicBezTo>
                  <a:cubicBezTo>
                    <a:pt x="27696" y="18072"/>
                    <a:pt x="33919" y="15130"/>
                    <a:pt x="34358" y="10826"/>
                  </a:cubicBezTo>
                  <a:cubicBezTo>
                    <a:pt x="34858" y="5922"/>
                    <a:pt x="27720" y="1185"/>
                    <a:pt x="18380" y="185"/>
                  </a:cubicBezTo>
                  <a:cubicBezTo>
                    <a:pt x="17213" y="60"/>
                    <a:pt x="16067" y="0"/>
                    <a:pt x="14955"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5" name="Google Shape;1535;p26"/>
            <p:cNvSpPr/>
            <p:nvPr/>
          </p:nvSpPr>
          <p:spPr>
            <a:xfrm>
              <a:off x="2957688" y="904050"/>
              <a:ext cx="336100" cy="118025"/>
            </a:xfrm>
            <a:custGeom>
              <a:avLst/>
              <a:gdLst/>
              <a:ahLst/>
              <a:cxnLst/>
              <a:rect l="l" t="t" r="r" b="b"/>
              <a:pathLst>
                <a:path w="13444" h="4721" extrusionOk="0">
                  <a:moveTo>
                    <a:pt x="8390" y="1"/>
                  </a:moveTo>
                  <a:cubicBezTo>
                    <a:pt x="7765" y="1"/>
                    <a:pt x="7139" y="17"/>
                    <a:pt x="6506" y="51"/>
                  </a:cubicBezTo>
                  <a:cubicBezTo>
                    <a:pt x="5205" y="151"/>
                    <a:pt x="3870" y="284"/>
                    <a:pt x="2569" y="584"/>
                  </a:cubicBezTo>
                  <a:cubicBezTo>
                    <a:pt x="1702" y="785"/>
                    <a:pt x="801" y="1085"/>
                    <a:pt x="234" y="1885"/>
                  </a:cubicBezTo>
                  <a:cubicBezTo>
                    <a:pt x="134" y="1985"/>
                    <a:pt x="68" y="2119"/>
                    <a:pt x="34" y="2252"/>
                  </a:cubicBezTo>
                  <a:cubicBezTo>
                    <a:pt x="1" y="2586"/>
                    <a:pt x="268" y="2819"/>
                    <a:pt x="535" y="2986"/>
                  </a:cubicBezTo>
                  <a:cubicBezTo>
                    <a:pt x="1035" y="3320"/>
                    <a:pt x="1502" y="3653"/>
                    <a:pt x="2036" y="3920"/>
                  </a:cubicBezTo>
                  <a:cubicBezTo>
                    <a:pt x="3003" y="4387"/>
                    <a:pt x="4070" y="4687"/>
                    <a:pt x="5105" y="4721"/>
                  </a:cubicBezTo>
                  <a:cubicBezTo>
                    <a:pt x="5305" y="4721"/>
                    <a:pt x="5471" y="4721"/>
                    <a:pt x="5605" y="4587"/>
                  </a:cubicBezTo>
                  <a:cubicBezTo>
                    <a:pt x="5672" y="4554"/>
                    <a:pt x="5738" y="4454"/>
                    <a:pt x="5705" y="4387"/>
                  </a:cubicBezTo>
                  <a:cubicBezTo>
                    <a:pt x="5705" y="4220"/>
                    <a:pt x="5538" y="4154"/>
                    <a:pt x="5405" y="4120"/>
                  </a:cubicBezTo>
                  <a:cubicBezTo>
                    <a:pt x="5205" y="4087"/>
                    <a:pt x="4971" y="4020"/>
                    <a:pt x="4771" y="3920"/>
                  </a:cubicBezTo>
                  <a:cubicBezTo>
                    <a:pt x="4638" y="3853"/>
                    <a:pt x="4471" y="3720"/>
                    <a:pt x="4437" y="3520"/>
                  </a:cubicBezTo>
                  <a:cubicBezTo>
                    <a:pt x="4404" y="3320"/>
                    <a:pt x="4571" y="3153"/>
                    <a:pt x="4738" y="3053"/>
                  </a:cubicBezTo>
                  <a:cubicBezTo>
                    <a:pt x="5976" y="2321"/>
                    <a:pt x="7547" y="2135"/>
                    <a:pt x="8970" y="2135"/>
                  </a:cubicBezTo>
                  <a:cubicBezTo>
                    <a:pt x="9233" y="2135"/>
                    <a:pt x="9491" y="2142"/>
                    <a:pt x="9741" y="2152"/>
                  </a:cubicBezTo>
                  <a:cubicBezTo>
                    <a:pt x="9975" y="2152"/>
                    <a:pt x="10242" y="2186"/>
                    <a:pt x="10442" y="2319"/>
                  </a:cubicBezTo>
                  <a:cubicBezTo>
                    <a:pt x="10742" y="2552"/>
                    <a:pt x="10875" y="2953"/>
                    <a:pt x="10975" y="3353"/>
                  </a:cubicBezTo>
                  <a:cubicBezTo>
                    <a:pt x="11009" y="3620"/>
                    <a:pt x="11042" y="3853"/>
                    <a:pt x="11176" y="4054"/>
                  </a:cubicBezTo>
                  <a:cubicBezTo>
                    <a:pt x="11280" y="4227"/>
                    <a:pt x="11376" y="4292"/>
                    <a:pt x="11468" y="4292"/>
                  </a:cubicBezTo>
                  <a:cubicBezTo>
                    <a:pt x="11642" y="4292"/>
                    <a:pt x="11802" y="4061"/>
                    <a:pt x="11976" y="3887"/>
                  </a:cubicBezTo>
                  <a:cubicBezTo>
                    <a:pt x="12310" y="3587"/>
                    <a:pt x="12677" y="3353"/>
                    <a:pt x="12943" y="2986"/>
                  </a:cubicBezTo>
                  <a:cubicBezTo>
                    <a:pt x="13244" y="2519"/>
                    <a:pt x="13444" y="1952"/>
                    <a:pt x="13410" y="1385"/>
                  </a:cubicBezTo>
                  <a:cubicBezTo>
                    <a:pt x="13410" y="1185"/>
                    <a:pt x="13377" y="1018"/>
                    <a:pt x="13310" y="818"/>
                  </a:cubicBezTo>
                  <a:cubicBezTo>
                    <a:pt x="13077" y="318"/>
                    <a:pt x="12510" y="217"/>
                    <a:pt x="12009" y="184"/>
                  </a:cubicBezTo>
                  <a:cubicBezTo>
                    <a:pt x="11442" y="117"/>
                    <a:pt x="10842" y="84"/>
                    <a:pt x="10275" y="51"/>
                  </a:cubicBezTo>
                  <a:cubicBezTo>
                    <a:pt x="9641" y="17"/>
                    <a:pt x="9016" y="1"/>
                    <a:pt x="8390"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6" name="Google Shape;1536;p26"/>
            <p:cNvSpPr/>
            <p:nvPr/>
          </p:nvSpPr>
          <p:spPr>
            <a:xfrm>
              <a:off x="3284588" y="947000"/>
              <a:ext cx="284400" cy="168900"/>
            </a:xfrm>
            <a:custGeom>
              <a:avLst/>
              <a:gdLst/>
              <a:ahLst/>
              <a:cxnLst/>
              <a:rect l="l" t="t" r="r" b="b"/>
              <a:pathLst>
                <a:path w="11376" h="6756" extrusionOk="0">
                  <a:moveTo>
                    <a:pt x="5231" y="0"/>
                  </a:moveTo>
                  <a:cubicBezTo>
                    <a:pt x="4263" y="0"/>
                    <a:pt x="3247" y="337"/>
                    <a:pt x="2369" y="701"/>
                  </a:cubicBezTo>
                  <a:cubicBezTo>
                    <a:pt x="1502" y="1035"/>
                    <a:pt x="701" y="1568"/>
                    <a:pt x="101" y="2336"/>
                  </a:cubicBezTo>
                  <a:cubicBezTo>
                    <a:pt x="34" y="2369"/>
                    <a:pt x="1" y="2436"/>
                    <a:pt x="1" y="2536"/>
                  </a:cubicBezTo>
                  <a:cubicBezTo>
                    <a:pt x="34" y="2569"/>
                    <a:pt x="68" y="2602"/>
                    <a:pt x="101" y="2636"/>
                  </a:cubicBezTo>
                  <a:cubicBezTo>
                    <a:pt x="270" y="2749"/>
                    <a:pt x="463" y="2790"/>
                    <a:pt x="662" y="2790"/>
                  </a:cubicBezTo>
                  <a:cubicBezTo>
                    <a:pt x="935" y="2790"/>
                    <a:pt x="1218" y="2713"/>
                    <a:pt x="1469" y="2636"/>
                  </a:cubicBezTo>
                  <a:cubicBezTo>
                    <a:pt x="2202" y="2402"/>
                    <a:pt x="2936" y="2169"/>
                    <a:pt x="3670" y="1969"/>
                  </a:cubicBezTo>
                  <a:cubicBezTo>
                    <a:pt x="3830" y="1921"/>
                    <a:pt x="4014" y="1872"/>
                    <a:pt x="4183" y="1872"/>
                  </a:cubicBezTo>
                  <a:cubicBezTo>
                    <a:pt x="4366" y="1872"/>
                    <a:pt x="4534" y="1929"/>
                    <a:pt x="4638" y="2102"/>
                  </a:cubicBezTo>
                  <a:cubicBezTo>
                    <a:pt x="4771" y="2302"/>
                    <a:pt x="4771" y="2602"/>
                    <a:pt x="4838" y="2836"/>
                  </a:cubicBezTo>
                  <a:cubicBezTo>
                    <a:pt x="4938" y="3169"/>
                    <a:pt x="5171" y="3436"/>
                    <a:pt x="5438" y="3603"/>
                  </a:cubicBezTo>
                  <a:cubicBezTo>
                    <a:pt x="5672" y="3770"/>
                    <a:pt x="5972" y="3903"/>
                    <a:pt x="6239" y="4070"/>
                  </a:cubicBezTo>
                  <a:cubicBezTo>
                    <a:pt x="6539" y="4270"/>
                    <a:pt x="6806" y="4570"/>
                    <a:pt x="7039" y="4904"/>
                  </a:cubicBezTo>
                  <a:cubicBezTo>
                    <a:pt x="7106" y="5037"/>
                    <a:pt x="7206" y="5204"/>
                    <a:pt x="7173" y="5371"/>
                  </a:cubicBezTo>
                  <a:cubicBezTo>
                    <a:pt x="7139" y="5538"/>
                    <a:pt x="7006" y="5638"/>
                    <a:pt x="6872" y="5671"/>
                  </a:cubicBezTo>
                  <a:cubicBezTo>
                    <a:pt x="6806" y="5705"/>
                    <a:pt x="6739" y="5713"/>
                    <a:pt x="6672" y="5713"/>
                  </a:cubicBezTo>
                  <a:cubicBezTo>
                    <a:pt x="6606" y="5713"/>
                    <a:pt x="6539" y="5705"/>
                    <a:pt x="6472" y="5705"/>
                  </a:cubicBezTo>
                  <a:cubicBezTo>
                    <a:pt x="6005" y="5671"/>
                    <a:pt x="5538" y="5605"/>
                    <a:pt x="5071" y="5571"/>
                  </a:cubicBezTo>
                  <a:cubicBezTo>
                    <a:pt x="5004" y="5571"/>
                    <a:pt x="4946" y="5563"/>
                    <a:pt x="4892" y="5563"/>
                  </a:cubicBezTo>
                  <a:cubicBezTo>
                    <a:pt x="4838" y="5563"/>
                    <a:pt x="4788" y="5571"/>
                    <a:pt x="4738" y="5605"/>
                  </a:cubicBezTo>
                  <a:cubicBezTo>
                    <a:pt x="4604" y="5638"/>
                    <a:pt x="4504" y="5738"/>
                    <a:pt x="4504" y="5871"/>
                  </a:cubicBezTo>
                  <a:cubicBezTo>
                    <a:pt x="4804" y="6072"/>
                    <a:pt x="5138" y="6072"/>
                    <a:pt x="5438" y="6105"/>
                  </a:cubicBezTo>
                  <a:cubicBezTo>
                    <a:pt x="6439" y="6172"/>
                    <a:pt x="7440" y="6338"/>
                    <a:pt x="8407" y="6572"/>
                  </a:cubicBezTo>
                  <a:cubicBezTo>
                    <a:pt x="8768" y="6657"/>
                    <a:pt x="9143" y="6755"/>
                    <a:pt x="9514" y="6755"/>
                  </a:cubicBezTo>
                  <a:cubicBezTo>
                    <a:pt x="9725" y="6755"/>
                    <a:pt x="9936" y="6723"/>
                    <a:pt x="10141" y="6639"/>
                  </a:cubicBezTo>
                  <a:cubicBezTo>
                    <a:pt x="10508" y="6472"/>
                    <a:pt x="10809" y="6105"/>
                    <a:pt x="11042" y="5705"/>
                  </a:cubicBezTo>
                  <a:cubicBezTo>
                    <a:pt x="11242" y="5404"/>
                    <a:pt x="11376" y="5037"/>
                    <a:pt x="11376" y="4671"/>
                  </a:cubicBezTo>
                  <a:cubicBezTo>
                    <a:pt x="11342" y="4437"/>
                    <a:pt x="11276" y="4170"/>
                    <a:pt x="11176" y="3937"/>
                  </a:cubicBezTo>
                  <a:cubicBezTo>
                    <a:pt x="10909" y="3336"/>
                    <a:pt x="10442" y="2869"/>
                    <a:pt x="9941" y="2469"/>
                  </a:cubicBezTo>
                  <a:cubicBezTo>
                    <a:pt x="9474" y="2102"/>
                    <a:pt x="8941" y="1802"/>
                    <a:pt x="8440" y="1468"/>
                  </a:cubicBezTo>
                  <a:cubicBezTo>
                    <a:pt x="7873" y="1101"/>
                    <a:pt x="7373" y="668"/>
                    <a:pt x="6772" y="367"/>
                  </a:cubicBezTo>
                  <a:cubicBezTo>
                    <a:pt x="6295" y="105"/>
                    <a:pt x="5770" y="0"/>
                    <a:pt x="5231"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7" name="Google Shape;1537;p26"/>
            <p:cNvSpPr/>
            <p:nvPr/>
          </p:nvSpPr>
          <p:spPr>
            <a:xfrm>
              <a:off x="2848463" y="1017325"/>
              <a:ext cx="280225" cy="196100"/>
            </a:xfrm>
            <a:custGeom>
              <a:avLst/>
              <a:gdLst/>
              <a:ahLst/>
              <a:cxnLst/>
              <a:rect l="l" t="t" r="r" b="b"/>
              <a:pathLst>
                <a:path w="11209" h="7844" extrusionOk="0">
                  <a:moveTo>
                    <a:pt x="2561" y="1"/>
                  </a:moveTo>
                  <a:cubicBezTo>
                    <a:pt x="2354" y="1"/>
                    <a:pt x="2145" y="17"/>
                    <a:pt x="1935" y="56"/>
                  </a:cubicBezTo>
                  <a:cubicBezTo>
                    <a:pt x="1701" y="123"/>
                    <a:pt x="1501" y="190"/>
                    <a:pt x="1268" y="323"/>
                  </a:cubicBezTo>
                  <a:cubicBezTo>
                    <a:pt x="801" y="590"/>
                    <a:pt x="434" y="1057"/>
                    <a:pt x="234" y="1624"/>
                  </a:cubicBezTo>
                  <a:cubicBezTo>
                    <a:pt x="33" y="2191"/>
                    <a:pt x="0" y="2825"/>
                    <a:pt x="67" y="3425"/>
                  </a:cubicBezTo>
                  <a:cubicBezTo>
                    <a:pt x="200" y="4193"/>
                    <a:pt x="500" y="4893"/>
                    <a:pt x="1034" y="5327"/>
                  </a:cubicBezTo>
                  <a:cubicBezTo>
                    <a:pt x="1268" y="5527"/>
                    <a:pt x="1535" y="5694"/>
                    <a:pt x="1768" y="5860"/>
                  </a:cubicBezTo>
                  <a:cubicBezTo>
                    <a:pt x="2335" y="6227"/>
                    <a:pt x="2802" y="6761"/>
                    <a:pt x="3369" y="7128"/>
                  </a:cubicBezTo>
                  <a:cubicBezTo>
                    <a:pt x="4192" y="7667"/>
                    <a:pt x="5183" y="7844"/>
                    <a:pt x="6158" y="7844"/>
                  </a:cubicBezTo>
                  <a:cubicBezTo>
                    <a:pt x="6330" y="7844"/>
                    <a:pt x="6502" y="7838"/>
                    <a:pt x="6672" y="7828"/>
                  </a:cubicBezTo>
                  <a:cubicBezTo>
                    <a:pt x="6972" y="7828"/>
                    <a:pt x="7272" y="7795"/>
                    <a:pt x="7606" y="7695"/>
                  </a:cubicBezTo>
                  <a:cubicBezTo>
                    <a:pt x="8006" y="7595"/>
                    <a:pt x="8373" y="7361"/>
                    <a:pt x="8740" y="7095"/>
                  </a:cubicBezTo>
                  <a:cubicBezTo>
                    <a:pt x="9407" y="6694"/>
                    <a:pt x="10041" y="6227"/>
                    <a:pt x="10674" y="5727"/>
                  </a:cubicBezTo>
                  <a:cubicBezTo>
                    <a:pt x="10908" y="5527"/>
                    <a:pt x="11175" y="5293"/>
                    <a:pt x="11175" y="4960"/>
                  </a:cubicBezTo>
                  <a:cubicBezTo>
                    <a:pt x="11208" y="4860"/>
                    <a:pt x="11175" y="4726"/>
                    <a:pt x="11108" y="4660"/>
                  </a:cubicBezTo>
                  <a:cubicBezTo>
                    <a:pt x="11053" y="4586"/>
                    <a:pt x="10967" y="4563"/>
                    <a:pt x="10879" y="4563"/>
                  </a:cubicBezTo>
                  <a:cubicBezTo>
                    <a:pt x="10807" y="4563"/>
                    <a:pt x="10734" y="4578"/>
                    <a:pt x="10674" y="4593"/>
                  </a:cubicBezTo>
                  <a:cubicBezTo>
                    <a:pt x="9605" y="4853"/>
                    <a:pt x="8536" y="5439"/>
                    <a:pt x="7488" y="5439"/>
                  </a:cubicBezTo>
                  <a:cubicBezTo>
                    <a:pt x="7327" y="5439"/>
                    <a:pt x="7166" y="5425"/>
                    <a:pt x="7005" y="5393"/>
                  </a:cubicBezTo>
                  <a:cubicBezTo>
                    <a:pt x="6605" y="5327"/>
                    <a:pt x="6271" y="5160"/>
                    <a:pt x="5938" y="4960"/>
                  </a:cubicBezTo>
                  <a:cubicBezTo>
                    <a:pt x="5604" y="4760"/>
                    <a:pt x="5304" y="4526"/>
                    <a:pt x="5070" y="4193"/>
                  </a:cubicBezTo>
                  <a:cubicBezTo>
                    <a:pt x="4837" y="3859"/>
                    <a:pt x="4703" y="3425"/>
                    <a:pt x="4770" y="2992"/>
                  </a:cubicBezTo>
                  <a:cubicBezTo>
                    <a:pt x="4870" y="2391"/>
                    <a:pt x="5337" y="1958"/>
                    <a:pt x="5838" y="1757"/>
                  </a:cubicBezTo>
                  <a:cubicBezTo>
                    <a:pt x="6213" y="1607"/>
                    <a:pt x="6588" y="1589"/>
                    <a:pt x="6977" y="1589"/>
                  </a:cubicBezTo>
                  <a:cubicBezTo>
                    <a:pt x="7107" y="1589"/>
                    <a:pt x="7239" y="1591"/>
                    <a:pt x="7372" y="1591"/>
                  </a:cubicBezTo>
                  <a:cubicBezTo>
                    <a:pt x="7428" y="1585"/>
                    <a:pt x="7485" y="1583"/>
                    <a:pt x="7544" y="1583"/>
                  </a:cubicBezTo>
                  <a:cubicBezTo>
                    <a:pt x="7661" y="1583"/>
                    <a:pt x="7783" y="1591"/>
                    <a:pt x="7906" y="1591"/>
                  </a:cubicBezTo>
                  <a:cubicBezTo>
                    <a:pt x="8089" y="1591"/>
                    <a:pt x="8273" y="1574"/>
                    <a:pt x="8439" y="1491"/>
                  </a:cubicBezTo>
                  <a:cubicBezTo>
                    <a:pt x="9240" y="1124"/>
                    <a:pt x="8139" y="823"/>
                    <a:pt x="7839" y="723"/>
                  </a:cubicBezTo>
                  <a:cubicBezTo>
                    <a:pt x="7405" y="590"/>
                    <a:pt x="7005" y="457"/>
                    <a:pt x="6571" y="390"/>
                  </a:cubicBezTo>
                  <a:cubicBezTo>
                    <a:pt x="6071" y="323"/>
                    <a:pt x="5571" y="356"/>
                    <a:pt x="5070" y="323"/>
                  </a:cubicBezTo>
                  <a:cubicBezTo>
                    <a:pt x="4240" y="270"/>
                    <a:pt x="3409" y="1"/>
                    <a:pt x="256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8" name="Google Shape;1538;p26"/>
            <p:cNvSpPr/>
            <p:nvPr/>
          </p:nvSpPr>
          <p:spPr>
            <a:xfrm>
              <a:off x="3177863" y="1097100"/>
              <a:ext cx="350275" cy="161200"/>
            </a:xfrm>
            <a:custGeom>
              <a:avLst/>
              <a:gdLst/>
              <a:ahLst/>
              <a:cxnLst/>
              <a:rect l="l" t="t" r="r" b="b"/>
              <a:pathLst>
                <a:path w="14011" h="6448" extrusionOk="0">
                  <a:moveTo>
                    <a:pt x="5704" y="1"/>
                  </a:moveTo>
                  <a:lnTo>
                    <a:pt x="5704" y="1"/>
                  </a:lnTo>
                  <a:cubicBezTo>
                    <a:pt x="5571" y="268"/>
                    <a:pt x="5704" y="601"/>
                    <a:pt x="5871" y="801"/>
                  </a:cubicBezTo>
                  <a:cubicBezTo>
                    <a:pt x="6405" y="1602"/>
                    <a:pt x="7339" y="1969"/>
                    <a:pt x="7872" y="2769"/>
                  </a:cubicBezTo>
                  <a:cubicBezTo>
                    <a:pt x="8006" y="2936"/>
                    <a:pt x="8106" y="3236"/>
                    <a:pt x="7973" y="3403"/>
                  </a:cubicBezTo>
                  <a:cubicBezTo>
                    <a:pt x="7906" y="3503"/>
                    <a:pt x="7772" y="3537"/>
                    <a:pt x="7672" y="3570"/>
                  </a:cubicBezTo>
                  <a:cubicBezTo>
                    <a:pt x="6838" y="3770"/>
                    <a:pt x="5971" y="3970"/>
                    <a:pt x="5137" y="4204"/>
                  </a:cubicBezTo>
                  <a:cubicBezTo>
                    <a:pt x="4630" y="4323"/>
                    <a:pt x="4123" y="4443"/>
                    <a:pt x="3616" y="4443"/>
                  </a:cubicBezTo>
                  <a:cubicBezTo>
                    <a:pt x="3556" y="4443"/>
                    <a:pt x="3496" y="4441"/>
                    <a:pt x="3436" y="4437"/>
                  </a:cubicBezTo>
                  <a:cubicBezTo>
                    <a:pt x="2869" y="4437"/>
                    <a:pt x="2302" y="4271"/>
                    <a:pt x="1868" y="3837"/>
                  </a:cubicBezTo>
                  <a:cubicBezTo>
                    <a:pt x="1501" y="3470"/>
                    <a:pt x="1301" y="2936"/>
                    <a:pt x="1168" y="2403"/>
                  </a:cubicBezTo>
                  <a:cubicBezTo>
                    <a:pt x="1077" y="2129"/>
                    <a:pt x="1068" y="1276"/>
                    <a:pt x="791" y="1276"/>
                  </a:cubicBezTo>
                  <a:cubicBezTo>
                    <a:pt x="764" y="1276"/>
                    <a:pt x="734" y="1284"/>
                    <a:pt x="701" y="1302"/>
                  </a:cubicBezTo>
                  <a:cubicBezTo>
                    <a:pt x="300" y="1469"/>
                    <a:pt x="300" y="2569"/>
                    <a:pt x="234" y="2970"/>
                  </a:cubicBezTo>
                  <a:cubicBezTo>
                    <a:pt x="134" y="3703"/>
                    <a:pt x="67" y="4404"/>
                    <a:pt x="34" y="5138"/>
                  </a:cubicBezTo>
                  <a:cubicBezTo>
                    <a:pt x="0" y="5338"/>
                    <a:pt x="0" y="5538"/>
                    <a:pt x="100" y="5705"/>
                  </a:cubicBezTo>
                  <a:cubicBezTo>
                    <a:pt x="200" y="5805"/>
                    <a:pt x="334" y="5838"/>
                    <a:pt x="434" y="5838"/>
                  </a:cubicBezTo>
                  <a:cubicBezTo>
                    <a:pt x="901" y="5938"/>
                    <a:pt x="1401" y="5972"/>
                    <a:pt x="1868" y="6105"/>
                  </a:cubicBezTo>
                  <a:cubicBezTo>
                    <a:pt x="2335" y="6205"/>
                    <a:pt x="2802" y="6372"/>
                    <a:pt x="3269" y="6439"/>
                  </a:cubicBezTo>
                  <a:cubicBezTo>
                    <a:pt x="3355" y="6445"/>
                    <a:pt x="3439" y="6448"/>
                    <a:pt x="3523" y="6448"/>
                  </a:cubicBezTo>
                  <a:cubicBezTo>
                    <a:pt x="3896" y="6448"/>
                    <a:pt x="4256" y="6393"/>
                    <a:pt x="4637" y="6339"/>
                  </a:cubicBezTo>
                  <a:cubicBezTo>
                    <a:pt x="7439" y="5938"/>
                    <a:pt x="10274" y="5538"/>
                    <a:pt x="12876" y="4204"/>
                  </a:cubicBezTo>
                  <a:cubicBezTo>
                    <a:pt x="13243" y="4004"/>
                    <a:pt x="13577" y="3804"/>
                    <a:pt x="13877" y="3470"/>
                  </a:cubicBezTo>
                  <a:cubicBezTo>
                    <a:pt x="13943" y="3403"/>
                    <a:pt x="14010" y="3303"/>
                    <a:pt x="14010" y="3203"/>
                  </a:cubicBezTo>
                  <a:cubicBezTo>
                    <a:pt x="14010" y="3003"/>
                    <a:pt x="13843" y="2870"/>
                    <a:pt x="13710" y="2803"/>
                  </a:cubicBezTo>
                  <a:cubicBezTo>
                    <a:pt x="12976" y="2436"/>
                    <a:pt x="12176" y="2336"/>
                    <a:pt x="11408" y="2102"/>
                  </a:cubicBezTo>
                  <a:cubicBezTo>
                    <a:pt x="9474" y="1502"/>
                    <a:pt x="7706" y="101"/>
                    <a:pt x="5704"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9" name="Google Shape;1539;p26"/>
            <p:cNvSpPr/>
            <p:nvPr/>
          </p:nvSpPr>
          <p:spPr>
            <a:xfrm>
              <a:off x="3030238" y="941825"/>
              <a:ext cx="40700" cy="35250"/>
            </a:xfrm>
            <a:custGeom>
              <a:avLst/>
              <a:gdLst/>
              <a:ahLst/>
              <a:cxnLst/>
              <a:rect l="l" t="t" r="r" b="b"/>
              <a:pathLst>
                <a:path w="1628" h="1410" extrusionOk="0">
                  <a:moveTo>
                    <a:pt x="671" y="1"/>
                  </a:moveTo>
                  <a:cubicBezTo>
                    <a:pt x="495" y="1"/>
                    <a:pt x="322" y="87"/>
                    <a:pt x="201" y="208"/>
                  </a:cubicBezTo>
                  <a:cubicBezTo>
                    <a:pt x="34" y="374"/>
                    <a:pt x="1" y="641"/>
                    <a:pt x="101" y="875"/>
                  </a:cubicBezTo>
                  <a:cubicBezTo>
                    <a:pt x="201" y="1175"/>
                    <a:pt x="568" y="1375"/>
                    <a:pt x="868" y="1408"/>
                  </a:cubicBezTo>
                  <a:cubicBezTo>
                    <a:pt x="881" y="1409"/>
                    <a:pt x="895" y="1410"/>
                    <a:pt x="907" y="1410"/>
                  </a:cubicBezTo>
                  <a:cubicBezTo>
                    <a:pt x="1352" y="1410"/>
                    <a:pt x="1628" y="864"/>
                    <a:pt x="1369" y="508"/>
                  </a:cubicBezTo>
                  <a:cubicBezTo>
                    <a:pt x="1202" y="341"/>
                    <a:pt x="1068" y="174"/>
                    <a:pt x="868" y="41"/>
                  </a:cubicBezTo>
                  <a:cubicBezTo>
                    <a:pt x="804" y="13"/>
                    <a:pt x="737" y="1"/>
                    <a:pt x="67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0" name="Google Shape;1540;p26"/>
            <p:cNvSpPr/>
            <p:nvPr/>
          </p:nvSpPr>
          <p:spPr>
            <a:xfrm>
              <a:off x="3114488" y="921825"/>
              <a:ext cx="21300" cy="25125"/>
            </a:xfrm>
            <a:custGeom>
              <a:avLst/>
              <a:gdLst/>
              <a:ahLst/>
              <a:cxnLst/>
              <a:rect l="l" t="t" r="r" b="b"/>
              <a:pathLst>
                <a:path w="852" h="1005" extrusionOk="0">
                  <a:moveTo>
                    <a:pt x="419" y="0"/>
                  </a:moveTo>
                  <a:cubicBezTo>
                    <a:pt x="233" y="0"/>
                    <a:pt x="46" y="110"/>
                    <a:pt x="0" y="340"/>
                  </a:cubicBezTo>
                  <a:cubicBezTo>
                    <a:pt x="0" y="474"/>
                    <a:pt x="0" y="574"/>
                    <a:pt x="33" y="707"/>
                  </a:cubicBezTo>
                  <a:cubicBezTo>
                    <a:pt x="51" y="904"/>
                    <a:pt x="222" y="1005"/>
                    <a:pt x="393" y="1005"/>
                  </a:cubicBezTo>
                  <a:cubicBezTo>
                    <a:pt x="540" y="1005"/>
                    <a:pt x="687" y="929"/>
                    <a:pt x="734" y="774"/>
                  </a:cubicBezTo>
                  <a:cubicBezTo>
                    <a:pt x="767" y="674"/>
                    <a:pt x="834" y="541"/>
                    <a:pt x="834" y="440"/>
                  </a:cubicBezTo>
                  <a:cubicBezTo>
                    <a:pt x="852" y="152"/>
                    <a:pt x="636" y="0"/>
                    <a:pt x="419"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1" name="Google Shape;1541;p26"/>
            <p:cNvSpPr/>
            <p:nvPr/>
          </p:nvSpPr>
          <p:spPr>
            <a:xfrm>
              <a:off x="3166188" y="915775"/>
              <a:ext cx="25875" cy="23300"/>
            </a:xfrm>
            <a:custGeom>
              <a:avLst/>
              <a:gdLst/>
              <a:ahLst/>
              <a:cxnLst/>
              <a:rect l="l" t="t" r="r" b="b"/>
              <a:pathLst>
                <a:path w="1035" h="932" extrusionOk="0">
                  <a:moveTo>
                    <a:pt x="618" y="1"/>
                  </a:moveTo>
                  <a:cubicBezTo>
                    <a:pt x="564" y="1"/>
                    <a:pt x="512" y="15"/>
                    <a:pt x="467" y="49"/>
                  </a:cubicBezTo>
                  <a:cubicBezTo>
                    <a:pt x="367" y="82"/>
                    <a:pt x="300" y="149"/>
                    <a:pt x="200" y="215"/>
                  </a:cubicBezTo>
                  <a:cubicBezTo>
                    <a:pt x="67" y="382"/>
                    <a:pt x="0" y="616"/>
                    <a:pt x="167" y="783"/>
                  </a:cubicBezTo>
                  <a:cubicBezTo>
                    <a:pt x="245" y="880"/>
                    <a:pt x="368" y="932"/>
                    <a:pt x="490" y="932"/>
                  </a:cubicBezTo>
                  <a:cubicBezTo>
                    <a:pt x="577" y="932"/>
                    <a:pt x="664" y="905"/>
                    <a:pt x="734" y="849"/>
                  </a:cubicBezTo>
                  <a:cubicBezTo>
                    <a:pt x="801" y="783"/>
                    <a:pt x="867" y="716"/>
                    <a:pt x="934" y="616"/>
                  </a:cubicBezTo>
                  <a:cubicBezTo>
                    <a:pt x="1001" y="449"/>
                    <a:pt x="1034" y="282"/>
                    <a:pt x="934" y="149"/>
                  </a:cubicBezTo>
                  <a:cubicBezTo>
                    <a:pt x="845" y="60"/>
                    <a:pt x="727" y="1"/>
                    <a:pt x="61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2" name="Google Shape;1542;p26"/>
            <p:cNvSpPr/>
            <p:nvPr/>
          </p:nvSpPr>
          <p:spPr>
            <a:xfrm>
              <a:off x="3229038" y="927900"/>
              <a:ext cx="32875" cy="24300"/>
            </a:xfrm>
            <a:custGeom>
              <a:avLst/>
              <a:gdLst/>
              <a:ahLst/>
              <a:cxnLst/>
              <a:rect l="l" t="t" r="r" b="b"/>
              <a:pathLst>
                <a:path w="1315" h="972" extrusionOk="0">
                  <a:moveTo>
                    <a:pt x="753" y="1"/>
                  </a:moveTo>
                  <a:cubicBezTo>
                    <a:pt x="701" y="1"/>
                    <a:pt x="646" y="10"/>
                    <a:pt x="588" y="31"/>
                  </a:cubicBezTo>
                  <a:cubicBezTo>
                    <a:pt x="455" y="64"/>
                    <a:pt x="388" y="164"/>
                    <a:pt x="288" y="231"/>
                  </a:cubicBezTo>
                  <a:cubicBezTo>
                    <a:pt x="1" y="490"/>
                    <a:pt x="209" y="971"/>
                    <a:pt x="549" y="971"/>
                  </a:cubicBezTo>
                  <a:cubicBezTo>
                    <a:pt x="604" y="971"/>
                    <a:pt x="662" y="959"/>
                    <a:pt x="722" y="931"/>
                  </a:cubicBezTo>
                  <a:cubicBezTo>
                    <a:pt x="822" y="865"/>
                    <a:pt x="922" y="831"/>
                    <a:pt x="1022" y="765"/>
                  </a:cubicBezTo>
                  <a:cubicBezTo>
                    <a:pt x="1314" y="472"/>
                    <a:pt x="1120" y="1"/>
                    <a:pt x="75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3" name="Google Shape;1543;p26"/>
            <p:cNvSpPr/>
            <p:nvPr/>
          </p:nvSpPr>
          <p:spPr>
            <a:xfrm>
              <a:off x="3417088" y="973075"/>
              <a:ext cx="30975" cy="21725"/>
            </a:xfrm>
            <a:custGeom>
              <a:avLst/>
              <a:gdLst/>
              <a:ahLst/>
              <a:cxnLst/>
              <a:rect l="l" t="t" r="r" b="b"/>
              <a:pathLst>
                <a:path w="1239" h="869" extrusionOk="0">
                  <a:moveTo>
                    <a:pt x="802" y="1"/>
                  </a:moveTo>
                  <a:cubicBezTo>
                    <a:pt x="749" y="1"/>
                    <a:pt x="694" y="9"/>
                    <a:pt x="638" y="25"/>
                  </a:cubicBezTo>
                  <a:cubicBezTo>
                    <a:pt x="538" y="58"/>
                    <a:pt x="472" y="92"/>
                    <a:pt x="405" y="125"/>
                  </a:cubicBezTo>
                  <a:cubicBezTo>
                    <a:pt x="0" y="250"/>
                    <a:pt x="148" y="869"/>
                    <a:pt x="522" y="869"/>
                  </a:cubicBezTo>
                  <a:cubicBezTo>
                    <a:pt x="549" y="869"/>
                    <a:pt x="576" y="866"/>
                    <a:pt x="605" y="859"/>
                  </a:cubicBezTo>
                  <a:cubicBezTo>
                    <a:pt x="705" y="826"/>
                    <a:pt x="772" y="826"/>
                    <a:pt x="872" y="792"/>
                  </a:cubicBezTo>
                  <a:cubicBezTo>
                    <a:pt x="1105" y="725"/>
                    <a:pt x="1239" y="525"/>
                    <a:pt x="1172" y="292"/>
                  </a:cubicBezTo>
                  <a:cubicBezTo>
                    <a:pt x="1121" y="88"/>
                    <a:pt x="973" y="1"/>
                    <a:pt x="802"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4" name="Google Shape;1544;p26"/>
            <p:cNvSpPr/>
            <p:nvPr/>
          </p:nvSpPr>
          <p:spPr>
            <a:xfrm>
              <a:off x="3449713" y="1009425"/>
              <a:ext cx="31725" cy="22325"/>
            </a:xfrm>
            <a:custGeom>
              <a:avLst/>
              <a:gdLst/>
              <a:ahLst/>
              <a:cxnLst/>
              <a:rect l="l" t="t" r="r" b="b"/>
              <a:pathLst>
                <a:path w="1269" h="893" extrusionOk="0">
                  <a:moveTo>
                    <a:pt x="805" y="0"/>
                  </a:moveTo>
                  <a:cubicBezTo>
                    <a:pt x="782" y="0"/>
                    <a:pt x="759" y="2"/>
                    <a:pt x="734" y="5"/>
                  </a:cubicBezTo>
                  <a:cubicBezTo>
                    <a:pt x="668" y="39"/>
                    <a:pt x="568" y="72"/>
                    <a:pt x="468" y="72"/>
                  </a:cubicBezTo>
                  <a:cubicBezTo>
                    <a:pt x="234" y="72"/>
                    <a:pt x="34" y="205"/>
                    <a:pt x="1" y="439"/>
                  </a:cubicBezTo>
                  <a:cubicBezTo>
                    <a:pt x="1" y="639"/>
                    <a:pt x="167" y="873"/>
                    <a:pt x="368" y="873"/>
                  </a:cubicBezTo>
                  <a:cubicBezTo>
                    <a:pt x="441" y="885"/>
                    <a:pt x="519" y="893"/>
                    <a:pt x="596" y="893"/>
                  </a:cubicBezTo>
                  <a:cubicBezTo>
                    <a:pt x="730" y="893"/>
                    <a:pt x="862" y="869"/>
                    <a:pt x="968" y="806"/>
                  </a:cubicBezTo>
                  <a:cubicBezTo>
                    <a:pt x="1168" y="706"/>
                    <a:pt x="1268" y="506"/>
                    <a:pt x="1201" y="306"/>
                  </a:cubicBezTo>
                  <a:cubicBezTo>
                    <a:pt x="1142" y="126"/>
                    <a:pt x="1001" y="0"/>
                    <a:pt x="805"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5" name="Google Shape;1545;p26"/>
            <p:cNvSpPr/>
            <p:nvPr/>
          </p:nvSpPr>
          <p:spPr>
            <a:xfrm>
              <a:off x="3472488" y="1050375"/>
              <a:ext cx="35625" cy="23400"/>
            </a:xfrm>
            <a:custGeom>
              <a:avLst/>
              <a:gdLst/>
              <a:ahLst/>
              <a:cxnLst/>
              <a:rect l="l" t="t" r="r" b="b"/>
              <a:pathLst>
                <a:path w="1425" h="936" extrusionOk="0">
                  <a:moveTo>
                    <a:pt x="593" y="1"/>
                  </a:moveTo>
                  <a:cubicBezTo>
                    <a:pt x="181" y="1"/>
                    <a:pt x="1" y="640"/>
                    <a:pt x="424" y="802"/>
                  </a:cubicBezTo>
                  <a:lnTo>
                    <a:pt x="724" y="902"/>
                  </a:lnTo>
                  <a:cubicBezTo>
                    <a:pt x="784" y="925"/>
                    <a:pt x="846" y="936"/>
                    <a:pt x="906" y="936"/>
                  </a:cubicBezTo>
                  <a:cubicBezTo>
                    <a:pt x="1114" y="936"/>
                    <a:pt x="1306" y="809"/>
                    <a:pt x="1358" y="602"/>
                  </a:cubicBezTo>
                  <a:cubicBezTo>
                    <a:pt x="1425" y="335"/>
                    <a:pt x="1224" y="35"/>
                    <a:pt x="958" y="35"/>
                  </a:cubicBezTo>
                  <a:cubicBezTo>
                    <a:pt x="858" y="35"/>
                    <a:pt x="757" y="35"/>
                    <a:pt x="624" y="2"/>
                  </a:cubicBezTo>
                  <a:cubicBezTo>
                    <a:pt x="613" y="1"/>
                    <a:pt x="603" y="1"/>
                    <a:pt x="59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6" name="Google Shape;1546;p26"/>
            <p:cNvSpPr/>
            <p:nvPr/>
          </p:nvSpPr>
          <p:spPr>
            <a:xfrm>
              <a:off x="2947688" y="1038375"/>
              <a:ext cx="25875" cy="17900"/>
            </a:xfrm>
            <a:custGeom>
              <a:avLst/>
              <a:gdLst/>
              <a:ahLst/>
              <a:cxnLst/>
              <a:rect l="l" t="t" r="r" b="b"/>
              <a:pathLst>
                <a:path w="1035" h="716" extrusionOk="0">
                  <a:moveTo>
                    <a:pt x="434" y="0"/>
                  </a:moveTo>
                  <a:cubicBezTo>
                    <a:pt x="390" y="0"/>
                    <a:pt x="345" y="4"/>
                    <a:pt x="301" y="15"/>
                  </a:cubicBezTo>
                  <a:cubicBezTo>
                    <a:pt x="167" y="48"/>
                    <a:pt x="67" y="115"/>
                    <a:pt x="34" y="248"/>
                  </a:cubicBezTo>
                  <a:cubicBezTo>
                    <a:pt x="1" y="348"/>
                    <a:pt x="1" y="415"/>
                    <a:pt x="34" y="515"/>
                  </a:cubicBezTo>
                  <a:cubicBezTo>
                    <a:pt x="67" y="615"/>
                    <a:pt x="201" y="682"/>
                    <a:pt x="301" y="715"/>
                  </a:cubicBezTo>
                  <a:lnTo>
                    <a:pt x="634" y="715"/>
                  </a:lnTo>
                  <a:cubicBezTo>
                    <a:pt x="835" y="715"/>
                    <a:pt x="1001" y="615"/>
                    <a:pt x="1035" y="415"/>
                  </a:cubicBezTo>
                  <a:cubicBezTo>
                    <a:pt x="1035" y="215"/>
                    <a:pt x="901" y="15"/>
                    <a:pt x="701" y="15"/>
                  </a:cubicBezTo>
                  <a:cubicBezTo>
                    <a:pt x="612" y="15"/>
                    <a:pt x="523" y="0"/>
                    <a:pt x="43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7" name="Google Shape;1547;p26"/>
            <p:cNvSpPr/>
            <p:nvPr/>
          </p:nvSpPr>
          <p:spPr>
            <a:xfrm>
              <a:off x="2909338" y="1084300"/>
              <a:ext cx="45600" cy="26100"/>
            </a:xfrm>
            <a:custGeom>
              <a:avLst/>
              <a:gdLst/>
              <a:ahLst/>
              <a:cxnLst/>
              <a:rect l="l" t="t" r="r" b="b"/>
              <a:pathLst>
                <a:path w="1824" h="1044" extrusionOk="0">
                  <a:moveTo>
                    <a:pt x="953" y="1"/>
                  </a:moveTo>
                  <a:cubicBezTo>
                    <a:pt x="696" y="1"/>
                    <a:pt x="415" y="50"/>
                    <a:pt x="234" y="179"/>
                  </a:cubicBezTo>
                  <a:cubicBezTo>
                    <a:pt x="0" y="346"/>
                    <a:pt x="0" y="780"/>
                    <a:pt x="267" y="946"/>
                  </a:cubicBezTo>
                  <a:cubicBezTo>
                    <a:pt x="384" y="1014"/>
                    <a:pt x="502" y="1044"/>
                    <a:pt x="616" y="1044"/>
                  </a:cubicBezTo>
                  <a:cubicBezTo>
                    <a:pt x="1285" y="1044"/>
                    <a:pt x="1823" y="41"/>
                    <a:pt x="1168" y="12"/>
                  </a:cubicBezTo>
                  <a:cubicBezTo>
                    <a:pt x="1100" y="5"/>
                    <a:pt x="1028" y="1"/>
                    <a:pt x="95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8" name="Google Shape;1548;p26"/>
            <p:cNvSpPr/>
            <p:nvPr/>
          </p:nvSpPr>
          <p:spPr>
            <a:xfrm>
              <a:off x="2936013" y="1147525"/>
              <a:ext cx="27550" cy="24400"/>
            </a:xfrm>
            <a:custGeom>
              <a:avLst/>
              <a:gdLst/>
              <a:ahLst/>
              <a:cxnLst/>
              <a:rect l="l" t="t" r="r" b="b"/>
              <a:pathLst>
                <a:path w="1102" h="976" extrusionOk="0">
                  <a:moveTo>
                    <a:pt x="611" y="0"/>
                  </a:moveTo>
                  <a:cubicBezTo>
                    <a:pt x="527" y="0"/>
                    <a:pt x="441" y="27"/>
                    <a:pt x="368" y="85"/>
                  </a:cubicBezTo>
                  <a:cubicBezTo>
                    <a:pt x="301" y="152"/>
                    <a:pt x="267" y="185"/>
                    <a:pt x="201" y="252"/>
                  </a:cubicBezTo>
                  <a:cubicBezTo>
                    <a:pt x="34" y="419"/>
                    <a:pt x="1" y="686"/>
                    <a:pt x="167" y="853"/>
                  </a:cubicBezTo>
                  <a:cubicBezTo>
                    <a:pt x="254" y="939"/>
                    <a:pt x="354" y="976"/>
                    <a:pt x="452" y="976"/>
                  </a:cubicBezTo>
                  <a:cubicBezTo>
                    <a:pt x="580" y="976"/>
                    <a:pt x="707" y="914"/>
                    <a:pt x="801" y="819"/>
                  </a:cubicBezTo>
                  <a:cubicBezTo>
                    <a:pt x="868" y="752"/>
                    <a:pt x="901" y="686"/>
                    <a:pt x="968" y="652"/>
                  </a:cubicBezTo>
                  <a:cubicBezTo>
                    <a:pt x="1101" y="519"/>
                    <a:pt x="1035" y="252"/>
                    <a:pt x="901" y="119"/>
                  </a:cubicBezTo>
                  <a:cubicBezTo>
                    <a:pt x="826" y="44"/>
                    <a:pt x="720" y="0"/>
                    <a:pt x="611"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9" name="Google Shape;1549;p26"/>
            <p:cNvSpPr/>
            <p:nvPr/>
          </p:nvSpPr>
          <p:spPr>
            <a:xfrm>
              <a:off x="3013563" y="1172500"/>
              <a:ext cx="26725" cy="27725"/>
            </a:xfrm>
            <a:custGeom>
              <a:avLst/>
              <a:gdLst/>
              <a:ahLst/>
              <a:cxnLst/>
              <a:rect l="l" t="t" r="r" b="b"/>
              <a:pathLst>
                <a:path w="1069" h="1109" extrusionOk="0">
                  <a:moveTo>
                    <a:pt x="629" y="0"/>
                  </a:moveTo>
                  <a:cubicBezTo>
                    <a:pt x="456" y="0"/>
                    <a:pt x="307" y="101"/>
                    <a:pt x="201" y="287"/>
                  </a:cubicBezTo>
                  <a:cubicBezTo>
                    <a:pt x="168" y="354"/>
                    <a:pt x="134" y="421"/>
                    <a:pt x="101" y="487"/>
                  </a:cubicBezTo>
                  <a:cubicBezTo>
                    <a:pt x="1" y="721"/>
                    <a:pt x="134" y="988"/>
                    <a:pt x="368" y="1088"/>
                  </a:cubicBezTo>
                  <a:cubicBezTo>
                    <a:pt x="409" y="1101"/>
                    <a:pt x="454" y="1108"/>
                    <a:pt x="500" y="1108"/>
                  </a:cubicBezTo>
                  <a:cubicBezTo>
                    <a:pt x="681" y="1108"/>
                    <a:pt x="882" y="1007"/>
                    <a:pt x="935" y="821"/>
                  </a:cubicBezTo>
                  <a:cubicBezTo>
                    <a:pt x="968" y="754"/>
                    <a:pt x="968" y="654"/>
                    <a:pt x="1002" y="587"/>
                  </a:cubicBezTo>
                  <a:cubicBezTo>
                    <a:pt x="1068" y="354"/>
                    <a:pt x="1002" y="120"/>
                    <a:pt x="768" y="20"/>
                  </a:cubicBezTo>
                  <a:cubicBezTo>
                    <a:pt x="720" y="7"/>
                    <a:pt x="674" y="0"/>
                    <a:pt x="629"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0" name="Google Shape;1550;p26"/>
            <p:cNvSpPr/>
            <p:nvPr/>
          </p:nvSpPr>
          <p:spPr>
            <a:xfrm>
              <a:off x="3402638" y="1149975"/>
              <a:ext cx="35425" cy="27425"/>
            </a:xfrm>
            <a:custGeom>
              <a:avLst/>
              <a:gdLst/>
              <a:ahLst/>
              <a:cxnLst/>
              <a:rect l="l" t="t" r="r" b="b"/>
              <a:pathLst>
                <a:path w="1417" h="1097" extrusionOk="0">
                  <a:moveTo>
                    <a:pt x="345" y="0"/>
                  </a:moveTo>
                  <a:cubicBezTo>
                    <a:pt x="133" y="0"/>
                    <a:pt x="1" y="110"/>
                    <a:pt x="116" y="454"/>
                  </a:cubicBezTo>
                  <a:cubicBezTo>
                    <a:pt x="238" y="789"/>
                    <a:pt x="582" y="1097"/>
                    <a:pt x="920" y="1097"/>
                  </a:cubicBezTo>
                  <a:cubicBezTo>
                    <a:pt x="952" y="1097"/>
                    <a:pt x="984" y="1094"/>
                    <a:pt x="1016" y="1088"/>
                  </a:cubicBezTo>
                  <a:cubicBezTo>
                    <a:pt x="1216" y="1055"/>
                    <a:pt x="1350" y="921"/>
                    <a:pt x="1383" y="755"/>
                  </a:cubicBezTo>
                  <a:cubicBezTo>
                    <a:pt x="1417" y="588"/>
                    <a:pt x="1383" y="388"/>
                    <a:pt x="1216" y="288"/>
                  </a:cubicBezTo>
                  <a:cubicBezTo>
                    <a:pt x="1045" y="193"/>
                    <a:pt x="625" y="0"/>
                    <a:pt x="345"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1" name="Google Shape;1551;p26"/>
            <p:cNvSpPr/>
            <p:nvPr/>
          </p:nvSpPr>
          <p:spPr>
            <a:xfrm>
              <a:off x="3360488" y="1195775"/>
              <a:ext cx="23375" cy="21750"/>
            </a:xfrm>
            <a:custGeom>
              <a:avLst/>
              <a:gdLst/>
              <a:ahLst/>
              <a:cxnLst/>
              <a:rect l="l" t="t" r="r" b="b"/>
              <a:pathLst>
                <a:path w="935" h="870" extrusionOk="0">
                  <a:moveTo>
                    <a:pt x="406" y="0"/>
                  </a:moveTo>
                  <a:cubicBezTo>
                    <a:pt x="335" y="0"/>
                    <a:pt x="263" y="19"/>
                    <a:pt x="201" y="57"/>
                  </a:cubicBezTo>
                  <a:cubicBezTo>
                    <a:pt x="34" y="157"/>
                    <a:pt x="0" y="357"/>
                    <a:pt x="67" y="557"/>
                  </a:cubicBezTo>
                  <a:cubicBezTo>
                    <a:pt x="67" y="590"/>
                    <a:pt x="67" y="624"/>
                    <a:pt x="100" y="657"/>
                  </a:cubicBezTo>
                  <a:cubicBezTo>
                    <a:pt x="147" y="795"/>
                    <a:pt x="304" y="870"/>
                    <a:pt x="463" y="870"/>
                  </a:cubicBezTo>
                  <a:cubicBezTo>
                    <a:pt x="534" y="870"/>
                    <a:pt x="606" y="855"/>
                    <a:pt x="668" y="824"/>
                  </a:cubicBezTo>
                  <a:cubicBezTo>
                    <a:pt x="868" y="690"/>
                    <a:pt x="934" y="424"/>
                    <a:pt x="768" y="223"/>
                  </a:cubicBezTo>
                  <a:cubicBezTo>
                    <a:pt x="768" y="190"/>
                    <a:pt x="734" y="157"/>
                    <a:pt x="701" y="157"/>
                  </a:cubicBezTo>
                  <a:cubicBezTo>
                    <a:pt x="638" y="53"/>
                    <a:pt x="524" y="0"/>
                    <a:pt x="406"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2" name="Google Shape;1552;p26"/>
            <p:cNvSpPr/>
            <p:nvPr/>
          </p:nvSpPr>
          <p:spPr>
            <a:xfrm>
              <a:off x="3290438" y="1217350"/>
              <a:ext cx="24200" cy="21875"/>
            </a:xfrm>
            <a:custGeom>
              <a:avLst/>
              <a:gdLst/>
              <a:ahLst/>
              <a:cxnLst/>
              <a:rect l="l" t="t" r="r" b="b"/>
              <a:pathLst>
                <a:path w="968" h="875" extrusionOk="0">
                  <a:moveTo>
                    <a:pt x="451" y="1"/>
                  </a:moveTo>
                  <a:cubicBezTo>
                    <a:pt x="246" y="1"/>
                    <a:pt x="84" y="169"/>
                    <a:pt x="34" y="395"/>
                  </a:cubicBezTo>
                  <a:cubicBezTo>
                    <a:pt x="34" y="395"/>
                    <a:pt x="34" y="395"/>
                    <a:pt x="34" y="428"/>
                  </a:cubicBezTo>
                  <a:cubicBezTo>
                    <a:pt x="0" y="561"/>
                    <a:pt x="134" y="761"/>
                    <a:pt x="234" y="828"/>
                  </a:cubicBezTo>
                  <a:cubicBezTo>
                    <a:pt x="309" y="858"/>
                    <a:pt x="384" y="875"/>
                    <a:pt x="456" y="875"/>
                  </a:cubicBezTo>
                  <a:cubicBezTo>
                    <a:pt x="544" y="875"/>
                    <a:pt x="627" y="850"/>
                    <a:pt x="701" y="795"/>
                  </a:cubicBezTo>
                  <a:cubicBezTo>
                    <a:pt x="701" y="761"/>
                    <a:pt x="734" y="761"/>
                    <a:pt x="734" y="761"/>
                  </a:cubicBezTo>
                  <a:cubicBezTo>
                    <a:pt x="968" y="561"/>
                    <a:pt x="934" y="194"/>
                    <a:pt x="668" y="61"/>
                  </a:cubicBezTo>
                  <a:cubicBezTo>
                    <a:pt x="592" y="19"/>
                    <a:pt x="520" y="1"/>
                    <a:pt x="45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3" name="Google Shape;1553;p26"/>
            <p:cNvSpPr/>
            <p:nvPr/>
          </p:nvSpPr>
          <p:spPr>
            <a:xfrm>
              <a:off x="2332263" y="1238050"/>
              <a:ext cx="851450" cy="444500"/>
            </a:xfrm>
            <a:custGeom>
              <a:avLst/>
              <a:gdLst/>
              <a:ahLst/>
              <a:cxnLst/>
              <a:rect l="l" t="t" r="r" b="b"/>
              <a:pathLst>
                <a:path w="34058" h="17780" extrusionOk="0">
                  <a:moveTo>
                    <a:pt x="17012" y="0"/>
                  </a:moveTo>
                  <a:cubicBezTo>
                    <a:pt x="7639" y="0"/>
                    <a:pt x="0" y="3970"/>
                    <a:pt x="0" y="8873"/>
                  </a:cubicBezTo>
                  <a:cubicBezTo>
                    <a:pt x="0" y="13810"/>
                    <a:pt x="7639" y="17780"/>
                    <a:pt x="17012" y="17780"/>
                  </a:cubicBezTo>
                  <a:cubicBezTo>
                    <a:pt x="26419" y="17780"/>
                    <a:pt x="34058" y="13810"/>
                    <a:pt x="34058" y="8873"/>
                  </a:cubicBezTo>
                  <a:cubicBezTo>
                    <a:pt x="34058" y="3970"/>
                    <a:pt x="26419" y="0"/>
                    <a:pt x="17012"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54" name="Google Shape;1554;p26"/>
          <p:cNvGrpSpPr/>
          <p:nvPr/>
        </p:nvGrpSpPr>
        <p:grpSpPr>
          <a:xfrm>
            <a:off x="-204276" y="-7"/>
            <a:ext cx="1237008" cy="837880"/>
            <a:chOff x="7954374" y="56393"/>
            <a:chExt cx="1237008" cy="837880"/>
          </a:xfrm>
        </p:grpSpPr>
        <p:sp>
          <p:nvSpPr>
            <p:cNvPr id="1555" name="Google Shape;1555;p26"/>
            <p:cNvSpPr/>
            <p:nvPr/>
          </p:nvSpPr>
          <p:spPr>
            <a:xfrm rot="1846143" flipH="1">
              <a:off x="8271386" y="409470"/>
              <a:ext cx="166543" cy="94873"/>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6" name="Google Shape;1556;p26"/>
            <p:cNvSpPr/>
            <p:nvPr/>
          </p:nvSpPr>
          <p:spPr>
            <a:xfrm rot="-2147587" flipH="1">
              <a:off x="8767528" y="743032"/>
              <a:ext cx="156448" cy="116481"/>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7" name="Google Shape;1557;p26"/>
            <p:cNvSpPr/>
            <p:nvPr/>
          </p:nvSpPr>
          <p:spPr>
            <a:xfrm rot="-344649" flipH="1">
              <a:off x="8982370" y="734222"/>
              <a:ext cx="203823" cy="116061"/>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8" name="Google Shape;1558;p26"/>
            <p:cNvSpPr/>
            <p:nvPr/>
          </p:nvSpPr>
          <p:spPr>
            <a:xfrm rot="-169023" flipH="1">
              <a:off x="8130979" y="201279"/>
              <a:ext cx="189229" cy="7087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9" name="Google Shape;1559;p26"/>
            <p:cNvSpPr/>
            <p:nvPr/>
          </p:nvSpPr>
          <p:spPr>
            <a:xfrm rot="-3388259" flipH="1">
              <a:off x="7957424" y="89906"/>
              <a:ext cx="118401" cy="70974"/>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0" name="Google Shape;1560;p26"/>
            <p:cNvSpPr/>
            <p:nvPr/>
          </p:nvSpPr>
          <p:spPr>
            <a:xfrm rot="2280138" flipH="1">
              <a:off x="8490934" y="298869"/>
              <a:ext cx="118403" cy="71173"/>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1" name="Google Shape;1561;p26"/>
            <p:cNvSpPr/>
            <p:nvPr/>
          </p:nvSpPr>
          <p:spPr>
            <a:xfrm rot="683719" flipH="1">
              <a:off x="8807702" y="342193"/>
              <a:ext cx="118435" cy="71014"/>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2" name="Google Shape;1562;p26"/>
            <p:cNvSpPr/>
            <p:nvPr/>
          </p:nvSpPr>
          <p:spPr>
            <a:xfrm flipH="1">
              <a:off x="8639879" y="535230"/>
              <a:ext cx="204000" cy="62101"/>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3" name="Google Shape;1563;p26"/>
            <p:cNvSpPr/>
            <p:nvPr/>
          </p:nvSpPr>
          <p:spPr>
            <a:xfrm rot="-344649" flipH="1">
              <a:off x="8623995" y="101459"/>
              <a:ext cx="203823" cy="116061"/>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64" name="Google Shape;1564;p26"/>
          <p:cNvGrpSpPr/>
          <p:nvPr/>
        </p:nvGrpSpPr>
        <p:grpSpPr>
          <a:xfrm rot="10800000">
            <a:off x="4081625" y="4351750"/>
            <a:ext cx="1600325" cy="939550"/>
            <a:chOff x="1939900" y="2001425"/>
            <a:chExt cx="1600325" cy="939550"/>
          </a:xfrm>
        </p:grpSpPr>
        <p:sp>
          <p:nvSpPr>
            <p:cNvPr id="1565" name="Google Shape;1565;p26"/>
            <p:cNvSpPr/>
            <p:nvPr/>
          </p:nvSpPr>
          <p:spPr>
            <a:xfrm>
              <a:off x="1939900" y="2001425"/>
              <a:ext cx="1600325" cy="939550"/>
            </a:xfrm>
            <a:custGeom>
              <a:avLst/>
              <a:gdLst/>
              <a:ahLst/>
              <a:cxnLst/>
              <a:rect l="l" t="t" r="r" b="b"/>
              <a:pathLst>
                <a:path w="64013" h="37582" extrusionOk="0">
                  <a:moveTo>
                    <a:pt x="53040" y="0"/>
                  </a:moveTo>
                  <a:cubicBezTo>
                    <a:pt x="52834" y="0"/>
                    <a:pt x="52630" y="14"/>
                    <a:pt x="52438" y="35"/>
                  </a:cubicBezTo>
                  <a:cubicBezTo>
                    <a:pt x="48401" y="536"/>
                    <a:pt x="44565" y="2037"/>
                    <a:pt x="40629" y="3071"/>
                  </a:cubicBezTo>
                  <a:cubicBezTo>
                    <a:pt x="36860" y="4071"/>
                    <a:pt x="33457" y="3805"/>
                    <a:pt x="29655" y="4005"/>
                  </a:cubicBezTo>
                  <a:cubicBezTo>
                    <a:pt x="27420" y="4138"/>
                    <a:pt x="25151" y="4739"/>
                    <a:pt x="22950" y="4772"/>
                  </a:cubicBezTo>
                  <a:cubicBezTo>
                    <a:pt x="22928" y="4772"/>
                    <a:pt x="22907" y="4773"/>
                    <a:pt x="22886" y="4773"/>
                  </a:cubicBezTo>
                  <a:cubicBezTo>
                    <a:pt x="21755" y="4773"/>
                    <a:pt x="20472" y="4112"/>
                    <a:pt x="19293" y="4112"/>
                  </a:cubicBezTo>
                  <a:cubicBezTo>
                    <a:pt x="18956" y="4112"/>
                    <a:pt x="18627" y="4166"/>
                    <a:pt x="18313" y="4305"/>
                  </a:cubicBezTo>
                  <a:cubicBezTo>
                    <a:pt x="17379" y="4739"/>
                    <a:pt x="17012" y="5839"/>
                    <a:pt x="16445" y="6707"/>
                  </a:cubicBezTo>
                  <a:cubicBezTo>
                    <a:pt x="15711" y="7741"/>
                    <a:pt x="14577" y="8475"/>
                    <a:pt x="13310" y="8641"/>
                  </a:cubicBezTo>
                  <a:cubicBezTo>
                    <a:pt x="13160" y="8671"/>
                    <a:pt x="13003" y="8688"/>
                    <a:pt x="12846" y="8688"/>
                  </a:cubicBezTo>
                  <a:cubicBezTo>
                    <a:pt x="12653" y="8688"/>
                    <a:pt x="12459" y="8663"/>
                    <a:pt x="12276" y="8608"/>
                  </a:cubicBezTo>
                  <a:cubicBezTo>
                    <a:pt x="11842" y="8441"/>
                    <a:pt x="11508" y="8108"/>
                    <a:pt x="11175" y="7807"/>
                  </a:cubicBezTo>
                  <a:cubicBezTo>
                    <a:pt x="10240" y="6986"/>
                    <a:pt x="9040" y="6381"/>
                    <a:pt x="7821" y="6381"/>
                  </a:cubicBezTo>
                  <a:cubicBezTo>
                    <a:pt x="7605" y="6381"/>
                    <a:pt x="7388" y="6400"/>
                    <a:pt x="7172" y="6440"/>
                  </a:cubicBezTo>
                  <a:cubicBezTo>
                    <a:pt x="5771" y="6740"/>
                    <a:pt x="4537" y="8208"/>
                    <a:pt x="4937" y="9609"/>
                  </a:cubicBezTo>
                  <a:cubicBezTo>
                    <a:pt x="5070" y="10209"/>
                    <a:pt x="5504" y="10810"/>
                    <a:pt x="5271" y="11377"/>
                  </a:cubicBezTo>
                  <a:cubicBezTo>
                    <a:pt x="5137" y="11777"/>
                    <a:pt x="4703" y="12010"/>
                    <a:pt x="4337" y="12211"/>
                  </a:cubicBezTo>
                  <a:cubicBezTo>
                    <a:pt x="3002" y="12878"/>
                    <a:pt x="1635" y="13512"/>
                    <a:pt x="701" y="14612"/>
                  </a:cubicBezTo>
                  <a:cubicBezTo>
                    <a:pt x="334" y="15079"/>
                    <a:pt x="0" y="15680"/>
                    <a:pt x="167" y="16247"/>
                  </a:cubicBezTo>
                  <a:cubicBezTo>
                    <a:pt x="300" y="16814"/>
                    <a:pt x="834" y="17181"/>
                    <a:pt x="1268" y="17614"/>
                  </a:cubicBezTo>
                  <a:cubicBezTo>
                    <a:pt x="2135" y="18482"/>
                    <a:pt x="2502" y="19816"/>
                    <a:pt x="2202" y="21017"/>
                  </a:cubicBezTo>
                  <a:cubicBezTo>
                    <a:pt x="1901" y="22251"/>
                    <a:pt x="1001" y="23652"/>
                    <a:pt x="1835" y="24620"/>
                  </a:cubicBezTo>
                  <a:cubicBezTo>
                    <a:pt x="2335" y="25187"/>
                    <a:pt x="3202" y="25220"/>
                    <a:pt x="3836" y="25687"/>
                  </a:cubicBezTo>
                  <a:cubicBezTo>
                    <a:pt x="4937" y="26521"/>
                    <a:pt x="4804" y="28522"/>
                    <a:pt x="6038" y="29189"/>
                  </a:cubicBezTo>
                  <a:cubicBezTo>
                    <a:pt x="6234" y="29291"/>
                    <a:pt x="6448" y="29338"/>
                    <a:pt x="6664" y="29338"/>
                  </a:cubicBezTo>
                  <a:cubicBezTo>
                    <a:pt x="7365" y="29338"/>
                    <a:pt x="8078" y="28844"/>
                    <a:pt x="8206" y="28155"/>
                  </a:cubicBezTo>
                  <a:cubicBezTo>
                    <a:pt x="8473" y="26955"/>
                    <a:pt x="7272" y="25487"/>
                    <a:pt x="8139" y="24586"/>
                  </a:cubicBezTo>
                  <a:cubicBezTo>
                    <a:pt x="8367" y="24359"/>
                    <a:pt x="8670" y="24262"/>
                    <a:pt x="8986" y="24262"/>
                  </a:cubicBezTo>
                  <a:cubicBezTo>
                    <a:pt x="9366" y="24262"/>
                    <a:pt x="9765" y="24401"/>
                    <a:pt x="10074" y="24620"/>
                  </a:cubicBezTo>
                  <a:cubicBezTo>
                    <a:pt x="12276" y="26087"/>
                    <a:pt x="11842" y="30023"/>
                    <a:pt x="14210" y="31191"/>
                  </a:cubicBezTo>
                  <a:cubicBezTo>
                    <a:pt x="14547" y="31363"/>
                    <a:pt x="14915" y="31443"/>
                    <a:pt x="15287" y="31443"/>
                  </a:cubicBezTo>
                  <a:cubicBezTo>
                    <a:pt x="16425" y="31443"/>
                    <a:pt x="17586" y="30696"/>
                    <a:pt x="17913" y="29590"/>
                  </a:cubicBezTo>
                  <a:cubicBezTo>
                    <a:pt x="18180" y="28622"/>
                    <a:pt x="17980" y="27455"/>
                    <a:pt x="18680" y="26754"/>
                  </a:cubicBezTo>
                  <a:cubicBezTo>
                    <a:pt x="18962" y="26488"/>
                    <a:pt x="19331" y="26369"/>
                    <a:pt x="19713" y="26369"/>
                  </a:cubicBezTo>
                  <a:cubicBezTo>
                    <a:pt x="20146" y="26369"/>
                    <a:pt x="20594" y="26522"/>
                    <a:pt x="20948" y="26788"/>
                  </a:cubicBezTo>
                  <a:cubicBezTo>
                    <a:pt x="21616" y="27255"/>
                    <a:pt x="22016" y="28022"/>
                    <a:pt x="22316" y="28789"/>
                  </a:cubicBezTo>
                  <a:cubicBezTo>
                    <a:pt x="22850" y="30157"/>
                    <a:pt x="23217" y="31591"/>
                    <a:pt x="23917" y="32892"/>
                  </a:cubicBezTo>
                  <a:cubicBezTo>
                    <a:pt x="24584" y="34193"/>
                    <a:pt x="25652" y="35394"/>
                    <a:pt x="27053" y="35794"/>
                  </a:cubicBezTo>
                  <a:cubicBezTo>
                    <a:pt x="27174" y="35814"/>
                    <a:pt x="27296" y="35847"/>
                    <a:pt x="27418" y="35847"/>
                  </a:cubicBezTo>
                  <a:cubicBezTo>
                    <a:pt x="27496" y="35847"/>
                    <a:pt x="27575" y="35833"/>
                    <a:pt x="27653" y="35794"/>
                  </a:cubicBezTo>
                  <a:cubicBezTo>
                    <a:pt x="28087" y="35661"/>
                    <a:pt x="28154" y="35060"/>
                    <a:pt x="28187" y="34593"/>
                  </a:cubicBezTo>
                  <a:cubicBezTo>
                    <a:pt x="28287" y="33159"/>
                    <a:pt x="28787" y="31691"/>
                    <a:pt x="29921" y="30824"/>
                  </a:cubicBezTo>
                  <a:cubicBezTo>
                    <a:pt x="30451" y="30419"/>
                    <a:pt x="31132" y="30203"/>
                    <a:pt x="31797" y="30203"/>
                  </a:cubicBezTo>
                  <a:cubicBezTo>
                    <a:pt x="32557" y="30203"/>
                    <a:pt x="33295" y="30486"/>
                    <a:pt x="33758" y="31091"/>
                  </a:cubicBezTo>
                  <a:cubicBezTo>
                    <a:pt x="35025" y="32792"/>
                    <a:pt x="33457" y="35794"/>
                    <a:pt x="35092" y="37162"/>
                  </a:cubicBezTo>
                  <a:cubicBezTo>
                    <a:pt x="35436" y="37453"/>
                    <a:pt x="35841" y="37581"/>
                    <a:pt x="36260" y="37581"/>
                  </a:cubicBezTo>
                  <a:cubicBezTo>
                    <a:pt x="37424" y="37581"/>
                    <a:pt x="38693" y="36596"/>
                    <a:pt x="39061" y="35394"/>
                  </a:cubicBezTo>
                  <a:cubicBezTo>
                    <a:pt x="39362" y="34393"/>
                    <a:pt x="39261" y="33359"/>
                    <a:pt x="39328" y="32325"/>
                  </a:cubicBezTo>
                  <a:cubicBezTo>
                    <a:pt x="39362" y="31291"/>
                    <a:pt x="39595" y="30190"/>
                    <a:pt x="40329" y="29456"/>
                  </a:cubicBezTo>
                  <a:cubicBezTo>
                    <a:pt x="40698" y="29070"/>
                    <a:pt x="41261" y="28850"/>
                    <a:pt x="41799" y="28850"/>
                  </a:cubicBezTo>
                  <a:cubicBezTo>
                    <a:pt x="42283" y="28850"/>
                    <a:pt x="42746" y="29028"/>
                    <a:pt x="43031" y="29423"/>
                  </a:cubicBezTo>
                  <a:cubicBezTo>
                    <a:pt x="43264" y="29723"/>
                    <a:pt x="43364" y="30090"/>
                    <a:pt x="43565" y="30390"/>
                  </a:cubicBezTo>
                  <a:cubicBezTo>
                    <a:pt x="43895" y="30886"/>
                    <a:pt x="44494" y="31126"/>
                    <a:pt x="45108" y="31126"/>
                  </a:cubicBezTo>
                  <a:cubicBezTo>
                    <a:pt x="45486" y="31126"/>
                    <a:pt x="45869" y="31035"/>
                    <a:pt x="46200" y="30857"/>
                  </a:cubicBezTo>
                  <a:cubicBezTo>
                    <a:pt x="47034" y="30390"/>
                    <a:pt x="47567" y="29456"/>
                    <a:pt x="47868" y="28556"/>
                  </a:cubicBezTo>
                  <a:cubicBezTo>
                    <a:pt x="48168" y="27688"/>
                    <a:pt x="48335" y="26754"/>
                    <a:pt x="48968" y="26154"/>
                  </a:cubicBezTo>
                  <a:cubicBezTo>
                    <a:pt x="49515" y="25650"/>
                    <a:pt x="50227" y="25518"/>
                    <a:pt x="50997" y="25518"/>
                  </a:cubicBezTo>
                  <a:cubicBezTo>
                    <a:pt x="51842" y="25518"/>
                    <a:pt x="52757" y="25677"/>
                    <a:pt x="53600" y="25677"/>
                  </a:cubicBezTo>
                  <a:cubicBezTo>
                    <a:pt x="54379" y="25677"/>
                    <a:pt x="55096" y="25542"/>
                    <a:pt x="55640" y="25020"/>
                  </a:cubicBezTo>
                  <a:cubicBezTo>
                    <a:pt x="57208" y="23452"/>
                    <a:pt x="55640" y="20083"/>
                    <a:pt x="57474" y="18849"/>
                  </a:cubicBezTo>
                  <a:cubicBezTo>
                    <a:pt x="58408" y="18248"/>
                    <a:pt x="59743" y="18615"/>
                    <a:pt x="60743" y="18081"/>
                  </a:cubicBezTo>
                  <a:cubicBezTo>
                    <a:pt x="61544" y="17648"/>
                    <a:pt x="61944" y="16680"/>
                    <a:pt x="61944" y="15746"/>
                  </a:cubicBezTo>
                  <a:cubicBezTo>
                    <a:pt x="61911" y="14846"/>
                    <a:pt x="61544" y="13979"/>
                    <a:pt x="61077" y="13178"/>
                  </a:cubicBezTo>
                  <a:cubicBezTo>
                    <a:pt x="60844" y="12711"/>
                    <a:pt x="60543" y="12244"/>
                    <a:pt x="60543" y="11710"/>
                  </a:cubicBezTo>
                  <a:cubicBezTo>
                    <a:pt x="60577" y="10009"/>
                    <a:pt x="63512" y="9675"/>
                    <a:pt x="63846" y="7974"/>
                  </a:cubicBezTo>
                  <a:cubicBezTo>
                    <a:pt x="64012" y="7140"/>
                    <a:pt x="63412" y="6340"/>
                    <a:pt x="62678" y="5939"/>
                  </a:cubicBezTo>
                  <a:cubicBezTo>
                    <a:pt x="62044" y="5639"/>
                    <a:pt x="61344" y="5673"/>
                    <a:pt x="60743" y="5372"/>
                  </a:cubicBezTo>
                  <a:cubicBezTo>
                    <a:pt x="60643" y="5306"/>
                    <a:pt x="60543" y="5239"/>
                    <a:pt x="60443" y="5172"/>
                  </a:cubicBezTo>
                  <a:cubicBezTo>
                    <a:pt x="60043" y="4839"/>
                    <a:pt x="59809" y="4372"/>
                    <a:pt x="59176" y="4205"/>
                  </a:cubicBezTo>
                  <a:cubicBezTo>
                    <a:pt x="58909" y="4127"/>
                    <a:pt x="58635" y="4101"/>
                    <a:pt x="58357" y="4101"/>
                  </a:cubicBezTo>
                  <a:cubicBezTo>
                    <a:pt x="57801" y="4101"/>
                    <a:pt x="57230" y="4205"/>
                    <a:pt x="56674" y="4205"/>
                  </a:cubicBezTo>
                  <a:cubicBezTo>
                    <a:pt x="56639" y="4206"/>
                    <a:pt x="56604" y="4207"/>
                    <a:pt x="56569" y="4207"/>
                  </a:cubicBezTo>
                  <a:cubicBezTo>
                    <a:pt x="55758" y="4207"/>
                    <a:pt x="54832" y="3837"/>
                    <a:pt x="54672" y="3037"/>
                  </a:cubicBezTo>
                  <a:cubicBezTo>
                    <a:pt x="54506" y="2304"/>
                    <a:pt x="55039" y="1570"/>
                    <a:pt x="54806" y="869"/>
                  </a:cubicBezTo>
                  <a:cubicBezTo>
                    <a:pt x="54570" y="187"/>
                    <a:pt x="53797" y="0"/>
                    <a:pt x="53040"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6" name="Google Shape;1566;p26"/>
            <p:cNvSpPr/>
            <p:nvPr/>
          </p:nvSpPr>
          <p:spPr>
            <a:xfrm>
              <a:off x="2039125" y="2461050"/>
              <a:ext cx="381125" cy="273850"/>
            </a:xfrm>
            <a:custGeom>
              <a:avLst/>
              <a:gdLst/>
              <a:ahLst/>
              <a:cxnLst/>
              <a:rect l="l" t="t" r="r" b="b"/>
              <a:pathLst>
                <a:path w="15245" h="10954" extrusionOk="0">
                  <a:moveTo>
                    <a:pt x="13268" y="0"/>
                  </a:moveTo>
                  <a:cubicBezTo>
                    <a:pt x="12542" y="0"/>
                    <a:pt x="11696" y="163"/>
                    <a:pt x="10875" y="697"/>
                  </a:cubicBezTo>
                  <a:cubicBezTo>
                    <a:pt x="9074" y="1865"/>
                    <a:pt x="2069" y="6168"/>
                    <a:pt x="1" y="7435"/>
                  </a:cubicBezTo>
                  <a:cubicBezTo>
                    <a:pt x="968" y="8336"/>
                    <a:pt x="868" y="10171"/>
                    <a:pt x="2069" y="10804"/>
                  </a:cubicBezTo>
                  <a:cubicBezTo>
                    <a:pt x="2265" y="10906"/>
                    <a:pt x="2479" y="10953"/>
                    <a:pt x="2695" y="10953"/>
                  </a:cubicBezTo>
                  <a:cubicBezTo>
                    <a:pt x="3396" y="10953"/>
                    <a:pt x="4109" y="10459"/>
                    <a:pt x="4237" y="9770"/>
                  </a:cubicBezTo>
                  <a:cubicBezTo>
                    <a:pt x="4504" y="8570"/>
                    <a:pt x="3303" y="7102"/>
                    <a:pt x="4170" y="6201"/>
                  </a:cubicBezTo>
                  <a:cubicBezTo>
                    <a:pt x="4398" y="5974"/>
                    <a:pt x="4701" y="5877"/>
                    <a:pt x="5017" y="5877"/>
                  </a:cubicBezTo>
                  <a:cubicBezTo>
                    <a:pt x="5397" y="5877"/>
                    <a:pt x="5796" y="6016"/>
                    <a:pt x="6105" y="6235"/>
                  </a:cubicBezTo>
                  <a:cubicBezTo>
                    <a:pt x="6539" y="6535"/>
                    <a:pt x="6872" y="6935"/>
                    <a:pt x="7172" y="7369"/>
                  </a:cubicBezTo>
                  <a:cubicBezTo>
                    <a:pt x="9407" y="5434"/>
                    <a:pt x="15245" y="397"/>
                    <a:pt x="15245" y="397"/>
                  </a:cubicBezTo>
                  <a:cubicBezTo>
                    <a:pt x="15245" y="397"/>
                    <a:pt x="14402" y="0"/>
                    <a:pt x="13268"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7" name="Google Shape;1567;p26"/>
            <p:cNvSpPr/>
            <p:nvPr/>
          </p:nvSpPr>
          <p:spPr>
            <a:xfrm>
              <a:off x="2722125" y="2547675"/>
              <a:ext cx="200150" cy="393300"/>
            </a:xfrm>
            <a:custGeom>
              <a:avLst/>
              <a:gdLst/>
              <a:ahLst/>
              <a:cxnLst/>
              <a:rect l="l" t="t" r="r" b="b"/>
              <a:pathLst>
                <a:path w="8006" h="15732" extrusionOk="0">
                  <a:moveTo>
                    <a:pt x="167" y="1"/>
                  </a:moveTo>
                  <a:cubicBezTo>
                    <a:pt x="134" y="34"/>
                    <a:pt x="100" y="68"/>
                    <a:pt x="100" y="134"/>
                  </a:cubicBezTo>
                  <a:cubicBezTo>
                    <a:pt x="0" y="902"/>
                    <a:pt x="100" y="1735"/>
                    <a:pt x="267" y="2469"/>
                  </a:cubicBezTo>
                  <a:cubicBezTo>
                    <a:pt x="367" y="2836"/>
                    <a:pt x="467" y="3203"/>
                    <a:pt x="534" y="3603"/>
                  </a:cubicBezTo>
                  <a:cubicBezTo>
                    <a:pt x="701" y="5205"/>
                    <a:pt x="901" y="6806"/>
                    <a:pt x="1134" y="8407"/>
                  </a:cubicBezTo>
                  <a:cubicBezTo>
                    <a:pt x="1668" y="8507"/>
                    <a:pt x="2135" y="8807"/>
                    <a:pt x="2469" y="9241"/>
                  </a:cubicBezTo>
                  <a:cubicBezTo>
                    <a:pt x="3736" y="10942"/>
                    <a:pt x="2168" y="13911"/>
                    <a:pt x="3803" y="15312"/>
                  </a:cubicBezTo>
                  <a:cubicBezTo>
                    <a:pt x="4147" y="15603"/>
                    <a:pt x="4552" y="15731"/>
                    <a:pt x="4971" y="15731"/>
                  </a:cubicBezTo>
                  <a:cubicBezTo>
                    <a:pt x="6135" y="15731"/>
                    <a:pt x="7404" y="14746"/>
                    <a:pt x="7772" y="13544"/>
                  </a:cubicBezTo>
                  <a:cubicBezTo>
                    <a:pt x="7906" y="13110"/>
                    <a:pt x="7972" y="12643"/>
                    <a:pt x="8006" y="12176"/>
                  </a:cubicBezTo>
                  <a:cubicBezTo>
                    <a:pt x="7639" y="11643"/>
                    <a:pt x="7305" y="11075"/>
                    <a:pt x="6938" y="10542"/>
                  </a:cubicBezTo>
                  <a:cubicBezTo>
                    <a:pt x="6071" y="9207"/>
                    <a:pt x="5204" y="7873"/>
                    <a:pt x="4370" y="6472"/>
                  </a:cubicBezTo>
                  <a:cubicBezTo>
                    <a:pt x="3636" y="5271"/>
                    <a:pt x="2969" y="4004"/>
                    <a:pt x="2202" y="2803"/>
                  </a:cubicBezTo>
                  <a:cubicBezTo>
                    <a:pt x="1601" y="1802"/>
                    <a:pt x="1268" y="735"/>
                    <a:pt x="300" y="34"/>
                  </a:cubicBezTo>
                  <a:cubicBezTo>
                    <a:pt x="267" y="34"/>
                    <a:pt x="200" y="1"/>
                    <a:pt x="167"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8" name="Google Shape;1568;p26"/>
            <p:cNvSpPr/>
            <p:nvPr/>
          </p:nvSpPr>
          <p:spPr>
            <a:xfrm>
              <a:off x="2071650" y="2363350"/>
              <a:ext cx="82575" cy="97300"/>
            </a:xfrm>
            <a:custGeom>
              <a:avLst/>
              <a:gdLst/>
              <a:ahLst/>
              <a:cxnLst/>
              <a:rect l="l" t="t" r="r" b="b"/>
              <a:pathLst>
                <a:path w="3303" h="3892" extrusionOk="0">
                  <a:moveTo>
                    <a:pt x="2091" y="0"/>
                  </a:moveTo>
                  <a:cubicBezTo>
                    <a:pt x="963" y="0"/>
                    <a:pt x="280" y="1177"/>
                    <a:pt x="67" y="2270"/>
                  </a:cubicBezTo>
                  <a:cubicBezTo>
                    <a:pt x="1" y="2737"/>
                    <a:pt x="1" y="3271"/>
                    <a:pt x="367" y="3604"/>
                  </a:cubicBezTo>
                  <a:cubicBezTo>
                    <a:pt x="553" y="3790"/>
                    <a:pt x="824" y="3892"/>
                    <a:pt x="1094" y="3892"/>
                  </a:cubicBezTo>
                  <a:cubicBezTo>
                    <a:pt x="1164" y="3892"/>
                    <a:pt x="1233" y="3885"/>
                    <a:pt x="1301" y="3871"/>
                  </a:cubicBezTo>
                  <a:cubicBezTo>
                    <a:pt x="1668" y="3805"/>
                    <a:pt x="1969" y="3638"/>
                    <a:pt x="2235" y="3404"/>
                  </a:cubicBezTo>
                  <a:cubicBezTo>
                    <a:pt x="2869" y="2871"/>
                    <a:pt x="3270" y="2037"/>
                    <a:pt x="3303" y="1203"/>
                  </a:cubicBezTo>
                  <a:cubicBezTo>
                    <a:pt x="3303" y="1003"/>
                    <a:pt x="3270" y="769"/>
                    <a:pt x="3169" y="569"/>
                  </a:cubicBezTo>
                  <a:cubicBezTo>
                    <a:pt x="3036" y="302"/>
                    <a:pt x="2736" y="135"/>
                    <a:pt x="2436" y="35"/>
                  </a:cubicBezTo>
                  <a:cubicBezTo>
                    <a:pt x="2316" y="11"/>
                    <a:pt x="2201" y="0"/>
                    <a:pt x="2091"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9" name="Google Shape;1569;p26"/>
            <p:cNvSpPr/>
            <p:nvPr/>
          </p:nvSpPr>
          <p:spPr>
            <a:xfrm>
              <a:off x="3318375" y="2183125"/>
              <a:ext cx="133450" cy="60700"/>
            </a:xfrm>
            <a:custGeom>
              <a:avLst/>
              <a:gdLst/>
              <a:ahLst/>
              <a:cxnLst/>
              <a:rect l="l" t="t" r="r" b="b"/>
              <a:pathLst>
                <a:path w="5338" h="2428" extrusionOk="0">
                  <a:moveTo>
                    <a:pt x="3260" y="1"/>
                  </a:moveTo>
                  <a:cubicBezTo>
                    <a:pt x="2300" y="1"/>
                    <a:pt x="1092" y="346"/>
                    <a:pt x="334" y="740"/>
                  </a:cubicBezTo>
                  <a:cubicBezTo>
                    <a:pt x="267" y="773"/>
                    <a:pt x="167" y="806"/>
                    <a:pt x="134" y="873"/>
                  </a:cubicBezTo>
                  <a:cubicBezTo>
                    <a:pt x="0" y="1073"/>
                    <a:pt x="101" y="1340"/>
                    <a:pt x="234" y="1507"/>
                  </a:cubicBezTo>
                  <a:cubicBezTo>
                    <a:pt x="568" y="1940"/>
                    <a:pt x="1068" y="2207"/>
                    <a:pt x="1602" y="2341"/>
                  </a:cubicBezTo>
                  <a:cubicBezTo>
                    <a:pt x="1940" y="2404"/>
                    <a:pt x="2278" y="2427"/>
                    <a:pt x="2617" y="2427"/>
                  </a:cubicBezTo>
                  <a:cubicBezTo>
                    <a:pt x="2812" y="2427"/>
                    <a:pt x="3007" y="2420"/>
                    <a:pt x="3203" y="2407"/>
                  </a:cubicBezTo>
                  <a:cubicBezTo>
                    <a:pt x="3536" y="2374"/>
                    <a:pt x="3903" y="2341"/>
                    <a:pt x="4203" y="2207"/>
                  </a:cubicBezTo>
                  <a:cubicBezTo>
                    <a:pt x="5338" y="1674"/>
                    <a:pt x="4871" y="173"/>
                    <a:pt x="3770" y="39"/>
                  </a:cubicBezTo>
                  <a:cubicBezTo>
                    <a:pt x="3612" y="13"/>
                    <a:pt x="3440" y="1"/>
                    <a:pt x="3260"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0" name="Google Shape;1570;p26"/>
            <p:cNvSpPr/>
            <p:nvPr/>
          </p:nvSpPr>
          <p:spPr>
            <a:xfrm>
              <a:off x="3239975" y="2353250"/>
              <a:ext cx="93000" cy="66600"/>
            </a:xfrm>
            <a:custGeom>
              <a:avLst/>
              <a:gdLst/>
              <a:ahLst/>
              <a:cxnLst/>
              <a:rect l="l" t="t" r="r" b="b"/>
              <a:pathLst>
                <a:path w="3720" h="2664" extrusionOk="0">
                  <a:moveTo>
                    <a:pt x="1983" y="1"/>
                  </a:moveTo>
                  <a:cubicBezTo>
                    <a:pt x="1295" y="1"/>
                    <a:pt x="541" y="380"/>
                    <a:pt x="301" y="940"/>
                  </a:cubicBezTo>
                  <a:cubicBezTo>
                    <a:pt x="1" y="1540"/>
                    <a:pt x="401" y="2140"/>
                    <a:pt x="935" y="2474"/>
                  </a:cubicBezTo>
                  <a:cubicBezTo>
                    <a:pt x="1170" y="2605"/>
                    <a:pt x="1426" y="2664"/>
                    <a:pt x="1680" y="2664"/>
                  </a:cubicBezTo>
                  <a:cubicBezTo>
                    <a:pt x="2720" y="2664"/>
                    <a:pt x="3720" y="1672"/>
                    <a:pt x="3103" y="573"/>
                  </a:cubicBezTo>
                  <a:cubicBezTo>
                    <a:pt x="2876" y="171"/>
                    <a:pt x="2444" y="1"/>
                    <a:pt x="1983"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1" name="Google Shape;1571;p26"/>
            <p:cNvSpPr/>
            <p:nvPr/>
          </p:nvSpPr>
          <p:spPr>
            <a:xfrm>
              <a:off x="2953650" y="2521900"/>
              <a:ext cx="62875" cy="72500"/>
            </a:xfrm>
            <a:custGeom>
              <a:avLst/>
              <a:gdLst/>
              <a:ahLst/>
              <a:cxnLst/>
              <a:rect l="l" t="t" r="r" b="b"/>
              <a:pathLst>
                <a:path w="2515" h="2900" extrusionOk="0">
                  <a:moveTo>
                    <a:pt x="1348" y="1"/>
                  </a:moveTo>
                  <a:cubicBezTo>
                    <a:pt x="659" y="1"/>
                    <a:pt x="1" y="730"/>
                    <a:pt x="46" y="1566"/>
                  </a:cubicBezTo>
                  <a:cubicBezTo>
                    <a:pt x="79" y="2066"/>
                    <a:pt x="346" y="2533"/>
                    <a:pt x="746" y="2766"/>
                  </a:cubicBezTo>
                  <a:cubicBezTo>
                    <a:pt x="913" y="2833"/>
                    <a:pt x="1080" y="2900"/>
                    <a:pt x="1247" y="2900"/>
                  </a:cubicBezTo>
                  <a:cubicBezTo>
                    <a:pt x="1513" y="2900"/>
                    <a:pt x="1780" y="2733"/>
                    <a:pt x="1980" y="2500"/>
                  </a:cubicBezTo>
                  <a:cubicBezTo>
                    <a:pt x="2147" y="2299"/>
                    <a:pt x="2247" y="2033"/>
                    <a:pt x="2347" y="1766"/>
                  </a:cubicBezTo>
                  <a:cubicBezTo>
                    <a:pt x="2447" y="1365"/>
                    <a:pt x="2514" y="898"/>
                    <a:pt x="2281" y="565"/>
                  </a:cubicBezTo>
                  <a:cubicBezTo>
                    <a:pt x="2012" y="166"/>
                    <a:pt x="1676" y="1"/>
                    <a:pt x="1348"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2" name="Google Shape;1572;p26"/>
            <p:cNvSpPr/>
            <p:nvPr/>
          </p:nvSpPr>
          <p:spPr>
            <a:xfrm>
              <a:off x="3107000" y="2444575"/>
              <a:ext cx="63075" cy="62400"/>
            </a:xfrm>
            <a:custGeom>
              <a:avLst/>
              <a:gdLst/>
              <a:ahLst/>
              <a:cxnLst/>
              <a:rect l="l" t="t" r="r" b="b"/>
              <a:pathLst>
                <a:path w="2523" h="2496" extrusionOk="0">
                  <a:moveTo>
                    <a:pt x="1254" y="0"/>
                  </a:moveTo>
                  <a:cubicBezTo>
                    <a:pt x="637" y="0"/>
                    <a:pt x="1" y="445"/>
                    <a:pt x="49" y="1423"/>
                  </a:cubicBezTo>
                  <a:cubicBezTo>
                    <a:pt x="81" y="1959"/>
                    <a:pt x="530" y="2496"/>
                    <a:pt x="1059" y="2496"/>
                  </a:cubicBezTo>
                  <a:cubicBezTo>
                    <a:pt x="1089" y="2496"/>
                    <a:pt x="1120" y="2494"/>
                    <a:pt x="1150" y="2490"/>
                  </a:cubicBezTo>
                  <a:cubicBezTo>
                    <a:pt x="1317" y="2457"/>
                    <a:pt x="1484" y="2390"/>
                    <a:pt x="1651" y="2290"/>
                  </a:cubicBezTo>
                  <a:cubicBezTo>
                    <a:pt x="1984" y="2090"/>
                    <a:pt x="2251" y="1756"/>
                    <a:pt x="2318" y="1356"/>
                  </a:cubicBezTo>
                  <a:cubicBezTo>
                    <a:pt x="2522" y="486"/>
                    <a:pt x="1899" y="0"/>
                    <a:pt x="1254"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3" name="Google Shape;1573;p26"/>
            <p:cNvSpPr/>
            <p:nvPr/>
          </p:nvSpPr>
          <p:spPr>
            <a:xfrm>
              <a:off x="2379375" y="2521700"/>
              <a:ext cx="100100" cy="81425"/>
            </a:xfrm>
            <a:custGeom>
              <a:avLst/>
              <a:gdLst/>
              <a:ahLst/>
              <a:cxnLst/>
              <a:rect l="l" t="t" r="r" b="b"/>
              <a:pathLst>
                <a:path w="4004" h="3257" extrusionOk="0">
                  <a:moveTo>
                    <a:pt x="2369" y="0"/>
                  </a:moveTo>
                  <a:cubicBezTo>
                    <a:pt x="2335" y="0"/>
                    <a:pt x="2301" y="2"/>
                    <a:pt x="2269" y="6"/>
                  </a:cubicBezTo>
                  <a:cubicBezTo>
                    <a:pt x="1535" y="73"/>
                    <a:pt x="734" y="1007"/>
                    <a:pt x="334" y="1574"/>
                  </a:cubicBezTo>
                  <a:cubicBezTo>
                    <a:pt x="167" y="1807"/>
                    <a:pt x="0" y="2141"/>
                    <a:pt x="34" y="2441"/>
                  </a:cubicBezTo>
                  <a:cubicBezTo>
                    <a:pt x="67" y="2875"/>
                    <a:pt x="501" y="3208"/>
                    <a:pt x="934" y="3241"/>
                  </a:cubicBezTo>
                  <a:cubicBezTo>
                    <a:pt x="1001" y="3252"/>
                    <a:pt x="1067" y="3256"/>
                    <a:pt x="1133" y="3256"/>
                  </a:cubicBezTo>
                  <a:cubicBezTo>
                    <a:pt x="1500" y="3256"/>
                    <a:pt x="1863" y="3111"/>
                    <a:pt x="2202" y="2941"/>
                  </a:cubicBezTo>
                  <a:cubicBezTo>
                    <a:pt x="2569" y="2774"/>
                    <a:pt x="2902" y="2541"/>
                    <a:pt x="3236" y="2274"/>
                  </a:cubicBezTo>
                  <a:cubicBezTo>
                    <a:pt x="3636" y="1974"/>
                    <a:pt x="4003" y="1507"/>
                    <a:pt x="3903" y="1040"/>
                  </a:cubicBezTo>
                  <a:cubicBezTo>
                    <a:pt x="3777" y="505"/>
                    <a:pt x="2940" y="0"/>
                    <a:pt x="2369"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4" name="Google Shape;1574;p26"/>
            <p:cNvSpPr/>
            <p:nvPr/>
          </p:nvSpPr>
          <p:spPr>
            <a:xfrm>
              <a:off x="2307650" y="2670225"/>
              <a:ext cx="65900" cy="61850"/>
            </a:xfrm>
            <a:custGeom>
              <a:avLst/>
              <a:gdLst/>
              <a:ahLst/>
              <a:cxnLst/>
              <a:rect l="l" t="t" r="r" b="b"/>
              <a:pathLst>
                <a:path w="2636" h="2474" extrusionOk="0">
                  <a:moveTo>
                    <a:pt x="1798" y="1"/>
                  </a:moveTo>
                  <a:cubicBezTo>
                    <a:pt x="1312" y="1"/>
                    <a:pt x="742" y="484"/>
                    <a:pt x="434" y="836"/>
                  </a:cubicBezTo>
                  <a:cubicBezTo>
                    <a:pt x="301" y="1003"/>
                    <a:pt x="167" y="1170"/>
                    <a:pt x="134" y="1370"/>
                  </a:cubicBezTo>
                  <a:cubicBezTo>
                    <a:pt x="1" y="1870"/>
                    <a:pt x="468" y="2437"/>
                    <a:pt x="1001" y="2471"/>
                  </a:cubicBezTo>
                  <a:cubicBezTo>
                    <a:pt x="1027" y="2472"/>
                    <a:pt x="1053" y="2473"/>
                    <a:pt x="1079" y="2473"/>
                  </a:cubicBezTo>
                  <a:cubicBezTo>
                    <a:pt x="1614" y="2473"/>
                    <a:pt x="2081" y="2149"/>
                    <a:pt x="2336" y="1704"/>
                  </a:cubicBezTo>
                  <a:cubicBezTo>
                    <a:pt x="2536" y="1337"/>
                    <a:pt x="2636" y="870"/>
                    <a:pt x="2436" y="469"/>
                  </a:cubicBezTo>
                  <a:cubicBezTo>
                    <a:pt x="2277" y="129"/>
                    <a:pt x="2049" y="1"/>
                    <a:pt x="1798"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5" name="Google Shape;1575;p26"/>
            <p:cNvSpPr/>
            <p:nvPr/>
          </p:nvSpPr>
          <p:spPr>
            <a:xfrm>
              <a:off x="2866375" y="2562700"/>
              <a:ext cx="141800" cy="169300"/>
            </a:xfrm>
            <a:custGeom>
              <a:avLst/>
              <a:gdLst/>
              <a:ahLst/>
              <a:cxnLst/>
              <a:rect l="l" t="t" r="r" b="b"/>
              <a:pathLst>
                <a:path w="5672" h="6772" extrusionOk="0">
                  <a:moveTo>
                    <a:pt x="1" y="0"/>
                  </a:moveTo>
                  <a:lnTo>
                    <a:pt x="3537" y="6772"/>
                  </a:lnTo>
                  <a:cubicBezTo>
                    <a:pt x="3890" y="6530"/>
                    <a:pt x="4325" y="6392"/>
                    <a:pt x="4746" y="6392"/>
                  </a:cubicBezTo>
                  <a:cubicBezTo>
                    <a:pt x="5081" y="6392"/>
                    <a:pt x="5406" y="6480"/>
                    <a:pt x="5672" y="6672"/>
                  </a:cubicBezTo>
                  <a:lnTo>
                    <a:pt x="1" y="0"/>
                  </a:ln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6" name="Google Shape;1576;p26"/>
            <p:cNvSpPr/>
            <p:nvPr/>
          </p:nvSpPr>
          <p:spPr>
            <a:xfrm>
              <a:off x="2722950" y="2542675"/>
              <a:ext cx="66750" cy="245200"/>
            </a:xfrm>
            <a:custGeom>
              <a:avLst/>
              <a:gdLst/>
              <a:ahLst/>
              <a:cxnLst/>
              <a:rect l="l" t="t" r="r" b="b"/>
              <a:pathLst>
                <a:path w="2670" h="9808" extrusionOk="0">
                  <a:moveTo>
                    <a:pt x="0" y="1"/>
                  </a:moveTo>
                  <a:lnTo>
                    <a:pt x="0" y="8574"/>
                  </a:lnTo>
                  <a:cubicBezTo>
                    <a:pt x="154" y="8552"/>
                    <a:pt x="308" y="8540"/>
                    <a:pt x="462" y="8540"/>
                  </a:cubicBezTo>
                  <a:cubicBezTo>
                    <a:pt x="1241" y="8540"/>
                    <a:pt x="1990" y="8828"/>
                    <a:pt x="2436" y="9441"/>
                  </a:cubicBezTo>
                  <a:cubicBezTo>
                    <a:pt x="2536" y="9541"/>
                    <a:pt x="2602" y="9674"/>
                    <a:pt x="2669" y="9808"/>
                  </a:cubicBezTo>
                  <a:lnTo>
                    <a:pt x="0" y="1"/>
                  </a:ln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7" name="Google Shape;1577;p26"/>
            <p:cNvSpPr/>
            <p:nvPr/>
          </p:nvSpPr>
          <p:spPr>
            <a:xfrm>
              <a:off x="2431075" y="2509325"/>
              <a:ext cx="192650" cy="268550"/>
            </a:xfrm>
            <a:custGeom>
              <a:avLst/>
              <a:gdLst/>
              <a:ahLst/>
              <a:cxnLst/>
              <a:rect l="l" t="t" r="r" b="b"/>
              <a:pathLst>
                <a:path w="7706" h="10742" extrusionOk="0">
                  <a:moveTo>
                    <a:pt x="7706" y="0"/>
                  </a:moveTo>
                  <a:lnTo>
                    <a:pt x="0" y="6071"/>
                  </a:lnTo>
                  <a:cubicBezTo>
                    <a:pt x="48" y="6068"/>
                    <a:pt x="95" y="6066"/>
                    <a:pt x="142" y="6066"/>
                  </a:cubicBezTo>
                  <a:cubicBezTo>
                    <a:pt x="561" y="6066"/>
                    <a:pt x="972" y="6198"/>
                    <a:pt x="1301" y="6438"/>
                  </a:cubicBezTo>
                  <a:cubicBezTo>
                    <a:pt x="1969" y="6939"/>
                    <a:pt x="2369" y="7706"/>
                    <a:pt x="2669" y="8473"/>
                  </a:cubicBezTo>
                  <a:cubicBezTo>
                    <a:pt x="2969" y="9207"/>
                    <a:pt x="3203" y="9974"/>
                    <a:pt x="3470" y="10741"/>
                  </a:cubicBezTo>
                  <a:lnTo>
                    <a:pt x="7706" y="0"/>
                  </a:ln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8" name="Google Shape;1578;p26"/>
            <p:cNvSpPr/>
            <p:nvPr/>
          </p:nvSpPr>
          <p:spPr>
            <a:xfrm>
              <a:off x="2178400" y="2470950"/>
              <a:ext cx="241850" cy="225200"/>
            </a:xfrm>
            <a:custGeom>
              <a:avLst/>
              <a:gdLst/>
              <a:ahLst/>
              <a:cxnLst/>
              <a:rect l="l" t="t" r="r" b="b"/>
              <a:pathLst>
                <a:path w="9674" h="9008" extrusionOk="0">
                  <a:moveTo>
                    <a:pt x="9674" y="1"/>
                  </a:moveTo>
                  <a:lnTo>
                    <a:pt x="0" y="5572"/>
                  </a:lnTo>
                  <a:cubicBezTo>
                    <a:pt x="200" y="5638"/>
                    <a:pt x="401" y="5738"/>
                    <a:pt x="534" y="5839"/>
                  </a:cubicBezTo>
                  <a:cubicBezTo>
                    <a:pt x="1568" y="6539"/>
                    <a:pt x="2035" y="7773"/>
                    <a:pt x="2469" y="9007"/>
                  </a:cubicBezTo>
                  <a:lnTo>
                    <a:pt x="9674" y="1"/>
                  </a:ln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9" name="Google Shape;1579;p26"/>
            <p:cNvSpPr/>
            <p:nvPr/>
          </p:nvSpPr>
          <p:spPr>
            <a:xfrm>
              <a:off x="1974075" y="2322750"/>
              <a:ext cx="120950" cy="127325"/>
            </a:xfrm>
            <a:custGeom>
              <a:avLst/>
              <a:gdLst/>
              <a:ahLst/>
              <a:cxnLst/>
              <a:rect l="l" t="t" r="r" b="b"/>
              <a:pathLst>
                <a:path w="4838" h="5093" extrusionOk="0">
                  <a:moveTo>
                    <a:pt x="3866" y="0"/>
                  </a:moveTo>
                  <a:cubicBezTo>
                    <a:pt x="3767" y="0"/>
                    <a:pt x="3667" y="19"/>
                    <a:pt x="3570" y="58"/>
                  </a:cubicBezTo>
                  <a:cubicBezTo>
                    <a:pt x="3203" y="192"/>
                    <a:pt x="2869" y="458"/>
                    <a:pt x="2503" y="625"/>
                  </a:cubicBezTo>
                  <a:cubicBezTo>
                    <a:pt x="2002" y="825"/>
                    <a:pt x="1535" y="1059"/>
                    <a:pt x="1068" y="1326"/>
                  </a:cubicBezTo>
                  <a:cubicBezTo>
                    <a:pt x="534" y="1693"/>
                    <a:pt x="1" y="2226"/>
                    <a:pt x="34" y="2860"/>
                  </a:cubicBezTo>
                  <a:cubicBezTo>
                    <a:pt x="67" y="3260"/>
                    <a:pt x="334" y="3594"/>
                    <a:pt x="568" y="3928"/>
                  </a:cubicBezTo>
                  <a:lnTo>
                    <a:pt x="1035" y="4561"/>
                  </a:lnTo>
                  <a:cubicBezTo>
                    <a:pt x="1168" y="4728"/>
                    <a:pt x="1302" y="4928"/>
                    <a:pt x="1535" y="5028"/>
                  </a:cubicBezTo>
                  <a:cubicBezTo>
                    <a:pt x="1630" y="5072"/>
                    <a:pt x="1728" y="5092"/>
                    <a:pt x="1826" y="5092"/>
                  </a:cubicBezTo>
                  <a:cubicBezTo>
                    <a:pt x="2175" y="5092"/>
                    <a:pt x="2520" y="4841"/>
                    <a:pt x="2703" y="4528"/>
                  </a:cubicBezTo>
                  <a:cubicBezTo>
                    <a:pt x="2936" y="4161"/>
                    <a:pt x="3003" y="3661"/>
                    <a:pt x="3136" y="3227"/>
                  </a:cubicBezTo>
                  <a:cubicBezTo>
                    <a:pt x="3336" y="2593"/>
                    <a:pt x="3670" y="2026"/>
                    <a:pt x="4104" y="1559"/>
                  </a:cubicBezTo>
                  <a:cubicBezTo>
                    <a:pt x="4404" y="1226"/>
                    <a:pt x="4838" y="792"/>
                    <a:pt x="4504" y="325"/>
                  </a:cubicBezTo>
                  <a:cubicBezTo>
                    <a:pt x="4339" y="112"/>
                    <a:pt x="4106" y="0"/>
                    <a:pt x="3866"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0" name="Google Shape;1580;p26"/>
            <p:cNvSpPr/>
            <p:nvPr/>
          </p:nvSpPr>
          <p:spPr>
            <a:xfrm>
              <a:off x="1989925" y="2513700"/>
              <a:ext cx="147625" cy="105050"/>
            </a:xfrm>
            <a:custGeom>
              <a:avLst/>
              <a:gdLst/>
              <a:ahLst/>
              <a:cxnLst/>
              <a:rect l="l" t="t" r="r" b="b"/>
              <a:pathLst>
                <a:path w="5905" h="4202" extrusionOk="0">
                  <a:moveTo>
                    <a:pt x="4981" y="1"/>
                  </a:moveTo>
                  <a:cubicBezTo>
                    <a:pt x="3288" y="1"/>
                    <a:pt x="1413" y="982"/>
                    <a:pt x="434" y="2327"/>
                  </a:cubicBezTo>
                  <a:cubicBezTo>
                    <a:pt x="201" y="2661"/>
                    <a:pt x="1" y="3094"/>
                    <a:pt x="234" y="3461"/>
                  </a:cubicBezTo>
                  <a:cubicBezTo>
                    <a:pt x="334" y="3628"/>
                    <a:pt x="534" y="3728"/>
                    <a:pt x="701" y="3828"/>
                  </a:cubicBezTo>
                  <a:cubicBezTo>
                    <a:pt x="1127" y="4030"/>
                    <a:pt x="1597" y="4201"/>
                    <a:pt x="2043" y="4201"/>
                  </a:cubicBezTo>
                  <a:cubicBezTo>
                    <a:pt x="2260" y="4201"/>
                    <a:pt x="2472" y="4160"/>
                    <a:pt x="2669" y="4062"/>
                  </a:cubicBezTo>
                  <a:cubicBezTo>
                    <a:pt x="3103" y="3828"/>
                    <a:pt x="3370" y="3428"/>
                    <a:pt x="3670" y="3061"/>
                  </a:cubicBezTo>
                  <a:cubicBezTo>
                    <a:pt x="4270" y="2261"/>
                    <a:pt x="5071" y="1627"/>
                    <a:pt x="5638" y="826"/>
                  </a:cubicBezTo>
                  <a:cubicBezTo>
                    <a:pt x="5771" y="593"/>
                    <a:pt x="5905" y="259"/>
                    <a:pt x="5671" y="92"/>
                  </a:cubicBezTo>
                  <a:cubicBezTo>
                    <a:pt x="5605" y="59"/>
                    <a:pt x="5538" y="26"/>
                    <a:pt x="5438" y="26"/>
                  </a:cubicBezTo>
                  <a:cubicBezTo>
                    <a:pt x="5288" y="9"/>
                    <a:pt x="5135" y="1"/>
                    <a:pt x="4981"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1" name="Google Shape;1581;p26"/>
            <p:cNvSpPr/>
            <p:nvPr/>
          </p:nvSpPr>
          <p:spPr>
            <a:xfrm>
              <a:off x="2597025" y="2571575"/>
              <a:ext cx="99275" cy="277175"/>
            </a:xfrm>
            <a:custGeom>
              <a:avLst/>
              <a:gdLst/>
              <a:ahLst/>
              <a:cxnLst/>
              <a:rect l="l" t="t" r="r" b="b"/>
              <a:pathLst>
                <a:path w="3971" h="11087" extrusionOk="0">
                  <a:moveTo>
                    <a:pt x="3025" y="0"/>
                  </a:moveTo>
                  <a:cubicBezTo>
                    <a:pt x="2455" y="0"/>
                    <a:pt x="2088" y="939"/>
                    <a:pt x="1869" y="1347"/>
                  </a:cubicBezTo>
                  <a:cubicBezTo>
                    <a:pt x="1168" y="2814"/>
                    <a:pt x="868" y="4415"/>
                    <a:pt x="568" y="5983"/>
                  </a:cubicBezTo>
                  <a:cubicBezTo>
                    <a:pt x="267" y="7551"/>
                    <a:pt x="1" y="9152"/>
                    <a:pt x="301" y="10720"/>
                  </a:cubicBezTo>
                  <a:cubicBezTo>
                    <a:pt x="334" y="10820"/>
                    <a:pt x="334" y="10887"/>
                    <a:pt x="401" y="10953"/>
                  </a:cubicBezTo>
                  <a:cubicBezTo>
                    <a:pt x="468" y="11053"/>
                    <a:pt x="601" y="11087"/>
                    <a:pt x="734" y="11087"/>
                  </a:cubicBezTo>
                  <a:cubicBezTo>
                    <a:pt x="1101" y="11087"/>
                    <a:pt x="1402" y="10820"/>
                    <a:pt x="1568" y="10486"/>
                  </a:cubicBezTo>
                  <a:cubicBezTo>
                    <a:pt x="1735" y="10186"/>
                    <a:pt x="1802" y="9819"/>
                    <a:pt x="1869" y="9486"/>
                  </a:cubicBezTo>
                  <a:cubicBezTo>
                    <a:pt x="2102" y="8585"/>
                    <a:pt x="2536" y="7751"/>
                    <a:pt x="3069" y="7051"/>
                  </a:cubicBezTo>
                  <a:cubicBezTo>
                    <a:pt x="3370" y="6684"/>
                    <a:pt x="3737" y="6317"/>
                    <a:pt x="3837" y="5850"/>
                  </a:cubicBezTo>
                  <a:cubicBezTo>
                    <a:pt x="3903" y="5650"/>
                    <a:pt x="3903" y="5416"/>
                    <a:pt x="3937" y="5216"/>
                  </a:cubicBezTo>
                  <a:cubicBezTo>
                    <a:pt x="3970" y="4149"/>
                    <a:pt x="3937" y="3081"/>
                    <a:pt x="3803" y="2047"/>
                  </a:cubicBezTo>
                  <a:cubicBezTo>
                    <a:pt x="3770" y="1513"/>
                    <a:pt x="3837" y="146"/>
                    <a:pt x="3136" y="12"/>
                  </a:cubicBezTo>
                  <a:cubicBezTo>
                    <a:pt x="3098" y="4"/>
                    <a:pt x="3061" y="0"/>
                    <a:pt x="3025"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2" name="Google Shape;1582;p26"/>
            <p:cNvSpPr/>
            <p:nvPr/>
          </p:nvSpPr>
          <p:spPr>
            <a:xfrm>
              <a:off x="3169925" y="2024800"/>
              <a:ext cx="105950" cy="75450"/>
            </a:xfrm>
            <a:custGeom>
              <a:avLst/>
              <a:gdLst/>
              <a:ahLst/>
              <a:cxnLst/>
              <a:rect l="l" t="t" r="r" b="b"/>
              <a:pathLst>
                <a:path w="4238" h="3018" extrusionOk="0">
                  <a:moveTo>
                    <a:pt x="3737" y="1"/>
                  </a:moveTo>
                  <a:cubicBezTo>
                    <a:pt x="2770" y="1"/>
                    <a:pt x="1802" y="635"/>
                    <a:pt x="935" y="1002"/>
                  </a:cubicBezTo>
                  <a:cubicBezTo>
                    <a:pt x="268" y="1302"/>
                    <a:pt x="1" y="2603"/>
                    <a:pt x="768" y="2936"/>
                  </a:cubicBezTo>
                  <a:cubicBezTo>
                    <a:pt x="868" y="3003"/>
                    <a:pt x="1002" y="3003"/>
                    <a:pt x="1102" y="3003"/>
                  </a:cubicBezTo>
                  <a:cubicBezTo>
                    <a:pt x="1204" y="3012"/>
                    <a:pt x="1309" y="3017"/>
                    <a:pt x="1413" y="3017"/>
                  </a:cubicBezTo>
                  <a:cubicBezTo>
                    <a:pt x="2056" y="3017"/>
                    <a:pt x="2720" y="2838"/>
                    <a:pt x="3237" y="2436"/>
                  </a:cubicBezTo>
                  <a:cubicBezTo>
                    <a:pt x="3837" y="1969"/>
                    <a:pt x="4237" y="1235"/>
                    <a:pt x="4171" y="468"/>
                  </a:cubicBezTo>
                  <a:cubicBezTo>
                    <a:pt x="4171" y="334"/>
                    <a:pt x="4137" y="168"/>
                    <a:pt x="4004" y="68"/>
                  </a:cubicBezTo>
                  <a:cubicBezTo>
                    <a:pt x="3937" y="34"/>
                    <a:pt x="3837" y="1"/>
                    <a:pt x="3737"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3" name="Google Shape;1583;p26"/>
            <p:cNvSpPr/>
            <p:nvPr/>
          </p:nvSpPr>
          <p:spPr>
            <a:xfrm>
              <a:off x="3328375" y="2123875"/>
              <a:ext cx="109500" cy="39925"/>
            </a:xfrm>
            <a:custGeom>
              <a:avLst/>
              <a:gdLst/>
              <a:ahLst/>
              <a:cxnLst/>
              <a:rect l="l" t="t" r="r" b="b"/>
              <a:pathLst>
                <a:path w="4380" h="1597" extrusionOk="0">
                  <a:moveTo>
                    <a:pt x="2279" y="1"/>
                  </a:moveTo>
                  <a:cubicBezTo>
                    <a:pt x="1734" y="1"/>
                    <a:pt x="1236" y="50"/>
                    <a:pt x="1068" y="74"/>
                  </a:cubicBezTo>
                  <a:cubicBezTo>
                    <a:pt x="835" y="107"/>
                    <a:pt x="568" y="141"/>
                    <a:pt x="368" y="274"/>
                  </a:cubicBezTo>
                  <a:cubicBezTo>
                    <a:pt x="134" y="441"/>
                    <a:pt x="1" y="675"/>
                    <a:pt x="34" y="941"/>
                  </a:cubicBezTo>
                  <a:cubicBezTo>
                    <a:pt x="67" y="1108"/>
                    <a:pt x="234" y="1275"/>
                    <a:pt x="401" y="1375"/>
                  </a:cubicBezTo>
                  <a:cubicBezTo>
                    <a:pt x="568" y="1442"/>
                    <a:pt x="768" y="1475"/>
                    <a:pt x="968" y="1508"/>
                  </a:cubicBezTo>
                  <a:cubicBezTo>
                    <a:pt x="1350" y="1556"/>
                    <a:pt x="1739" y="1596"/>
                    <a:pt x="2122" y="1596"/>
                  </a:cubicBezTo>
                  <a:cubicBezTo>
                    <a:pt x="2541" y="1596"/>
                    <a:pt x="2953" y="1548"/>
                    <a:pt x="3336" y="1408"/>
                  </a:cubicBezTo>
                  <a:cubicBezTo>
                    <a:pt x="3637" y="1308"/>
                    <a:pt x="3937" y="1175"/>
                    <a:pt x="4037" y="908"/>
                  </a:cubicBezTo>
                  <a:cubicBezTo>
                    <a:pt x="4379" y="159"/>
                    <a:pt x="3254" y="1"/>
                    <a:pt x="2279"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4" name="Google Shape;1584;p26"/>
            <p:cNvSpPr/>
            <p:nvPr/>
          </p:nvSpPr>
          <p:spPr>
            <a:xfrm>
              <a:off x="3296700" y="2284100"/>
              <a:ext cx="148450" cy="80825"/>
            </a:xfrm>
            <a:custGeom>
              <a:avLst/>
              <a:gdLst/>
              <a:ahLst/>
              <a:cxnLst/>
              <a:rect l="l" t="t" r="r" b="b"/>
              <a:pathLst>
                <a:path w="5938" h="3233" extrusionOk="0">
                  <a:moveTo>
                    <a:pt x="2837" y="1"/>
                  </a:moveTo>
                  <a:cubicBezTo>
                    <a:pt x="2042" y="1"/>
                    <a:pt x="1239" y="117"/>
                    <a:pt x="534" y="370"/>
                  </a:cubicBezTo>
                  <a:cubicBezTo>
                    <a:pt x="367" y="437"/>
                    <a:pt x="167" y="503"/>
                    <a:pt x="100" y="670"/>
                  </a:cubicBezTo>
                  <a:cubicBezTo>
                    <a:pt x="0" y="904"/>
                    <a:pt x="100" y="1170"/>
                    <a:pt x="267" y="1371"/>
                  </a:cubicBezTo>
                  <a:cubicBezTo>
                    <a:pt x="534" y="1738"/>
                    <a:pt x="968" y="2038"/>
                    <a:pt x="1401" y="2271"/>
                  </a:cubicBezTo>
                  <a:cubicBezTo>
                    <a:pt x="2302" y="2772"/>
                    <a:pt x="3336" y="3072"/>
                    <a:pt x="4337" y="3205"/>
                  </a:cubicBezTo>
                  <a:cubicBezTo>
                    <a:pt x="4456" y="3222"/>
                    <a:pt x="4583" y="3233"/>
                    <a:pt x="4709" y="3233"/>
                  </a:cubicBezTo>
                  <a:cubicBezTo>
                    <a:pt x="5075" y="3233"/>
                    <a:pt x="5439" y="3144"/>
                    <a:pt x="5638" y="2872"/>
                  </a:cubicBezTo>
                  <a:cubicBezTo>
                    <a:pt x="5938" y="2405"/>
                    <a:pt x="5904" y="1471"/>
                    <a:pt x="5704" y="970"/>
                  </a:cubicBezTo>
                  <a:cubicBezTo>
                    <a:pt x="5537" y="537"/>
                    <a:pt x="5204" y="370"/>
                    <a:pt x="4770" y="236"/>
                  </a:cubicBezTo>
                  <a:cubicBezTo>
                    <a:pt x="4174" y="84"/>
                    <a:pt x="3509" y="1"/>
                    <a:pt x="2837"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5" name="Google Shape;1585;p26"/>
            <p:cNvSpPr/>
            <p:nvPr/>
          </p:nvSpPr>
          <p:spPr>
            <a:xfrm>
              <a:off x="3179100" y="2502700"/>
              <a:ext cx="127625" cy="91300"/>
            </a:xfrm>
            <a:custGeom>
              <a:avLst/>
              <a:gdLst/>
              <a:ahLst/>
              <a:cxnLst/>
              <a:rect l="l" t="t" r="r" b="b"/>
              <a:pathLst>
                <a:path w="5105" h="3652" extrusionOk="0">
                  <a:moveTo>
                    <a:pt x="1256" y="0"/>
                  </a:moveTo>
                  <a:cubicBezTo>
                    <a:pt x="830" y="0"/>
                    <a:pt x="419" y="93"/>
                    <a:pt x="201" y="432"/>
                  </a:cubicBezTo>
                  <a:cubicBezTo>
                    <a:pt x="34" y="666"/>
                    <a:pt x="1" y="999"/>
                    <a:pt x="34" y="1300"/>
                  </a:cubicBezTo>
                  <a:cubicBezTo>
                    <a:pt x="168" y="2100"/>
                    <a:pt x="901" y="2701"/>
                    <a:pt x="1635" y="3134"/>
                  </a:cubicBezTo>
                  <a:cubicBezTo>
                    <a:pt x="2069" y="3368"/>
                    <a:pt x="2569" y="3601"/>
                    <a:pt x="3070" y="3635"/>
                  </a:cubicBezTo>
                  <a:cubicBezTo>
                    <a:pt x="3152" y="3645"/>
                    <a:pt x="3236" y="3651"/>
                    <a:pt x="3321" y="3651"/>
                  </a:cubicBezTo>
                  <a:cubicBezTo>
                    <a:pt x="3750" y="3651"/>
                    <a:pt x="4192" y="3507"/>
                    <a:pt x="4471" y="3201"/>
                  </a:cubicBezTo>
                  <a:cubicBezTo>
                    <a:pt x="5004" y="2634"/>
                    <a:pt x="5104" y="1366"/>
                    <a:pt x="4404" y="866"/>
                  </a:cubicBezTo>
                  <a:cubicBezTo>
                    <a:pt x="3770" y="366"/>
                    <a:pt x="2536" y="165"/>
                    <a:pt x="1735" y="32"/>
                  </a:cubicBezTo>
                  <a:cubicBezTo>
                    <a:pt x="1580" y="14"/>
                    <a:pt x="1417" y="0"/>
                    <a:pt x="1256"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6" name="Google Shape;1586;p26"/>
            <p:cNvSpPr/>
            <p:nvPr/>
          </p:nvSpPr>
          <p:spPr>
            <a:xfrm>
              <a:off x="3029000" y="2571275"/>
              <a:ext cx="115100" cy="133025"/>
            </a:xfrm>
            <a:custGeom>
              <a:avLst/>
              <a:gdLst/>
              <a:ahLst/>
              <a:cxnLst/>
              <a:rect l="l" t="t" r="r" b="b"/>
              <a:pathLst>
                <a:path w="4604" h="5321" extrusionOk="0">
                  <a:moveTo>
                    <a:pt x="2528" y="1"/>
                  </a:moveTo>
                  <a:cubicBezTo>
                    <a:pt x="2275" y="1"/>
                    <a:pt x="2018" y="34"/>
                    <a:pt x="1768" y="91"/>
                  </a:cubicBezTo>
                  <a:cubicBezTo>
                    <a:pt x="1235" y="258"/>
                    <a:pt x="701" y="525"/>
                    <a:pt x="367" y="1025"/>
                  </a:cubicBezTo>
                  <a:cubicBezTo>
                    <a:pt x="67" y="1459"/>
                    <a:pt x="1" y="1992"/>
                    <a:pt x="67" y="2526"/>
                  </a:cubicBezTo>
                  <a:cubicBezTo>
                    <a:pt x="134" y="3026"/>
                    <a:pt x="367" y="3493"/>
                    <a:pt x="601" y="3960"/>
                  </a:cubicBezTo>
                  <a:cubicBezTo>
                    <a:pt x="834" y="4394"/>
                    <a:pt x="1135" y="4828"/>
                    <a:pt x="1568" y="5095"/>
                  </a:cubicBezTo>
                  <a:cubicBezTo>
                    <a:pt x="1797" y="5235"/>
                    <a:pt x="2063" y="5320"/>
                    <a:pt x="2322" y="5320"/>
                  </a:cubicBezTo>
                  <a:cubicBezTo>
                    <a:pt x="2554" y="5320"/>
                    <a:pt x="2780" y="5252"/>
                    <a:pt x="2969" y="5095"/>
                  </a:cubicBezTo>
                  <a:cubicBezTo>
                    <a:pt x="3236" y="4894"/>
                    <a:pt x="3370" y="4561"/>
                    <a:pt x="3503" y="4261"/>
                  </a:cubicBezTo>
                  <a:cubicBezTo>
                    <a:pt x="3803" y="3493"/>
                    <a:pt x="4103" y="2726"/>
                    <a:pt x="4370" y="1959"/>
                  </a:cubicBezTo>
                  <a:cubicBezTo>
                    <a:pt x="4604" y="1359"/>
                    <a:pt x="4370" y="892"/>
                    <a:pt x="3870" y="458"/>
                  </a:cubicBezTo>
                  <a:cubicBezTo>
                    <a:pt x="3496" y="127"/>
                    <a:pt x="3019" y="1"/>
                    <a:pt x="2528"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587" name="Google Shape;1587;p26"/>
          <p:cNvSpPr/>
          <p:nvPr/>
        </p:nvSpPr>
        <p:spPr>
          <a:xfrm rot="-2821328" flipH="1">
            <a:off x="7612794" y="-1208720"/>
            <a:ext cx="1422842" cy="3439135"/>
          </a:xfrm>
          <a:custGeom>
            <a:avLst/>
            <a:gdLst/>
            <a:ahLst/>
            <a:cxnLst/>
            <a:rect l="l" t="t" r="r" b="b"/>
            <a:pathLst>
              <a:path w="56915" h="105408" extrusionOk="0">
                <a:moveTo>
                  <a:pt x="56915" y="0"/>
                </a:moveTo>
                <a:cubicBezTo>
                  <a:pt x="51671" y="6993"/>
                  <a:pt x="26659" y="27432"/>
                  <a:pt x="25449" y="41955"/>
                </a:cubicBezTo>
                <a:cubicBezTo>
                  <a:pt x="24239" y="56478"/>
                  <a:pt x="53016" y="76850"/>
                  <a:pt x="49654" y="87137"/>
                </a:cubicBezTo>
                <a:cubicBezTo>
                  <a:pt x="46292" y="97424"/>
                  <a:pt x="13481" y="100719"/>
                  <a:pt x="5278" y="103677"/>
                </a:cubicBezTo>
                <a:cubicBezTo>
                  <a:pt x="-2925" y="106635"/>
                  <a:pt x="1244" y="104685"/>
                  <a:pt x="437" y="104887"/>
                </a:cubicBezTo>
              </a:path>
            </a:pathLst>
          </a:custGeom>
          <a:noFill/>
          <a:ln w="19050" cap="flat" cmpd="sng">
            <a:solidFill>
              <a:schemeClr val="lt1"/>
            </a:solidFill>
            <a:prstDash val="solid"/>
            <a:round/>
            <a:headEnd type="none" w="med" len="med"/>
            <a:tailEnd type="none" w="med" len="med"/>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matchingName="Section header">
  <p:cSld name="SECTION_HEADER">
    <p:spTree>
      <p:nvGrpSpPr>
        <p:cNvPr id="1" name="Shape 118"/>
        <p:cNvGrpSpPr/>
        <p:nvPr/>
      </p:nvGrpSpPr>
      <p:grpSpPr>
        <a:xfrm>
          <a:off x="0" y="0"/>
          <a:ext cx="0" cy="0"/>
          <a:chOff x="0" y="0"/>
          <a:chExt cx="0" cy="0"/>
        </a:xfrm>
      </p:grpSpPr>
      <p:sp>
        <p:nvSpPr>
          <p:cNvPr id="119" name="Google Shape;119;p3"/>
          <p:cNvSpPr txBox="1">
            <a:spLocks noGrp="1"/>
          </p:cNvSpPr>
          <p:nvPr>
            <p:ph type="title"/>
          </p:nvPr>
        </p:nvSpPr>
        <p:spPr>
          <a:xfrm>
            <a:off x="4222543" y="2124235"/>
            <a:ext cx="4525800" cy="1220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500" b="1"/>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20" name="Google Shape;120;p3"/>
          <p:cNvSpPr txBox="1">
            <a:spLocks noGrp="1"/>
          </p:cNvSpPr>
          <p:nvPr>
            <p:ph type="subTitle" idx="1"/>
          </p:nvPr>
        </p:nvSpPr>
        <p:spPr>
          <a:xfrm>
            <a:off x="4950643" y="3720642"/>
            <a:ext cx="3069600" cy="475500"/>
          </a:xfrm>
          <a:prstGeom prst="rect">
            <a:avLst/>
          </a:prstGeom>
        </p:spPr>
        <p:txBody>
          <a:bodyPr spcFirstLastPara="1" wrap="square" lIns="91425" tIns="91425" rIns="91425" bIns="91425" anchor="ctr" anchorCtr="0">
            <a:noAutofit/>
          </a:bodyPr>
          <a:lstStyle>
            <a:lvl1pPr lvl="0" algn="ctr">
              <a:spcBef>
                <a:spcPts val="0"/>
              </a:spcBef>
              <a:spcAft>
                <a:spcPts val="0"/>
              </a:spcAft>
              <a:buSzPts val="1600"/>
              <a:buNone/>
              <a:defRPr sz="1600">
                <a:solidFill>
                  <a:schemeClr val="accent3"/>
                </a:solidFill>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p:txBody>
      </p:sp>
      <p:sp>
        <p:nvSpPr>
          <p:cNvPr id="121" name="Google Shape;121;p3"/>
          <p:cNvSpPr txBox="1">
            <a:spLocks noGrp="1"/>
          </p:cNvSpPr>
          <p:nvPr>
            <p:ph type="title" idx="2" hasCustomPrompt="1"/>
          </p:nvPr>
        </p:nvSpPr>
        <p:spPr>
          <a:xfrm>
            <a:off x="5764993" y="918460"/>
            <a:ext cx="1440900" cy="759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000">
                <a:solidFill>
                  <a:schemeClr val="lt1"/>
                </a:solidFill>
              </a:defRPr>
            </a:lvl1pPr>
            <a:lvl2pPr lvl="1" algn="ctr" rtl="0">
              <a:spcBef>
                <a:spcPts val="0"/>
              </a:spcBef>
              <a:spcAft>
                <a:spcPts val="0"/>
              </a:spcAft>
              <a:buClr>
                <a:schemeClr val="dk2"/>
              </a:buClr>
              <a:buSzPts val="6000"/>
              <a:buNone/>
              <a:defRPr sz="6000">
                <a:solidFill>
                  <a:schemeClr val="dk2"/>
                </a:solidFill>
              </a:defRPr>
            </a:lvl2pPr>
            <a:lvl3pPr lvl="2" algn="ctr" rtl="0">
              <a:spcBef>
                <a:spcPts val="0"/>
              </a:spcBef>
              <a:spcAft>
                <a:spcPts val="0"/>
              </a:spcAft>
              <a:buClr>
                <a:schemeClr val="dk2"/>
              </a:buClr>
              <a:buSzPts val="6000"/>
              <a:buNone/>
              <a:defRPr sz="6000">
                <a:solidFill>
                  <a:schemeClr val="dk2"/>
                </a:solidFill>
              </a:defRPr>
            </a:lvl3pPr>
            <a:lvl4pPr lvl="3" algn="ctr" rtl="0">
              <a:spcBef>
                <a:spcPts val="0"/>
              </a:spcBef>
              <a:spcAft>
                <a:spcPts val="0"/>
              </a:spcAft>
              <a:buClr>
                <a:schemeClr val="dk2"/>
              </a:buClr>
              <a:buSzPts val="6000"/>
              <a:buNone/>
              <a:defRPr sz="6000">
                <a:solidFill>
                  <a:schemeClr val="dk2"/>
                </a:solidFill>
              </a:defRPr>
            </a:lvl4pPr>
            <a:lvl5pPr lvl="4" algn="ctr" rtl="0">
              <a:spcBef>
                <a:spcPts val="0"/>
              </a:spcBef>
              <a:spcAft>
                <a:spcPts val="0"/>
              </a:spcAft>
              <a:buClr>
                <a:schemeClr val="dk2"/>
              </a:buClr>
              <a:buSzPts val="6000"/>
              <a:buNone/>
              <a:defRPr sz="6000">
                <a:solidFill>
                  <a:schemeClr val="dk2"/>
                </a:solidFill>
              </a:defRPr>
            </a:lvl5pPr>
            <a:lvl6pPr lvl="5" algn="ctr" rtl="0">
              <a:spcBef>
                <a:spcPts val="0"/>
              </a:spcBef>
              <a:spcAft>
                <a:spcPts val="0"/>
              </a:spcAft>
              <a:buClr>
                <a:schemeClr val="dk2"/>
              </a:buClr>
              <a:buSzPts val="6000"/>
              <a:buNone/>
              <a:defRPr sz="6000">
                <a:solidFill>
                  <a:schemeClr val="dk2"/>
                </a:solidFill>
              </a:defRPr>
            </a:lvl6pPr>
            <a:lvl7pPr lvl="6" algn="ctr" rtl="0">
              <a:spcBef>
                <a:spcPts val="0"/>
              </a:spcBef>
              <a:spcAft>
                <a:spcPts val="0"/>
              </a:spcAft>
              <a:buClr>
                <a:schemeClr val="dk2"/>
              </a:buClr>
              <a:buSzPts val="6000"/>
              <a:buNone/>
              <a:defRPr sz="6000">
                <a:solidFill>
                  <a:schemeClr val="dk2"/>
                </a:solidFill>
              </a:defRPr>
            </a:lvl7pPr>
            <a:lvl8pPr lvl="7" algn="ctr" rtl="0">
              <a:spcBef>
                <a:spcPts val="0"/>
              </a:spcBef>
              <a:spcAft>
                <a:spcPts val="0"/>
              </a:spcAft>
              <a:buClr>
                <a:schemeClr val="dk2"/>
              </a:buClr>
              <a:buSzPts val="6000"/>
              <a:buNone/>
              <a:defRPr sz="6000">
                <a:solidFill>
                  <a:schemeClr val="dk2"/>
                </a:solidFill>
              </a:defRPr>
            </a:lvl8pPr>
            <a:lvl9pPr lvl="8" algn="ctr" rtl="0">
              <a:spcBef>
                <a:spcPts val="0"/>
              </a:spcBef>
              <a:spcAft>
                <a:spcPts val="0"/>
              </a:spcAft>
              <a:buClr>
                <a:schemeClr val="dk2"/>
              </a:buClr>
              <a:buSzPts val="6000"/>
              <a:buNone/>
              <a:defRPr sz="6000">
                <a:solidFill>
                  <a:schemeClr val="dk2"/>
                </a:solidFill>
              </a:defRPr>
            </a:lvl9pPr>
          </a:lstStyle>
          <a:p>
            <a:r>
              <a:t>xx%</a:t>
            </a:r>
          </a:p>
        </p:txBody>
      </p:sp>
      <p:grpSp>
        <p:nvGrpSpPr>
          <p:cNvPr id="122" name="Google Shape;122;p3"/>
          <p:cNvGrpSpPr/>
          <p:nvPr/>
        </p:nvGrpSpPr>
        <p:grpSpPr>
          <a:xfrm>
            <a:off x="8143875" y="4007100"/>
            <a:ext cx="1515275" cy="1150275"/>
            <a:chOff x="4181475" y="1873500"/>
            <a:chExt cx="1515275" cy="1150275"/>
          </a:xfrm>
        </p:grpSpPr>
        <p:sp>
          <p:nvSpPr>
            <p:cNvPr id="123" name="Google Shape;123;p3"/>
            <p:cNvSpPr/>
            <p:nvPr/>
          </p:nvSpPr>
          <p:spPr>
            <a:xfrm>
              <a:off x="4181475" y="1873500"/>
              <a:ext cx="1515275" cy="1150275"/>
            </a:xfrm>
            <a:custGeom>
              <a:avLst/>
              <a:gdLst/>
              <a:ahLst/>
              <a:cxnLst/>
              <a:rect l="l" t="t" r="r" b="b"/>
              <a:pathLst>
                <a:path w="60611" h="46011" extrusionOk="0">
                  <a:moveTo>
                    <a:pt x="31142" y="0"/>
                  </a:moveTo>
                  <a:cubicBezTo>
                    <a:pt x="29904" y="0"/>
                    <a:pt x="28696" y="320"/>
                    <a:pt x="27487" y="670"/>
                  </a:cubicBezTo>
                  <a:cubicBezTo>
                    <a:pt x="24485" y="1604"/>
                    <a:pt x="21616" y="2938"/>
                    <a:pt x="18814" y="4372"/>
                  </a:cubicBezTo>
                  <a:cubicBezTo>
                    <a:pt x="13310" y="7174"/>
                    <a:pt x="8040" y="10477"/>
                    <a:pt x="3036" y="14146"/>
                  </a:cubicBezTo>
                  <a:cubicBezTo>
                    <a:pt x="1402" y="15347"/>
                    <a:pt x="1" y="16247"/>
                    <a:pt x="167" y="18482"/>
                  </a:cubicBezTo>
                  <a:cubicBezTo>
                    <a:pt x="401" y="21351"/>
                    <a:pt x="3403" y="23886"/>
                    <a:pt x="5271" y="25854"/>
                  </a:cubicBezTo>
                  <a:cubicBezTo>
                    <a:pt x="8206" y="28957"/>
                    <a:pt x="11175" y="32059"/>
                    <a:pt x="14478" y="34761"/>
                  </a:cubicBezTo>
                  <a:cubicBezTo>
                    <a:pt x="16946" y="36729"/>
                    <a:pt x="18747" y="39331"/>
                    <a:pt x="21249" y="41332"/>
                  </a:cubicBezTo>
                  <a:cubicBezTo>
                    <a:pt x="23718" y="43267"/>
                    <a:pt x="26486" y="45802"/>
                    <a:pt x="29722" y="46002"/>
                  </a:cubicBezTo>
                  <a:cubicBezTo>
                    <a:pt x="29835" y="46008"/>
                    <a:pt x="29946" y="46011"/>
                    <a:pt x="30055" y="46011"/>
                  </a:cubicBezTo>
                  <a:cubicBezTo>
                    <a:pt x="31868" y="46011"/>
                    <a:pt x="33078" y="45239"/>
                    <a:pt x="34525" y="44201"/>
                  </a:cubicBezTo>
                  <a:cubicBezTo>
                    <a:pt x="40296" y="40065"/>
                    <a:pt x="45533" y="35194"/>
                    <a:pt x="50103" y="29724"/>
                  </a:cubicBezTo>
                  <a:cubicBezTo>
                    <a:pt x="53205" y="26021"/>
                    <a:pt x="56341" y="22419"/>
                    <a:pt x="58409" y="17982"/>
                  </a:cubicBezTo>
                  <a:cubicBezTo>
                    <a:pt x="59176" y="16281"/>
                    <a:pt x="60611" y="14780"/>
                    <a:pt x="59210" y="12945"/>
                  </a:cubicBezTo>
                  <a:cubicBezTo>
                    <a:pt x="58376" y="11878"/>
                    <a:pt x="57175" y="11244"/>
                    <a:pt x="56007" y="10610"/>
                  </a:cubicBezTo>
                  <a:cubicBezTo>
                    <a:pt x="49336" y="7108"/>
                    <a:pt x="42631" y="3572"/>
                    <a:pt x="35526" y="1003"/>
                  </a:cubicBezTo>
                  <a:cubicBezTo>
                    <a:pt x="34192" y="503"/>
                    <a:pt x="32791" y="36"/>
                    <a:pt x="31323" y="2"/>
                  </a:cubicBezTo>
                  <a:cubicBezTo>
                    <a:pt x="31263" y="1"/>
                    <a:pt x="31202" y="0"/>
                    <a:pt x="31142"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 name="Google Shape;124;p3"/>
            <p:cNvSpPr/>
            <p:nvPr/>
          </p:nvSpPr>
          <p:spPr>
            <a:xfrm>
              <a:off x="4185650" y="2212125"/>
              <a:ext cx="1503600" cy="811650"/>
            </a:xfrm>
            <a:custGeom>
              <a:avLst/>
              <a:gdLst/>
              <a:ahLst/>
              <a:cxnLst/>
              <a:rect l="l" t="t" r="r" b="b"/>
              <a:pathLst>
                <a:path w="60144" h="32466" extrusionOk="0">
                  <a:moveTo>
                    <a:pt x="59409" y="1"/>
                  </a:moveTo>
                  <a:cubicBezTo>
                    <a:pt x="59143" y="901"/>
                    <a:pt x="58542" y="1768"/>
                    <a:pt x="58109" y="2669"/>
                  </a:cubicBezTo>
                  <a:cubicBezTo>
                    <a:pt x="56040" y="7139"/>
                    <a:pt x="52905" y="10708"/>
                    <a:pt x="49803" y="14444"/>
                  </a:cubicBezTo>
                  <a:cubicBezTo>
                    <a:pt x="45233" y="19915"/>
                    <a:pt x="39996" y="24785"/>
                    <a:pt x="34225" y="28921"/>
                  </a:cubicBezTo>
                  <a:cubicBezTo>
                    <a:pt x="32777" y="29960"/>
                    <a:pt x="31567" y="30731"/>
                    <a:pt x="29782" y="30731"/>
                  </a:cubicBezTo>
                  <a:cubicBezTo>
                    <a:pt x="29675" y="30731"/>
                    <a:pt x="29566" y="30728"/>
                    <a:pt x="29455" y="30723"/>
                  </a:cubicBezTo>
                  <a:cubicBezTo>
                    <a:pt x="26186" y="30522"/>
                    <a:pt x="23450" y="27987"/>
                    <a:pt x="20982" y="26053"/>
                  </a:cubicBezTo>
                  <a:cubicBezTo>
                    <a:pt x="18447" y="24018"/>
                    <a:pt x="16679" y="21449"/>
                    <a:pt x="14211" y="19481"/>
                  </a:cubicBezTo>
                  <a:cubicBezTo>
                    <a:pt x="10875" y="16779"/>
                    <a:pt x="7939" y="13677"/>
                    <a:pt x="5004" y="10575"/>
                  </a:cubicBezTo>
                  <a:cubicBezTo>
                    <a:pt x="3303" y="8807"/>
                    <a:pt x="701" y="6572"/>
                    <a:pt x="34" y="4003"/>
                  </a:cubicBezTo>
                  <a:cubicBezTo>
                    <a:pt x="0" y="4304"/>
                    <a:pt x="0" y="4604"/>
                    <a:pt x="0" y="4937"/>
                  </a:cubicBezTo>
                  <a:cubicBezTo>
                    <a:pt x="234" y="7806"/>
                    <a:pt x="3236" y="10341"/>
                    <a:pt x="5104" y="12309"/>
                  </a:cubicBezTo>
                  <a:cubicBezTo>
                    <a:pt x="8039" y="15412"/>
                    <a:pt x="11008" y="18514"/>
                    <a:pt x="14311" y="21216"/>
                  </a:cubicBezTo>
                  <a:cubicBezTo>
                    <a:pt x="16779" y="23184"/>
                    <a:pt x="18580" y="25786"/>
                    <a:pt x="21082" y="27787"/>
                  </a:cubicBezTo>
                  <a:cubicBezTo>
                    <a:pt x="23551" y="29722"/>
                    <a:pt x="26319" y="32257"/>
                    <a:pt x="29555" y="32457"/>
                  </a:cubicBezTo>
                  <a:cubicBezTo>
                    <a:pt x="29668" y="32463"/>
                    <a:pt x="29779" y="32466"/>
                    <a:pt x="29888" y="32466"/>
                  </a:cubicBezTo>
                  <a:cubicBezTo>
                    <a:pt x="31701" y="32466"/>
                    <a:pt x="32911" y="31694"/>
                    <a:pt x="34358" y="30656"/>
                  </a:cubicBezTo>
                  <a:cubicBezTo>
                    <a:pt x="40129" y="26520"/>
                    <a:pt x="45366" y="21649"/>
                    <a:pt x="49936" y="16179"/>
                  </a:cubicBezTo>
                  <a:cubicBezTo>
                    <a:pt x="53038" y="12443"/>
                    <a:pt x="56174" y="8874"/>
                    <a:pt x="58242" y="4404"/>
                  </a:cubicBezTo>
                  <a:cubicBezTo>
                    <a:pt x="58909" y="2936"/>
                    <a:pt x="60143" y="1568"/>
                    <a:pt x="59409"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 name="Google Shape;125;p3"/>
            <p:cNvSpPr/>
            <p:nvPr/>
          </p:nvSpPr>
          <p:spPr>
            <a:xfrm>
              <a:off x="4311575" y="1930175"/>
              <a:ext cx="1245900" cy="950075"/>
            </a:xfrm>
            <a:custGeom>
              <a:avLst/>
              <a:gdLst/>
              <a:ahLst/>
              <a:cxnLst/>
              <a:rect l="l" t="t" r="r" b="b"/>
              <a:pathLst>
                <a:path w="49836" h="38003" extrusionOk="0">
                  <a:moveTo>
                    <a:pt x="40963" y="19618"/>
                  </a:moveTo>
                  <a:cubicBezTo>
                    <a:pt x="42364" y="19618"/>
                    <a:pt x="42364" y="21786"/>
                    <a:pt x="40963" y="21786"/>
                  </a:cubicBezTo>
                  <a:cubicBezTo>
                    <a:pt x="39562" y="21786"/>
                    <a:pt x="39562" y="19618"/>
                    <a:pt x="40963" y="19618"/>
                  </a:cubicBezTo>
                  <a:close/>
                  <a:moveTo>
                    <a:pt x="36193" y="21953"/>
                  </a:moveTo>
                  <a:cubicBezTo>
                    <a:pt x="37160" y="21953"/>
                    <a:pt x="37160" y="23487"/>
                    <a:pt x="36193" y="23487"/>
                  </a:cubicBezTo>
                  <a:cubicBezTo>
                    <a:pt x="35192" y="23487"/>
                    <a:pt x="35192" y="21953"/>
                    <a:pt x="36193" y="21953"/>
                  </a:cubicBezTo>
                  <a:close/>
                  <a:moveTo>
                    <a:pt x="10575" y="23421"/>
                  </a:moveTo>
                  <a:cubicBezTo>
                    <a:pt x="11242" y="23421"/>
                    <a:pt x="11709" y="23988"/>
                    <a:pt x="11742" y="24621"/>
                  </a:cubicBezTo>
                  <a:cubicBezTo>
                    <a:pt x="11775" y="25255"/>
                    <a:pt x="11175" y="25789"/>
                    <a:pt x="10575" y="25789"/>
                  </a:cubicBezTo>
                  <a:cubicBezTo>
                    <a:pt x="9907" y="25789"/>
                    <a:pt x="9407" y="25255"/>
                    <a:pt x="9374" y="24621"/>
                  </a:cubicBezTo>
                  <a:cubicBezTo>
                    <a:pt x="9374" y="23988"/>
                    <a:pt x="9941" y="23421"/>
                    <a:pt x="10575" y="23421"/>
                  </a:cubicBezTo>
                  <a:close/>
                  <a:moveTo>
                    <a:pt x="36193" y="25022"/>
                  </a:moveTo>
                  <a:cubicBezTo>
                    <a:pt x="36526" y="25022"/>
                    <a:pt x="36827" y="25122"/>
                    <a:pt x="37127" y="25255"/>
                  </a:cubicBezTo>
                  <a:cubicBezTo>
                    <a:pt x="37127" y="25255"/>
                    <a:pt x="37160" y="25289"/>
                    <a:pt x="37160" y="25289"/>
                  </a:cubicBezTo>
                  <a:cubicBezTo>
                    <a:pt x="37661" y="25522"/>
                    <a:pt x="37961" y="26089"/>
                    <a:pt x="38027" y="26589"/>
                  </a:cubicBezTo>
                  <a:cubicBezTo>
                    <a:pt x="38094" y="27157"/>
                    <a:pt x="37927" y="27690"/>
                    <a:pt x="37527" y="28124"/>
                  </a:cubicBezTo>
                  <a:lnTo>
                    <a:pt x="37494" y="28157"/>
                  </a:lnTo>
                  <a:cubicBezTo>
                    <a:pt x="37170" y="28503"/>
                    <a:pt x="36706" y="28667"/>
                    <a:pt x="36238" y="28667"/>
                  </a:cubicBezTo>
                  <a:cubicBezTo>
                    <a:pt x="35983" y="28667"/>
                    <a:pt x="35727" y="28618"/>
                    <a:pt x="35492" y="28524"/>
                  </a:cubicBezTo>
                  <a:cubicBezTo>
                    <a:pt x="34892" y="28257"/>
                    <a:pt x="34492" y="27724"/>
                    <a:pt x="34392" y="27090"/>
                  </a:cubicBezTo>
                  <a:cubicBezTo>
                    <a:pt x="34291" y="26356"/>
                    <a:pt x="34625" y="25622"/>
                    <a:pt x="35259" y="25255"/>
                  </a:cubicBezTo>
                  <a:cubicBezTo>
                    <a:pt x="35526" y="25122"/>
                    <a:pt x="35893" y="25022"/>
                    <a:pt x="36193" y="25022"/>
                  </a:cubicBezTo>
                  <a:close/>
                  <a:moveTo>
                    <a:pt x="25703" y="1"/>
                  </a:moveTo>
                  <a:cubicBezTo>
                    <a:pt x="24696" y="1"/>
                    <a:pt x="23692" y="254"/>
                    <a:pt x="22717" y="537"/>
                  </a:cubicBezTo>
                  <a:cubicBezTo>
                    <a:pt x="20248" y="1305"/>
                    <a:pt x="17880" y="2406"/>
                    <a:pt x="15545" y="3573"/>
                  </a:cubicBezTo>
                  <a:cubicBezTo>
                    <a:pt x="11008" y="5941"/>
                    <a:pt x="6638" y="8643"/>
                    <a:pt x="2502" y="11679"/>
                  </a:cubicBezTo>
                  <a:cubicBezTo>
                    <a:pt x="1168" y="12646"/>
                    <a:pt x="0" y="13413"/>
                    <a:pt x="167" y="15248"/>
                  </a:cubicBezTo>
                  <a:cubicBezTo>
                    <a:pt x="301" y="17183"/>
                    <a:pt x="1968" y="18951"/>
                    <a:pt x="3436" y="20418"/>
                  </a:cubicBezTo>
                  <a:cubicBezTo>
                    <a:pt x="3570" y="20018"/>
                    <a:pt x="3970" y="19685"/>
                    <a:pt x="4403" y="19685"/>
                  </a:cubicBezTo>
                  <a:cubicBezTo>
                    <a:pt x="4937" y="19685"/>
                    <a:pt x="5371" y="20152"/>
                    <a:pt x="5404" y="20685"/>
                  </a:cubicBezTo>
                  <a:cubicBezTo>
                    <a:pt x="5404" y="21152"/>
                    <a:pt x="5071" y="21519"/>
                    <a:pt x="4637" y="21653"/>
                  </a:cubicBezTo>
                  <a:cubicBezTo>
                    <a:pt x="5037" y="22053"/>
                    <a:pt x="5404" y="22453"/>
                    <a:pt x="5804" y="22853"/>
                  </a:cubicBezTo>
                  <a:cubicBezTo>
                    <a:pt x="6005" y="22587"/>
                    <a:pt x="6271" y="22386"/>
                    <a:pt x="6605" y="22320"/>
                  </a:cubicBezTo>
                  <a:cubicBezTo>
                    <a:pt x="6605" y="22320"/>
                    <a:pt x="6638" y="22286"/>
                    <a:pt x="6672" y="22286"/>
                  </a:cubicBezTo>
                  <a:cubicBezTo>
                    <a:pt x="6784" y="22262"/>
                    <a:pt x="6902" y="22250"/>
                    <a:pt x="7021" y="22250"/>
                  </a:cubicBezTo>
                  <a:cubicBezTo>
                    <a:pt x="7398" y="22250"/>
                    <a:pt x="7786" y="22375"/>
                    <a:pt x="8039" y="22653"/>
                  </a:cubicBezTo>
                  <a:cubicBezTo>
                    <a:pt x="8039" y="22687"/>
                    <a:pt x="8073" y="22687"/>
                    <a:pt x="8073" y="22720"/>
                  </a:cubicBezTo>
                  <a:cubicBezTo>
                    <a:pt x="8606" y="23287"/>
                    <a:pt x="8673" y="24121"/>
                    <a:pt x="8206" y="24721"/>
                  </a:cubicBezTo>
                  <a:cubicBezTo>
                    <a:pt x="8106" y="24855"/>
                    <a:pt x="8006" y="24922"/>
                    <a:pt x="7906" y="25022"/>
                  </a:cubicBezTo>
                  <a:cubicBezTo>
                    <a:pt x="8273" y="25355"/>
                    <a:pt x="8606" y="25689"/>
                    <a:pt x="8973" y="26056"/>
                  </a:cubicBezTo>
                  <a:cubicBezTo>
                    <a:pt x="9140" y="25956"/>
                    <a:pt x="9340" y="25922"/>
                    <a:pt x="9507" y="25922"/>
                  </a:cubicBezTo>
                  <a:cubicBezTo>
                    <a:pt x="10241" y="25922"/>
                    <a:pt x="10808" y="26489"/>
                    <a:pt x="10808" y="27190"/>
                  </a:cubicBezTo>
                  <a:cubicBezTo>
                    <a:pt x="10841" y="27357"/>
                    <a:pt x="10808" y="27523"/>
                    <a:pt x="10741" y="27657"/>
                  </a:cubicBezTo>
                  <a:cubicBezTo>
                    <a:pt x="11142" y="28024"/>
                    <a:pt x="11542" y="28357"/>
                    <a:pt x="11976" y="28691"/>
                  </a:cubicBezTo>
                  <a:cubicBezTo>
                    <a:pt x="13043" y="29558"/>
                    <a:pt x="13977" y="30592"/>
                    <a:pt x="14911" y="31593"/>
                  </a:cubicBezTo>
                  <a:cubicBezTo>
                    <a:pt x="14844" y="30993"/>
                    <a:pt x="15178" y="30359"/>
                    <a:pt x="15945" y="30359"/>
                  </a:cubicBezTo>
                  <a:cubicBezTo>
                    <a:pt x="17313" y="30359"/>
                    <a:pt x="17279" y="32494"/>
                    <a:pt x="15945" y="32494"/>
                  </a:cubicBezTo>
                  <a:cubicBezTo>
                    <a:pt x="15878" y="32494"/>
                    <a:pt x="15812" y="32460"/>
                    <a:pt x="15778" y="32460"/>
                  </a:cubicBezTo>
                  <a:cubicBezTo>
                    <a:pt x="16345" y="33027"/>
                    <a:pt x="16912" y="33594"/>
                    <a:pt x="17580" y="34128"/>
                  </a:cubicBezTo>
                  <a:cubicBezTo>
                    <a:pt x="19614" y="35729"/>
                    <a:pt x="21883" y="37831"/>
                    <a:pt x="24585" y="37998"/>
                  </a:cubicBezTo>
                  <a:cubicBezTo>
                    <a:pt x="24664" y="38001"/>
                    <a:pt x="24741" y="38002"/>
                    <a:pt x="24817" y="38002"/>
                  </a:cubicBezTo>
                  <a:cubicBezTo>
                    <a:pt x="26320" y="38002"/>
                    <a:pt x="27314" y="37387"/>
                    <a:pt x="28521" y="36530"/>
                  </a:cubicBezTo>
                  <a:cubicBezTo>
                    <a:pt x="29121" y="36063"/>
                    <a:pt x="29755" y="35629"/>
                    <a:pt x="30322" y="35162"/>
                  </a:cubicBezTo>
                  <a:cubicBezTo>
                    <a:pt x="28321" y="34495"/>
                    <a:pt x="28554" y="30993"/>
                    <a:pt x="31056" y="30993"/>
                  </a:cubicBezTo>
                  <a:cubicBezTo>
                    <a:pt x="32323" y="30993"/>
                    <a:pt x="33024" y="31927"/>
                    <a:pt x="33091" y="32927"/>
                  </a:cubicBezTo>
                  <a:cubicBezTo>
                    <a:pt x="35492" y="30859"/>
                    <a:pt x="37761" y="28658"/>
                    <a:pt x="39895" y="26289"/>
                  </a:cubicBezTo>
                  <a:cubicBezTo>
                    <a:pt x="39095" y="26156"/>
                    <a:pt x="38528" y="25489"/>
                    <a:pt x="38494" y="24688"/>
                  </a:cubicBezTo>
                  <a:cubicBezTo>
                    <a:pt x="38461" y="23787"/>
                    <a:pt x="39295" y="23020"/>
                    <a:pt x="40162" y="23020"/>
                  </a:cubicBezTo>
                  <a:cubicBezTo>
                    <a:pt x="40896" y="23020"/>
                    <a:pt x="41497" y="23521"/>
                    <a:pt x="41697" y="24188"/>
                  </a:cubicBezTo>
                  <a:cubicBezTo>
                    <a:pt x="43965" y="21486"/>
                    <a:pt x="46167" y="18884"/>
                    <a:pt x="47768" y="15782"/>
                  </a:cubicBezTo>
                  <a:lnTo>
                    <a:pt x="47768" y="15782"/>
                  </a:lnTo>
                  <a:cubicBezTo>
                    <a:pt x="47705" y="15793"/>
                    <a:pt x="47641" y="15799"/>
                    <a:pt x="47577" y="15799"/>
                  </a:cubicBezTo>
                  <a:cubicBezTo>
                    <a:pt x="47267" y="15799"/>
                    <a:pt x="46955" y="15669"/>
                    <a:pt x="46734" y="15448"/>
                  </a:cubicBezTo>
                  <a:cubicBezTo>
                    <a:pt x="46200" y="14914"/>
                    <a:pt x="46300" y="13914"/>
                    <a:pt x="46967" y="13513"/>
                  </a:cubicBezTo>
                  <a:cubicBezTo>
                    <a:pt x="47001" y="13513"/>
                    <a:pt x="47034" y="13513"/>
                    <a:pt x="47067" y="13480"/>
                  </a:cubicBezTo>
                  <a:cubicBezTo>
                    <a:pt x="47246" y="13378"/>
                    <a:pt x="47440" y="13329"/>
                    <a:pt x="47634" y="13329"/>
                  </a:cubicBezTo>
                  <a:cubicBezTo>
                    <a:pt x="47945" y="13329"/>
                    <a:pt x="48255" y="13454"/>
                    <a:pt x="48502" y="13680"/>
                  </a:cubicBezTo>
                  <a:cubicBezTo>
                    <a:pt x="48602" y="13747"/>
                    <a:pt x="48668" y="13847"/>
                    <a:pt x="48735" y="13947"/>
                  </a:cubicBezTo>
                  <a:cubicBezTo>
                    <a:pt x="49302" y="12880"/>
                    <a:pt x="49836" y="11879"/>
                    <a:pt x="48935" y="10678"/>
                  </a:cubicBezTo>
                  <a:cubicBezTo>
                    <a:pt x="48268" y="9811"/>
                    <a:pt x="47267" y="9277"/>
                    <a:pt x="46300" y="8777"/>
                  </a:cubicBezTo>
                  <a:cubicBezTo>
                    <a:pt x="40763" y="5841"/>
                    <a:pt x="35225" y="2939"/>
                    <a:pt x="29355" y="804"/>
                  </a:cubicBezTo>
                  <a:cubicBezTo>
                    <a:pt x="28254" y="404"/>
                    <a:pt x="27086" y="37"/>
                    <a:pt x="25885" y="4"/>
                  </a:cubicBezTo>
                  <a:cubicBezTo>
                    <a:pt x="25825" y="2"/>
                    <a:pt x="25764" y="1"/>
                    <a:pt x="2570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6" name="Google Shape;126;p3"/>
          <p:cNvGrpSpPr/>
          <p:nvPr/>
        </p:nvGrpSpPr>
        <p:grpSpPr>
          <a:xfrm>
            <a:off x="3673838" y="-224625"/>
            <a:ext cx="1373500" cy="922925"/>
            <a:chOff x="2302238" y="842175"/>
            <a:chExt cx="1373500" cy="922925"/>
          </a:xfrm>
        </p:grpSpPr>
        <p:sp>
          <p:nvSpPr>
            <p:cNvPr id="127" name="Google Shape;127;p3"/>
            <p:cNvSpPr/>
            <p:nvPr/>
          </p:nvSpPr>
          <p:spPr>
            <a:xfrm>
              <a:off x="2302238" y="1213850"/>
              <a:ext cx="911500" cy="492875"/>
            </a:xfrm>
            <a:custGeom>
              <a:avLst/>
              <a:gdLst/>
              <a:ahLst/>
              <a:cxnLst/>
              <a:rect l="l" t="t" r="r" b="b"/>
              <a:pathLst>
                <a:path w="36460" h="19715" extrusionOk="0">
                  <a:moveTo>
                    <a:pt x="18213" y="1"/>
                  </a:moveTo>
                  <a:cubicBezTo>
                    <a:pt x="8139" y="1"/>
                    <a:pt x="0" y="4404"/>
                    <a:pt x="0" y="9841"/>
                  </a:cubicBezTo>
                  <a:cubicBezTo>
                    <a:pt x="0" y="15278"/>
                    <a:pt x="8139" y="19715"/>
                    <a:pt x="18213" y="19715"/>
                  </a:cubicBezTo>
                  <a:cubicBezTo>
                    <a:pt x="28287" y="19715"/>
                    <a:pt x="36460" y="15278"/>
                    <a:pt x="36460" y="9841"/>
                  </a:cubicBezTo>
                  <a:cubicBezTo>
                    <a:pt x="36460" y="4404"/>
                    <a:pt x="28287" y="1"/>
                    <a:pt x="1821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 name="Google Shape;128;p3"/>
            <p:cNvSpPr/>
            <p:nvPr/>
          </p:nvSpPr>
          <p:spPr>
            <a:xfrm>
              <a:off x="2302238" y="1273075"/>
              <a:ext cx="911500" cy="492025"/>
            </a:xfrm>
            <a:custGeom>
              <a:avLst/>
              <a:gdLst/>
              <a:ahLst/>
              <a:cxnLst/>
              <a:rect l="l" t="t" r="r" b="b"/>
              <a:pathLst>
                <a:path w="36460" h="19681" extrusionOk="0">
                  <a:moveTo>
                    <a:pt x="18247" y="0"/>
                  </a:moveTo>
                  <a:cubicBezTo>
                    <a:pt x="9740" y="0"/>
                    <a:pt x="2602" y="3136"/>
                    <a:pt x="567" y="7372"/>
                  </a:cubicBezTo>
                  <a:lnTo>
                    <a:pt x="0" y="7372"/>
                  </a:lnTo>
                  <a:lnTo>
                    <a:pt x="0" y="9841"/>
                  </a:lnTo>
                  <a:cubicBezTo>
                    <a:pt x="0" y="15278"/>
                    <a:pt x="8139" y="19681"/>
                    <a:pt x="18213" y="19681"/>
                  </a:cubicBezTo>
                  <a:cubicBezTo>
                    <a:pt x="28287" y="19681"/>
                    <a:pt x="36460" y="15278"/>
                    <a:pt x="36460" y="9841"/>
                  </a:cubicBezTo>
                  <a:lnTo>
                    <a:pt x="36460" y="7372"/>
                  </a:lnTo>
                  <a:lnTo>
                    <a:pt x="35892" y="7372"/>
                  </a:lnTo>
                  <a:cubicBezTo>
                    <a:pt x="33858" y="3136"/>
                    <a:pt x="26719" y="0"/>
                    <a:pt x="18247"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 name="Google Shape;129;p3"/>
            <p:cNvSpPr/>
            <p:nvPr/>
          </p:nvSpPr>
          <p:spPr>
            <a:xfrm>
              <a:off x="2496538" y="1272875"/>
              <a:ext cx="331925" cy="131475"/>
            </a:xfrm>
            <a:custGeom>
              <a:avLst/>
              <a:gdLst/>
              <a:ahLst/>
              <a:cxnLst/>
              <a:rect l="l" t="t" r="r" b="b"/>
              <a:pathLst>
                <a:path w="13277" h="5259" extrusionOk="0">
                  <a:moveTo>
                    <a:pt x="11887" y="1"/>
                  </a:moveTo>
                  <a:cubicBezTo>
                    <a:pt x="11815" y="1"/>
                    <a:pt x="11744" y="4"/>
                    <a:pt x="11675" y="8"/>
                  </a:cubicBezTo>
                  <a:cubicBezTo>
                    <a:pt x="11108" y="8"/>
                    <a:pt x="10541" y="8"/>
                    <a:pt x="9941" y="42"/>
                  </a:cubicBezTo>
                  <a:cubicBezTo>
                    <a:pt x="8707" y="108"/>
                    <a:pt x="7439" y="275"/>
                    <a:pt x="6205" y="475"/>
                  </a:cubicBezTo>
                  <a:cubicBezTo>
                    <a:pt x="4904" y="675"/>
                    <a:pt x="3603" y="942"/>
                    <a:pt x="2335" y="1376"/>
                  </a:cubicBezTo>
                  <a:cubicBezTo>
                    <a:pt x="1501" y="1676"/>
                    <a:pt x="634" y="2076"/>
                    <a:pt x="134" y="2944"/>
                  </a:cubicBezTo>
                  <a:cubicBezTo>
                    <a:pt x="67" y="3044"/>
                    <a:pt x="0" y="3177"/>
                    <a:pt x="0" y="3311"/>
                  </a:cubicBezTo>
                  <a:cubicBezTo>
                    <a:pt x="0" y="3644"/>
                    <a:pt x="301" y="3878"/>
                    <a:pt x="567" y="4011"/>
                  </a:cubicBezTo>
                  <a:cubicBezTo>
                    <a:pt x="1068" y="4278"/>
                    <a:pt x="1602" y="4545"/>
                    <a:pt x="2169" y="4745"/>
                  </a:cubicBezTo>
                  <a:cubicBezTo>
                    <a:pt x="3041" y="5065"/>
                    <a:pt x="3990" y="5258"/>
                    <a:pt x="4904" y="5258"/>
                  </a:cubicBezTo>
                  <a:cubicBezTo>
                    <a:pt x="5038" y="5258"/>
                    <a:pt x="5172" y="5254"/>
                    <a:pt x="5304" y="5245"/>
                  </a:cubicBezTo>
                  <a:cubicBezTo>
                    <a:pt x="5471" y="5212"/>
                    <a:pt x="5671" y="5212"/>
                    <a:pt x="5805" y="5045"/>
                  </a:cubicBezTo>
                  <a:cubicBezTo>
                    <a:pt x="5838" y="5012"/>
                    <a:pt x="5871" y="4912"/>
                    <a:pt x="5871" y="4845"/>
                  </a:cubicBezTo>
                  <a:cubicBezTo>
                    <a:pt x="5838" y="4678"/>
                    <a:pt x="5671" y="4645"/>
                    <a:pt x="5538" y="4612"/>
                  </a:cubicBezTo>
                  <a:cubicBezTo>
                    <a:pt x="5304" y="4612"/>
                    <a:pt x="5104" y="4545"/>
                    <a:pt x="4904" y="4478"/>
                  </a:cubicBezTo>
                  <a:cubicBezTo>
                    <a:pt x="4737" y="4411"/>
                    <a:pt x="4570" y="4311"/>
                    <a:pt x="4504" y="4145"/>
                  </a:cubicBezTo>
                  <a:cubicBezTo>
                    <a:pt x="4470" y="3911"/>
                    <a:pt x="4604" y="3711"/>
                    <a:pt x="4737" y="3611"/>
                  </a:cubicBezTo>
                  <a:cubicBezTo>
                    <a:pt x="6105" y="2610"/>
                    <a:pt x="8039" y="2277"/>
                    <a:pt x="9607" y="2176"/>
                  </a:cubicBezTo>
                  <a:cubicBezTo>
                    <a:pt x="9874" y="2176"/>
                    <a:pt x="10141" y="2176"/>
                    <a:pt x="10374" y="2310"/>
                  </a:cubicBezTo>
                  <a:cubicBezTo>
                    <a:pt x="10675" y="2477"/>
                    <a:pt x="10875" y="2877"/>
                    <a:pt x="10975" y="3244"/>
                  </a:cubicBezTo>
                  <a:cubicBezTo>
                    <a:pt x="11075" y="3511"/>
                    <a:pt x="11142" y="3744"/>
                    <a:pt x="11275" y="3944"/>
                  </a:cubicBezTo>
                  <a:cubicBezTo>
                    <a:pt x="11380" y="4081"/>
                    <a:pt x="11473" y="4135"/>
                    <a:pt x="11557" y="4135"/>
                  </a:cubicBezTo>
                  <a:cubicBezTo>
                    <a:pt x="11738" y="4135"/>
                    <a:pt x="11883" y="3883"/>
                    <a:pt x="12042" y="3678"/>
                  </a:cubicBezTo>
                  <a:cubicBezTo>
                    <a:pt x="12343" y="3344"/>
                    <a:pt x="12676" y="3077"/>
                    <a:pt x="12910" y="2677"/>
                  </a:cubicBezTo>
                  <a:cubicBezTo>
                    <a:pt x="13176" y="2210"/>
                    <a:pt x="13277" y="1609"/>
                    <a:pt x="13210" y="1042"/>
                  </a:cubicBezTo>
                  <a:cubicBezTo>
                    <a:pt x="13176" y="876"/>
                    <a:pt x="13143" y="675"/>
                    <a:pt x="13043" y="509"/>
                  </a:cubicBezTo>
                  <a:cubicBezTo>
                    <a:pt x="12813" y="106"/>
                    <a:pt x="12335" y="1"/>
                    <a:pt x="1188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 name="Google Shape;130;p3"/>
            <p:cNvSpPr/>
            <p:nvPr/>
          </p:nvSpPr>
          <p:spPr>
            <a:xfrm>
              <a:off x="2825938" y="1293725"/>
              <a:ext cx="290225" cy="157950"/>
            </a:xfrm>
            <a:custGeom>
              <a:avLst/>
              <a:gdLst/>
              <a:ahLst/>
              <a:cxnLst/>
              <a:rect l="l" t="t" r="r" b="b"/>
              <a:pathLst>
                <a:path w="11609" h="6318" extrusionOk="0">
                  <a:moveTo>
                    <a:pt x="5404" y="1"/>
                  </a:moveTo>
                  <a:cubicBezTo>
                    <a:pt x="4287" y="1"/>
                    <a:pt x="3136" y="521"/>
                    <a:pt x="2169" y="1042"/>
                  </a:cubicBezTo>
                  <a:cubicBezTo>
                    <a:pt x="1368" y="1476"/>
                    <a:pt x="601" y="2076"/>
                    <a:pt x="67" y="2877"/>
                  </a:cubicBezTo>
                  <a:cubicBezTo>
                    <a:pt x="34" y="2944"/>
                    <a:pt x="0" y="3010"/>
                    <a:pt x="0" y="3077"/>
                  </a:cubicBezTo>
                  <a:cubicBezTo>
                    <a:pt x="34" y="3144"/>
                    <a:pt x="67" y="3177"/>
                    <a:pt x="134" y="3210"/>
                  </a:cubicBezTo>
                  <a:cubicBezTo>
                    <a:pt x="272" y="3274"/>
                    <a:pt x="414" y="3301"/>
                    <a:pt x="558" y="3301"/>
                  </a:cubicBezTo>
                  <a:cubicBezTo>
                    <a:pt x="865" y="3301"/>
                    <a:pt x="1183" y="3180"/>
                    <a:pt x="1502" y="3044"/>
                  </a:cubicBezTo>
                  <a:cubicBezTo>
                    <a:pt x="2202" y="2743"/>
                    <a:pt x="2903" y="2443"/>
                    <a:pt x="3603" y="2143"/>
                  </a:cubicBezTo>
                  <a:cubicBezTo>
                    <a:pt x="3765" y="2071"/>
                    <a:pt x="3966" y="2009"/>
                    <a:pt x="4154" y="2009"/>
                  </a:cubicBezTo>
                  <a:cubicBezTo>
                    <a:pt x="4313" y="2009"/>
                    <a:pt x="4463" y="2054"/>
                    <a:pt x="4570" y="2176"/>
                  </a:cubicBezTo>
                  <a:cubicBezTo>
                    <a:pt x="4737" y="2377"/>
                    <a:pt x="4771" y="2677"/>
                    <a:pt x="4871" y="2910"/>
                  </a:cubicBezTo>
                  <a:cubicBezTo>
                    <a:pt x="5004" y="3244"/>
                    <a:pt x="5271" y="3444"/>
                    <a:pt x="5538" y="3611"/>
                  </a:cubicBezTo>
                  <a:cubicBezTo>
                    <a:pt x="5805" y="3744"/>
                    <a:pt x="6105" y="3844"/>
                    <a:pt x="6372" y="3978"/>
                  </a:cubicBezTo>
                  <a:cubicBezTo>
                    <a:pt x="6705" y="4144"/>
                    <a:pt x="7005" y="4411"/>
                    <a:pt x="7239" y="4712"/>
                  </a:cubicBezTo>
                  <a:cubicBezTo>
                    <a:pt x="7339" y="4845"/>
                    <a:pt x="7439" y="5012"/>
                    <a:pt x="7439" y="5179"/>
                  </a:cubicBezTo>
                  <a:cubicBezTo>
                    <a:pt x="7439" y="5345"/>
                    <a:pt x="7306" y="5445"/>
                    <a:pt x="7206" y="5512"/>
                  </a:cubicBezTo>
                  <a:cubicBezTo>
                    <a:pt x="7072" y="5579"/>
                    <a:pt x="6939" y="5579"/>
                    <a:pt x="6805" y="5579"/>
                  </a:cubicBezTo>
                  <a:cubicBezTo>
                    <a:pt x="6338" y="5579"/>
                    <a:pt x="5838" y="5579"/>
                    <a:pt x="5371" y="5612"/>
                  </a:cubicBezTo>
                  <a:cubicBezTo>
                    <a:pt x="5238" y="5612"/>
                    <a:pt x="5137" y="5612"/>
                    <a:pt x="5037" y="5646"/>
                  </a:cubicBezTo>
                  <a:cubicBezTo>
                    <a:pt x="4937" y="5712"/>
                    <a:pt x="4837" y="5846"/>
                    <a:pt x="4871" y="5979"/>
                  </a:cubicBezTo>
                  <a:cubicBezTo>
                    <a:pt x="5071" y="6068"/>
                    <a:pt x="5286" y="6098"/>
                    <a:pt x="5496" y="6098"/>
                  </a:cubicBezTo>
                  <a:cubicBezTo>
                    <a:pt x="5601" y="6098"/>
                    <a:pt x="5705" y="6090"/>
                    <a:pt x="5805" y="6079"/>
                  </a:cubicBezTo>
                  <a:cubicBezTo>
                    <a:pt x="5976" y="6073"/>
                    <a:pt x="6149" y="6071"/>
                    <a:pt x="6322" y="6071"/>
                  </a:cubicBezTo>
                  <a:cubicBezTo>
                    <a:pt x="7158" y="6071"/>
                    <a:pt x="8005" y="6135"/>
                    <a:pt x="8807" y="6246"/>
                  </a:cubicBezTo>
                  <a:cubicBezTo>
                    <a:pt x="9093" y="6278"/>
                    <a:pt x="9379" y="6317"/>
                    <a:pt x="9658" y="6317"/>
                  </a:cubicBezTo>
                  <a:cubicBezTo>
                    <a:pt x="9964" y="6317"/>
                    <a:pt x="10262" y="6270"/>
                    <a:pt x="10541" y="6113"/>
                  </a:cubicBezTo>
                  <a:cubicBezTo>
                    <a:pt x="10908" y="5912"/>
                    <a:pt x="11175" y="5512"/>
                    <a:pt x="11342" y="5112"/>
                  </a:cubicBezTo>
                  <a:cubicBezTo>
                    <a:pt x="11509" y="4778"/>
                    <a:pt x="11609" y="4411"/>
                    <a:pt x="11542" y="4044"/>
                  </a:cubicBezTo>
                  <a:cubicBezTo>
                    <a:pt x="11509" y="3778"/>
                    <a:pt x="11409" y="3544"/>
                    <a:pt x="11275" y="3344"/>
                  </a:cubicBezTo>
                  <a:cubicBezTo>
                    <a:pt x="10942" y="2743"/>
                    <a:pt x="10441" y="2343"/>
                    <a:pt x="9908" y="2010"/>
                  </a:cubicBezTo>
                  <a:cubicBezTo>
                    <a:pt x="9407" y="1676"/>
                    <a:pt x="8840" y="1443"/>
                    <a:pt x="8273" y="1176"/>
                  </a:cubicBezTo>
                  <a:cubicBezTo>
                    <a:pt x="7706" y="842"/>
                    <a:pt x="7139" y="475"/>
                    <a:pt x="6538" y="208"/>
                  </a:cubicBezTo>
                  <a:cubicBezTo>
                    <a:pt x="6170" y="63"/>
                    <a:pt x="5789" y="1"/>
                    <a:pt x="5404"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 name="Google Shape;131;p3"/>
            <p:cNvSpPr/>
            <p:nvPr/>
          </p:nvSpPr>
          <p:spPr>
            <a:xfrm>
              <a:off x="2399788" y="1416500"/>
              <a:ext cx="284400" cy="187050"/>
            </a:xfrm>
            <a:custGeom>
              <a:avLst/>
              <a:gdLst/>
              <a:ahLst/>
              <a:cxnLst/>
              <a:rect l="l" t="t" r="r" b="b"/>
              <a:pathLst>
                <a:path w="11376" h="7482" extrusionOk="0">
                  <a:moveTo>
                    <a:pt x="6305" y="1"/>
                  </a:moveTo>
                  <a:cubicBezTo>
                    <a:pt x="5805" y="1"/>
                    <a:pt x="5338" y="101"/>
                    <a:pt x="4838" y="101"/>
                  </a:cubicBezTo>
                  <a:cubicBezTo>
                    <a:pt x="4725" y="108"/>
                    <a:pt x="4612" y="111"/>
                    <a:pt x="4500" y="111"/>
                  </a:cubicBezTo>
                  <a:cubicBezTo>
                    <a:pt x="3915" y="111"/>
                    <a:pt x="3332" y="31"/>
                    <a:pt x="2756" y="31"/>
                  </a:cubicBezTo>
                  <a:cubicBezTo>
                    <a:pt x="2390" y="31"/>
                    <a:pt x="2028" y="63"/>
                    <a:pt x="1669" y="167"/>
                  </a:cubicBezTo>
                  <a:cubicBezTo>
                    <a:pt x="1469" y="234"/>
                    <a:pt x="1235" y="334"/>
                    <a:pt x="1035" y="468"/>
                  </a:cubicBezTo>
                  <a:cubicBezTo>
                    <a:pt x="601" y="801"/>
                    <a:pt x="301" y="1335"/>
                    <a:pt x="134" y="1902"/>
                  </a:cubicBezTo>
                  <a:cubicBezTo>
                    <a:pt x="1" y="2502"/>
                    <a:pt x="34" y="3136"/>
                    <a:pt x="168" y="3703"/>
                  </a:cubicBezTo>
                  <a:cubicBezTo>
                    <a:pt x="368" y="4437"/>
                    <a:pt x="768" y="5104"/>
                    <a:pt x="1302" y="5505"/>
                  </a:cubicBezTo>
                  <a:cubicBezTo>
                    <a:pt x="1569" y="5671"/>
                    <a:pt x="1836" y="5771"/>
                    <a:pt x="2102" y="5938"/>
                  </a:cubicBezTo>
                  <a:cubicBezTo>
                    <a:pt x="2703" y="6272"/>
                    <a:pt x="3237" y="6739"/>
                    <a:pt x="3837" y="7039"/>
                  </a:cubicBezTo>
                  <a:cubicBezTo>
                    <a:pt x="4473" y="7367"/>
                    <a:pt x="5173" y="7481"/>
                    <a:pt x="5873" y="7481"/>
                  </a:cubicBezTo>
                  <a:cubicBezTo>
                    <a:pt x="6311" y="7481"/>
                    <a:pt x="6749" y="7437"/>
                    <a:pt x="7173" y="7373"/>
                  </a:cubicBezTo>
                  <a:cubicBezTo>
                    <a:pt x="7506" y="7339"/>
                    <a:pt x="7807" y="7273"/>
                    <a:pt x="8107" y="7139"/>
                  </a:cubicBezTo>
                  <a:cubicBezTo>
                    <a:pt x="8474" y="7006"/>
                    <a:pt x="8841" y="6705"/>
                    <a:pt x="9174" y="6439"/>
                  </a:cubicBezTo>
                  <a:cubicBezTo>
                    <a:pt x="9808" y="5938"/>
                    <a:pt x="10375" y="5405"/>
                    <a:pt x="10942" y="4871"/>
                  </a:cubicBezTo>
                  <a:cubicBezTo>
                    <a:pt x="11176" y="4637"/>
                    <a:pt x="11376" y="4370"/>
                    <a:pt x="11376" y="4037"/>
                  </a:cubicBezTo>
                  <a:cubicBezTo>
                    <a:pt x="11376" y="3937"/>
                    <a:pt x="11342" y="3837"/>
                    <a:pt x="11276" y="3770"/>
                  </a:cubicBezTo>
                  <a:cubicBezTo>
                    <a:pt x="11226" y="3703"/>
                    <a:pt x="11151" y="3678"/>
                    <a:pt x="11071" y="3678"/>
                  </a:cubicBezTo>
                  <a:cubicBezTo>
                    <a:pt x="10992" y="3678"/>
                    <a:pt x="10909" y="3703"/>
                    <a:pt x="10842" y="3737"/>
                  </a:cubicBezTo>
                  <a:cubicBezTo>
                    <a:pt x="9725" y="4140"/>
                    <a:pt x="8667" y="4918"/>
                    <a:pt x="7531" y="4918"/>
                  </a:cubicBezTo>
                  <a:cubicBezTo>
                    <a:pt x="7446" y="4918"/>
                    <a:pt x="7359" y="4914"/>
                    <a:pt x="7273" y="4904"/>
                  </a:cubicBezTo>
                  <a:cubicBezTo>
                    <a:pt x="6873" y="4871"/>
                    <a:pt x="6506" y="4771"/>
                    <a:pt x="6139" y="4604"/>
                  </a:cubicBezTo>
                  <a:cubicBezTo>
                    <a:pt x="5805" y="4437"/>
                    <a:pt x="5472" y="4237"/>
                    <a:pt x="5238" y="3937"/>
                  </a:cubicBezTo>
                  <a:cubicBezTo>
                    <a:pt x="4971" y="3637"/>
                    <a:pt x="4771" y="3203"/>
                    <a:pt x="4804" y="2769"/>
                  </a:cubicBezTo>
                  <a:cubicBezTo>
                    <a:pt x="4838" y="2169"/>
                    <a:pt x="5271" y="1669"/>
                    <a:pt x="5738" y="1435"/>
                  </a:cubicBezTo>
                  <a:cubicBezTo>
                    <a:pt x="6205" y="1168"/>
                    <a:pt x="6739" y="1168"/>
                    <a:pt x="7239" y="1068"/>
                  </a:cubicBezTo>
                  <a:cubicBezTo>
                    <a:pt x="7573" y="1035"/>
                    <a:pt x="7973" y="1101"/>
                    <a:pt x="8307" y="901"/>
                  </a:cubicBezTo>
                  <a:cubicBezTo>
                    <a:pt x="9041" y="434"/>
                    <a:pt x="7907" y="234"/>
                    <a:pt x="7606" y="201"/>
                  </a:cubicBezTo>
                  <a:cubicBezTo>
                    <a:pt x="7173" y="134"/>
                    <a:pt x="6739" y="34"/>
                    <a:pt x="630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 name="Google Shape;132;p3"/>
            <p:cNvSpPr/>
            <p:nvPr/>
          </p:nvSpPr>
          <p:spPr>
            <a:xfrm>
              <a:off x="2740038" y="1453875"/>
              <a:ext cx="345275" cy="166125"/>
            </a:xfrm>
            <a:custGeom>
              <a:avLst/>
              <a:gdLst/>
              <a:ahLst/>
              <a:cxnLst/>
              <a:rect l="l" t="t" r="r" b="b"/>
              <a:pathLst>
                <a:path w="13811" h="6645" extrusionOk="0">
                  <a:moveTo>
                    <a:pt x="5446" y="1"/>
                  </a:moveTo>
                  <a:cubicBezTo>
                    <a:pt x="5366" y="1"/>
                    <a:pt x="5285" y="3"/>
                    <a:pt x="5204" y="7"/>
                  </a:cubicBezTo>
                  <a:cubicBezTo>
                    <a:pt x="5138" y="274"/>
                    <a:pt x="5271" y="574"/>
                    <a:pt x="5471" y="774"/>
                  </a:cubicBezTo>
                  <a:cubicBezTo>
                    <a:pt x="6105" y="1508"/>
                    <a:pt x="7039" y="1775"/>
                    <a:pt x="7673" y="2509"/>
                  </a:cubicBezTo>
                  <a:cubicBezTo>
                    <a:pt x="7806" y="2675"/>
                    <a:pt x="7940" y="2976"/>
                    <a:pt x="7840" y="3176"/>
                  </a:cubicBezTo>
                  <a:cubicBezTo>
                    <a:pt x="7773" y="3276"/>
                    <a:pt x="7673" y="3309"/>
                    <a:pt x="7573" y="3342"/>
                  </a:cubicBezTo>
                  <a:cubicBezTo>
                    <a:pt x="6739" y="3643"/>
                    <a:pt x="5905" y="3943"/>
                    <a:pt x="5071" y="4243"/>
                  </a:cubicBezTo>
                  <a:cubicBezTo>
                    <a:pt x="4537" y="4410"/>
                    <a:pt x="4004" y="4610"/>
                    <a:pt x="3436" y="4677"/>
                  </a:cubicBezTo>
                  <a:cubicBezTo>
                    <a:pt x="3370" y="4681"/>
                    <a:pt x="3304" y="4683"/>
                    <a:pt x="3237" y="4683"/>
                  </a:cubicBezTo>
                  <a:cubicBezTo>
                    <a:pt x="2731" y="4683"/>
                    <a:pt x="2215" y="4563"/>
                    <a:pt x="1802" y="4210"/>
                  </a:cubicBezTo>
                  <a:cubicBezTo>
                    <a:pt x="1402" y="3876"/>
                    <a:pt x="1135" y="3376"/>
                    <a:pt x="935" y="2875"/>
                  </a:cubicBezTo>
                  <a:cubicBezTo>
                    <a:pt x="844" y="2603"/>
                    <a:pt x="753" y="1781"/>
                    <a:pt x="463" y="1781"/>
                  </a:cubicBezTo>
                  <a:cubicBezTo>
                    <a:pt x="433" y="1781"/>
                    <a:pt x="402" y="1790"/>
                    <a:pt x="368" y="1808"/>
                  </a:cubicBezTo>
                  <a:cubicBezTo>
                    <a:pt x="1" y="2042"/>
                    <a:pt x="101" y="3142"/>
                    <a:pt x="101" y="3543"/>
                  </a:cubicBezTo>
                  <a:cubicBezTo>
                    <a:pt x="101" y="4243"/>
                    <a:pt x="101" y="4977"/>
                    <a:pt x="134" y="5711"/>
                  </a:cubicBezTo>
                  <a:cubicBezTo>
                    <a:pt x="134" y="5911"/>
                    <a:pt x="134" y="6111"/>
                    <a:pt x="268" y="6245"/>
                  </a:cubicBezTo>
                  <a:cubicBezTo>
                    <a:pt x="368" y="6345"/>
                    <a:pt x="501" y="6345"/>
                    <a:pt x="601" y="6378"/>
                  </a:cubicBezTo>
                  <a:cubicBezTo>
                    <a:pt x="1101" y="6411"/>
                    <a:pt x="1568" y="6411"/>
                    <a:pt x="2069" y="6445"/>
                  </a:cubicBezTo>
                  <a:cubicBezTo>
                    <a:pt x="2536" y="6511"/>
                    <a:pt x="3003" y="6645"/>
                    <a:pt x="3470" y="6645"/>
                  </a:cubicBezTo>
                  <a:cubicBezTo>
                    <a:pt x="3937" y="6645"/>
                    <a:pt x="4404" y="6545"/>
                    <a:pt x="4837" y="6411"/>
                  </a:cubicBezTo>
                  <a:cubicBezTo>
                    <a:pt x="7573" y="5744"/>
                    <a:pt x="10341" y="5010"/>
                    <a:pt x="12810" y="3409"/>
                  </a:cubicBezTo>
                  <a:cubicBezTo>
                    <a:pt x="13143" y="3209"/>
                    <a:pt x="13477" y="2942"/>
                    <a:pt x="13710" y="2609"/>
                  </a:cubicBezTo>
                  <a:cubicBezTo>
                    <a:pt x="13777" y="2509"/>
                    <a:pt x="13811" y="2408"/>
                    <a:pt x="13811" y="2308"/>
                  </a:cubicBezTo>
                  <a:cubicBezTo>
                    <a:pt x="13811" y="2108"/>
                    <a:pt x="13644" y="2008"/>
                    <a:pt x="13477" y="1941"/>
                  </a:cubicBezTo>
                  <a:cubicBezTo>
                    <a:pt x="12710" y="1675"/>
                    <a:pt x="11909" y="1641"/>
                    <a:pt x="11109" y="1508"/>
                  </a:cubicBezTo>
                  <a:cubicBezTo>
                    <a:pt x="9187" y="1123"/>
                    <a:pt x="7388" y="1"/>
                    <a:pt x="5446"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 name="Google Shape;133;p3"/>
            <p:cNvSpPr/>
            <p:nvPr/>
          </p:nvSpPr>
          <p:spPr>
            <a:xfrm>
              <a:off x="2567413" y="1328075"/>
              <a:ext cx="41725" cy="34250"/>
            </a:xfrm>
            <a:custGeom>
              <a:avLst/>
              <a:gdLst/>
              <a:ahLst/>
              <a:cxnLst/>
              <a:rect l="l" t="t" r="r" b="b"/>
              <a:pathLst>
                <a:path w="1669" h="1370" extrusionOk="0">
                  <a:moveTo>
                    <a:pt x="631" y="1"/>
                  </a:moveTo>
                  <a:cubicBezTo>
                    <a:pt x="448" y="1"/>
                    <a:pt x="269" y="108"/>
                    <a:pt x="168" y="235"/>
                  </a:cubicBezTo>
                  <a:cubicBezTo>
                    <a:pt x="1" y="435"/>
                    <a:pt x="1" y="702"/>
                    <a:pt x="134" y="902"/>
                  </a:cubicBezTo>
                  <a:cubicBezTo>
                    <a:pt x="268" y="1203"/>
                    <a:pt x="668" y="1369"/>
                    <a:pt x="968" y="1369"/>
                  </a:cubicBezTo>
                  <a:cubicBezTo>
                    <a:pt x="1435" y="1369"/>
                    <a:pt x="1669" y="769"/>
                    <a:pt x="1335" y="435"/>
                  </a:cubicBezTo>
                  <a:cubicBezTo>
                    <a:pt x="1168" y="269"/>
                    <a:pt x="1035" y="135"/>
                    <a:pt x="801" y="35"/>
                  </a:cubicBezTo>
                  <a:cubicBezTo>
                    <a:pt x="746" y="11"/>
                    <a:pt x="688" y="1"/>
                    <a:pt x="63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 name="Google Shape;134;p3"/>
            <p:cNvSpPr/>
            <p:nvPr/>
          </p:nvSpPr>
          <p:spPr>
            <a:xfrm>
              <a:off x="2649138" y="1299750"/>
              <a:ext cx="20050" cy="25250"/>
            </a:xfrm>
            <a:custGeom>
              <a:avLst/>
              <a:gdLst/>
              <a:ahLst/>
              <a:cxnLst/>
              <a:rect l="l" t="t" r="r" b="b"/>
              <a:pathLst>
                <a:path w="802" h="1010" extrusionOk="0">
                  <a:moveTo>
                    <a:pt x="389" y="1"/>
                  </a:moveTo>
                  <a:cubicBezTo>
                    <a:pt x="193" y="1"/>
                    <a:pt x="1" y="134"/>
                    <a:pt x="1" y="401"/>
                  </a:cubicBezTo>
                  <a:cubicBezTo>
                    <a:pt x="1" y="534"/>
                    <a:pt x="1" y="634"/>
                    <a:pt x="34" y="735"/>
                  </a:cubicBezTo>
                  <a:cubicBezTo>
                    <a:pt x="84" y="918"/>
                    <a:pt x="243" y="1010"/>
                    <a:pt x="401" y="1010"/>
                  </a:cubicBezTo>
                  <a:cubicBezTo>
                    <a:pt x="559" y="1010"/>
                    <a:pt x="718" y="918"/>
                    <a:pt x="768" y="735"/>
                  </a:cubicBezTo>
                  <a:cubicBezTo>
                    <a:pt x="801" y="634"/>
                    <a:pt x="801" y="501"/>
                    <a:pt x="801" y="401"/>
                  </a:cubicBezTo>
                  <a:cubicBezTo>
                    <a:pt x="785" y="134"/>
                    <a:pt x="584" y="1"/>
                    <a:pt x="389"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 name="Google Shape;135;p3"/>
            <p:cNvSpPr/>
            <p:nvPr/>
          </p:nvSpPr>
          <p:spPr>
            <a:xfrm>
              <a:off x="2700013" y="1287675"/>
              <a:ext cx="25050" cy="24100"/>
            </a:xfrm>
            <a:custGeom>
              <a:avLst/>
              <a:gdLst/>
              <a:ahLst/>
              <a:cxnLst/>
              <a:rect l="l" t="t" r="r" b="b"/>
              <a:pathLst>
                <a:path w="1002" h="964" extrusionOk="0">
                  <a:moveTo>
                    <a:pt x="559" y="1"/>
                  </a:moveTo>
                  <a:cubicBezTo>
                    <a:pt x="502" y="1"/>
                    <a:pt x="447" y="15"/>
                    <a:pt x="401" y="50"/>
                  </a:cubicBezTo>
                  <a:cubicBezTo>
                    <a:pt x="301" y="117"/>
                    <a:pt x="234" y="183"/>
                    <a:pt x="167" y="284"/>
                  </a:cubicBezTo>
                  <a:cubicBezTo>
                    <a:pt x="34" y="450"/>
                    <a:pt x="1" y="684"/>
                    <a:pt x="167" y="851"/>
                  </a:cubicBezTo>
                  <a:cubicBezTo>
                    <a:pt x="238" y="921"/>
                    <a:pt x="354" y="964"/>
                    <a:pt x="469" y="964"/>
                  </a:cubicBezTo>
                  <a:cubicBezTo>
                    <a:pt x="571" y="964"/>
                    <a:pt x="671" y="929"/>
                    <a:pt x="734" y="851"/>
                  </a:cubicBezTo>
                  <a:cubicBezTo>
                    <a:pt x="801" y="751"/>
                    <a:pt x="868" y="684"/>
                    <a:pt x="901" y="584"/>
                  </a:cubicBezTo>
                  <a:cubicBezTo>
                    <a:pt x="1001" y="417"/>
                    <a:pt x="1001" y="250"/>
                    <a:pt x="868" y="117"/>
                  </a:cubicBezTo>
                  <a:cubicBezTo>
                    <a:pt x="781" y="52"/>
                    <a:pt x="666" y="1"/>
                    <a:pt x="559"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 name="Google Shape;136;p3"/>
            <p:cNvSpPr/>
            <p:nvPr/>
          </p:nvSpPr>
          <p:spPr>
            <a:xfrm>
              <a:off x="2763788" y="1293325"/>
              <a:ext cx="32400" cy="24500"/>
            </a:xfrm>
            <a:custGeom>
              <a:avLst/>
              <a:gdLst/>
              <a:ahLst/>
              <a:cxnLst/>
              <a:rect l="l" t="t" r="r" b="b"/>
              <a:pathLst>
                <a:path w="1296" h="980" extrusionOk="0">
                  <a:moveTo>
                    <a:pt x="733" y="0"/>
                  </a:moveTo>
                  <a:cubicBezTo>
                    <a:pt x="665" y="0"/>
                    <a:pt x="592" y="18"/>
                    <a:pt x="518" y="58"/>
                  </a:cubicBezTo>
                  <a:cubicBezTo>
                    <a:pt x="418" y="91"/>
                    <a:pt x="352" y="191"/>
                    <a:pt x="252" y="258"/>
                  </a:cubicBezTo>
                  <a:cubicBezTo>
                    <a:pt x="0" y="537"/>
                    <a:pt x="240" y="980"/>
                    <a:pt x="559" y="980"/>
                  </a:cubicBezTo>
                  <a:cubicBezTo>
                    <a:pt x="621" y="980"/>
                    <a:pt x="687" y="963"/>
                    <a:pt x="752" y="925"/>
                  </a:cubicBezTo>
                  <a:cubicBezTo>
                    <a:pt x="852" y="858"/>
                    <a:pt x="952" y="825"/>
                    <a:pt x="1019" y="725"/>
                  </a:cubicBezTo>
                  <a:cubicBezTo>
                    <a:pt x="1296" y="420"/>
                    <a:pt x="1067" y="0"/>
                    <a:pt x="733"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 name="Google Shape;137;p3"/>
            <p:cNvSpPr/>
            <p:nvPr/>
          </p:nvSpPr>
          <p:spPr>
            <a:xfrm>
              <a:off x="2955413" y="1318450"/>
              <a:ext cx="30675" cy="22000"/>
            </a:xfrm>
            <a:custGeom>
              <a:avLst/>
              <a:gdLst/>
              <a:ahLst/>
              <a:cxnLst/>
              <a:rect l="l" t="t" r="r" b="b"/>
              <a:pathLst>
                <a:path w="1227" h="880" extrusionOk="0">
                  <a:moveTo>
                    <a:pt x="812" y="0"/>
                  </a:moveTo>
                  <a:cubicBezTo>
                    <a:pt x="738" y="0"/>
                    <a:pt x="661" y="19"/>
                    <a:pt x="592" y="53"/>
                  </a:cubicBezTo>
                  <a:cubicBezTo>
                    <a:pt x="492" y="87"/>
                    <a:pt x="425" y="120"/>
                    <a:pt x="359" y="153"/>
                  </a:cubicBezTo>
                  <a:cubicBezTo>
                    <a:pt x="1" y="303"/>
                    <a:pt x="177" y="879"/>
                    <a:pt x="528" y="879"/>
                  </a:cubicBezTo>
                  <a:cubicBezTo>
                    <a:pt x="570" y="879"/>
                    <a:pt x="613" y="871"/>
                    <a:pt x="659" y="854"/>
                  </a:cubicBezTo>
                  <a:cubicBezTo>
                    <a:pt x="726" y="820"/>
                    <a:pt x="792" y="787"/>
                    <a:pt x="892" y="754"/>
                  </a:cubicBezTo>
                  <a:cubicBezTo>
                    <a:pt x="1093" y="687"/>
                    <a:pt x="1226" y="454"/>
                    <a:pt x="1126" y="220"/>
                  </a:cubicBezTo>
                  <a:cubicBezTo>
                    <a:pt x="1082" y="67"/>
                    <a:pt x="953" y="0"/>
                    <a:pt x="812"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 name="Google Shape;138;p3"/>
            <p:cNvSpPr/>
            <p:nvPr/>
          </p:nvSpPr>
          <p:spPr>
            <a:xfrm>
              <a:off x="2991888" y="1351025"/>
              <a:ext cx="31725" cy="22975"/>
            </a:xfrm>
            <a:custGeom>
              <a:avLst/>
              <a:gdLst/>
              <a:ahLst/>
              <a:cxnLst/>
              <a:rect l="l" t="t" r="r" b="b"/>
              <a:pathLst>
                <a:path w="1269" h="919" extrusionOk="0">
                  <a:moveTo>
                    <a:pt x="778" y="0"/>
                  </a:moveTo>
                  <a:cubicBezTo>
                    <a:pt x="741" y="0"/>
                    <a:pt x="704" y="6"/>
                    <a:pt x="668" y="18"/>
                  </a:cubicBezTo>
                  <a:cubicBezTo>
                    <a:pt x="568" y="51"/>
                    <a:pt x="501" y="85"/>
                    <a:pt x="401" y="85"/>
                  </a:cubicBezTo>
                  <a:cubicBezTo>
                    <a:pt x="167" y="118"/>
                    <a:pt x="1" y="285"/>
                    <a:pt x="1" y="518"/>
                  </a:cubicBezTo>
                  <a:cubicBezTo>
                    <a:pt x="1" y="752"/>
                    <a:pt x="167" y="918"/>
                    <a:pt x="401" y="918"/>
                  </a:cubicBezTo>
                  <a:cubicBezTo>
                    <a:pt x="601" y="918"/>
                    <a:pt x="834" y="885"/>
                    <a:pt x="1001" y="785"/>
                  </a:cubicBezTo>
                  <a:cubicBezTo>
                    <a:pt x="1168" y="652"/>
                    <a:pt x="1268" y="451"/>
                    <a:pt x="1168" y="251"/>
                  </a:cubicBezTo>
                  <a:cubicBezTo>
                    <a:pt x="1113" y="115"/>
                    <a:pt x="947" y="0"/>
                    <a:pt x="778"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 name="Google Shape;139;p3"/>
            <p:cNvSpPr/>
            <p:nvPr/>
          </p:nvSpPr>
          <p:spPr>
            <a:xfrm>
              <a:off x="3018563" y="1389825"/>
              <a:ext cx="34225" cy="22850"/>
            </a:xfrm>
            <a:custGeom>
              <a:avLst/>
              <a:gdLst/>
              <a:ahLst/>
              <a:cxnLst/>
              <a:rect l="l" t="t" r="r" b="b"/>
              <a:pathLst>
                <a:path w="1369" h="914" extrusionOk="0">
                  <a:moveTo>
                    <a:pt x="568" y="0"/>
                  </a:moveTo>
                  <a:cubicBezTo>
                    <a:pt x="134" y="34"/>
                    <a:pt x="1" y="701"/>
                    <a:pt x="468" y="801"/>
                  </a:cubicBezTo>
                  <a:lnTo>
                    <a:pt x="768" y="901"/>
                  </a:lnTo>
                  <a:cubicBezTo>
                    <a:pt x="803" y="910"/>
                    <a:pt x="838" y="914"/>
                    <a:pt x="873" y="914"/>
                  </a:cubicBezTo>
                  <a:cubicBezTo>
                    <a:pt x="1101" y="914"/>
                    <a:pt x="1306" y="732"/>
                    <a:pt x="1335" y="501"/>
                  </a:cubicBezTo>
                  <a:cubicBezTo>
                    <a:pt x="1369" y="267"/>
                    <a:pt x="1168" y="0"/>
                    <a:pt x="902"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 name="Google Shape;140;p3"/>
            <p:cNvSpPr/>
            <p:nvPr/>
          </p:nvSpPr>
          <p:spPr>
            <a:xfrm>
              <a:off x="2494863" y="1433100"/>
              <a:ext cx="25875" cy="18450"/>
            </a:xfrm>
            <a:custGeom>
              <a:avLst/>
              <a:gdLst/>
              <a:ahLst/>
              <a:cxnLst/>
              <a:rect l="l" t="t" r="r" b="b"/>
              <a:pathLst>
                <a:path w="1035" h="738" extrusionOk="0">
                  <a:moveTo>
                    <a:pt x="712" y="0"/>
                  </a:moveTo>
                  <a:cubicBezTo>
                    <a:pt x="697" y="0"/>
                    <a:pt x="683" y="1"/>
                    <a:pt x="668" y="4"/>
                  </a:cubicBezTo>
                  <a:cubicBezTo>
                    <a:pt x="534" y="4"/>
                    <a:pt x="401" y="4"/>
                    <a:pt x="268" y="71"/>
                  </a:cubicBezTo>
                  <a:cubicBezTo>
                    <a:pt x="167" y="104"/>
                    <a:pt x="34" y="171"/>
                    <a:pt x="34" y="304"/>
                  </a:cubicBezTo>
                  <a:cubicBezTo>
                    <a:pt x="1" y="404"/>
                    <a:pt x="1" y="471"/>
                    <a:pt x="67" y="571"/>
                  </a:cubicBezTo>
                  <a:cubicBezTo>
                    <a:pt x="101" y="671"/>
                    <a:pt x="234" y="704"/>
                    <a:pt x="368" y="738"/>
                  </a:cubicBezTo>
                  <a:cubicBezTo>
                    <a:pt x="468" y="738"/>
                    <a:pt x="568" y="704"/>
                    <a:pt x="668" y="704"/>
                  </a:cubicBezTo>
                  <a:cubicBezTo>
                    <a:pt x="868" y="671"/>
                    <a:pt x="1035" y="538"/>
                    <a:pt x="1035" y="337"/>
                  </a:cubicBezTo>
                  <a:cubicBezTo>
                    <a:pt x="1035" y="183"/>
                    <a:pt x="892" y="0"/>
                    <a:pt x="712"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 name="Google Shape;141;p3"/>
            <p:cNvSpPr/>
            <p:nvPr/>
          </p:nvSpPr>
          <p:spPr>
            <a:xfrm>
              <a:off x="2461513" y="1481525"/>
              <a:ext cx="44950" cy="27400"/>
            </a:xfrm>
            <a:custGeom>
              <a:avLst/>
              <a:gdLst/>
              <a:ahLst/>
              <a:cxnLst/>
              <a:rect l="l" t="t" r="r" b="b"/>
              <a:pathLst>
                <a:path w="1798" h="1096" extrusionOk="0">
                  <a:moveTo>
                    <a:pt x="1128" y="1"/>
                  </a:moveTo>
                  <a:cubicBezTo>
                    <a:pt x="1119" y="1"/>
                    <a:pt x="1110" y="1"/>
                    <a:pt x="1101" y="2"/>
                  </a:cubicBezTo>
                  <a:cubicBezTo>
                    <a:pt x="834" y="2"/>
                    <a:pt x="434" y="68"/>
                    <a:pt x="234" y="268"/>
                  </a:cubicBezTo>
                  <a:cubicBezTo>
                    <a:pt x="0" y="469"/>
                    <a:pt x="34" y="902"/>
                    <a:pt x="334" y="1036"/>
                  </a:cubicBezTo>
                  <a:cubicBezTo>
                    <a:pt x="429" y="1077"/>
                    <a:pt x="522" y="1096"/>
                    <a:pt x="612" y="1096"/>
                  </a:cubicBezTo>
                  <a:cubicBezTo>
                    <a:pt x="1306" y="1096"/>
                    <a:pt x="1798" y="1"/>
                    <a:pt x="112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 name="Google Shape;142;p3"/>
            <p:cNvSpPr/>
            <p:nvPr/>
          </p:nvSpPr>
          <p:spPr>
            <a:xfrm>
              <a:off x="2495713" y="1542525"/>
              <a:ext cx="26700" cy="24800"/>
            </a:xfrm>
            <a:custGeom>
              <a:avLst/>
              <a:gdLst/>
              <a:ahLst/>
              <a:cxnLst/>
              <a:rect l="l" t="t" r="r" b="b"/>
              <a:pathLst>
                <a:path w="1068" h="992" extrusionOk="0">
                  <a:moveTo>
                    <a:pt x="584" y="0"/>
                  </a:moveTo>
                  <a:cubicBezTo>
                    <a:pt x="478" y="0"/>
                    <a:pt x="371" y="42"/>
                    <a:pt x="300" y="130"/>
                  </a:cubicBezTo>
                  <a:cubicBezTo>
                    <a:pt x="267" y="163"/>
                    <a:pt x="200" y="230"/>
                    <a:pt x="167" y="297"/>
                  </a:cubicBezTo>
                  <a:cubicBezTo>
                    <a:pt x="0" y="464"/>
                    <a:pt x="0" y="764"/>
                    <a:pt x="200" y="897"/>
                  </a:cubicBezTo>
                  <a:cubicBezTo>
                    <a:pt x="278" y="962"/>
                    <a:pt x="366" y="992"/>
                    <a:pt x="455" y="992"/>
                  </a:cubicBezTo>
                  <a:cubicBezTo>
                    <a:pt x="593" y="992"/>
                    <a:pt x="732" y="919"/>
                    <a:pt x="834" y="797"/>
                  </a:cubicBezTo>
                  <a:cubicBezTo>
                    <a:pt x="867" y="730"/>
                    <a:pt x="901" y="664"/>
                    <a:pt x="934" y="630"/>
                  </a:cubicBezTo>
                  <a:cubicBezTo>
                    <a:pt x="1067" y="464"/>
                    <a:pt x="1001" y="197"/>
                    <a:pt x="834" y="97"/>
                  </a:cubicBezTo>
                  <a:cubicBezTo>
                    <a:pt x="771" y="34"/>
                    <a:pt x="678" y="0"/>
                    <a:pt x="58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 name="Google Shape;143;p3"/>
            <p:cNvSpPr/>
            <p:nvPr/>
          </p:nvSpPr>
          <p:spPr>
            <a:xfrm>
              <a:off x="2574913" y="1559500"/>
              <a:ext cx="25900" cy="27575"/>
            </a:xfrm>
            <a:custGeom>
              <a:avLst/>
              <a:gdLst/>
              <a:ahLst/>
              <a:cxnLst/>
              <a:rect l="l" t="t" r="r" b="b"/>
              <a:pathLst>
                <a:path w="1036" h="1103" extrusionOk="0">
                  <a:moveTo>
                    <a:pt x="583" y="1"/>
                  </a:moveTo>
                  <a:cubicBezTo>
                    <a:pt x="402" y="1"/>
                    <a:pt x="256" y="126"/>
                    <a:pt x="201" y="318"/>
                  </a:cubicBezTo>
                  <a:cubicBezTo>
                    <a:pt x="168" y="385"/>
                    <a:pt x="134" y="452"/>
                    <a:pt x="101" y="552"/>
                  </a:cubicBezTo>
                  <a:cubicBezTo>
                    <a:pt x="1" y="752"/>
                    <a:pt x="201" y="1019"/>
                    <a:pt x="401" y="1086"/>
                  </a:cubicBezTo>
                  <a:cubicBezTo>
                    <a:pt x="442" y="1097"/>
                    <a:pt x="485" y="1103"/>
                    <a:pt x="528" y="1103"/>
                  </a:cubicBezTo>
                  <a:cubicBezTo>
                    <a:pt x="731" y="1103"/>
                    <a:pt x="941" y="978"/>
                    <a:pt x="968" y="785"/>
                  </a:cubicBezTo>
                  <a:cubicBezTo>
                    <a:pt x="968" y="685"/>
                    <a:pt x="1002" y="619"/>
                    <a:pt x="1002" y="552"/>
                  </a:cubicBezTo>
                  <a:cubicBezTo>
                    <a:pt x="1035" y="318"/>
                    <a:pt x="935" y="85"/>
                    <a:pt x="701" y="18"/>
                  </a:cubicBezTo>
                  <a:cubicBezTo>
                    <a:pt x="661" y="6"/>
                    <a:pt x="621" y="1"/>
                    <a:pt x="58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 name="Google Shape;144;p3"/>
            <p:cNvSpPr/>
            <p:nvPr/>
          </p:nvSpPr>
          <p:spPr>
            <a:xfrm>
              <a:off x="2958188" y="1496875"/>
              <a:ext cx="37050" cy="26050"/>
            </a:xfrm>
            <a:custGeom>
              <a:avLst/>
              <a:gdLst/>
              <a:ahLst/>
              <a:cxnLst/>
              <a:rect l="l" t="t" r="r" b="b"/>
              <a:pathLst>
                <a:path w="1482" h="1042" extrusionOk="0">
                  <a:moveTo>
                    <a:pt x="450" y="0"/>
                  </a:moveTo>
                  <a:cubicBezTo>
                    <a:pt x="182" y="0"/>
                    <a:pt x="1" y="112"/>
                    <a:pt x="181" y="488"/>
                  </a:cubicBezTo>
                  <a:cubicBezTo>
                    <a:pt x="297" y="777"/>
                    <a:pt x="638" y="1042"/>
                    <a:pt x="988" y="1042"/>
                  </a:cubicBezTo>
                  <a:cubicBezTo>
                    <a:pt x="1041" y="1042"/>
                    <a:pt x="1095" y="1035"/>
                    <a:pt x="1148" y="1022"/>
                  </a:cubicBezTo>
                  <a:cubicBezTo>
                    <a:pt x="1315" y="955"/>
                    <a:pt x="1449" y="822"/>
                    <a:pt x="1449" y="655"/>
                  </a:cubicBezTo>
                  <a:cubicBezTo>
                    <a:pt x="1482" y="488"/>
                    <a:pt x="1415" y="255"/>
                    <a:pt x="1248" y="188"/>
                  </a:cubicBezTo>
                  <a:cubicBezTo>
                    <a:pt x="1096" y="120"/>
                    <a:pt x="727" y="0"/>
                    <a:pt x="450"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 name="Google Shape;145;p3"/>
            <p:cNvSpPr/>
            <p:nvPr/>
          </p:nvSpPr>
          <p:spPr>
            <a:xfrm>
              <a:off x="2921838" y="1546475"/>
              <a:ext cx="23375" cy="21925"/>
            </a:xfrm>
            <a:custGeom>
              <a:avLst/>
              <a:gdLst/>
              <a:ahLst/>
              <a:cxnLst/>
              <a:rect l="l" t="t" r="r" b="b"/>
              <a:pathLst>
                <a:path w="935" h="877" extrusionOk="0">
                  <a:moveTo>
                    <a:pt x="431" y="1"/>
                  </a:moveTo>
                  <a:cubicBezTo>
                    <a:pt x="346" y="1"/>
                    <a:pt x="263" y="26"/>
                    <a:pt x="201" y="72"/>
                  </a:cubicBezTo>
                  <a:cubicBezTo>
                    <a:pt x="34" y="206"/>
                    <a:pt x="1" y="406"/>
                    <a:pt x="101" y="572"/>
                  </a:cubicBezTo>
                  <a:cubicBezTo>
                    <a:pt x="101" y="606"/>
                    <a:pt x="101" y="639"/>
                    <a:pt x="134" y="673"/>
                  </a:cubicBezTo>
                  <a:cubicBezTo>
                    <a:pt x="192" y="809"/>
                    <a:pt x="319" y="877"/>
                    <a:pt x="454" y="877"/>
                  </a:cubicBezTo>
                  <a:cubicBezTo>
                    <a:pt x="550" y="877"/>
                    <a:pt x="651" y="842"/>
                    <a:pt x="734" y="773"/>
                  </a:cubicBezTo>
                  <a:cubicBezTo>
                    <a:pt x="901" y="639"/>
                    <a:pt x="935" y="372"/>
                    <a:pt x="768" y="172"/>
                  </a:cubicBezTo>
                  <a:cubicBezTo>
                    <a:pt x="734" y="172"/>
                    <a:pt x="734" y="139"/>
                    <a:pt x="701" y="105"/>
                  </a:cubicBezTo>
                  <a:cubicBezTo>
                    <a:pt x="630" y="34"/>
                    <a:pt x="529" y="1"/>
                    <a:pt x="43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 name="Google Shape;146;p3"/>
            <p:cNvSpPr/>
            <p:nvPr/>
          </p:nvSpPr>
          <p:spPr>
            <a:xfrm>
              <a:off x="2855113" y="1575575"/>
              <a:ext cx="24225" cy="21925"/>
            </a:xfrm>
            <a:custGeom>
              <a:avLst/>
              <a:gdLst/>
              <a:ahLst/>
              <a:cxnLst/>
              <a:rect l="l" t="t" r="r" b="b"/>
              <a:pathLst>
                <a:path w="969" h="877" extrusionOk="0">
                  <a:moveTo>
                    <a:pt x="417" y="0"/>
                  </a:moveTo>
                  <a:cubicBezTo>
                    <a:pt x="209" y="0"/>
                    <a:pt x="60" y="174"/>
                    <a:pt x="34" y="409"/>
                  </a:cubicBezTo>
                  <a:cubicBezTo>
                    <a:pt x="34" y="443"/>
                    <a:pt x="34" y="443"/>
                    <a:pt x="34" y="443"/>
                  </a:cubicBezTo>
                  <a:cubicBezTo>
                    <a:pt x="1" y="609"/>
                    <a:pt x="134" y="776"/>
                    <a:pt x="268" y="843"/>
                  </a:cubicBezTo>
                  <a:cubicBezTo>
                    <a:pt x="323" y="865"/>
                    <a:pt x="379" y="876"/>
                    <a:pt x="432" y="876"/>
                  </a:cubicBezTo>
                  <a:cubicBezTo>
                    <a:pt x="538" y="876"/>
                    <a:pt x="635" y="832"/>
                    <a:pt x="701" y="743"/>
                  </a:cubicBezTo>
                  <a:lnTo>
                    <a:pt x="735" y="709"/>
                  </a:lnTo>
                  <a:cubicBezTo>
                    <a:pt x="968" y="509"/>
                    <a:pt x="868" y="142"/>
                    <a:pt x="601" y="42"/>
                  </a:cubicBezTo>
                  <a:cubicBezTo>
                    <a:pt x="536" y="13"/>
                    <a:pt x="475" y="0"/>
                    <a:pt x="417"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 name="Google Shape;147;p3"/>
            <p:cNvSpPr/>
            <p:nvPr/>
          </p:nvSpPr>
          <p:spPr>
            <a:xfrm>
              <a:off x="2733363" y="900550"/>
              <a:ext cx="928200" cy="499050"/>
            </a:xfrm>
            <a:custGeom>
              <a:avLst/>
              <a:gdLst/>
              <a:ahLst/>
              <a:cxnLst/>
              <a:rect l="l" t="t" r="r" b="b"/>
              <a:pathLst>
                <a:path w="37128" h="19962" extrusionOk="0">
                  <a:moveTo>
                    <a:pt x="16204" y="0"/>
                  </a:moveTo>
                  <a:cubicBezTo>
                    <a:pt x="9285" y="0"/>
                    <a:pt x="3518" y="2230"/>
                    <a:pt x="1402" y="5661"/>
                  </a:cubicBezTo>
                  <a:lnTo>
                    <a:pt x="835" y="5628"/>
                  </a:lnTo>
                  <a:lnTo>
                    <a:pt x="568" y="8063"/>
                  </a:lnTo>
                  <a:cubicBezTo>
                    <a:pt x="1" y="13467"/>
                    <a:pt x="7673" y="18704"/>
                    <a:pt x="17680" y="19771"/>
                  </a:cubicBezTo>
                  <a:cubicBezTo>
                    <a:pt x="18887" y="19900"/>
                    <a:pt x="20073" y="19962"/>
                    <a:pt x="21227" y="19962"/>
                  </a:cubicBezTo>
                  <a:cubicBezTo>
                    <a:pt x="29666" y="19962"/>
                    <a:pt x="36362" y="16653"/>
                    <a:pt x="36860" y="11899"/>
                  </a:cubicBezTo>
                  <a:lnTo>
                    <a:pt x="37127" y="9464"/>
                  </a:lnTo>
                  <a:lnTo>
                    <a:pt x="36560" y="9397"/>
                  </a:lnTo>
                  <a:cubicBezTo>
                    <a:pt x="34992" y="4961"/>
                    <a:pt x="28221" y="1091"/>
                    <a:pt x="19748" y="191"/>
                  </a:cubicBezTo>
                  <a:cubicBezTo>
                    <a:pt x="18543" y="62"/>
                    <a:pt x="17357" y="0"/>
                    <a:pt x="1620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 name="Google Shape;148;p3"/>
            <p:cNvSpPr/>
            <p:nvPr/>
          </p:nvSpPr>
          <p:spPr>
            <a:xfrm>
              <a:off x="2740038" y="842175"/>
              <a:ext cx="935700" cy="499050"/>
            </a:xfrm>
            <a:custGeom>
              <a:avLst/>
              <a:gdLst/>
              <a:ahLst/>
              <a:cxnLst/>
              <a:rect l="l" t="t" r="r" b="b"/>
              <a:pathLst>
                <a:path w="37428" h="19962" extrusionOk="0">
                  <a:moveTo>
                    <a:pt x="16201" y="1"/>
                  </a:moveTo>
                  <a:cubicBezTo>
                    <a:pt x="7762" y="1"/>
                    <a:pt x="1067" y="3309"/>
                    <a:pt x="568" y="8063"/>
                  </a:cubicBezTo>
                  <a:cubicBezTo>
                    <a:pt x="1" y="13467"/>
                    <a:pt x="7639" y="18704"/>
                    <a:pt x="17680" y="19771"/>
                  </a:cubicBezTo>
                  <a:cubicBezTo>
                    <a:pt x="18883" y="19900"/>
                    <a:pt x="20066" y="19962"/>
                    <a:pt x="21216" y="19962"/>
                  </a:cubicBezTo>
                  <a:cubicBezTo>
                    <a:pt x="29633" y="19962"/>
                    <a:pt x="36328" y="16653"/>
                    <a:pt x="36827" y="11899"/>
                  </a:cubicBezTo>
                  <a:cubicBezTo>
                    <a:pt x="37427" y="6495"/>
                    <a:pt x="29755" y="1225"/>
                    <a:pt x="19748" y="191"/>
                  </a:cubicBezTo>
                  <a:cubicBezTo>
                    <a:pt x="18541" y="62"/>
                    <a:pt x="17355" y="1"/>
                    <a:pt x="1620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 name="Google Shape;149;p3"/>
            <p:cNvSpPr/>
            <p:nvPr/>
          </p:nvSpPr>
          <p:spPr>
            <a:xfrm>
              <a:off x="2771738" y="865675"/>
              <a:ext cx="871475" cy="451825"/>
            </a:xfrm>
            <a:custGeom>
              <a:avLst/>
              <a:gdLst/>
              <a:ahLst/>
              <a:cxnLst/>
              <a:rect l="l" t="t" r="r" b="b"/>
              <a:pathLst>
                <a:path w="34859" h="18073" extrusionOk="0">
                  <a:moveTo>
                    <a:pt x="14955" y="0"/>
                  </a:moveTo>
                  <a:cubicBezTo>
                    <a:pt x="7136" y="0"/>
                    <a:pt x="968" y="2964"/>
                    <a:pt x="501" y="7256"/>
                  </a:cubicBezTo>
                  <a:cubicBezTo>
                    <a:pt x="0" y="12127"/>
                    <a:pt x="7139" y="16897"/>
                    <a:pt x="16512" y="17897"/>
                  </a:cubicBezTo>
                  <a:cubicBezTo>
                    <a:pt x="17653" y="18016"/>
                    <a:pt x="18774" y="18072"/>
                    <a:pt x="19863" y="18072"/>
                  </a:cubicBezTo>
                  <a:cubicBezTo>
                    <a:pt x="27696" y="18072"/>
                    <a:pt x="33919" y="15130"/>
                    <a:pt x="34358" y="10826"/>
                  </a:cubicBezTo>
                  <a:cubicBezTo>
                    <a:pt x="34858" y="5922"/>
                    <a:pt x="27720" y="1185"/>
                    <a:pt x="18380" y="185"/>
                  </a:cubicBezTo>
                  <a:cubicBezTo>
                    <a:pt x="17213" y="60"/>
                    <a:pt x="16067" y="0"/>
                    <a:pt x="14955"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 name="Google Shape;150;p3"/>
            <p:cNvSpPr/>
            <p:nvPr/>
          </p:nvSpPr>
          <p:spPr>
            <a:xfrm>
              <a:off x="2957688" y="904050"/>
              <a:ext cx="336100" cy="118025"/>
            </a:xfrm>
            <a:custGeom>
              <a:avLst/>
              <a:gdLst/>
              <a:ahLst/>
              <a:cxnLst/>
              <a:rect l="l" t="t" r="r" b="b"/>
              <a:pathLst>
                <a:path w="13444" h="4721" extrusionOk="0">
                  <a:moveTo>
                    <a:pt x="8390" y="1"/>
                  </a:moveTo>
                  <a:cubicBezTo>
                    <a:pt x="7765" y="1"/>
                    <a:pt x="7139" y="17"/>
                    <a:pt x="6506" y="51"/>
                  </a:cubicBezTo>
                  <a:cubicBezTo>
                    <a:pt x="5205" y="151"/>
                    <a:pt x="3870" y="284"/>
                    <a:pt x="2569" y="584"/>
                  </a:cubicBezTo>
                  <a:cubicBezTo>
                    <a:pt x="1702" y="785"/>
                    <a:pt x="801" y="1085"/>
                    <a:pt x="234" y="1885"/>
                  </a:cubicBezTo>
                  <a:cubicBezTo>
                    <a:pt x="134" y="1985"/>
                    <a:pt x="68" y="2119"/>
                    <a:pt x="34" y="2252"/>
                  </a:cubicBezTo>
                  <a:cubicBezTo>
                    <a:pt x="1" y="2586"/>
                    <a:pt x="268" y="2819"/>
                    <a:pt x="535" y="2986"/>
                  </a:cubicBezTo>
                  <a:cubicBezTo>
                    <a:pt x="1035" y="3320"/>
                    <a:pt x="1502" y="3653"/>
                    <a:pt x="2036" y="3920"/>
                  </a:cubicBezTo>
                  <a:cubicBezTo>
                    <a:pt x="3003" y="4387"/>
                    <a:pt x="4070" y="4687"/>
                    <a:pt x="5105" y="4721"/>
                  </a:cubicBezTo>
                  <a:cubicBezTo>
                    <a:pt x="5305" y="4721"/>
                    <a:pt x="5471" y="4721"/>
                    <a:pt x="5605" y="4587"/>
                  </a:cubicBezTo>
                  <a:cubicBezTo>
                    <a:pt x="5672" y="4554"/>
                    <a:pt x="5738" y="4454"/>
                    <a:pt x="5705" y="4387"/>
                  </a:cubicBezTo>
                  <a:cubicBezTo>
                    <a:pt x="5705" y="4220"/>
                    <a:pt x="5538" y="4154"/>
                    <a:pt x="5405" y="4120"/>
                  </a:cubicBezTo>
                  <a:cubicBezTo>
                    <a:pt x="5205" y="4087"/>
                    <a:pt x="4971" y="4020"/>
                    <a:pt x="4771" y="3920"/>
                  </a:cubicBezTo>
                  <a:cubicBezTo>
                    <a:pt x="4638" y="3853"/>
                    <a:pt x="4471" y="3720"/>
                    <a:pt x="4437" y="3520"/>
                  </a:cubicBezTo>
                  <a:cubicBezTo>
                    <a:pt x="4404" y="3320"/>
                    <a:pt x="4571" y="3153"/>
                    <a:pt x="4738" y="3053"/>
                  </a:cubicBezTo>
                  <a:cubicBezTo>
                    <a:pt x="5976" y="2321"/>
                    <a:pt x="7547" y="2135"/>
                    <a:pt x="8970" y="2135"/>
                  </a:cubicBezTo>
                  <a:cubicBezTo>
                    <a:pt x="9233" y="2135"/>
                    <a:pt x="9491" y="2142"/>
                    <a:pt x="9741" y="2152"/>
                  </a:cubicBezTo>
                  <a:cubicBezTo>
                    <a:pt x="9975" y="2152"/>
                    <a:pt x="10242" y="2186"/>
                    <a:pt x="10442" y="2319"/>
                  </a:cubicBezTo>
                  <a:cubicBezTo>
                    <a:pt x="10742" y="2552"/>
                    <a:pt x="10875" y="2953"/>
                    <a:pt x="10975" y="3353"/>
                  </a:cubicBezTo>
                  <a:cubicBezTo>
                    <a:pt x="11009" y="3620"/>
                    <a:pt x="11042" y="3853"/>
                    <a:pt x="11176" y="4054"/>
                  </a:cubicBezTo>
                  <a:cubicBezTo>
                    <a:pt x="11280" y="4227"/>
                    <a:pt x="11376" y="4292"/>
                    <a:pt x="11468" y="4292"/>
                  </a:cubicBezTo>
                  <a:cubicBezTo>
                    <a:pt x="11642" y="4292"/>
                    <a:pt x="11802" y="4061"/>
                    <a:pt x="11976" y="3887"/>
                  </a:cubicBezTo>
                  <a:cubicBezTo>
                    <a:pt x="12310" y="3587"/>
                    <a:pt x="12677" y="3353"/>
                    <a:pt x="12943" y="2986"/>
                  </a:cubicBezTo>
                  <a:cubicBezTo>
                    <a:pt x="13244" y="2519"/>
                    <a:pt x="13444" y="1952"/>
                    <a:pt x="13410" y="1385"/>
                  </a:cubicBezTo>
                  <a:cubicBezTo>
                    <a:pt x="13410" y="1185"/>
                    <a:pt x="13377" y="1018"/>
                    <a:pt x="13310" y="818"/>
                  </a:cubicBezTo>
                  <a:cubicBezTo>
                    <a:pt x="13077" y="318"/>
                    <a:pt x="12510" y="217"/>
                    <a:pt x="12009" y="184"/>
                  </a:cubicBezTo>
                  <a:cubicBezTo>
                    <a:pt x="11442" y="117"/>
                    <a:pt x="10842" y="84"/>
                    <a:pt x="10275" y="51"/>
                  </a:cubicBezTo>
                  <a:cubicBezTo>
                    <a:pt x="9641" y="17"/>
                    <a:pt x="9016" y="1"/>
                    <a:pt x="8390"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 name="Google Shape;151;p3"/>
            <p:cNvSpPr/>
            <p:nvPr/>
          </p:nvSpPr>
          <p:spPr>
            <a:xfrm>
              <a:off x="3284588" y="947000"/>
              <a:ext cx="284400" cy="168900"/>
            </a:xfrm>
            <a:custGeom>
              <a:avLst/>
              <a:gdLst/>
              <a:ahLst/>
              <a:cxnLst/>
              <a:rect l="l" t="t" r="r" b="b"/>
              <a:pathLst>
                <a:path w="11376" h="6756" extrusionOk="0">
                  <a:moveTo>
                    <a:pt x="5231" y="0"/>
                  </a:moveTo>
                  <a:cubicBezTo>
                    <a:pt x="4263" y="0"/>
                    <a:pt x="3247" y="337"/>
                    <a:pt x="2369" y="701"/>
                  </a:cubicBezTo>
                  <a:cubicBezTo>
                    <a:pt x="1502" y="1035"/>
                    <a:pt x="701" y="1568"/>
                    <a:pt x="101" y="2336"/>
                  </a:cubicBezTo>
                  <a:cubicBezTo>
                    <a:pt x="34" y="2369"/>
                    <a:pt x="1" y="2436"/>
                    <a:pt x="1" y="2536"/>
                  </a:cubicBezTo>
                  <a:cubicBezTo>
                    <a:pt x="34" y="2569"/>
                    <a:pt x="68" y="2602"/>
                    <a:pt x="101" y="2636"/>
                  </a:cubicBezTo>
                  <a:cubicBezTo>
                    <a:pt x="270" y="2749"/>
                    <a:pt x="463" y="2790"/>
                    <a:pt x="662" y="2790"/>
                  </a:cubicBezTo>
                  <a:cubicBezTo>
                    <a:pt x="935" y="2790"/>
                    <a:pt x="1218" y="2713"/>
                    <a:pt x="1469" y="2636"/>
                  </a:cubicBezTo>
                  <a:cubicBezTo>
                    <a:pt x="2202" y="2402"/>
                    <a:pt x="2936" y="2169"/>
                    <a:pt x="3670" y="1969"/>
                  </a:cubicBezTo>
                  <a:cubicBezTo>
                    <a:pt x="3830" y="1921"/>
                    <a:pt x="4014" y="1872"/>
                    <a:pt x="4183" y="1872"/>
                  </a:cubicBezTo>
                  <a:cubicBezTo>
                    <a:pt x="4366" y="1872"/>
                    <a:pt x="4534" y="1929"/>
                    <a:pt x="4638" y="2102"/>
                  </a:cubicBezTo>
                  <a:cubicBezTo>
                    <a:pt x="4771" y="2302"/>
                    <a:pt x="4771" y="2602"/>
                    <a:pt x="4838" y="2836"/>
                  </a:cubicBezTo>
                  <a:cubicBezTo>
                    <a:pt x="4938" y="3169"/>
                    <a:pt x="5171" y="3436"/>
                    <a:pt x="5438" y="3603"/>
                  </a:cubicBezTo>
                  <a:cubicBezTo>
                    <a:pt x="5672" y="3770"/>
                    <a:pt x="5972" y="3903"/>
                    <a:pt x="6239" y="4070"/>
                  </a:cubicBezTo>
                  <a:cubicBezTo>
                    <a:pt x="6539" y="4270"/>
                    <a:pt x="6806" y="4570"/>
                    <a:pt x="7039" y="4904"/>
                  </a:cubicBezTo>
                  <a:cubicBezTo>
                    <a:pt x="7106" y="5037"/>
                    <a:pt x="7206" y="5204"/>
                    <a:pt x="7173" y="5371"/>
                  </a:cubicBezTo>
                  <a:cubicBezTo>
                    <a:pt x="7139" y="5538"/>
                    <a:pt x="7006" y="5638"/>
                    <a:pt x="6872" y="5671"/>
                  </a:cubicBezTo>
                  <a:cubicBezTo>
                    <a:pt x="6806" y="5705"/>
                    <a:pt x="6739" y="5713"/>
                    <a:pt x="6672" y="5713"/>
                  </a:cubicBezTo>
                  <a:cubicBezTo>
                    <a:pt x="6606" y="5713"/>
                    <a:pt x="6539" y="5705"/>
                    <a:pt x="6472" y="5705"/>
                  </a:cubicBezTo>
                  <a:cubicBezTo>
                    <a:pt x="6005" y="5671"/>
                    <a:pt x="5538" y="5605"/>
                    <a:pt x="5071" y="5571"/>
                  </a:cubicBezTo>
                  <a:cubicBezTo>
                    <a:pt x="5004" y="5571"/>
                    <a:pt x="4946" y="5563"/>
                    <a:pt x="4892" y="5563"/>
                  </a:cubicBezTo>
                  <a:cubicBezTo>
                    <a:pt x="4838" y="5563"/>
                    <a:pt x="4788" y="5571"/>
                    <a:pt x="4738" y="5605"/>
                  </a:cubicBezTo>
                  <a:cubicBezTo>
                    <a:pt x="4604" y="5638"/>
                    <a:pt x="4504" y="5738"/>
                    <a:pt x="4504" y="5871"/>
                  </a:cubicBezTo>
                  <a:cubicBezTo>
                    <a:pt x="4804" y="6072"/>
                    <a:pt x="5138" y="6072"/>
                    <a:pt x="5438" y="6105"/>
                  </a:cubicBezTo>
                  <a:cubicBezTo>
                    <a:pt x="6439" y="6172"/>
                    <a:pt x="7440" y="6338"/>
                    <a:pt x="8407" y="6572"/>
                  </a:cubicBezTo>
                  <a:cubicBezTo>
                    <a:pt x="8768" y="6657"/>
                    <a:pt x="9143" y="6755"/>
                    <a:pt x="9514" y="6755"/>
                  </a:cubicBezTo>
                  <a:cubicBezTo>
                    <a:pt x="9725" y="6755"/>
                    <a:pt x="9936" y="6723"/>
                    <a:pt x="10141" y="6639"/>
                  </a:cubicBezTo>
                  <a:cubicBezTo>
                    <a:pt x="10508" y="6472"/>
                    <a:pt x="10809" y="6105"/>
                    <a:pt x="11042" y="5705"/>
                  </a:cubicBezTo>
                  <a:cubicBezTo>
                    <a:pt x="11242" y="5404"/>
                    <a:pt x="11376" y="5037"/>
                    <a:pt x="11376" y="4671"/>
                  </a:cubicBezTo>
                  <a:cubicBezTo>
                    <a:pt x="11342" y="4437"/>
                    <a:pt x="11276" y="4170"/>
                    <a:pt x="11176" y="3937"/>
                  </a:cubicBezTo>
                  <a:cubicBezTo>
                    <a:pt x="10909" y="3336"/>
                    <a:pt x="10442" y="2869"/>
                    <a:pt x="9941" y="2469"/>
                  </a:cubicBezTo>
                  <a:cubicBezTo>
                    <a:pt x="9474" y="2102"/>
                    <a:pt x="8941" y="1802"/>
                    <a:pt x="8440" y="1468"/>
                  </a:cubicBezTo>
                  <a:cubicBezTo>
                    <a:pt x="7873" y="1101"/>
                    <a:pt x="7373" y="668"/>
                    <a:pt x="6772" y="367"/>
                  </a:cubicBezTo>
                  <a:cubicBezTo>
                    <a:pt x="6295" y="105"/>
                    <a:pt x="5770" y="0"/>
                    <a:pt x="5231"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 name="Google Shape;152;p3"/>
            <p:cNvSpPr/>
            <p:nvPr/>
          </p:nvSpPr>
          <p:spPr>
            <a:xfrm>
              <a:off x="2848463" y="1017325"/>
              <a:ext cx="280225" cy="196100"/>
            </a:xfrm>
            <a:custGeom>
              <a:avLst/>
              <a:gdLst/>
              <a:ahLst/>
              <a:cxnLst/>
              <a:rect l="l" t="t" r="r" b="b"/>
              <a:pathLst>
                <a:path w="11209" h="7844" extrusionOk="0">
                  <a:moveTo>
                    <a:pt x="2561" y="1"/>
                  </a:moveTo>
                  <a:cubicBezTo>
                    <a:pt x="2354" y="1"/>
                    <a:pt x="2145" y="17"/>
                    <a:pt x="1935" y="56"/>
                  </a:cubicBezTo>
                  <a:cubicBezTo>
                    <a:pt x="1701" y="123"/>
                    <a:pt x="1501" y="190"/>
                    <a:pt x="1268" y="323"/>
                  </a:cubicBezTo>
                  <a:cubicBezTo>
                    <a:pt x="801" y="590"/>
                    <a:pt x="434" y="1057"/>
                    <a:pt x="234" y="1624"/>
                  </a:cubicBezTo>
                  <a:cubicBezTo>
                    <a:pt x="33" y="2191"/>
                    <a:pt x="0" y="2825"/>
                    <a:pt x="67" y="3425"/>
                  </a:cubicBezTo>
                  <a:cubicBezTo>
                    <a:pt x="200" y="4193"/>
                    <a:pt x="500" y="4893"/>
                    <a:pt x="1034" y="5327"/>
                  </a:cubicBezTo>
                  <a:cubicBezTo>
                    <a:pt x="1268" y="5527"/>
                    <a:pt x="1535" y="5694"/>
                    <a:pt x="1768" y="5860"/>
                  </a:cubicBezTo>
                  <a:cubicBezTo>
                    <a:pt x="2335" y="6227"/>
                    <a:pt x="2802" y="6761"/>
                    <a:pt x="3369" y="7128"/>
                  </a:cubicBezTo>
                  <a:cubicBezTo>
                    <a:pt x="4192" y="7667"/>
                    <a:pt x="5183" y="7844"/>
                    <a:pt x="6158" y="7844"/>
                  </a:cubicBezTo>
                  <a:cubicBezTo>
                    <a:pt x="6330" y="7844"/>
                    <a:pt x="6502" y="7838"/>
                    <a:pt x="6672" y="7828"/>
                  </a:cubicBezTo>
                  <a:cubicBezTo>
                    <a:pt x="6972" y="7828"/>
                    <a:pt x="7272" y="7795"/>
                    <a:pt x="7606" y="7695"/>
                  </a:cubicBezTo>
                  <a:cubicBezTo>
                    <a:pt x="8006" y="7595"/>
                    <a:pt x="8373" y="7361"/>
                    <a:pt x="8740" y="7095"/>
                  </a:cubicBezTo>
                  <a:cubicBezTo>
                    <a:pt x="9407" y="6694"/>
                    <a:pt x="10041" y="6227"/>
                    <a:pt x="10674" y="5727"/>
                  </a:cubicBezTo>
                  <a:cubicBezTo>
                    <a:pt x="10908" y="5527"/>
                    <a:pt x="11175" y="5293"/>
                    <a:pt x="11175" y="4960"/>
                  </a:cubicBezTo>
                  <a:cubicBezTo>
                    <a:pt x="11208" y="4860"/>
                    <a:pt x="11175" y="4726"/>
                    <a:pt x="11108" y="4660"/>
                  </a:cubicBezTo>
                  <a:cubicBezTo>
                    <a:pt x="11053" y="4586"/>
                    <a:pt x="10967" y="4563"/>
                    <a:pt x="10879" y="4563"/>
                  </a:cubicBezTo>
                  <a:cubicBezTo>
                    <a:pt x="10807" y="4563"/>
                    <a:pt x="10734" y="4578"/>
                    <a:pt x="10674" y="4593"/>
                  </a:cubicBezTo>
                  <a:cubicBezTo>
                    <a:pt x="9605" y="4853"/>
                    <a:pt x="8536" y="5439"/>
                    <a:pt x="7488" y="5439"/>
                  </a:cubicBezTo>
                  <a:cubicBezTo>
                    <a:pt x="7327" y="5439"/>
                    <a:pt x="7166" y="5425"/>
                    <a:pt x="7005" y="5393"/>
                  </a:cubicBezTo>
                  <a:cubicBezTo>
                    <a:pt x="6605" y="5327"/>
                    <a:pt x="6271" y="5160"/>
                    <a:pt x="5938" y="4960"/>
                  </a:cubicBezTo>
                  <a:cubicBezTo>
                    <a:pt x="5604" y="4760"/>
                    <a:pt x="5304" y="4526"/>
                    <a:pt x="5070" y="4193"/>
                  </a:cubicBezTo>
                  <a:cubicBezTo>
                    <a:pt x="4837" y="3859"/>
                    <a:pt x="4703" y="3425"/>
                    <a:pt x="4770" y="2992"/>
                  </a:cubicBezTo>
                  <a:cubicBezTo>
                    <a:pt x="4870" y="2391"/>
                    <a:pt x="5337" y="1958"/>
                    <a:pt x="5838" y="1757"/>
                  </a:cubicBezTo>
                  <a:cubicBezTo>
                    <a:pt x="6213" y="1607"/>
                    <a:pt x="6588" y="1589"/>
                    <a:pt x="6977" y="1589"/>
                  </a:cubicBezTo>
                  <a:cubicBezTo>
                    <a:pt x="7107" y="1589"/>
                    <a:pt x="7239" y="1591"/>
                    <a:pt x="7372" y="1591"/>
                  </a:cubicBezTo>
                  <a:cubicBezTo>
                    <a:pt x="7428" y="1585"/>
                    <a:pt x="7485" y="1583"/>
                    <a:pt x="7544" y="1583"/>
                  </a:cubicBezTo>
                  <a:cubicBezTo>
                    <a:pt x="7661" y="1583"/>
                    <a:pt x="7783" y="1591"/>
                    <a:pt x="7906" y="1591"/>
                  </a:cubicBezTo>
                  <a:cubicBezTo>
                    <a:pt x="8089" y="1591"/>
                    <a:pt x="8273" y="1574"/>
                    <a:pt x="8439" y="1491"/>
                  </a:cubicBezTo>
                  <a:cubicBezTo>
                    <a:pt x="9240" y="1124"/>
                    <a:pt x="8139" y="823"/>
                    <a:pt x="7839" y="723"/>
                  </a:cubicBezTo>
                  <a:cubicBezTo>
                    <a:pt x="7405" y="590"/>
                    <a:pt x="7005" y="457"/>
                    <a:pt x="6571" y="390"/>
                  </a:cubicBezTo>
                  <a:cubicBezTo>
                    <a:pt x="6071" y="323"/>
                    <a:pt x="5571" y="356"/>
                    <a:pt x="5070" y="323"/>
                  </a:cubicBezTo>
                  <a:cubicBezTo>
                    <a:pt x="4240" y="270"/>
                    <a:pt x="3409" y="1"/>
                    <a:pt x="256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 name="Google Shape;153;p3"/>
            <p:cNvSpPr/>
            <p:nvPr/>
          </p:nvSpPr>
          <p:spPr>
            <a:xfrm>
              <a:off x="3177863" y="1097100"/>
              <a:ext cx="350275" cy="161200"/>
            </a:xfrm>
            <a:custGeom>
              <a:avLst/>
              <a:gdLst/>
              <a:ahLst/>
              <a:cxnLst/>
              <a:rect l="l" t="t" r="r" b="b"/>
              <a:pathLst>
                <a:path w="14011" h="6448" extrusionOk="0">
                  <a:moveTo>
                    <a:pt x="5704" y="1"/>
                  </a:moveTo>
                  <a:lnTo>
                    <a:pt x="5704" y="1"/>
                  </a:lnTo>
                  <a:cubicBezTo>
                    <a:pt x="5571" y="268"/>
                    <a:pt x="5704" y="601"/>
                    <a:pt x="5871" y="801"/>
                  </a:cubicBezTo>
                  <a:cubicBezTo>
                    <a:pt x="6405" y="1602"/>
                    <a:pt x="7339" y="1969"/>
                    <a:pt x="7872" y="2769"/>
                  </a:cubicBezTo>
                  <a:cubicBezTo>
                    <a:pt x="8006" y="2936"/>
                    <a:pt x="8106" y="3236"/>
                    <a:pt x="7973" y="3403"/>
                  </a:cubicBezTo>
                  <a:cubicBezTo>
                    <a:pt x="7906" y="3503"/>
                    <a:pt x="7772" y="3537"/>
                    <a:pt x="7672" y="3570"/>
                  </a:cubicBezTo>
                  <a:cubicBezTo>
                    <a:pt x="6838" y="3770"/>
                    <a:pt x="5971" y="3970"/>
                    <a:pt x="5137" y="4204"/>
                  </a:cubicBezTo>
                  <a:cubicBezTo>
                    <a:pt x="4630" y="4323"/>
                    <a:pt x="4123" y="4443"/>
                    <a:pt x="3616" y="4443"/>
                  </a:cubicBezTo>
                  <a:cubicBezTo>
                    <a:pt x="3556" y="4443"/>
                    <a:pt x="3496" y="4441"/>
                    <a:pt x="3436" y="4437"/>
                  </a:cubicBezTo>
                  <a:cubicBezTo>
                    <a:pt x="2869" y="4437"/>
                    <a:pt x="2302" y="4271"/>
                    <a:pt x="1868" y="3837"/>
                  </a:cubicBezTo>
                  <a:cubicBezTo>
                    <a:pt x="1501" y="3470"/>
                    <a:pt x="1301" y="2936"/>
                    <a:pt x="1168" y="2403"/>
                  </a:cubicBezTo>
                  <a:cubicBezTo>
                    <a:pt x="1077" y="2129"/>
                    <a:pt x="1068" y="1276"/>
                    <a:pt x="791" y="1276"/>
                  </a:cubicBezTo>
                  <a:cubicBezTo>
                    <a:pt x="764" y="1276"/>
                    <a:pt x="734" y="1284"/>
                    <a:pt x="701" y="1302"/>
                  </a:cubicBezTo>
                  <a:cubicBezTo>
                    <a:pt x="300" y="1469"/>
                    <a:pt x="300" y="2569"/>
                    <a:pt x="234" y="2970"/>
                  </a:cubicBezTo>
                  <a:cubicBezTo>
                    <a:pt x="134" y="3703"/>
                    <a:pt x="67" y="4404"/>
                    <a:pt x="34" y="5138"/>
                  </a:cubicBezTo>
                  <a:cubicBezTo>
                    <a:pt x="0" y="5338"/>
                    <a:pt x="0" y="5538"/>
                    <a:pt x="100" y="5705"/>
                  </a:cubicBezTo>
                  <a:cubicBezTo>
                    <a:pt x="200" y="5805"/>
                    <a:pt x="334" y="5838"/>
                    <a:pt x="434" y="5838"/>
                  </a:cubicBezTo>
                  <a:cubicBezTo>
                    <a:pt x="901" y="5938"/>
                    <a:pt x="1401" y="5972"/>
                    <a:pt x="1868" y="6105"/>
                  </a:cubicBezTo>
                  <a:cubicBezTo>
                    <a:pt x="2335" y="6205"/>
                    <a:pt x="2802" y="6372"/>
                    <a:pt x="3269" y="6439"/>
                  </a:cubicBezTo>
                  <a:cubicBezTo>
                    <a:pt x="3355" y="6445"/>
                    <a:pt x="3439" y="6448"/>
                    <a:pt x="3523" y="6448"/>
                  </a:cubicBezTo>
                  <a:cubicBezTo>
                    <a:pt x="3896" y="6448"/>
                    <a:pt x="4256" y="6393"/>
                    <a:pt x="4637" y="6339"/>
                  </a:cubicBezTo>
                  <a:cubicBezTo>
                    <a:pt x="7439" y="5938"/>
                    <a:pt x="10274" y="5538"/>
                    <a:pt x="12876" y="4204"/>
                  </a:cubicBezTo>
                  <a:cubicBezTo>
                    <a:pt x="13243" y="4004"/>
                    <a:pt x="13577" y="3804"/>
                    <a:pt x="13877" y="3470"/>
                  </a:cubicBezTo>
                  <a:cubicBezTo>
                    <a:pt x="13943" y="3403"/>
                    <a:pt x="14010" y="3303"/>
                    <a:pt x="14010" y="3203"/>
                  </a:cubicBezTo>
                  <a:cubicBezTo>
                    <a:pt x="14010" y="3003"/>
                    <a:pt x="13843" y="2870"/>
                    <a:pt x="13710" y="2803"/>
                  </a:cubicBezTo>
                  <a:cubicBezTo>
                    <a:pt x="12976" y="2436"/>
                    <a:pt x="12176" y="2336"/>
                    <a:pt x="11408" y="2102"/>
                  </a:cubicBezTo>
                  <a:cubicBezTo>
                    <a:pt x="9474" y="1502"/>
                    <a:pt x="7706" y="101"/>
                    <a:pt x="5704"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 name="Google Shape;154;p3"/>
            <p:cNvSpPr/>
            <p:nvPr/>
          </p:nvSpPr>
          <p:spPr>
            <a:xfrm>
              <a:off x="3030238" y="941825"/>
              <a:ext cx="40700" cy="35250"/>
            </a:xfrm>
            <a:custGeom>
              <a:avLst/>
              <a:gdLst/>
              <a:ahLst/>
              <a:cxnLst/>
              <a:rect l="l" t="t" r="r" b="b"/>
              <a:pathLst>
                <a:path w="1628" h="1410" extrusionOk="0">
                  <a:moveTo>
                    <a:pt x="671" y="1"/>
                  </a:moveTo>
                  <a:cubicBezTo>
                    <a:pt x="495" y="1"/>
                    <a:pt x="322" y="87"/>
                    <a:pt x="201" y="208"/>
                  </a:cubicBezTo>
                  <a:cubicBezTo>
                    <a:pt x="34" y="374"/>
                    <a:pt x="1" y="641"/>
                    <a:pt x="101" y="875"/>
                  </a:cubicBezTo>
                  <a:cubicBezTo>
                    <a:pt x="201" y="1175"/>
                    <a:pt x="568" y="1375"/>
                    <a:pt x="868" y="1408"/>
                  </a:cubicBezTo>
                  <a:cubicBezTo>
                    <a:pt x="881" y="1409"/>
                    <a:pt x="895" y="1410"/>
                    <a:pt x="907" y="1410"/>
                  </a:cubicBezTo>
                  <a:cubicBezTo>
                    <a:pt x="1352" y="1410"/>
                    <a:pt x="1628" y="864"/>
                    <a:pt x="1369" y="508"/>
                  </a:cubicBezTo>
                  <a:cubicBezTo>
                    <a:pt x="1202" y="341"/>
                    <a:pt x="1068" y="174"/>
                    <a:pt x="868" y="41"/>
                  </a:cubicBezTo>
                  <a:cubicBezTo>
                    <a:pt x="804" y="13"/>
                    <a:pt x="737" y="1"/>
                    <a:pt x="67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 name="Google Shape;155;p3"/>
            <p:cNvSpPr/>
            <p:nvPr/>
          </p:nvSpPr>
          <p:spPr>
            <a:xfrm>
              <a:off x="3114488" y="921825"/>
              <a:ext cx="21300" cy="25125"/>
            </a:xfrm>
            <a:custGeom>
              <a:avLst/>
              <a:gdLst/>
              <a:ahLst/>
              <a:cxnLst/>
              <a:rect l="l" t="t" r="r" b="b"/>
              <a:pathLst>
                <a:path w="852" h="1005" extrusionOk="0">
                  <a:moveTo>
                    <a:pt x="419" y="0"/>
                  </a:moveTo>
                  <a:cubicBezTo>
                    <a:pt x="233" y="0"/>
                    <a:pt x="46" y="110"/>
                    <a:pt x="0" y="340"/>
                  </a:cubicBezTo>
                  <a:cubicBezTo>
                    <a:pt x="0" y="474"/>
                    <a:pt x="0" y="574"/>
                    <a:pt x="33" y="707"/>
                  </a:cubicBezTo>
                  <a:cubicBezTo>
                    <a:pt x="51" y="904"/>
                    <a:pt x="222" y="1005"/>
                    <a:pt x="393" y="1005"/>
                  </a:cubicBezTo>
                  <a:cubicBezTo>
                    <a:pt x="540" y="1005"/>
                    <a:pt x="687" y="929"/>
                    <a:pt x="734" y="774"/>
                  </a:cubicBezTo>
                  <a:cubicBezTo>
                    <a:pt x="767" y="674"/>
                    <a:pt x="834" y="541"/>
                    <a:pt x="834" y="440"/>
                  </a:cubicBezTo>
                  <a:cubicBezTo>
                    <a:pt x="852" y="152"/>
                    <a:pt x="636" y="0"/>
                    <a:pt x="419"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 name="Google Shape;156;p3"/>
            <p:cNvSpPr/>
            <p:nvPr/>
          </p:nvSpPr>
          <p:spPr>
            <a:xfrm>
              <a:off x="3166188" y="915775"/>
              <a:ext cx="25875" cy="23300"/>
            </a:xfrm>
            <a:custGeom>
              <a:avLst/>
              <a:gdLst/>
              <a:ahLst/>
              <a:cxnLst/>
              <a:rect l="l" t="t" r="r" b="b"/>
              <a:pathLst>
                <a:path w="1035" h="932" extrusionOk="0">
                  <a:moveTo>
                    <a:pt x="618" y="1"/>
                  </a:moveTo>
                  <a:cubicBezTo>
                    <a:pt x="564" y="1"/>
                    <a:pt x="512" y="15"/>
                    <a:pt x="467" y="49"/>
                  </a:cubicBezTo>
                  <a:cubicBezTo>
                    <a:pt x="367" y="82"/>
                    <a:pt x="300" y="149"/>
                    <a:pt x="200" y="215"/>
                  </a:cubicBezTo>
                  <a:cubicBezTo>
                    <a:pt x="67" y="382"/>
                    <a:pt x="0" y="616"/>
                    <a:pt x="167" y="783"/>
                  </a:cubicBezTo>
                  <a:cubicBezTo>
                    <a:pt x="245" y="880"/>
                    <a:pt x="368" y="932"/>
                    <a:pt x="490" y="932"/>
                  </a:cubicBezTo>
                  <a:cubicBezTo>
                    <a:pt x="577" y="932"/>
                    <a:pt x="664" y="905"/>
                    <a:pt x="734" y="849"/>
                  </a:cubicBezTo>
                  <a:cubicBezTo>
                    <a:pt x="801" y="783"/>
                    <a:pt x="867" y="716"/>
                    <a:pt x="934" y="616"/>
                  </a:cubicBezTo>
                  <a:cubicBezTo>
                    <a:pt x="1001" y="449"/>
                    <a:pt x="1034" y="282"/>
                    <a:pt x="934" y="149"/>
                  </a:cubicBezTo>
                  <a:cubicBezTo>
                    <a:pt x="845" y="60"/>
                    <a:pt x="727" y="1"/>
                    <a:pt x="61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 name="Google Shape;157;p3"/>
            <p:cNvSpPr/>
            <p:nvPr/>
          </p:nvSpPr>
          <p:spPr>
            <a:xfrm>
              <a:off x="3229038" y="927900"/>
              <a:ext cx="32875" cy="24300"/>
            </a:xfrm>
            <a:custGeom>
              <a:avLst/>
              <a:gdLst/>
              <a:ahLst/>
              <a:cxnLst/>
              <a:rect l="l" t="t" r="r" b="b"/>
              <a:pathLst>
                <a:path w="1315" h="972" extrusionOk="0">
                  <a:moveTo>
                    <a:pt x="753" y="1"/>
                  </a:moveTo>
                  <a:cubicBezTo>
                    <a:pt x="701" y="1"/>
                    <a:pt x="646" y="10"/>
                    <a:pt x="588" y="31"/>
                  </a:cubicBezTo>
                  <a:cubicBezTo>
                    <a:pt x="455" y="64"/>
                    <a:pt x="388" y="164"/>
                    <a:pt x="288" y="231"/>
                  </a:cubicBezTo>
                  <a:cubicBezTo>
                    <a:pt x="1" y="490"/>
                    <a:pt x="209" y="971"/>
                    <a:pt x="549" y="971"/>
                  </a:cubicBezTo>
                  <a:cubicBezTo>
                    <a:pt x="604" y="971"/>
                    <a:pt x="662" y="959"/>
                    <a:pt x="722" y="931"/>
                  </a:cubicBezTo>
                  <a:cubicBezTo>
                    <a:pt x="822" y="865"/>
                    <a:pt x="922" y="831"/>
                    <a:pt x="1022" y="765"/>
                  </a:cubicBezTo>
                  <a:cubicBezTo>
                    <a:pt x="1314" y="472"/>
                    <a:pt x="1120" y="1"/>
                    <a:pt x="75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 name="Google Shape;158;p3"/>
            <p:cNvSpPr/>
            <p:nvPr/>
          </p:nvSpPr>
          <p:spPr>
            <a:xfrm>
              <a:off x="3417088" y="973075"/>
              <a:ext cx="30975" cy="21725"/>
            </a:xfrm>
            <a:custGeom>
              <a:avLst/>
              <a:gdLst/>
              <a:ahLst/>
              <a:cxnLst/>
              <a:rect l="l" t="t" r="r" b="b"/>
              <a:pathLst>
                <a:path w="1239" h="869" extrusionOk="0">
                  <a:moveTo>
                    <a:pt x="802" y="1"/>
                  </a:moveTo>
                  <a:cubicBezTo>
                    <a:pt x="749" y="1"/>
                    <a:pt x="694" y="9"/>
                    <a:pt x="638" y="25"/>
                  </a:cubicBezTo>
                  <a:cubicBezTo>
                    <a:pt x="538" y="58"/>
                    <a:pt x="472" y="92"/>
                    <a:pt x="405" y="125"/>
                  </a:cubicBezTo>
                  <a:cubicBezTo>
                    <a:pt x="0" y="250"/>
                    <a:pt x="148" y="869"/>
                    <a:pt x="522" y="869"/>
                  </a:cubicBezTo>
                  <a:cubicBezTo>
                    <a:pt x="549" y="869"/>
                    <a:pt x="576" y="866"/>
                    <a:pt x="605" y="859"/>
                  </a:cubicBezTo>
                  <a:cubicBezTo>
                    <a:pt x="705" y="826"/>
                    <a:pt x="772" y="826"/>
                    <a:pt x="872" y="792"/>
                  </a:cubicBezTo>
                  <a:cubicBezTo>
                    <a:pt x="1105" y="725"/>
                    <a:pt x="1239" y="525"/>
                    <a:pt x="1172" y="292"/>
                  </a:cubicBezTo>
                  <a:cubicBezTo>
                    <a:pt x="1121" y="88"/>
                    <a:pt x="973" y="1"/>
                    <a:pt x="802"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 name="Google Shape;159;p3"/>
            <p:cNvSpPr/>
            <p:nvPr/>
          </p:nvSpPr>
          <p:spPr>
            <a:xfrm>
              <a:off x="3449713" y="1009425"/>
              <a:ext cx="31725" cy="22325"/>
            </a:xfrm>
            <a:custGeom>
              <a:avLst/>
              <a:gdLst/>
              <a:ahLst/>
              <a:cxnLst/>
              <a:rect l="l" t="t" r="r" b="b"/>
              <a:pathLst>
                <a:path w="1269" h="893" extrusionOk="0">
                  <a:moveTo>
                    <a:pt x="805" y="0"/>
                  </a:moveTo>
                  <a:cubicBezTo>
                    <a:pt x="782" y="0"/>
                    <a:pt x="759" y="2"/>
                    <a:pt x="734" y="5"/>
                  </a:cubicBezTo>
                  <a:cubicBezTo>
                    <a:pt x="668" y="39"/>
                    <a:pt x="568" y="72"/>
                    <a:pt x="468" y="72"/>
                  </a:cubicBezTo>
                  <a:cubicBezTo>
                    <a:pt x="234" y="72"/>
                    <a:pt x="34" y="205"/>
                    <a:pt x="1" y="439"/>
                  </a:cubicBezTo>
                  <a:cubicBezTo>
                    <a:pt x="1" y="639"/>
                    <a:pt x="167" y="873"/>
                    <a:pt x="368" y="873"/>
                  </a:cubicBezTo>
                  <a:cubicBezTo>
                    <a:pt x="441" y="885"/>
                    <a:pt x="519" y="893"/>
                    <a:pt x="596" y="893"/>
                  </a:cubicBezTo>
                  <a:cubicBezTo>
                    <a:pt x="730" y="893"/>
                    <a:pt x="862" y="869"/>
                    <a:pt x="968" y="806"/>
                  </a:cubicBezTo>
                  <a:cubicBezTo>
                    <a:pt x="1168" y="706"/>
                    <a:pt x="1268" y="506"/>
                    <a:pt x="1201" y="306"/>
                  </a:cubicBezTo>
                  <a:cubicBezTo>
                    <a:pt x="1142" y="126"/>
                    <a:pt x="1001" y="0"/>
                    <a:pt x="805"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 name="Google Shape;160;p3"/>
            <p:cNvSpPr/>
            <p:nvPr/>
          </p:nvSpPr>
          <p:spPr>
            <a:xfrm>
              <a:off x="3472488" y="1050375"/>
              <a:ext cx="35625" cy="23400"/>
            </a:xfrm>
            <a:custGeom>
              <a:avLst/>
              <a:gdLst/>
              <a:ahLst/>
              <a:cxnLst/>
              <a:rect l="l" t="t" r="r" b="b"/>
              <a:pathLst>
                <a:path w="1425" h="936" extrusionOk="0">
                  <a:moveTo>
                    <a:pt x="593" y="1"/>
                  </a:moveTo>
                  <a:cubicBezTo>
                    <a:pt x="181" y="1"/>
                    <a:pt x="1" y="640"/>
                    <a:pt x="424" y="802"/>
                  </a:cubicBezTo>
                  <a:lnTo>
                    <a:pt x="724" y="902"/>
                  </a:lnTo>
                  <a:cubicBezTo>
                    <a:pt x="784" y="925"/>
                    <a:pt x="846" y="936"/>
                    <a:pt x="906" y="936"/>
                  </a:cubicBezTo>
                  <a:cubicBezTo>
                    <a:pt x="1114" y="936"/>
                    <a:pt x="1306" y="809"/>
                    <a:pt x="1358" y="602"/>
                  </a:cubicBezTo>
                  <a:cubicBezTo>
                    <a:pt x="1425" y="335"/>
                    <a:pt x="1224" y="35"/>
                    <a:pt x="958" y="35"/>
                  </a:cubicBezTo>
                  <a:cubicBezTo>
                    <a:pt x="858" y="35"/>
                    <a:pt x="757" y="35"/>
                    <a:pt x="624" y="2"/>
                  </a:cubicBezTo>
                  <a:cubicBezTo>
                    <a:pt x="613" y="1"/>
                    <a:pt x="603" y="1"/>
                    <a:pt x="59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 name="Google Shape;161;p3"/>
            <p:cNvSpPr/>
            <p:nvPr/>
          </p:nvSpPr>
          <p:spPr>
            <a:xfrm>
              <a:off x="2947688" y="1038375"/>
              <a:ext cx="25875" cy="17900"/>
            </a:xfrm>
            <a:custGeom>
              <a:avLst/>
              <a:gdLst/>
              <a:ahLst/>
              <a:cxnLst/>
              <a:rect l="l" t="t" r="r" b="b"/>
              <a:pathLst>
                <a:path w="1035" h="716" extrusionOk="0">
                  <a:moveTo>
                    <a:pt x="434" y="0"/>
                  </a:moveTo>
                  <a:cubicBezTo>
                    <a:pt x="390" y="0"/>
                    <a:pt x="345" y="4"/>
                    <a:pt x="301" y="15"/>
                  </a:cubicBezTo>
                  <a:cubicBezTo>
                    <a:pt x="167" y="48"/>
                    <a:pt x="67" y="115"/>
                    <a:pt x="34" y="248"/>
                  </a:cubicBezTo>
                  <a:cubicBezTo>
                    <a:pt x="1" y="348"/>
                    <a:pt x="1" y="415"/>
                    <a:pt x="34" y="515"/>
                  </a:cubicBezTo>
                  <a:cubicBezTo>
                    <a:pt x="67" y="615"/>
                    <a:pt x="201" y="682"/>
                    <a:pt x="301" y="715"/>
                  </a:cubicBezTo>
                  <a:lnTo>
                    <a:pt x="634" y="715"/>
                  </a:lnTo>
                  <a:cubicBezTo>
                    <a:pt x="835" y="715"/>
                    <a:pt x="1001" y="615"/>
                    <a:pt x="1035" y="415"/>
                  </a:cubicBezTo>
                  <a:cubicBezTo>
                    <a:pt x="1035" y="215"/>
                    <a:pt x="901" y="15"/>
                    <a:pt x="701" y="15"/>
                  </a:cubicBezTo>
                  <a:cubicBezTo>
                    <a:pt x="612" y="15"/>
                    <a:pt x="523" y="0"/>
                    <a:pt x="43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 name="Google Shape;162;p3"/>
            <p:cNvSpPr/>
            <p:nvPr/>
          </p:nvSpPr>
          <p:spPr>
            <a:xfrm>
              <a:off x="2909338" y="1084300"/>
              <a:ext cx="45600" cy="26100"/>
            </a:xfrm>
            <a:custGeom>
              <a:avLst/>
              <a:gdLst/>
              <a:ahLst/>
              <a:cxnLst/>
              <a:rect l="l" t="t" r="r" b="b"/>
              <a:pathLst>
                <a:path w="1824" h="1044" extrusionOk="0">
                  <a:moveTo>
                    <a:pt x="953" y="1"/>
                  </a:moveTo>
                  <a:cubicBezTo>
                    <a:pt x="696" y="1"/>
                    <a:pt x="415" y="50"/>
                    <a:pt x="234" y="179"/>
                  </a:cubicBezTo>
                  <a:cubicBezTo>
                    <a:pt x="0" y="346"/>
                    <a:pt x="0" y="780"/>
                    <a:pt x="267" y="946"/>
                  </a:cubicBezTo>
                  <a:cubicBezTo>
                    <a:pt x="384" y="1014"/>
                    <a:pt x="502" y="1044"/>
                    <a:pt x="616" y="1044"/>
                  </a:cubicBezTo>
                  <a:cubicBezTo>
                    <a:pt x="1285" y="1044"/>
                    <a:pt x="1823" y="41"/>
                    <a:pt x="1168" y="12"/>
                  </a:cubicBezTo>
                  <a:cubicBezTo>
                    <a:pt x="1100" y="5"/>
                    <a:pt x="1028" y="1"/>
                    <a:pt x="95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 name="Google Shape;163;p3"/>
            <p:cNvSpPr/>
            <p:nvPr/>
          </p:nvSpPr>
          <p:spPr>
            <a:xfrm>
              <a:off x="2936013" y="1147525"/>
              <a:ext cx="27550" cy="24400"/>
            </a:xfrm>
            <a:custGeom>
              <a:avLst/>
              <a:gdLst/>
              <a:ahLst/>
              <a:cxnLst/>
              <a:rect l="l" t="t" r="r" b="b"/>
              <a:pathLst>
                <a:path w="1102" h="976" extrusionOk="0">
                  <a:moveTo>
                    <a:pt x="611" y="0"/>
                  </a:moveTo>
                  <a:cubicBezTo>
                    <a:pt x="527" y="0"/>
                    <a:pt x="441" y="27"/>
                    <a:pt x="368" y="85"/>
                  </a:cubicBezTo>
                  <a:cubicBezTo>
                    <a:pt x="301" y="152"/>
                    <a:pt x="267" y="185"/>
                    <a:pt x="201" y="252"/>
                  </a:cubicBezTo>
                  <a:cubicBezTo>
                    <a:pt x="34" y="419"/>
                    <a:pt x="1" y="686"/>
                    <a:pt x="167" y="853"/>
                  </a:cubicBezTo>
                  <a:cubicBezTo>
                    <a:pt x="254" y="939"/>
                    <a:pt x="354" y="976"/>
                    <a:pt x="452" y="976"/>
                  </a:cubicBezTo>
                  <a:cubicBezTo>
                    <a:pt x="580" y="976"/>
                    <a:pt x="707" y="914"/>
                    <a:pt x="801" y="819"/>
                  </a:cubicBezTo>
                  <a:cubicBezTo>
                    <a:pt x="868" y="752"/>
                    <a:pt x="901" y="686"/>
                    <a:pt x="968" y="652"/>
                  </a:cubicBezTo>
                  <a:cubicBezTo>
                    <a:pt x="1101" y="519"/>
                    <a:pt x="1035" y="252"/>
                    <a:pt x="901" y="119"/>
                  </a:cubicBezTo>
                  <a:cubicBezTo>
                    <a:pt x="826" y="44"/>
                    <a:pt x="720" y="0"/>
                    <a:pt x="611"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 name="Google Shape;164;p3"/>
            <p:cNvSpPr/>
            <p:nvPr/>
          </p:nvSpPr>
          <p:spPr>
            <a:xfrm>
              <a:off x="3013563" y="1172500"/>
              <a:ext cx="26725" cy="27725"/>
            </a:xfrm>
            <a:custGeom>
              <a:avLst/>
              <a:gdLst/>
              <a:ahLst/>
              <a:cxnLst/>
              <a:rect l="l" t="t" r="r" b="b"/>
              <a:pathLst>
                <a:path w="1069" h="1109" extrusionOk="0">
                  <a:moveTo>
                    <a:pt x="629" y="0"/>
                  </a:moveTo>
                  <a:cubicBezTo>
                    <a:pt x="456" y="0"/>
                    <a:pt x="307" y="101"/>
                    <a:pt x="201" y="287"/>
                  </a:cubicBezTo>
                  <a:cubicBezTo>
                    <a:pt x="168" y="354"/>
                    <a:pt x="134" y="421"/>
                    <a:pt x="101" y="487"/>
                  </a:cubicBezTo>
                  <a:cubicBezTo>
                    <a:pt x="1" y="721"/>
                    <a:pt x="134" y="988"/>
                    <a:pt x="368" y="1088"/>
                  </a:cubicBezTo>
                  <a:cubicBezTo>
                    <a:pt x="409" y="1101"/>
                    <a:pt x="454" y="1108"/>
                    <a:pt x="500" y="1108"/>
                  </a:cubicBezTo>
                  <a:cubicBezTo>
                    <a:pt x="681" y="1108"/>
                    <a:pt x="882" y="1007"/>
                    <a:pt x="935" y="821"/>
                  </a:cubicBezTo>
                  <a:cubicBezTo>
                    <a:pt x="968" y="754"/>
                    <a:pt x="968" y="654"/>
                    <a:pt x="1002" y="587"/>
                  </a:cubicBezTo>
                  <a:cubicBezTo>
                    <a:pt x="1068" y="354"/>
                    <a:pt x="1002" y="120"/>
                    <a:pt x="768" y="20"/>
                  </a:cubicBezTo>
                  <a:cubicBezTo>
                    <a:pt x="720" y="7"/>
                    <a:pt x="674" y="0"/>
                    <a:pt x="629"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 name="Google Shape;165;p3"/>
            <p:cNvSpPr/>
            <p:nvPr/>
          </p:nvSpPr>
          <p:spPr>
            <a:xfrm>
              <a:off x="3402638" y="1149975"/>
              <a:ext cx="35425" cy="27425"/>
            </a:xfrm>
            <a:custGeom>
              <a:avLst/>
              <a:gdLst/>
              <a:ahLst/>
              <a:cxnLst/>
              <a:rect l="l" t="t" r="r" b="b"/>
              <a:pathLst>
                <a:path w="1417" h="1097" extrusionOk="0">
                  <a:moveTo>
                    <a:pt x="345" y="0"/>
                  </a:moveTo>
                  <a:cubicBezTo>
                    <a:pt x="133" y="0"/>
                    <a:pt x="1" y="110"/>
                    <a:pt x="116" y="454"/>
                  </a:cubicBezTo>
                  <a:cubicBezTo>
                    <a:pt x="238" y="789"/>
                    <a:pt x="582" y="1097"/>
                    <a:pt x="920" y="1097"/>
                  </a:cubicBezTo>
                  <a:cubicBezTo>
                    <a:pt x="952" y="1097"/>
                    <a:pt x="984" y="1094"/>
                    <a:pt x="1016" y="1088"/>
                  </a:cubicBezTo>
                  <a:cubicBezTo>
                    <a:pt x="1216" y="1055"/>
                    <a:pt x="1350" y="921"/>
                    <a:pt x="1383" y="755"/>
                  </a:cubicBezTo>
                  <a:cubicBezTo>
                    <a:pt x="1417" y="588"/>
                    <a:pt x="1383" y="388"/>
                    <a:pt x="1216" y="288"/>
                  </a:cubicBezTo>
                  <a:cubicBezTo>
                    <a:pt x="1045" y="193"/>
                    <a:pt x="625" y="0"/>
                    <a:pt x="345"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 name="Google Shape;166;p3"/>
            <p:cNvSpPr/>
            <p:nvPr/>
          </p:nvSpPr>
          <p:spPr>
            <a:xfrm>
              <a:off x="3360488" y="1195775"/>
              <a:ext cx="23375" cy="21750"/>
            </a:xfrm>
            <a:custGeom>
              <a:avLst/>
              <a:gdLst/>
              <a:ahLst/>
              <a:cxnLst/>
              <a:rect l="l" t="t" r="r" b="b"/>
              <a:pathLst>
                <a:path w="935" h="870" extrusionOk="0">
                  <a:moveTo>
                    <a:pt x="406" y="0"/>
                  </a:moveTo>
                  <a:cubicBezTo>
                    <a:pt x="335" y="0"/>
                    <a:pt x="263" y="19"/>
                    <a:pt x="201" y="57"/>
                  </a:cubicBezTo>
                  <a:cubicBezTo>
                    <a:pt x="34" y="157"/>
                    <a:pt x="0" y="357"/>
                    <a:pt x="67" y="557"/>
                  </a:cubicBezTo>
                  <a:cubicBezTo>
                    <a:pt x="67" y="590"/>
                    <a:pt x="67" y="624"/>
                    <a:pt x="100" y="657"/>
                  </a:cubicBezTo>
                  <a:cubicBezTo>
                    <a:pt x="147" y="795"/>
                    <a:pt x="304" y="870"/>
                    <a:pt x="463" y="870"/>
                  </a:cubicBezTo>
                  <a:cubicBezTo>
                    <a:pt x="534" y="870"/>
                    <a:pt x="606" y="855"/>
                    <a:pt x="668" y="824"/>
                  </a:cubicBezTo>
                  <a:cubicBezTo>
                    <a:pt x="868" y="690"/>
                    <a:pt x="934" y="424"/>
                    <a:pt x="768" y="223"/>
                  </a:cubicBezTo>
                  <a:cubicBezTo>
                    <a:pt x="768" y="190"/>
                    <a:pt x="734" y="157"/>
                    <a:pt x="701" y="157"/>
                  </a:cubicBezTo>
                  <a:cubicBezTo>
                    <a:pt x="638" y="53"/>
                    <a:pt x="524" y="0"/>
                    <a:pt x="406"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 name="Google Shape;167;p3"/>
            <p:cNvSpPr/>
            <p:nvPr/>
          </p:nvSpPr>
          <p:spPr>
            <a:xfrm>
              <a:off x="3290438" y="1217350"/>
              <a:ext cx="24200" cy="21875"/>
            </a:xfrm>
            <a:custGeom>
              <a:avLst/>
              <a:gdLst/>
              <a:ahLst/>
              <a:cxnLst/>
              <a:rect l="l" t="t" r="r" b="b"/>
              <a:pathLst>
                <a:path w="968" h="875" extrusionOk="0">
                  <a:moveTo>
                    <a:pt x="451" y="1"/>
                  </a:moveTo>
                  <a:cubicBezTo>
                    <a:pt x="246" y="1"/>
                    <a:pt x="84" y="169"/>
                    <a:pt x="34" y="395"/>
                  </a:cubicBezTo>
                  <a:cubicBezTo>
                    <a:pt x="34" y="395"/>
                    <a:pt x="34" y="395"/>
                    <a:pt x="34" y="428"/>
                  </a:cubicBezTo>
                  <a:cubicBezTo>
                    <a:pt x="0" y="561"/>
                    <a:pt x="134" y="761"/>
                    <a:pt x="234" y="828"/>
                  </a:cubicBezTo>
                  <a:cubicBezTo>
                    <a:pt x="309" y="858"/>
                    <a:pt x="384" y="875"/>
                    <a:pt x="456" y="875"/>
                  </a:cubicBezTo>
                  <a:cubicBezTo>
                    <a:pt x="544" y="875"/>
                    <a:pt x="627" y="850"/>
                    <a:pt x="701" y="795"/>
                  </a:cubicBezTo>
                  <a:cubicBezTo>
                    <a:pt x="701" y="761"/>
                    <a:pt x="734" y="761"/>
                    <a:pt x="734" y="761"/>
                  </a:cubicBezTo>
                  <a:cubicBezTo>
                    <a:pt x="968" y="561"/>
                    <a:pt x="934" y="194"/>
                    <a:pt x="668" y="61"/>
                  </a:cubicBezTo>
                  <a:cubicBezTo>
                    <a:pt x="592" y="19"/>
                    <a:pt x="520" y="1"/>
                    <a:pt x="45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 name="Google Shape;168;p3"/>
            <p:cNvSpPr/>
            <p:nvPr/>
          </p:nvSpPr>
          <p:spPr>
            <a:xfrm>
              <a:off x="2332263" y="1238050"/>
              <a:ext cx="851450" cy="444500"/>
            </a:xfrm>
            <a:custGeom>
              <a:avLst/>
              <a:gdLst/>
              <a:ahLst/>
              <a:cxnLst/>
              <a:rect l="l" t="t" r="r" b="b"/>
              <a:pathLst>
                <a:path w="34058" h="17780" extrusionOk="0">
                  <a:moveTo>
                    <a:pt x="17012" y="0"/>
                  </a:moveTo>
                  <a:cubicBezTo>
                    <a:pt x="7639" y="0"/>
                    <a:pt x="0" y="3970"/>
                    <a:pt x="0" y="8873"/>
                  </a:cubicBezTo>
                  <a:cubicBezTo>
                    <a:pt x="0" y="13810"/>
                    <a:pt x="7639" y="17780"/>
                    <a:pt x="17012" y="17780"/>
                  </a:cubicBezTo>
                  <a:cubicBezTo>
                    <a:pt x="26419" y="17780"/>
                    <a:pt x="34058" y="13810"/>
                    <a:pt x="34058" y="8873"/>
                  </a:cubicBezTo>
                  <a:cubicBezTo>
                    <a:pt x="34058" y="3970"/>
                    <a:pt x="26419" y="0"/>
                    <a:pt x="17012"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69" name="Google Shape;169;p3"/>
          <p:cNvGrpSpPr/>
          <p:nvPr/>
        </p:nvGrpSpPr>
        <p:grpSpPr>
          <a:xfrm>
            <a:off x="8106774" y="56393"/>
            <a:ext cx="1237008" cy="837880"/>
            <a:chOff x="7954374" y="56393"/>
            <a:chExt cx="1237008" cy="837880"/>
          </a:xfrm>
        </p:grpSpPr>
        <p:sp>
          <p:nvSpPr>
            <p:cNvPr id="170" name="Google Shape;170;p3"/>
            <p:cNvSpPr/>
            <p:nvPr/>
          </p:nvSpPr>
          <p:spPr>
            <a:xfrm rot="1846143" flipH="1">
              <a:off x="8271386" y="409470"/>
              <a:ext cx="166543" cy="94873"/>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 name="Google Shape;171;p3"/>
            <p:cNvSpPr/>
            <p:nvPr/>
          </p:nvSpPr>
          <p:spPr>
            <a:xfrm rot="-2147587" flipH="1">
              <a:off x="8767528" y="743032"/>
              <a:ext cx="156448" cy="116481"/>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 name="Google Shape;172;p3"/>
            <p:cNvSpPr/>
            <p:nvPr/>
          </p:nvSpPr>
          <p:spPr>
            <a:xfrm rot="-344649" flipH="1">
              <a:off x="8982370" y="734222"/>
              <a:ext cx="203823" cy="116061"/>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 name="Google Shape;173;p3"/>
            <p:cNvSpPr/>
            <p:nvPr/>
          </p:nvSpPr>
          <p:spPr>
            <a:xfrm rot="-169023" flipH="1">
              <a:off x="8130979" y="201279"/>
              <a:ext cx="189229" cy="7087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 name="Google Shape;174;p3"/>
            <p:cNvSpPr/>
            <p:nvPr/>
          </p:nvSpPr>
          <p:spPr>
            <a:xfrm rot="-3388259" flipH="1">
              <a:off x="7957424" y="89906"/>
              <a:ext cx="118401" cy="70974"/>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 name="Google Shape;175;p3"/>
            <p:cNvSpPr/>
            <p:nvPr/>
          </p:nvSpPr>
          <p:spPr>
            <a:xfrm rot="2280138" flipH="1">
              <a:off x="8490934" y="298869"/>
              <a:ext cx="118403" cy="71173"/>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 name="Google Shape;176;p3"/>
            <p:cNvSpPr/>
            <p:nvPr/>
          </p:nvSpPr>
          <p:spPr>
            <a:xfrm rot="683719" flipH="1">
              <a:off x="8807702" y="342193"/>
              <a:ext cx="118435" cy="71014"/>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 name="Google Shape;177;p3"/>
            <p:cNvSpPr/>
            <p:nvPr/>
          </p:nvSpPr>
          <p:spPr>
            <a:xfrm flipH="1">
              <a:off x="8639879" y="535230"/>
              <a:ext cx="204000" cy="62101"/>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 name="Google Shape;178;p3"/>
            <p:cNvSpPr/>
            <p:nvPr/>
          </p:nvSpPr>
          <p:spPr>
            <a:xfrm rot="-344649" flipH="1">
              <a:off x="8623995" y="101459"/>
              <a:ext cx="203823" cy="116061"/>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79" name="Google Shape;179;p3"/>
          <p:cNvSpPr/>
          <p:nvPr/>
        </p:nvSpPr>
        <p:spPr>
          <a:xfrm rot="1194028">
            <a:off x="5913375" y="-39246"/>
            <a:ext cx="3891776" cy="1869013"/>
          </a:xfrm>
          <a:custGeom>
            <a:avLst/>
            <a:gdLst/>
            <a:ahLst/>
            <a:cxnLst/>
            <a:rect l="l" t="t" r="r" b="b"/>
            <a:pathLst>
              <a:path w="122234" h="59302" extrusionOk="0">
                <a:moveTo>
                  <a:pt x="0" y="0"/>
                </a:moveTo>
                <a:cubicBezTo>
                  <a:pt x="2219" y="3631"/>
                  <a:pt x="2823" y="20305"/>
                  <a:pt x="13312" y="21784"/>
                </a:cubicBezTo>
                <a:cubicBezTo>
                  <a:pt x="23801" y="23263"/>
                  <a:pt x="44778" y="2622"/>
                  <a:pt x="62932" y="8875"/>
                </a:cubicBezTo>
                <a:cubicBezTo>
                  <a:pt x="81086" y="15128"/>
                  <a:pt x="112350" y="50898"/>
                  <a:pt x="122234" y="59302"/>
                </a:cubicBezTo>
              </a:path>
            </a:pathLst>
          </a:custGeom>
          <a:noFill/>
          <a:ln w="19050" cap="flat" cmpd="sng">
            <a:solidFill>
              <a:schemeClr val="lt1"/>
            </a:solidFill>
            <a:prstDash val="solid"/>
            <a:round/>
            <a:headEnd type="none" w="med" len="med"/>
            <a:tailEnd type="none" w="med" len="med"/>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matchingName="Title and two columns">
  <p:cSld name="TITLE_AND_TWO_COLUMNS">
    <p:spTree>
      <p:nvGrpSpPr>
        <p:cNvPr id="1" name="Shape 242"/>
        <p:cNvGrpSpPr/>
        <p:nvPr/>
      </p:nvGrpSpPr>
      <p:grpSpPr>
        <a:xfrm>
          <a:off x="0" y="0"/>
          <a:ext cx="0" cy="0"/>
          <a:chOff x="0" y="0"/>
          <a:chExt cx="0" cy="0"/>
        </a:xfrm>
      </p:grpSpPr>
      <p:sp>
        <p:nvSpPr>
          <p:cNvPr id="243" name="Google Shape;243;p5"/>
          <p:cNvSpPr txBox="1">
            <a:spLocks noGrp="1"/>
          </p:cNvSpPr>
          <p:nvPr>
            <p:ph type="title"/>
          </p:nvPr>
        </p:nvSpPr>
        <p:spPr>
          <a:xfrm>
            <a:off x="1170150" y="548650"/>
            <a:ext cx="6803700" cy="2925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44" name="Google Shape;244;p5"/>
          <p:cNvSpPr txBox="1">
            <a:spLocks noGrp="1"/>
          </p:cNvSpPr>
          <p:nvPr>
            <p:ph type="subTitle" idx="1"/>
          </p:nvPr>
        </p:nvSpPr>
        <p:spPr>
          <a:xfrm>
            <a:off x="1721216" y="1780291"/>
            <a:ext cx="2479500" cy="179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1600"/>
              <a:buFont typeface="Alef" panose="00000500000000000000"/>
              <a:buNone/>
              <a:defRPr sz="2000">
                <a:latin typeface="Catamaran Black"/>
                <a:ea typeface="Catamaran Black"/>
                <a:cs typeface="Catamaran Black"/>
                <a:sym typeface="Catamaran Black"/>
              </a:defRPr>
            </a:lvl1pPr>
            <a:lvl2pPr lvl="1" rtl="0">
              <a:spcBef>
                <a:spcPts val="0"/>
              </a:spcBef>
              <a:spcAft>
                <a:spcPts val="0"/>
              </a:spcAft>
              <a:buClr>
                <a:schemeClr val="accent5"/>
              </a:buClr>
              <a:buSzPts val="1600"/>
              <a:buFont typeface="Alef" panose="00000500000000000000"/>
              <a:buNone/>
              <a:defRPr b="1">
                <a:solidFill>
                  <a:schemeClr val="accent5"/>
                </a:solidFill>
                <a:latin typeface="Alef" panose="00000500000000000000"/>
                <a:ea typeface="Alef" panose="00000500000000000000"/>
                <a:cs typeface="Alef" panose="00000500000000000000"/>
                <a:sym typeface="Alef" panose="00000500000000000000"/>
              </a:defRPr>
            </a:lvl2pPr>
            <a:lvl3pPr lvl="2" rtl="0">
              <a:spcBef>
                <a:spcPts val="0"/>
              </a:spcBef>
              <a:spcAft>
                <a:spcPts val="0"/>
              </a:spcAft>
              <a:buClr>
                <a:schemeClr val="accent5"/>
              </a:buClr>
              <a:buSzPts val="1600"/>
              <a:buFont typeface="Alef" panose="00000500000000000000"/>
              <a:buNone/>
              <a:defRPr b="1">
                <a:solidFill>
                  <a:schemeClr val="accent5"/>
                </a:solidFill>
                <a:latin typeface="Alef" panose="00000500000000000000"/>
                <a:ea typeface="Alef" panose="00000500000000000000"/>
                <a:cs typeface="Alef" panose="00000500000000000000"/>
                <a:sym typeface="Alef" panose="00000500000000000000"/>
              </a:defRPr>
            </a:lvl3pPr>
            <a:lvl4pPr lvl="3" rtl="0">
              <a:spcBef>
                <a:spcPts val="0"/>
              </a:spcBef>
              <a:spcAft>
                <a:spcPts val="0"/>
              </a:spcAft>
              <a:buClr>
                <a:schemeClr val="accent5"/>
              </a:buClr>
              <a:buSzPts val="1600"/>
              <a:buFont typeface="Alef" panose="00000500000000000000"/>
              <a:buNone/>
              <a:defRPr b="1">
                <a:solidFill>
                  <a:schemeClr val="accent5"/>
                </a:solidFill>
                <a:latin typeface="Alef" panose="00000500000000000000"/>
                <a:ea typeface="Alef" panose="00000500000000000000"/>
                <a:cs typeface="Alef" panose="00000500000000000000"/>
                <a:sym typeface="Alef" panose="00000500000000000000"/>
              </a:defRPr>
            </a:lvl4pPr>
            <a:lvl5pPr lvl="4" rtl="0">
              <a:spcBef>
                <a:spcPts val="0"/>
              </a:spcBef>
              <a:spcAft>
                <a:spcPts val="0"/>
              </a:spcAft>
              <a:buClr>
                <a:schemeClr val="accent5"/>
              </a:buClr>
              <a:buSzPts val="1600"/>
              <a:buFont typeface="Alef" panose="00000500000000000000"/>
              <a:buNone/>
              <a:defRPr b="1">
                <a:solidFill>
                  <a:schemeClr val="accent5"/>
                </a:solidFill>
                <a:latin typeface="Alef" panose="00000500000000000000"/>
                <a:ea typeface="Alef" panose="00000500000000000000"/>
                <a:cs typeface="Alef" panose="00000500000000000000"/>
                <a:sym typeface="Alef" panose="00000500000000000000"/>
              </a:defRPr>
            </a:lvl5pPr>
            <a:lvl6pPr lvl="5" rtl="0">
              <a:spcBef>
                <a:spcPts val="0"/>
              </a:spcBef>
              <a:spcAft>
                <a:spcPts val="0"/>
              </a:spcAft>
              <a:buClr>
                <a:schemeClr val="accent5"/>
              </a:buClr>
              <a:buSzPts val="1600"/>
              <a:buFont typeface="Alef" panose="00000500000000000000"/>
              <a:buNone/>
              <a:defRPr b="1">
                <a:solidFill>
                  <a:schemeClr val="accent5"/>
                </a:solidFill>
                <a:latin typeface="Alef" panose="00000500000000000000"/>
                <a:ea typeface="Alef" panose="00000500000000000000"/>
                <a:cs typeface="Alef" panose="00000500000000000000"/>
                <a:sym typeface="Alef" panose="00000500000000000000"/>
              </a:defRPr>
            </a:lvl6pPr>
            <a:lvl7pPr lvl="6" rtl="0">
              <a:spcBef>
                <a:spcPts val="0"/>
              </a:spcBef>
              <a:spcAft>
                <a:spcPts val="0"/>
              </a:spcAft>
              <a:buClr>
                <a:schemeClr val="accent5"/>
              </a:buClr>
              <a:buSzPts val="1600"/>
              <a:buFont typeface="Alef" panose="00000500000000000000"/>
              <a:buNone/>
              <a:defRPr b="1">
                <a:solidFill>
                  <a:schemeClr val="accent5"/>
                </a:solidFill>
                <a:latin typeface="Alef" panose="00000500000000000000"/>
                <a:ea typeface="Alef" panose="00000500000000000000"/>
                <a:cs typeface="Alef" panose="00000500000000000000"/>
                <a:sym typeface="Alef" panose="00000500000000000000"/>
              </a:defRPr>
            </a:lvl7pPr>
            <a:lvl8pPr lvl="7" rtl="0">
              <a:spcBef>
                <a:spcPts val="0"/>
              </a:spcBef>
              <a:spcAft>
                <a:spcPts val="0"/>
              </a:spcAft>
              <a:buClr>
                <a:schemeClr val="accent5"/>
              </a:buClr>
              <a:buSzPts val="1600"/>
              <a:buFont typeface="Alef" panose="00000500000000000000"/>
              <a:buNone/>
              <a:defRPr b="1">
                <a:solidFill>
                  <a:schemeClr val="accent5"/>
                </a:solidFill>
                <a:latin typeface="Alef" panose="00000500000000000000"/>
                <a:ea typeface="Alef" panose="00000500000000000000"/>
                <a:cs typeface="Alef" panose="00000500000000000000"/>
                <a:sym typeface="Alef" panose="00000500000000000000"/>
              </a:defRPr>
            </a:lvl8pPr>
            <a:lvl9pPr lvl="8" rtl="0">
              <a:spcBef>
                <a:spcPts val="0"/>
              </a:spcBef>
              <a:spcAft>
                <a:spcPts val="0"/>
              </a:spcAft>
              <a:buClr>
                <a:schemeClr val="accent5"/>
              </a:buClr>
              <a:buSzPts val="1600"/>
              <a:buFont typeface="Alef" panose="00000500000000000000"/>
              <a:buNone/>
              <a:defRPr b="1">
                <a:solidFill>
                  <a:schemeClr val="accent5"/>
                </a:solidFill>
                <a:latin typeface="Alef" panose="00000500000000000000"/>
                <a:ea typeface="Alef" panose="00000500000000000000"/>
                <a:cs typeface="Alef" panose="00000500000000000000"/>
                <a:sym typeface="Alef" panose="00000500000000000000"/>
              </a:defRPr>
            </a:lvl9pPr>
          </a:lstStyle>
          <a:p/>
        </p:txBody>
      </p:sp>
      <p:sp>
        <p:nvSpPr>
          <p:cNvPr id="245" name="Google Shape;245;p5"/>
          <p:cNvSpPr txBox="1">
            <a:spLocks noGrp="1"/>
          </p:cNvSpPr>
          <p:nvPr>
            <p:ph type="subTitle" idx="2"/>
          </p:nvPr>
        </p:nvSpPr>
        <p:spPr>
          <a:xfrm>
            <a:off x="4949954" y="1780291"/>
            <a:ext cx="2473800" cy="179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1600"/>
              <a:buFont typeface="Alef" panose="00000500000000000000"/>
              <a:buNone/>
              <a:defRPr sz="2000">
                <a:latin typeface="Catamaran Black"/>
                <a:ea typeface="Catamaran Black"/>
                <a:cs typeface="Catamaran Black"/>
                <a:sym typeface="Catamaran Black"/>
              </a:defRPr>
            </a:lvl1pPr>
            <a:lvl2pPr lvl="1" rtl="0">
              <a:spcBef>
                <a:spcPts val="0"/>
              </a:spcBef>
              <a:spcAft>
                <a:spcPts val="0"/>
              </a:spcAft>
              <a:buClr>
                <a:schemeClr val="accent5"/>
              </a:buClr>
              <a:buSzPts val="1600"/>
              <a:buFont typeface="Alef" panose="00000500000000000000"/>
              <a:buNone/>
              <a:defRPr b="1">
                <a:solidFill>
                  <a:schemeClr val="accent5"/>
                </a:solidFill>
                <a:latin typeface="Alef" panose="00000500000000000000"/>
                <a:ea typeface="Alef" panose="00000500000000000000"/>
                <a:cs typeface="Alef" panose="00000500000000000000"/>
                <a:sym typeface="Alef" panose="00000500000000000000"/>
              </a:defRPr>
            </a:lvl2pPr>
            <a:lvl3pPr lvl="2" rtl="0">
              <a:spcBef>
                <a:spcPts val="0"/>
              </a:spcBef>
              <a:spcAft>
                <a:spcPts val="0"/>
              </a:spcAft>
              <a:buClr>
                <a:schemeClr val="accent5"/>
              </a:buClr>
              <a:buSzPts val="1600"/>
              <a:buFont typeface="Alef" panose="00000500000000000000"/>
              <a:buNone/>
              <a:defRPr b="1">
                <a:solidFill>
                  <a:schemeClr val="accent5"/>
                </a:solidFill>
                <a:latin typeface="Alef" panose="00000500000000000000"/>
                <a:ea typeface="Alef" panose="00000500000000000000"/>
                <a:cs typeface="Alef" panose="00000500000000000000"/>
                <a:sym typeface="Alef" panose="00000500000000000000"/>
              </a:defRPr>
            </a:lvl3pPr>
            <a:lvl4pPr lvl="3" rtl="0">
              <a:spcBef>
                <a:spcPts val="0"/>
              </a:spcBef>
              <a:spcAft>
                <a:spcPts val="0"/>
              </a:spcAft>
              <a:buClr>
                <a:schemeClr val="accent5"/>
              </a:buClr>
              <a:buSzPts val="1600"/>
              <a:buFont typeface="Alef" panose="00000500000000000000"/>
              <a:buNone/>
              <a:defRPr b="1">
                <a:solidFill>
                  <a:schemeClr val="accent5"/>
                </a:solidFill>
                <a:latin typeface="Alef" panose="00000500000000000000"/>
                <a:ea typeface="Alef" panose="00000500000000000000"/>
                <a:cs typeface="Alef" panose="00000500000000000000"/>
                <a:sym typeface="Alef" panose="00000500000000000000"/>
              </a:defRPr>
            </a:lvl4pPr>
            <a:lvl5pPr lvl="4" rtl="0">
              <a:spcBef>
                <a:spcPts val="0"/>
              </a:spcBef>
              <a:spcAft>
                <a:spcPts val="0"/>
              </a:spcAft>
              <a:buClr>
                <a:schemeClr val="accent5"/>
              </a:buClr>
              <a:buSzPts val="1600"/>
              <a:buFont typeface="Alef" panose="00000500000000000000"/>
              <a:buNone/>
              <a:defRPr b="1">
                <a:solidFill>
                  <a:schemeClr val="accent5"/>
                </a:solidFill>
                <a:latin typeface="Alef" panose="00000500000000000000"/>
                <a:ea typeface="Alef" panose="00000500000000000000"/>
                <a:cs typeface="Alef" panose="00000500000000000000"/>
                <a:sym typeface="Alef" panose="00000500000000000000"/>
              </a:defRPr>
            </a:lvl5pPr>
            <a:lvl6pPr lvl="5" rtl="0">
              <a:spcBef>
                <a:spcPts val="0"/>
              </a:spcBef>
              <a:spcAft>
                <a:spcPts val="0"/>
              </a:spcAft>
              <a:buClr>
                <a:schemeClr val="accent5"/>
              </a:buClr>
              <a:buSzPts val="1600"/>
              <a:buFont typeface="Alef" panose="00000500000000000000"/>
              <a:buNone/>
              <a:defRPr b="1">
                <a:solidFill>
                  <a:schemeClr val="accent5"/>
                </a:solidFill>
                <a:latin typeface="Alef" panose="00000500000000000000"/>
                <a:ea typeface="Alef" panose="00000500000000000000"/>
                <a:cs typeface="Alef" panose="00000500000000000000"/>
                <a:sym typeface="Alef" panose="00000500000000000000"/>
              </a:defRPr>
            </a:lvl6pPr>
            <a:lvl7pPr lvl="6" rtl="0">
              <a:spcBef>
                <a:spcPts val="0"/>
              </a:spcBef>
              <a:spcAft>
                <a:spcPts val="0"/>
              </a:spcAft>
              <a:buClr>
                <a:schemeClr val="accent5"/>
              </a:buClr>
              <a:buSzPts val="1600"/>
              <a:buFont typeface="Alef" panose="00000500000000000000"/>
              <a:buNone/>
              <a:defRPr b="1">
                <a:solidFill>
                  <a:schemeClr val="accent5"/>
                </a:solidFill>
                <a:latin typeface="Alef" panose="00000500000000000000"/>
                <a:ea typeface="Alef" panose="00000500000000000000"/>
                <a:cs typeface="Alef" panose="00000500000000000000"/>
                <a:sym typeface="Alef" panose="00000500000000000000"/>
              </a:defRPr>
            </a:lvl7pPr>
            <a:lvl8pPr lvl="7" rtl="0">
              <a:spcBef>
                <a:spcPts val="0"/>
              </a:spcBef>
              <a:spcAft>
                <a:spcPts val="0"/>
              </a:spcAft>
              <a:buClr>
                <a:schemeClr val="accent5"/>
              </a:buClr>
              <a:buSzPts val="1600"/>
              <a:buFont typeface="Alef" panose="00000500000000000000"/>
              <a:buNone/>
              <a:defRPr b="1">
                <a:solidFill>
                  <a:schemeClr val="accent5"/>
                </a:solidFill>
                <a:latin typeface="Alef" panose="00000500000000000000"/>
                <a:ea typeface="Alef" panose="00000500000000000000"/>
                <a:cs typeface="Alef" panose="00000500000000000000"/>
                <a:sym typeface="Alef" panose="00000500000000000000"/>
              </a:defRPr>
            </a:lvl8pPr>
            <a:lvl9pPr lvl="8" rtl="0">
              <a:spcBef>
                <a:spcPts val="0"/>
              </a:spcBef>
              <a:spcAft>
                <a:spcPts val="0"/>
              </a:spcAft>
              <a:buClr>
                <a:schemeClr val="accent5"/>
              </a:buClr>
              <a:buSzPts val="1600"/>
              <a:buFont typeface="Alef" panose="00000500000000000000"/>
              <a:buNone/>
              <a:defRPr b="1">
                <a:solidFill>
                  <a:schemeClr val="accent5"/>
                </a:solidFill>
                <a:latin typeface="Alef" panose="00000500000000000000"/>
                <a:ea typeface="Alef" panose="00000500000000000000"/>
                <a:cs typeface="Alef" panose="00000500000000000000"/>
                <a:sym typeface="Alef" panose="00000500000000000000"/>
              </a:defRPr>
            </a:lvl9pPr>
          </a:lstStyle>
          <a:p/>
        </p:txBody>
      </p:sp>
      <p:sp>
        <p:nvSpPr>
          <p:cNvPr id="246" name="Google Shape;246;p5"/>
          <p:cNvSpPr txBox="1">
            <a:spLocks noGrp="1"/>
          </p:cNvSpPr>
          <p:nvPr>
            <p:ph type="subTitle" idx="3"/>
          </p:nvPr>
        </p:nvSpPr>
        <p:spPr>
          <a:xfrm>
            <a:off x="1722666" y="2078700"/>
            <a:ext cx="2476800" cy="61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1400">
                <a:solidFill>
                  <a:schemeClr val="accent3"/>
                </a:solidFill>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p:txBody>
      </p:sp>
      <p:sp>
        <p:nvSpPr>
          <p:cNvPr id="247" name="Google Shape;247;p5"/>
          <p:cNvSpPr txBox="1">
            <a:spLocks noGrp="1"/>
          </p:cNvSpPr>
          <p:nvPr>
            <p:ph type="subTitle" idx="4"/>
          </p:nvPr>
        </p:nvSpPr>
        <p:spPr>
          <a:xfrm>
            <a:off x="4948513" y="2080647"/>
            <a:ext cx="2476800" cy="61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1400">
                <a:solidFill>
                  <a:schemeClr val="accent3"/>
                </a:solidFill>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p:txBody>
      </p:sp>
      <p:grpSp>
        <p:nvGrpSpPr>
          <p:cNvPr id="248" name="Google Shape;248;p5"/>
          <p:cNvGrpSpPr/>
          <p:nvPr/>
        </p:nvGrpSpPr>
        <p:grpSpPr>
          <a:xfrm rot="-885699">
            <a:off x="8035636" y="579783"/>
            <a:ext cx="1684560" cy="782730"/>
            <a:chOff x="1884850" y="3105525"/>
            <a:chExt cx="1684550" cy="782725"/>
          </a:xfrm>
        </p:grpSpPr>
        <p:sp>
          <p:nvSpPr>
            <p:cNvPr id="249" name="Google Shape;249;p5"/>
            <p:cNvSpPr/>
            <p:nvPr/>
          </p:nvSpPr>
          <p:spPr>
            <a:xfrm>
              <a:off x="1884850" y="3345325"/>
              <a:ext cx="1005750" cy="542925"/>
            </a:xfrm>
            <a:custGeom>
              <a:avLst/>
              <a:gdLst/>
              <a:ahLst/>
              <a:cxnLst/>
              <a:rect l="l" t="t" r="r" b="b"/>
              <a:pathLst>
                <a:path w="40230" h="21717" extrusionOk="0">
                  <a:moveTo>
                    <a:pt x="20115" y="1"/>
                  </a:moveTo>
                  <a:cubicBezTo>
                    <a:pt x="10742" y="1"/>
                    <a:pt x="2869" y="3470"/>
                    <a:pt x="634" y="8140"/>
                  </a:cubicBezTo>
                  <a:lnTo>
                    <a:pt x="1" y="8140"/>
                  </a:lnTo>
                  <a:lnTo>
                    <a:pt x="1" y="10842"/>
                  </a:lnTo>
                  <a:cubicBezTo>
                    <a:pt x="1" y="16846"/>
                    <a:pt x="9007" y="21717"/>
                    <a:pt x="20115" y="21717"/>
                  </a:cubicBezTo>
                  <a:cubicBezTo>
                    <a:pt x="31223" y="21717"/>
                    <a:pt x="40229" y="16846"/>
                    <a:pt x="40229" y="10842"/>
                  </a:cubicBezTo>
                  <a:lnTo>
                    <a:pt x="40229" y="8140"/>
                  </a:lnTo>
                  <a:lnTo>
                    <a:pt x="39595" y="8140"/>
                  </a:lnTo>
                  <a:cubicBezTo>
                    <a:pt x="37361" y="3470"/>
                    <a:pt x="29488" y="1"/>
                    <a:pt x="20115"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 name="Google Shape;250;p5"/>
            <p:cNvSpPr/>
            <p:nvPr/>
          </p:nvSpPr>
          <p:spPr>
            <a:xfrm>
              <a:off x="1884850" y="3280300"/>
              <a:ext cx="1005750" cy="542900"/>
            </a:xfrm>
            <a:custGeom>
              <a:avLst/>
              <a:gdLst/>
              <a:ahLst/>
              <a:cxnLst/>
              <a:rect l="l" t="t" r="r" b="b"/>
              <a:pathLst>
                <a:path w="40230" h="21716" extrusionOk="0">
                  <a:moveTo>
                    <a:pt x="20115" y="0"/>
                  </a:moveTo>
                  <a:cubicBezTo>
                    <a:pt x="9007" y="0"/>
                    <a:pt x="1" y="4870"/>
                    <a:pt x="1" y="10875"/>
                  </a:cubicBezTo>
                  <a:cubicBezTo>
                    <a:pt x="1" y="16846"/>
                    <a:pt x="9007" y="21716"/>
                    <a:pt x="20115" y="21716"/>
                  </a:cubicBezTo>
                  <a:cubicBezTo>
                    <a:pt x="31223" y="21716"/>
                    <a:pt x="40229" y="16846"/>
                    <a:pt x="40229" y="10875"/>
                  </a:cubicBezTo>
                  <a:cubicBezTo>
                    <a:pt x="40229" y="4870"/>
                    <a:pt x="31223" y="0"/>
                    <a:pt x="20115"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 name="Google Shape;251;p5"/>
            <p:cNvSpPr/>
            <p:nvPr/>
          </p:nvSpPr>
          <p:spPr>
            <a:xfrm>
              <a:off x="1909025" y="3304475"/>
              <a:ext cx="958225" cy="495375"/>
            </a:xfrm>
            <a:custGeom>
              <a:avLst/>
              <a:gdLst/>
              <a:ahLst/>
              <a:cxnLst/>
              <a:rect l="l" t="t" r="r" b="b"/>
              <a:pathLst>
                <a:path w="38329" h="19815" extrusionOk="0">
                  <a:moveTo>
                    <a:pt x="19148" y="367"/>
                  </a:moveTo>
                  <a:cubicBezTo>
                    <a:pt x="29355" y="367"/>
                    <a:pt x="37928" y="4737"/>
                    <a:pt x="37928" y="9908"/>
                  </a:cubicBezTo>
                  <a:cubicBezTo>
                    <a:pt x="37928" y="15078"/>
                    <a:pt x="29322" y="19448"/>
                    <a:pt x="19148" y="19448"/>
                  </a:cubicBezTo>
                  <a:cubicBezTo>
                    <a:pt x="8974" y="19448"/>
                    <a:pt x="368" y="15078"/>
                    <a:pt x="368" y="9908"/>
                  </a:cubicBezTo>
                  <a:cubicBezTo>
                    <a:pt x="368" y="4737"/>
                    <a:pt x="8974" y="367"/>
                    <a:pt x="19148" y="367"/>
                  </a:cubicBezTo>
                  <a:close/>
                  <a:moveTo>
                    <a:pt x="19148" y="0"/>
                  </a:moveTo>
                  <a:cubicBezTo>
                    <a:pt x="8774" y="0"/>
                    <a:pt x="1" y="4537"/>
                    <a:pt x="1" y="9908"/>
                  </a:cubicBezTo>
                  <a:cubicBezTo>
                    <a:pt x="1" y="15278"/>
                    <a:pt x="8774" y="19815"/>
                    <a:pt x="19148" y="19815"/>
                  </a:cubicBezTo>
                  <a:cubicBezTo>
                    <a:pt x="29555" y="19815"/>
                    <a:pt x="38328" y="15278"/>
                    <a:pt x="38328" y="9908"/>
                  </a:cubicBezTo>
                  <a:cubicBezTo>
                    <a:pt x="38328" y="4537"/>
                    <a:pt x="29555" y="0"/>
                    <a:pt x="19148"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 name="Google Shape;252;p5"/>
            <p:cNvSpPr/>
            <p:nvPr/>
          </p:nvSpPr>
          <p:spPr>
            <a:xfrm>
              <a:off x="1971575" y="3336175"/>
              <a:ext cx="832300" cy="431150"/>
            </a:xfrm>
            <a:custGeom>
              <a:avLst/>
              <a:gdLst/>
              <a:ahLst/>
              <a:cxnLst/>
              <a:rect l="l" t="t" r="r" b="b"/>
              <a:pathLst>
                <a:path w="33292" h="17246" extrusionOk="0">
                  <a:moveTo>
                    <a:pt x="16646" y="400"/>
                  </a:moveTo>
                  <a:cubicBezTo>
                    <a:pt x="25452" y="400"/>
                    <a:pt x="32924" y="4170"/>
                    <a:pt x="32924" y="8640"/>
                  </a:cubicBezTo>
                  <a:cubicBezTo>
                    <a:pt x="32924" y="13109"/>
                    <a:pt x="25452" y="16879"/>
                    <a:pt x="16646" y="16879"/>
                  </a:cubicBezTo>
                  <a:cubicBezTo>
                    <a:pt x="7840" y="16879"/>
                    <a:pt x="401" y="13109"/>
                    <a:pt x="401" y="8640"/>
                  </a:cubicBezTo>
                  <a:cubicBezTo>
                    <a:pt x="401" y="4170"/>
                    <a:pt x="7840" y="400"/>
                    <a:pt x="16646" y="400"/>
                  </a:cubicBezTo>
                  <a:close/>
                  <a:moveTo>
                    <a:pt x="16646" y="0"/>
                  </a:moveTo>
                  <a:cubicBezTo>
                    <a:pt x="7639" y="0"/>
                    <a:pt x="1" y="3970"/>
                    <a:pt x="1" y="8640"/>
                  </a:cubicBezTo>
                  <a:cubicBezTo>
                    <a:pt x="1" y="13310"/>
                    <a:pt x="7639" y="17246"/>
                    <a:pt x="16646" y="17246"/>
                  </a:cubicBezTo>
                  <a:cubicBezTo>
                    <a:pt x="25652" y="17246"/>
                    <a:pt x="33291" y="13310"/>
                    <a:pt x="33291" y="8640"/>
                  </a:cubicBezTo>
                  <a:cubicBezTo>
                    <a:pt x="33291" y="3970"/>
                    <a:pt x="25686" y="0"/>
                    <a:pt x="16646"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 name="Google Shape;253;p5"/>
            <p:cNvSpPr/>
            <p:nvPr/>
          </p:nvSpPr>
          <p:spPr>
            <a:xfrm>
              <a:off x="2034950" y="3368675"/>
              <a:ext cx="705525" cy="366125"/>
            </a:xfrm>
            <a:custGeom>
              <a:avLst/>
              <a:gdLst/>
              <a:ahLst/>
              <a:cxnLst/>
              <a:rect l="l" t="t" r="r" b="b"/>
              <a:pathLst>
                <a:path w="28221" h="14645" extrusionOk="0">
                  <a:moveTo>
                    <a:pt x="14111" y="368"/>
                  </a:moveTo>
                  <a:cubicBezTo>
                    <a:pt x="21550" y="368"/>
                    <a:pt x="27854" y="3570"/>
                    <a:pt x="27854" y="7340"/>
                  </a:cubicBezTo>
                  <a:cubicBezTo>
                    <a:pt x="27854" y="11109"/>
                    <a:pt x="21550" y="14278"/>
                    <a:pt x="14111" y="14278"/>
                  </a:cubicBezTo>
                  <a:cubicBezTo>
                    <a:pt x="6672" y="14278"/>
                    <a:pt x="368" y="11109"/>
                    <a:pt x="368" y="7340"/>
                  </a:cubicBezTo>
                  <a:cubicBezTo>
                    <a:pt x="368" y="3570"/>
                    <a:pt x="6672" y="368"/>
                    <a:pt x="14111" y="368"/>
                  </a:cubicBezTo>
                  <a:close/>
                  <a:moveTo>
                    <a:pt x="14111" y="1"/>
                  </a:moveTo>
                  <a:cubicBezTo>
                    <a:pt x="6472" y="1"/>
                    <a:pt x="1" y="3370"/>
                    <a:pt x="1" y="7340"/>
                  </a:cubicBezTo>
                  <a:cubicBezTo>
                    <a:pt x="1" y="11309"/>
                    <a:pt x="6472" y="14645"/>
                    <a:pt x="14111" y="14645"/>
                  </a:cubicBezTo>
                  <a:cubicBezTo>
                    <a:pt x="21750" y="14645"/>
                    <a:pt x="28221" y="11309"/>
                    <a:pt x="28221" y="7340"/>
                  </a:cubicBezTo>
                  <a:cubicBezTo>
                    <a:pt x="28221" y="3370"/>
                    <a:pt x="21750" y="1"/>
                    <a:pt x="14111"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 name="Google Shape;254;p5"/>
            <p:cNvSpPr/>
            <p:nvPr/>
          </p:nvSpPr>
          <p:spPr>
            <a:xfrm>
              <a:off x="2098325" y="3401200"/>
              <a:ext cx="578775" cy="301075"/>
            </a:xfrm>
            <a:custGeom>
              <a:avLst/>
              <a:gdLst/>
              <a:ahLst/>
              <a:cxnLst/>
              <a:rect l="l" t="t" r="r" b="b"/>
              <a:pathLst>
                <a:path w="23151" h="12043" extrusionOk="0">
                  <a:moveTo>
                    <a:pt x="11576" y="368"/>
                  </a:moveTo>
                  <a:cubicBezTo>
                    <a:pt x="17647" y="368"/>
                    <a:pt x="22784" y="2970"/>
                    <a:pt x="22784" y="6039"/>
                  </a:cubicBezTo>
                  <a:cubicBezTo>
                    <a:pt x="22784" y="9107"/>
                    <a:pt x="17647" y="11676"/>
                    <a:pt x="11576" y="11676"/>
                  </a:cubicBezTo>
                  <a:cubicBezTo>
                    <a:pt x="5505" y="11676"/>
                    <a:pt x="368" y="9107"/>
                    <a:pt x="368" y="6039"/>
                  </a:cubicBezTo>
                  <a:cubicBezTo>
                    <a:pt x="368" y="2970"/>
                    <a:pt x="5505" y="368"/>
                    <a:pt x="11576" y="368"/>
                  </a:cubicBezTo>
                  <a:close/>
                  <a:moveTo>
                    <a:pt x="11576" y="1"/>
                  </a:moveTo>
                  <a:cubicBezTo>
                    <a:pt x="5305" y="1"/>
                    <a:pt x="1" y="2770"/>
                    <a:pt x="1" y="6039"/>
                  </a:cubicBezTo>
                  <a:cubicBezTo>
                    <a:pt x="1" y="9308"/>
                    <a:pt x="5305" y="12043"/>
                    <a:pt x="11576" y="12043"/>
                  </a:cubicBezTo>
                  <a:cubicBezTo>
                    <a:pt x="17847" y="12043"/>
                    <a:pt x="23151" y="9308"/>
                    <a:pt x="23151" y="6039"/>
                  </a:cubicBezTo>
                  <a:cubicBezTo>
                    <a:pt x="23151" y="2770"/>
                    <a:pt x="17847" y="1"/>
                    <a:pt x="11576"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 name="Google Shape;255;p5"/>
            <p:cNvSpPr/>
            <p:nvPr/>
          </p:nvSpPr>
          <p:spPr>
            <a:xfrm>
              <a:off x="2161725" y="3433725"/>
              <a:ext cx="452850" cy="236875"/>
            </a:xfrm>
            <a:custGeom>
              <a:avLst/>
              <a:gdLst/>
              <a:ahLst/>
              <a:cxnLst/>
              <a:rect l="l" t="t" r="r" b="b"/>
              <a:pathLst>
                <a:path w="18114" h="9475" extrusionOk="0">
                  <a:moveTo>
                    <a:pt x="9040" y="368"/>
                  </a:moveTo>
                  <a:cubicBezTo>
                    <a:pt x="13743" y="368"/>
                    <a:pt x="17713" y="2369"/>
                    <a:pt x="17713" y="4738"/>
                  </a:cubicBezTo>
                  <a:cubicBezTo>
                    <a:pt x="17713" y="7106"/>
                    <a:pt x="13743" y="9074"/>
                    <a:pt x="9040" y="9074"/>
                  </a:cubicBezTo>
                  <a:cubicBezTo>
                    <a:pt x="4337" y="9074"/>
                    <a:pt x="367" y="7073"/>
                    <a:pt x="367" y="4738"/>
                  </a:cubicBezTo>
                  <a:cubicBezTo>
                    <a:pt x="367" y="2369"/>
                    <a:pt x="4337" y="368"/>
                    <a:pt x="9040" y="368"/>
                  </a:cubicBezTo>
                  <a:close/>
                  <a:moveTo>
                    <a:pt x="9040" y="1"/>
                  </a:moveTo>
                  <a:cubicBezTo>
                    <a:pt x="4136" y="1"/>
                    <a:pt x="0" y="2169"/>
                    <a:pt x="0" y="4738"/>
                  </a:cubicBezTo>
                  <a:cubicBezTo>
                    <a:pt x="0" y="7306"/>
                    <a:pt x="4136" y="9474"/>
                    <a:pt x="9040" y="9474"/>
                  </a:cubicBezTo>
                  <a:cubicBezTo>
                    <a:pt x="13943" y="9474"/>
                    <a:pt x="18113" y="7306"/>
                    <a:pt x="18113" y="4738"/>
                  </a:cubicBezTo>
                  <a:cubicBezTo>
                    <a:pt x="18113" y="2169"/>
                    <a:pt x="13943" y="1"/>
                    <a:pt x="9040"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 name="Google Shape;256;p5"/>
            <p:cNvSpPr/>
            <p:nvPr/>
          </p:nvSpPr>
          <p:spPr>
            <a:xfrm>
              <a:off x="2224250" y="3466250"/>
              <a:ext cx="326925" cy="171825"/>
            </a:xfrm>
            <a:custGeom>
              <a:avLst/>
              <a:gdLst/>
              <a:ahLst/>
              <a:cxnLst/>
              <a:rect l="l" t="t" r="r" b="b"/>
              <a:pathLst>
                <a:path w="13077" h="6873" extrusionOk="0">
                  <a:moveTo>
                    <a:pt x="6539" y="368"/>
                  </a:moveTo>
                  <a:cubicBezTo>
                    <a:pt x="9808" y="368"/>
                    <a:pt x="12710" y="1802"/>
                    <a:pt x="12710" y="3437"/>
                  </a:cubicBezTo>
                  <a:cubicBezTo>
                    <a:pt x="12710" y="5071"/>
                    <a:pt x="9808" y="6472"/>
                    <a:pt x="6539" y="6472"/>
                  </a:cubicBezTo>
                  <a:cubicBezTo>
                    <a:pt x="3270" y="6472"/>
                    <a:pt x="401" y="5071"/>
                    <a:pt x="401" y="3437"/>
                  </a:cubicBezTo>
                  <a:cubicBezTo>
                    <a:pt x="401" y="1802"/>
                    <a:pt x="3270" y="368"/>
                    <a:pt x="6539" y="368"/>
                  </a:cubicBezTo>
                  <a:close/>
                  <a:moveTo>
                    <a:pt x="6539" y="1"/>
                  </a:moveTo>
                  <a:cubicBezTo>
                    <a:pt x="3003" y="1"/>
                    <a:pt x="1" y="1569"/>
                    <a:pt x="1" y="3437"/>
                  </a:cubicBezTo>
                  <a:cubicBezTo>
                    <a:pt x="1" y="5305"/>
                    <a:pt x="3003" y="6872"/>
                    <a:pt x="6539" y="6872"/>
                  </a:cubicBezTo>
                  <a:cubicBezTo>
                    <a:pt x="10075" y="6872"/>
                    <a:pt x="13077" y="5305"/>
                    <a:pt x="13077" y="3437"/>
                  </a:cubicBezTo>
                  <a:cubicBezTo>
                    <a:pt x="13077" y="1569"/>
                    <a:pt x="10075" y="1"/>
                    <a:pt x="6539"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 name="Google Shape;257;p5"/>
            <p:cNvSpPr/>
            <p:nvPr/>
          </p:nvSpPr>
          <p:spPr>
            <a:xfrm>
              <a:off x="2287650" y="3497950"/>
              <a:ext cx="200150" cy="107600"/>
            </a:xfrm>
            <a:custGeom>
              <a:avLst/>
              <a:gdLst/>
              <a:ahLst/>
              <a:cxnLst/>
              <a:rect l="l" t="t" r="r" b="b"/>
              <a:pathLst>
                <a:path w="8006" h="4304" extrusionOk="0">
                  <a:moveTo>
                    <a:pt x="4003" y="401"/>
                  </a:moveTo>
                  <a:cubicBezTo>
                    <a:pt x="5938" y="401"/>
                    <a:pt x="7639" y="1201"/>
                    <a:pt x="7639" y="2169"/>
                  </a:cubicBezTo>
                  <a:cubicBezTo>
                    <a:pt x="7639" y="3103"/>
                    <a:pt x="5938" y="3936"/>
                    <a:pt x="4003" y="3936"/>
                  </a:cubicBezTo>
                  <a:cubicBezTo>
                    <a:pt x="2068" y="3936"/>
                    <a:pt x="367" y="3103"/>
                    <a:pt x="367" y="2169"/>
                  </a:cubicBezTo>
                  <a:cubicBezTo>
                    <a:pt x="367" y="1201"/>
                    <a:pt x="2068" y="401"/>
                    <a:pt x="4003" y="401"/>
                  </a:cubicBezTo>
                  <a:close/>
                  <a:moveTo>
                    <a:pt x="4003" y="0"/>
                  </a:moveTo>
                  <a:cubicBezTo>
                    <a:pt x="1801" y="0"/>
                    <a:pt x="0" y="968"/>
                    <a:pt x="0" y="2169"/>
                  </a:cubicBezTo>
                  <a:cubicBezTo>
                    <a:pt x="0" y="3336"/>
                    <a:pt x="1801" y="4303"/>
                    <a:pt x="4003" y="4303"/>
                  </a:cubicBezTo>
                  <a:cubicBezTo>
                    <a:pt x="6204" y="4303"/>
                    <a:pt x="8006" y="3336"/>
                    <a:pt x="8006" y="2169"/>
                  </a:cubicBezTo>
                  <a:cubicBezTo>
                    <a:pt x="8006" y="968"/>
                    <a:pt x="6204" y="0"/>
                    <a:pt x="4003"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 name="Google Shape;258;p5"/>
            <p:cNvSpPr/>
            <p:nvPr/>
          </p:nvSpPr>
          <p:spPr>
            <a:xfrm>
              <a:off x="2506950" y="3168875"/>
              <a:ext cx="1029100" cy="575700"/>
            </a:xfrm>
            <a:custGeom>
              <a:avLst/>
              <a:gdLst/>
              <a:ahLst/>
              <a:cxnLst/>
              <a:rect l="l" t="t" r="r" b="b"/>
              <a:pathLst>
                <a:path w="41164" h="23028" extrusionOk="0">
                  <a:moveTo>
                    <a:pt x="15438" y="0"/>
                  </a:moveTo>
                  <a:cubicBezTo>
                    <a:pt x="9655" y="0"/>
                    <a:pt x="4857" y="1621"/>
                    <a:pt x="2603" y="4457"/>
                  </a:cubicBezTo>
                  <a:lnTo>
                    <a:pt x="2002" y="4290"/>
                  </a:lnTo>
                  <a:lnTo>
                    <a:pt x="1369" y="6959"/>
                  </a:lnTo>
                  <a:cubicBezTo>
                    <a:pt x="1" y="12796"/>
                    <a:pt x="7673" y="19568"/>
                    <a:pt x="18481" y="22070"/>
                  </a:cubicBezTo>
                  <a:cubicBezTo>
                    <a:pt x="21261" y="22720"/>
                    <a:pt x="23978" y="23028"/>
                    <a:pt x="26503" y="23028"/>
                  </a:cubicBezTo>
                  <a:cubicBezTo>
                    <a:pt x="33824" y="23028"/>
                    <a:pt x="39538" y="20439"/>
                    <a:pt x="40530" y="16099"/>
                  </a:cubicBezTo>
                  <a:lnTo>
                    <a:pt x="41164" y="13430"/>
                  </a:lnTo>
                  <a:lnTo>
                    <a:pt x="40530" y="13297"/>
                  </a:lnTo>
                  <a:cubicBezTo>
                    <a:pt x="39429" y="8226"/>
                    <a:pt x="32558" y="3089"/>
                    <a:pt x="23418" y="955"/>
                  </a:cubicBezTo>
                  <a:cubicBezTo>
                    <a:pt x="20657" y="307"/>
                    <a:pt x="17954" y="0"/>
                    <a:pt x="15438"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 name="Google Shape;259;p5"/>
            <p:cNvSpPr/>
            <p:nvPr/>
          </p:nvSpPr>
          <p:spPr>
            <a:xfrm>
              <a:off x="2521975" y="3105525"/>
              <a:ext cx="1047425" cy="576025"/>
            </a:xfrm>
            <a:custGeom>
              <a:avLst/>
              <a:gdLst/>
              <a:ahLst/>
              <a:cxnLst/>
              <a:rect l="l" t="t" r="r" b="b"/>
              <a:pathLst>
                <a:path w="41897" h="23041" extrusionOk="0">
                  <a:moveTo>
                    <a:pt x="15435" y="1"/>
                  </a:moveTo>
                  <a:cubicBezTo>
                    <a:pt x="8094" y="1"/>
                    <a:pt x="2362" y="2609"/>
                    <a:pt x="1368" y="6958"/>
                  </a:cubicBezTo>
                  <a:cubicBezTo>
                    <a:pt x="0" y="12795"/>
                    <a:pt x="7639" y="19567"/>
                    <a:pt x="18480" y="22102"/>
                  </a:cubicBezTo>
                  <a:cubicBezTo>
                    <a:pt x="21230" y="22739"/>
                    <a:pt x="23920" y="23040"/>
                    <a:pt x="26425" y="23040"/>
                  </a:cubicBezTo>
                  <a:cubicBezTo>
                    <a:pt x="33762" y="23040"/>
                    <a:pt x="39510" y="20450"/>
                    <a:pt x="40529" y="16098"/>
                  </a:cubicBezTo>
                  <a:cubicBezTo>
                    <a:pt x="41897" y="10260"/>
                    <a:pt x="34225" y="3489"/>
                    <a:pt x="23417" y="953"/>
                  </a:cubicBezTo>
                  <a:cubicBezTo>
                    <a:pt x="20652" y="307"/>
                    <a:pt x="17949" y="1"/>
                    <a:pt x="15435"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 name="Google Shape;260;p5"/>
            <p:cNvSpPr/>
            <p:nvPr/>
          </p:nvSpPr>
          <p:spPr>
            <a:xfrm>
              <a:off x="2548650" y="3129975"/>
              <a:ext cx="994075" cy="527825"/>
            </a:xfrm>
            <a:custGeom>
              <a:avLst/>
              <a:gdLst/>
              <a:ahLst/>
              <a:cxnLst/>
              <a:rect l="l" t="t" r="r" b="b"/>
              <a:pathLst>
                <a:path w="39763" h="21113" extrusionOk="0">
                  <a:moveTo>
                    <a:pt x="14372" y="361"/>
                  </a:moveTo>
                  <a:cubicBezTo>
                    <a:pt x="16795" y="361"/>
                    <a:pt x="19402" y="654"/>
                    <a:pt x="22050" y="1276"/>
                  </a:cubicBezTo>
                  <a:cubicBezTo>
                    <a:pt x="31957" y="3578"/>
                    <a:pt x="39362" y="9782"/>
                    <a:pt x="38161" y="14819"/>
                  </a:cubicBezTo>
                  <a:cubicBezTo>
                    <a:pt x="37305" y="18515"/>
                    <a:pt x="32031" y="20738"/>
                    <a:pt x="25371" y="20738"/>
                  </a:cubicBezTo>
                  <a:cubicBezTo>
                    <a:pt x="22953" y="20738"/>
                    <a:pt x="20352" y="20445"/>
                    <a:pt x="17713" y="19823"/>
                  </a:cubicBezTo>
                  <a:cubicBezTo>
                    <a:pt x="7806" y="17521"/>
                    <a:pt x="401" y="11317"/>
                    <a:pt x="1569" y="6280"/>
                  </a:cubicBezTo>
                  <a:cubicBezTo>
                    <a:pt x="2425" y="2585"/>
                    <a:pt x="7699" y="361"/>
                    <a:pt x="14372" y="361"/>
                  </a:cubicBezTo>
                  <a:close/>
                  <a:moveTo>
                    <a:pt x="14452" y="0"/>
                  </a:moveTo>
                  <a:cubicBezTo>
                    <a:pt x="7581" y="0"/>
                    <a:pt x="2114" y="2334"/>
                    <a:pt x="1202" y="6180"/>
                  </a:cubicBezTo>
                  <a:cubicBezTo>
                    <a:pt x="1" y="11417"/>
                    <a:pt x="7506" y="17855"/>
                    <a:pt x="17613" y="20223"/>
                  </a:cubicBezTo>
                  <a:cubicBezTo>
                    <a:pt x="20238" y="20828"/>
                    <a:pt x="22824" y="21112"/>
                    <a:pt x="25237" y="21112"/>
                  </a:cubicBezTo>
                  <a:cubicBezTo>
                    <a:pt x="32149" y="21112"/>
                    <a:pt x="37638" y="18776"/>
                    <a:pt x="38528" y="14919"/>
                  </a:cubicBezTo>
                  <a:cubicBezTo>
                    <a:pt x="39763" y="9682"/>
                    <a:pt x="32257" y="3244"/>
                    <a:pt x="22117" y="909"/>
                  </a:cubicBezTo>
                  <a:cubicBezTo>
                    <a:pt x="19479" y="291"/>
                    <a:pt x="16878" y="0"/>
                    <a:pt x="14452"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 name="Google Shape;261;p5"/>
            <p:cNvSpPr/>
            <p:nvPr/>
          </p:nvSpPr>
          <p:spPr>
            <a:xfrm>
              <a:off x="2613700" y="3164125"/>
              <a:ext cx="863975" cy="459200"/>
            </a:xfrm>
            <a:custGeom>
              <a:avLst/>
              <a:gdLst/>
              <a:ahLst/>
              <a:cxnLst/>
              <a:rect l="l" t="t" r="r" b="b"/>
              <a:pathLst>
                <a:path w="34559" h="18368" extrusionOk="0">
                  <a:moveTo>
                    <a:pt x="12504" y="379"/>
                  </a:moveTo>
                  <a:cubicBezTo>
                    <a:pt x="14601" y="379"/>
                    <a:pt x="16858" y="634"/>
                    <a:pt x="19148" y="1178"/>
                  </a:cubicBezTo>
                  <a:cubicBezTo>
                    <a:pt x="27754" y="3179"/>
                    <a:pt x="34125" y="8550"/>
                    <a:pt x="33124" y="12886"/>
                  </a:cubicBezTo>
                  <a:cubicBezTo>
                    <a:pt x="32364" y="16075"/>
                    <a:pt x="27779" y="18002"/>
                    <a:pt x="21996" y="18002"/>
                  </a:cubicBezTo>
                  <a:cubicBezTo>
                    <a:pt x="19915" y="18002"/>
                    <a:pt x="17680" y="17752"/>
                    <a:pt x="15412" y="17223"/>
                  </a:cubicBezTo>
                  <a:cubicBezTo>
                    <a:pt x="6806" y="15221"/>
                    <a:pt x="434" y="9851"/>
                    <a:pt x="1435" y="5481"/>
                  </a:cubicBezTo>
                  <a:cubicBezTo>
                    <a:pt x="2193" y="2303"/>
                    <a:pt x="6749" y="379"/>
                    <a:pt x="12504" y="379"/>
                  </a:cubicBezTo>
                  <a:close/>
                  <a:moveTo>
                    <a:pt x="12610" y="0"/>
                  </a:moveTo>
                  <a:cubicBezTo>
                    <a:pt x="6617" y="0"/>
                    <a:pt x="1858" y="2031"/>
                    <a:pt x="1068" y="5414"/>
                  </a:cubicBezTo>
                  <a:cubicBezTo>
                    <a:pt x="1" y="9951"/>
                    <a:pt x="6539" y="15522"/>
                    <a:pt x="15312" y="17590"/>
                  </a:cubicBezTo>
                  <a:cubicBezTo>
                    <a:pt x="17597" y="18118"/>
                    <a:pt x="19849" y="18367"/>
                    <a:pt x="21950" y="18367"/>
                  </a:cubicBezTo>
                  <a:cubicBezTo>
                    <a:pt x="27942" y="18367"/>
                    <a:pt x="32701" y="16337"/>
                    <a:pt x="33491" y="12953"/>
                  </a:cubicBezTo>
                  <a:cubicBezTo>
                    <a:pt x="34559" y="8416"/>
                    <a:pt x="28021" y="2846"/>
                    <a:pt x="19248" y="778"/>
                  </a:cubicBezTo>
                  <a:cubicBezTo>
                    <a:pt x="16962" y="250"/>
                    <a:pt x="14710" y="0"/>
                    <a:pt x="12610"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 name="Google Shape;262;p5"/>
            <p:cNvSpPr/>
            <p:nvPr/>
          </p:nvSpPr>
          <p:spPr>
            <a:xfrm>
              <a:off x="2679575" y="3198700"/>
              <a:ext cx="732225" cy="390025"/>
            </a:xfrm>
            <a:custGeom>
              <a:avLst/>
              <a:gdLst/>
              <a:ahLst/>
              <a:cxnLst/>
              <a:rect l="l" t="t" r="r" b="b"/>
              <a:pathLst>
                <a:path w="29289" h="15601" extrusionOk="0">
                  <a:moveTo>
                    <a:pt x="10643" y="366"/>
                  </a:moveTo>
                  <a:cubicBezTo>
                    <a:pt x="12402" y="366"/>
                    <a:pt x="14293" y="578"/>
                    <a:pt x="16212" y="1029"/>
                  </a:cubicBezTo>
                  <a:cubicBezTo>
                    <a:pt x="23484" y="2730"/>
                    <a:pt x="28888" y="7267"/>
                    <a:pt x="28021" y="10936"/>
                  </a:cubicBezTo>
                  <a:cubicBezTo>
                    <a:pt x="27385" y="13626"/>
                    <a:pt x="23541" y="15240"/>
                    <a:pt x="18682" y="15240"/>
                  </a:cubicBezTo>
                  <a:cubicBezTo>
                    <a:pt x="16913" y="15240"/>
                    <a:pt x="15009" y="15026"/>
                    <a:pt x="13077" y="14572"/>
                  </a:cubicBezTo>
                  <a:cubicBezTo>
                    <a:pt x="5805" y="12871"/>
                    <a:pt x="401" y="8334"/>
                    <a:pt x="1268" y="4665"/>
                  </a:cubicBezTo>
                  <a:cubicBezTo>
                    <a:pt x="1906" y="1993"/>
                    <a:pt x="5767" y="366"/>
                    <a:pt x="10643" y="366"/>
                  </a:cubicBezTo>
                  <a:close/>
                  <a:moveTo>
                    <a:pt x="10688" y="1"/>
                  </a:moveTo>
                  <a:cubicBezTo>
                    <a:pt x="5604" y="1"/>
                    <a:pt x="1569" y="1732"/>
                    <a:pt x="902" y="4598"/>
                  </a:cubicBezTo>
                  <a:cubicBezTo>
                    <a:pt x="1" y="8468"/>
                    <a:pt x="5538" y="13205"/>
                    <a:pt x="12977" y="14939"/>
                  </a:cubicBezTo>
                  <a:cubicBezTo>
                    <a:pt x="14905" y="15389"/>
                    <a:pt x="16809" y="15601"/>
                    <a:pt x="18587" y="15601"/>
                  </a:cubicBezTo>
                  <a:cubicBezTo>
                    <a:pt x="23667" y="15601"/>
                    <a:pt x="27721" y="13869"/>
                    <a:pt x="28388" y="11003"/>
                  </a:cubicBezTo>
                  <a:cubicBezTo>
                    <a:pt x="29288" y="7134"/>
                    <a:pt x="23751" y="2397"/>
                    <a:pt x="16313" y="662"/>
                  </a:cubicBezTo>
                  <a:cubicBezTo>
                    <a:pt x="14376" y="213"/>
                    <a:pt x="12468" y="1"/>
                    <a:pt x="10688"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 name="Google Shape;263;p5"/>
            <p:cNvSpPr/>
            <p:nvPr/>
          </p:nvSpPr>
          <p:spPr>
            <a:xfrm>
              <a:off x="2744625" y="3233300"/>
              <a:ext cx="601300" cy="320850"/>
            </a:xfrm>
            <a:custGeom>
              <a:avLst/>
              <a:gdLst/>
              <a:ahLst/>
              <a:cxnLst/>
              <a:rect l="l" t="t" r="r" b="b"/>
              <a:pathLst>
                <a:path w="24052" h="12834" extrusionOk="0">
                  <a:moveTo>
                    <a:pt x="8738" y="375"/>
                  </a:moveTo>
                  <a:cubicBezTo>
                    <a:pt x="10182" y="375"/>
                    <a:pt x="11736" y="548"/>
                    <a:pt x="13310" y="913"/>
                  </a:cubicBezTo>
                  <a:cubicBezTo>
                    <a:pt x="19248" y="2280"/>
                    <a:pt x="23651" y="5983"/>
                    <a:pt x="22950" y="8952"/>
                  </a:cubicBezTo>
                  <a:cubicBezTo>
                    <a:pt x="22437" y="11153"/>
                    <a:pt x="19304" y="12458"/>
                    <a:pt x="15329" y="12458"/>
                  </a:cubicBezTo>
                  <a:cubicBezTo>
                    <a:pt x="13883" y="12458"/>
                    <a:pt x="12325" y="12285"/>
                    <a:pt x="10742" y="11921"/>
                  </a:cubicBezTo>
                  <a:cubicBezTo>
                    <a:pt x="4838" y="10553"/>
                    <a:pt x="434" y="6850"/>
                    <a:pt x="1135" y="3882"/>
                  </a:cubicBezTo>
                  <a:cubicBezTo>
                    <a:pt x="1624" y="1680"/>
                    <a:pt x="4768" y="375"/>
                    <a:pt x="8738" y="375"/>
                  </a:cubicBezTo>
                  <a:close/>
                  <a:moveTo>
                    <a:pt x="8814" y="0"/>
                  </a:moveTo>
                  <a:cubicBezTo>
                    <a:pt x="4642" y="0"/>
                    <a:pt x="1312" y="1433"/>
                    <a:pt x="768" y="3781"/>
                  </a:cubicBezTo>
                  <a:cubicBezTo>
                    <a:pt x="1" y="6950"/>
                    <a:pt x="4571" y="10853"/>
                    <a:pt x="10675" y="12288"/>
                  </a:cubicBezTo>
                  <a:cubicBezTo>
                    <a:pt x="12255" y="12659"/>
                    <a:pt x="13814" y="12833"/>
                    <a:pt x="15271" y="12833"/>
                  </a:cubicBezTo>
                  <a:cubicBezTo>
                    <a:pt x="19444" y="12833"/>
                    <a:pt x="22773" y="11401"/>
                    <a:pt x="23317" y="9052"/>
                  </a:cubicBezTo>
                  <a:cubicBezTo>
                    <a:pt x="24051" y="5850"/>
                    <a:pt x="19515" y="1980"/>
                    <a:pt x="13410" y="546"/>
                  </a:cubicBezTo>
                  <a:cubicBezTo>
                    <a:pt x="11831" y="175"/>
                    <a:pt x="10271" y="0"/>
                    <a:pt x="8814"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 name="Google Shape;264;p5"/>
            <p:cNvSpPr/>
            <p:nvPr/>
          </p:nvSpPr>
          <p:spPr>
            <a:xfrm>
              <a:off x="2810500" y="3267875"/>
              <a:ext cx="470375" cy="251800"/>
            </a:xfrm>
            <a:custGeom>
              <a:avLst/>
              <a:gdLst/>
              <a:ahLst/>
              <a:cxnLst/>
              <a:rect l="l" t="t" r="r" b="b"/>
              <a:pathLst>
                <a:path w="18815" h="10072" extrusionOk="0">
                  <a:moveTo>
                    <a:pt x="6836" y="376"/>
                  </a:moveTo>
                  <a:cubicBezTo>
                    <a:pt x="7960" y="376"/>
                    <a:pt x="9174" y="511"/>
                    <a:pt x="10408" y="797"/>
                  </a:cubicBezTo>
                  <a:cubicBezTo>
                    <a:pt x="14978" y="1865"/>
                    <a:pt x="18414" y="4700"/>
                    <a:pt x="17847" y="7002"/>
                  </a:cubicBezTo>
                  <a:cubicBezTo>
                    <a:pt x="17456" y="8686"/>
                    <a:pt x="15048" y="9692"/>
                    <a:pt x="11980" y="9692"/>
                  </a:cubicBezTo>
                  <a:cubicBezTo>
                    <a:pt x="10855" y="9692"/>
                    <a:pt x="9642" y="9556"/>
                    <a:pt x="8407" y="9270"/>
                  </a:cubicBezTo>
                  <a:cubicBezTo>
                    <a:pt x="3837" y="8203"/>
                    <a:pt x="401" y="5367"/>
                    <a:pt x="968" y="3066"/>
                  </a:cubicBezTo>
                  <a:cubicBezTo>
                    <a:pt x="1359" y="1381"/>
                    <a:pt x="3768" y="376"/>
                    <a:pt x="6836" y="376"/>
                  </a:cubicBezTo>
                  <a:close/>
                  <a:moveTo>
                    <a:pt x="6892" y="1"/>
                  </a:moveTo>
                  <a:cubicBezTo>
                    <a:pt x="3626" y="1"/>
                    <a:pt x="1013" y="1134"/>
                    <a:pt x="568" y="2966"/>
                  </a:cubicBezTo>
                  <a:cubicBezTo>
                    <a:pt x="1" y="5467"/>
                    <a:pt x="3537" y="8536"/>
                    <a:pt x="8340" y="9637"/>
                  </a:cubicBezTo>
                  <a:cubicBezTo>
                    <a:pt x="9584" y="9933"/>
                    <a:pt x="10811" y="10072"/>
                    <a:pt x="11957" y="10072"/>
                  </a:cubicBezTo>
                  <a:cubicBezTo>
                    <a:pt x="15206" y="10072"/>
                    <a:pt x="17795" y="8952"/>
                    <a:pt x="18214" y="7102"/>
                  </a:cubicBezTo>
                  <a:cubicBezTo>
                    <a:pt x="18814" y="4600"/>
                    <a:pt x="15279" y="1531"/>
                    <a:pt x="10475" y="430"/>
                  </a:cubicBezTo>
                  <a:cubicBezTo>
                    <a:pt x="9244" y="138"/>
                    <a:pt x="8029" y="1"/>
                    <a:pt x="6892"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 name="Google Shape;265;p5"/>
            <p:cNvSpPr/>
            <p:nvPr/>
          </p:nvSpPr>
          <p:spPr>
            <a:xfrm>
              <a:off x="2876400" y="3302700"/>
              <a:ext cx="338600" cy="182375"/>
            </a:xfrm>
            <a:custGeom>
              <a:avLst/>
              <a:gdLst/>
              <a:ahLst/>
              <a:cxnLst/>
              <a:rect l="l" t="t" r="r" b="b"/>
              <a:pathLst>
                <a:path w="13544" h="7295" extrusionOk="0">
                  <a:moveTo>
                    <a:pt x="4937" y="366"/>
                  </a:moveTo>
                  <a:cubicBezTo>
                    <a:pt x="5741" y="366"/>
                    <a:pt x="6604" y="464"/>
                    <a:pt x="7472" y="672"/>
                  </a:cubicBezTo>
                  <a:cubicBezTo>
                    <a:pt x="10641" y="1406"/>
                    <a:pt x="13110" y="3441"/>
                    <a:pt x="12776" y="5042"/>
                  </a:cubicBezTo>
                  <a:cubicBezTo>
                    <a:pt x="12508" y="6209"/>
                    <a:pt x="10770" y="6915"/>
                    <a:pt x="8607" y="6915"/>
                  </a:cubicBezTo>
                  <a:cubicBezTo>
                    <a:pt x="7802" y="6915"/>
                    <a:pt x="6939" y="6817"/>
                    <a:pt x="6071" y="6609"/>
                  </a:cubicBezTo>
                  <a:cubicBezTo>
                    <a:pt x="2869" y="5876"/>
                    <a:pt x="400" y="3841"/>
                    <a:pt x="767" y="2240"/>
                  </a:cubicBezTo>
                  <a:cubicBezTo>
                    <a:pt x="1035" y="1073"/>
                    <a:pt x="2773" y="366"/>
                    <a:pt x="4937" y="366"/>
                  </a:cubicBezTo>
                  <a:close/>
                  <a:moveTo>
                    <a:pt x="4961" y="1"/>
                  </a:moveTo>
                  <a:cubicBezTo>
                    <a:pt x="2606" y="1"/>
                    <a:pt x="722" y="811"/>
                    <a:pt x="400" y="2173"/>
                  </a:cubicBezTo>
                  <a:cubicBezTo>
                    <a:pt x="0" y="3974"/>
                    <a:pt x="2535" y="6176"/>
                    <a:pt x="6004" y="6976"/>
                  </a:cubicBezTo>
                  <a:cubicBezTo>
                    <a:pt x="6897" y="7193"/>
                    <a:pt x="7777" y="7295"/>
                    <a:pt x="8600" y="7295"/>
                  </a:cubicBezTo>
                  <a:cubicBezTo>
                    <a:pt x="10947" y="7295"/>
                    <a:pt x="12822" y="6467"/>
                    <a:pt x="13143" y="5108"/>
                  </a:cubicBezTo>
                  <a:cubicBezTo>
                    <a:pt x="13543" y="3307"/>
                    <a:pt x="11008" y="1106"/>
                    <a:pt x="7539" y="305"/>
                  </a:cubicBezTo>
                  <a:cubicBezTo>
                    <a:pt x="6653" y="99"/>
                    <a:pt x="5779" y="1"/>
                    <a:pt x="4961"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 name="Google Shape;266;p5"/>
            <p:cNvSpPr/>
            <p:nvPr/>
          </p:nvSpPr>
          <p:spPr>
            <a:xfrm>
              <a:off x="2941450" y="3336475"/>
              <a:ext cx="208500" cy="113800"/>
            </a:xfrm>
            <a:custGeom>
              <a:avLst/>
              <a:gdLst/>
              <a:ahLst/>
              <a:cxnLst/>
              <a:rect l="l" t="t" r="r" b="b"/>
              <a:pathLst>
                <a:path w="8340" h="4552" extrusionOk="0">
                  <a:moveTo>
                    <a:pt x="3049" y="398"/>
                  </a:moveTo>
                  <a:cubicBezTo>
                    <a:pt x="3532" y="398"/>
                    <a:pt x="4051" y="459"/>
                    <a:pt x="4570" y="588"/>
                  </a:cubicBezTo>
                  <a:cubicBezTo>
                    <a:pt x="6438" y="1022"/>
                    <a:pt x="7906" y="2190"/>
                    <a:pt x="7706" y="3124"/>
                  </a:cubicBezTo>
                  <a:cubicBezTo>
                    <a:pt x="7534" y="3784"/>
                    <a:pt x="6501" y="4194"/>
                    <a:pt x="5225" y="4194"/>
                  </a:cubicBezTo>
                  <a:cubicBezTo>
                    <a:pt x="4762" y="4194"/>
                    <a:pt x="4267" y="4140"/>
                    <a:pt x="3769" y="4024"/>
                  </a:cubicBezTo>
                  <a:cubicBezTo>
                    <a:pt x="1901" y="3591"/>
                    <a:pt x="434" y="2390"/>
                    <a:pt x="634" y="1456"/>
                  </a:cubicBezTo>
                  <a:cubicBezTo>
                    <a:pt x="778" y="805"/>
                    <a:pt x="1793" y="398"/>
                    <a:pt x="3049" y="398"/>
                  </a:cubicBezTo>
                  <a:close/>
                  <a:moveTo>
                    <a:pt x="3078" y="1"/>
                  </a:moveTo>
                  <a:cubicBezTo>
                    <a:pt x="1610" y="1"/>
                    <a:pt x="466" y="519"/>
                    <a:pt x="267" y="1389"/>
                  </a:cubicBezTo>
                  <a:cubicBezTo>
                    <a:pt x="0" y="2523"/>
                    <a:pt x="1534" y="3891"/>
                    <a:pt x="3669" y="4358"/>
                  </a:cubicBezTo>
                  <a:cubicBezTo>
                    <a:pt x="4236" y="4489"/>
                    <a:pt x="4789" y="4551"/>
                    <a:pt x="5302" y="4551"/>
                  </a:cubicBezTo>
                  <a:cubicBezTo>
                    <a:pt x="6750" y="4551"/>
                    <a:pt x="7875" y="4053"/>
                    <a:pt x="8072" y="3190"/>
                  </a:cubicBezTo>
                  <a:cubicBezTo>
                    <a:pt x="8339" y="2056"/>
                    <a:pt x="6805" y="722"/>
                    <a:pt x="4670" y="188"/>
                  </a:cubicBezTo>
                  <a:cubicBezTo>
                    <a:pt x="4118" y="61"/>
                    <a:pt x="3580" y="1"/>
                    <a:pt x="3078"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67" name="Google Shape;267;p5"/>
          <p:cNvGrpSpPr/>
          <p:nvPr/>
        </p:nvGrpSpPr>
        <p:grpSpPr>
          <a:xfrm>
            <a:off x="-536175" y="3808725"/>
            <a:ext cx="1515275" cy="1150275"/>
            <a:chOff x="4181475" y="1873500"/>
            <a:chExt cx="1515275" cy="1150275"/>
          </a:xfrm>
        </p:grpSpPr>
        <p:sp>
          <p:nvSpPr>
            <p:cNvPr id="268" name="Google Shape;268;p5"/>
            <p:cNvSpPr/>
            <p:nvPr/>
          </p:nvSpPr>
          <p:spPr>
            <a:xfrm>
              <a:off x="4181475" y="1873500"/>
              <a:ext cx="1515275" cy="1150275"/>
            </a:xfrm>
            <a:custGeom>
              <a:avLst/>
              <a:gdLst/>
              <a:ahLst/>
              <a:cxnLst/>
              <a:rect l="l" t="t" r="r" b="b"/>
              <a:pathLst>
                <a:path w="60611" h="46011" extrusionOk="0">
                  <a:moveTo>
                    <a:pt x="31142" y="0"/>
                  </a:moveTo>
                  <a:cubicBezTo>
                    <a:pt x="29904" y="0"/>
                    <a:pt x="28696" y="320"/>
                    <a:pt x="27487" y="670"/>
                  </a:cubicBezTo>
                  <a:cubicBezTo>
                    <a:pt x="24485" y="1604"/>
                    <a:pt x="21616" y="2938"/>
                    <a:pt x="18814" y="4372"/>
                  </a:cubicBezTo>
                  <a:cubicBezTo>
                    <a:pt x="13310" y="7174"/>
                    <a:pt x="8040" y="10477"/>
                    <a:pt x="3036" y="14146"/>
                  </a:cubicBezTo>
                  <a:cubicBezTo>
                    <a:pt x="1402" y="15347"/>
                    <a:pt x="1" y="16247"/>
                    <a:pt x="167" y="18482"/>
                  </a:cubicBezTo>
                  <a:cubicBezTo>
                    <a:pt x="401" y="21351"/>
                    <a:pt x="3403" y="23886"/>
                    <a:pt x="5271" y="25854"/>
                  </a:cubicBezTo>
                  <a:cubicBezTo>
                    <a:pt x="8206" y="28957"/>
                    <a:pt x="11175" y="32059"/>
                    <a:pt x="14478" y="34761"/>
                  </a:cubicBezTo>
                  <a:cubicBezTo>
                    <a:pt x="16946" y="36729"/>
                    <a:pt x="18747" y="39331"/>
                    <a:pt x="21249" y="41332"/>
                  </a:cubicBezTo>
                  <a:cubicBezTo>
                    <a:pt x="23718" y="43267"/>
                    <a:pt x="26486" y="45802"/>
                    <a:pt x="29722" y="46002"/>
                  </a:cubicBezTo>
                  <a:cubicBezTo>
                    <a:pt x="29835" y="46008"/>
                    <a:pt x="29946" y="46011"/>
                    <a:pt x="30055" y="46011"/>
                  </a:cubicBezTo>
                  <a:cubicBezTo>
                    <a:pt x="31868" y="46011"/>
                    <a:pt x="33078" y="45239"/>
                    <a:pt x="34525" y="44201"/>
                  </a:cubicBezTo>
                  <a:cubicBezTo>
                    <a:pt x="40296" y="40065"/>
                    <a:pt x="45533" y="35194"/>
                    <a:pt x="50103" y="29724"/>
                  </a:cubicBezTo>
                  <a:cubicBezTo>
                    <a:pt x="53205" y="26021"/>
                    <a:pt x="56341" y="22419"/>
                    <a:pt x="58409" y="17982"/>
                  </a:cubicBezTo>
                  <a:cubicBezTo>
                    <a:pt x="59176" y="16281"/>
                    <a:pt x="60611" y="14780"/>
                    <a:pt x="59210" y="12945"/>
                  </a:cubicBezTo>
                  <a:cubicBezTo>
                    <a:pt x="58376" y="11878"/>
                    <a:pt x="57175" y="11244"/>
                    <a:pt x="56007" y="10610"/>
                  </a:cubicBezTo>
                  <a:cubicBezTo>
                    <a:pt x="49336" y="7108"/>
                    <a:pt x="42631" y="3572"/>
                    <a:pt x="35526" y="1003"/>
                  </a:cubicBezTo>
                  <a:cubicBezTo>
                    <a:pt x="34192" y="503"/>
                    <a:pt x="32791" y="36"/>
                    <a:pt x="31323" y="2"/>
                  </a:cubicBezTo>
                  <a:cubicBezTo>
                    <a:pt x="31263" y="1"/>
                    <a:pt x="31202" y="0"/>
                    <a:pt x="31142"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 name="Google Shape;269;p5"/>
            <p:cNvSpPr/>
            <p:nvPr/>
          </p:nvSpPr>
          <p:spPr>
            <a:xfrm>
              <a:off x="4185650" y="2212125"/>
              <a:ext cx="1503600" cy="811650"/>
            </a:xfrm>
            <a:custGeom>
              <a:avLst/>
              <a:gdLst/>
              <a:ahLst/>
              <a:cxnLst/>
              <a:rect l="l" t="t" r="r" b="b"/>
              <a:pathLst>
                <a:path w="60144" h="32466" extrusionOk="0">
                  <a:moveTo>
                    <a:pt x="59409" y="1"/>
                  </a:moveTo>
                  <a:cubicBezTo>
                    <a:pt x="59143" y="901"/>
                    <a:pt x="58542" y="1768"/>
                    <a:pt x="58109" y="2669"/>
                  </a:cubicBezTo>
                  <a:cubicBezTo>
                    <a:pt x="56040" y="7139"/>
                    <a:pt x="52905" y="10708"/>
                    <a:pt x="49803" y="14444"/>
                  </a:cubicBezTo>
                  <a:cubicBezTo>
                    <a:pt x="45233" y="19915"/>
                    <a:pt x="39996" y="24785"/>
                    <a:pt x="34225" y="28921"/>
                  </a:cubicBezTo>
                  <a:cubicBezTo>
                    <a:pt x="32777" y="29960"/>
                    <a:pt x="31567" y="30731"/>
                    <a:pt x="29782" y="30731"/>
                  </a:cubicBezTo>
                  <a:cubicBezTo>
                    <a:pt x="29675" y="30731"/>
                    <a:pt x="29566" y="30728"/>
                    <a:pt x="29455" y="30723"/>
                  </a:cubicBezTo>
                  <a:cubicBezTo>
                    <a:pt x="26186" y="30522"/>
                    <a:pt x="23450" y="27987"/>
                    <a:pt x="20982" y="26053"/>
                  </a:cubicBezTo>
                  <a:cubicBezTo>
                    <a:pt x="18447" y="24018"/>
                    <a:pt x="16679" y="21449"/>
                    <a:pt x="14211" y="19481"/>
                  </a:cubicBezTo>
                  <a:cubicBezTo>
                    <a:pt x="10875" y="16779"/>
                    <a:pt x="7939" y="13677"/>
                    <a:pt x="5004" y="10575"/>
                  </a:cubicBezTo>
                  <a:cubicBezTo>
                    <a:pt x="3303" y="8807"/>
                    <a:pt x="701" y="6572"/>
                    <a:pt x="34" y="4003"/>
                  </a:cubicBezTo>
                  <a:cubicBezTo>
                    <a:pt x="0" y="4304"/>
                    <a:pt x="0" y="4604"/>
                    <a:pt x="0" y="4937"/>
                  </a:cubicBezTo>
                  <a:cubicBezTo>
                    <a:pt x="234" y="7806"/>
                    <a:pt x="3236" y="10341"/>
                    <a:pt x="5104" y="12309"/>
                  </a:cubicBezTo>
                  <a:cubicBezTo>
                    <a:pt x="8039" y="15412"/>
                    <a:pt x="11008" y="18514"/>
                    <a:pt x="14311" y="21216"/>
                  </a:cubicBezTo>
                  <a:cubicBezTo>
                    <a:pt x="16779" y="23184"/>
                    <a:pt x="18580" y="25786"/>
                    <a:pt x="21082" y="27787"/>
                  </a:cubicBezTo>
                  <a:cubicBezTo>
                    <a:pt x="23551" y="29722"/>
                    <a:pt x="26319" y="32257"/>
                    <a:pt x="29555" y="32457"/>
                  </a:cubicBezTo>
                  <a:cubicBezTo>
                    <a:pt x="29668" y="32463"/>
                    <a:pt x="29779" y="32466"/>
                    <a:pt x="29888" y="32466"/>
                  </a:cubicBezTo>
                  <a:cubicBezTo>
                    <a:pt x="31701" y="32466"/>
                    <a:pt x="32911" y="31694"/>
                    <a:pt x="34358" y="30656"/>
                  </a:cubicBezTo>
                  <a:cubicBezTo>
                    <a:pt x="40129" y="26520"/>
                    <a:pt x="45366" y="21649"/>
                    <a:pt x="49936" y="16179"/>
                  </a:cubicBezTo>
                  <a:cubicBezTo>
                    <a:pt x="53038" y="12443"/>
                    <a:pt x="56174" y="8874"/>
                    <a:pt x="58242" y="4404"/>
                  </a:cubicBezTo>
                  <a:cubicBezTo>
                    <a:pt x="58909" y="2936"/>
                    <a:pt x="60143" y="1568"/>
                    <a:pt x="59409"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 name="Google Shape;270;p5"/>
            <p:cNvSpPr/>
            <p:nvPr/>
          </p:nvSpPr>
          <p:spPr>
            <a:xfrm>
              <a:off x="4311575" y="1930175"/>
              <a:ext cx="1245900" cy="950075"/>
            </a:xfrm>
            <a:custGeom>
              <a:avLst/>
              <a:gdLst/>
              <a:ahLst/>
              <a:cxnLst/>
              <a:rect l="l" t="t" r="r" b="b"/>
              <a:pathLst>
                <a:path w="49836" h="38003" extrusionOk="0">
                  <a:moveTo>
                    <a:pt x="40963" y="19618"/>
                  </a:moveTo>
                  <a:cubicBezTo>
                    <a:pt x="42364" y="19618"/>
                    <a:pt x="42364" y="21786"/>
                    <a:pt x="40963" y="21786"/>
                  </a:cubicBezTo>
                  <a:cubicBezTo>
                    <a:pt x="39562" y="21786"/>
                    <a:pt x="39562" y="19618"/>
                    <a:pt x="40963" y="19618"/>
                  </a:cubicBezTo>
                  <a:close/>
                  <a:moveTo>
                    <a:pt x="36193" y="21953"/>
                  </a:moveTo>
                  <a:cubicBezTo>
                    <a:pt x="37160" y="21953"/>
                    <a:pt x="37160" y="23487"/>
                    <a:pt x="36193" y="23487"/>
                  </a:cubicBezTo>
                  <a:cubicBezTo>
                    <a:pt x="35192" y="23487"/>
                    <a:pt x="35192" y="21953"/>
                    <a:pt x="36193" y="21953"/>
                  </a:cubicBezTo>
                  <a:close/>
                  <a:moveTo>
                    <a:pt x="10575" y="23421"/>
                  </a:moveTo>
                  <a:cubicBezTo>
                    <a:pt x="11242" y="23421"/>
                    <a:pt x="11709" y="23988"/>
                    <a:pt x="11742" y="24621"/>
                  </a:cubicBezTo>
                  <a:cubicBezTo>
                    <a:pt x="11775" y="25255"/>
                    <a:pt x="11175" y="25789"/>
                    <a:pt x="10575" y="25789"/>
                  </a:cubicBezTo>
                  <a:cubicBezTo>
                    <a:pt x="9907" y="25789"/>
                    <a:pt x="9407" y="25255"/>
                    <a:pt x="9374" y="24621"/>
                  </a:cubicBezTo>
                  <a:cubicBezTo>
                    <a:pt x="9374" y="23988"/>
                    <a:pt x="9941" y="23421"/>
                    <a:pt x="10575" y="23421"/>
                  </a:cubicBezTo>
                  <a:close/>
                  <a:moveTo>
                    <a:pt x="36193" y="25022"/>
                  </a:moveTo>
                  <a:cubicBezTo>
                    <a:pt x="36526" y="25022"/>
                    <a:pt x="36827" y="25122"/>
                    <a:pt x="37127" y="25255"/>
                  </a:cubicBezTo>
                  <a:cubicBezTo>
                    <a:pt x="37127" y="25255"/>
                    <a:pt x="37160" y="25289"/>
                    <a:pt x="37160" y="25289"/>
                  </a:cubicBezTo>
                  <a:cubicBezTo>
                    <a:pt x="37661" y="25522"/>
                    <a:pt x="37961" y="26089"/>
                    <a:pt x="38027" y="26589"/>
                  </a:cubicBezTo>
                  <a:cubicBezTo>
                    <a:pt x="38094" y="27157"/>
                    <a:pt x="37927" y="27690"/>
                    <a:pt x="37527" y="28124"/>
                  </a:cubicBezTo>
                  <a:lnTo>
                    <a:pt x="37494" y="28157"/>
                  </a:lnTo>
                  <a:cubicBezTo>
                    <a:pt x="37170" y="28503"/>
                    <a:pt x="36706" y="28667"/>
                    <a:pt x="36238" y="28667"/>
                  </a:cubicBezTo>
                  <a:cubicBezTo>
                    <a:pt x="35983" y="28667"/>
                    <a:pt x="35727" y="28618"/>
                    <a:pt x="35492" y="28524"/>
                  </a:cubicBezTo>
                  <a:cubicBezTo>
                    <a:pt x="34892" y="28257"/>
                    <a:pt x="34492" y="27724"/>
                    <a:pt x="34392" y="27090"/>
                  </a:cubicBezTo>
                  <a:cubicBezTo>
                    <a:pt x="34291" y="26356"/>
                    <a:pt x="34625" y="25622"/>
                    <a:pt x="35259" y="25255"/>
                  </a:cubicBezTo>
                  <a:cubicBezTo>
                    <a:pt x="35526" y="25122"/>
                    <a:pt x="35893" y="25022"/>
                    <a:pt x="36193" y="25022"/>
                  </a:cubicBezTo>
                  <a:close/>
                  <a:moveTo>
                    <a:pt x="25703" y="1"/>
                  </a:moveTo>
                  <a:cubicBezTo>
                    <a:pt x="24696" y="1"/>
                    <a:pt x="23692" y="254"/>
                    <a:pt x="22717" y="537"/>
                  </a:cubicBezTo>
                  <a:cubicBezTo>
                    <a:pt x="20248" y="1305"/>
                    <a:pt x="17880" y="2406"/>
                    <a:pt x="15545" y="3573"/>
                  </a:cubicBezTo>
                  <a:cubicBezTo>
                    <a:pt x="11008" y="5941"/>
                    <a:pt x="6638" y="8643"/>
                    <a:pt x="2502" y="11679"/>
                  </a:cubicBezTo>
                  <a:cubicBezTo>
                    <a:pt x="1168" y="12646"/>
                    <a:pt x="0" y="13413"/>
                    <a:pt x="167" y="15248"/>
                  </a:cubicBezTo>
                  <a:cubicBezTo>
                    <a:pt x="301" y="17183"/>
                    <a:pt x="1968" y="18951"/>
                    <a:pt x="3436" y="20418"/>
                  </a:cubicBezTo>
                  <a:cubicBezTo>
                    <a:pt x="3570" y="20018"/>
                    <a:pt x="3970" y="19685"/>
                    <a:pt x="4403" y="19685"/>
                  </a:cubicBezTo>
                  <a:cubicBezTo>
                    <a:pt x="4937" y="19685"/>
                    <a:pt x="5371" y="20152"/>
                    <a:pt x="5404" y="20685"/>
                  </a:cubicBezTo>
                  <a:cubicBezTo>
                    <a:pt x="5404" y="21152"/>
                    <a:pt x="5071" y="21519"/>
                    <a:pt x="4637" y="21653"/>
                  </a:cubicBezTo>
                  <a:cubicBezTo>
                    <a:pt x="5037" y="22053"/>
                    <a:pt x="5404" y="22453"/>
                    <a:pt x="5804" y="22853"/>
                  </a:cubicBezTo>
                  <a:cubicBezTo>
                    <a:pt x="6005" y="22587"/>
                    <a:pt x="6271" y="22386"/>
                    <a:pt x="6605" y="22320"/>
                  </a:cubicBezTo>
                  <a:cubicBezTo>
                    <a:pt x="6605" y="22320"/>
                    <a:pt x="6638" y="22286"/>
                    <a:pt x="6672" y="22286"/>
                  </a:cubicBezTo>
                  <a:cubicBezTo>
                    <a:pt x="6784" y="22262"/>
                    <a:pt x="6902" y="22250"/>
                    <a:pt x="7021" y="22250"/>
                  </a:cubicBezTo>
                  <a:cubicBezTo>
                    <a:pt x="7398" y="22250"/>
                    <a:pt x="7786" y="22375"/>
                    <a:pt x="8039" y="22653"/>
                  </a:cubicBezTo>
                  <a:cubicBezTo>
                    <a:pt x="8039" y="22687"/>
                    <a:pt x="8073" y="22687"/>
                    <a:pt x="8073" y="22720"/>
                  </a:cubicBezTo>
                  <a:cubicBezTo>
                    <a:pt x="8606" y="23287"/>
                    <a:pt x="8673" y="24121"/>
                    <a:pt x="8206" y="24721"/>
                  </a:cubicBezTo>
                  <a:cubicBezTo>
                    <a:pt x="8106" y="24855"/>
                    <a:pt x="8006" y="24922"/>
                    <a:pt x="7906" y="25022"/>
                  </a:cubicBezTo>
                  <a:cubicBezTo>
                    <a:pt x="8273" y="25355"/>
                    <a:pt x="8606" y="25689"/>
                    <a:pt x="8973" y="26056"/>
                  </a:cubicBezTo>
                  <a:cubicBezTo>
                    <a:pt x="9140" y="25956"/>
                    <a:pt x="9340" y="25922"/>
                    <a:pt x="9507" y="25922"/>
                  </a:cubicBezTo>
                  <a:cubicBezTo>
                    <a:pt x="10241" y="25922"/>
                    <a:pt x="10808" y="26489"/>
                    <a:pt x="10808" y="27190"/>
                  </a:cubicBezTo>
                  <a:cubicBezTo>
                    <a:pt x="10841" y="27357"/>
                    <a:pt x="10808" y="27523"/>
                    <a:pt x="10741" y="27657"/>
                  </a:cubicBezTo>
                  <a:cubicBezTo>
                    <a:pt x="11142" y="28024"/>
                    <a:pt x="11542" y="28357"/>
                    <a:pt x="11976" y="28691"/>
                  </a:cubicBezTo>
                  <a:cubicBezTo>
                    <a:pt x="13043" y="29558"/>
                    <a:pt x="13977" y="30592"/>
                    <a:pt x="14911" y="31593"/>
                  </a:cubicBezTo>
                  <a:cubicBezTo>
                    <a:pt x="14844" y="30993"/>
                    <a:pt x="15178" y="30359"/>
                    <a:pt x="15945" y="30359"/>
                  </a:cubicBezTo>
                  <a:cubicBezTo>
                    <a:pt x="17313" y="30359"/>
                    <a:pt x="17279" y="32494"/>
                    <a:pt x="15945" y="32494"/>
                  </a:cubicBezTo>
                  <a:cubicBezTo>
                    <a:pt x="15878" y="32494"/>
                    <a:pt x="15812" y="32460"/>
                    <a:pt x="15778" y="32460"/>
                  </a:cubicBezTo>
                  <a:cubicBezTo>
                    <a:pt x="16345" y="33027"/>
                    <a:pt x="16912" y="33594"/>
                    <a:pt x="17580" y="34128"/>
                  </a:cubicBezTo>
                  <a:cubicBezTo>
                    <a:pt x="19614" y="35729"/>
                    <a:pt x="21883" y="37831"/>
                    <a:pt x="24585" y="37998"/>
                  </a:cubicBezTo>
                  <a:cubicBezTo>
                    <a:pt x="24664" y="38001"/>
                    <a:pt x="24741" y="38002"/>
                    <a:pt x="24817" y="38002"/>
                  </a:cubicBezTo>
                  <a:cubicBezTo>
                    <a:pt x="26320" y="38002"/>
                    <a:pt x="27314" y="37387"/>
                    <a:pt x="28521" y="36530"/>
                  </a:cubicBezTo>
                  <a:cubicBezTo>
                    <a:pt x="29121" y="36063"/>
                    <a:pt x="29755" y="35629"/>
                    <a:pt x="30322" y="35162"/>
                  </a:cubicBezTo>
                  <a:cubicBezTo>
                    <a:pt x="28321" y="34495"/>
                    <a:pt x="28554" y="30993"/>
                    <a:pt x="31056" y="30993"/>
                  </a:cubicBezTo>
                  <a:cubicBezTo>
                    <a:pt x="32323" y="30993"/>
                    <a:pt x="33024" y="31927"/>
                    <a:pt x="33091" y="32927"/>
                  </a:cubicBezTo>
                  <a:cubicBezTo>
                    <a:pt x="35492" y="30859"/>
                    <a:pt x="37761" y="28658"/>
                    <a:pt x="39895" y="26289"/>
                  </a:cubicBezTo>
                  <a:cubicBezTo>
                    <a:pt x="39095" y="26156"/>
                    <a:pt x="38528" y="25489"/>
                    <a:pt x="38494" y="24688"/>
                  </a:cubicBezTo>
                  <a:cubicBezTo>
                    <a:pt x="38461" y="23787"/>
                    <a:pt x="39295" y="23020"/>
                    <a:pt x="40162" y="23020"/>
                  </a:cubicBezTo>
                  <a:cubicBezTo>
                    <a:pt x="40896" y="23020"/>
                    <a:pt x="41497" y="23521"/>
                    <a:pt x="41697" y="24188"/>
                  </a:cubicBezTo>
                  <a:cubicBezTo>
                    <a:pt x="43965" y="21486"/>
                    <a:pt x="46167" y="18884"/>
                    <a:pt x="47768" y="15782"/>
                  </a:cubicBezTo>
                  <a:lnTo>
                    <a:pt x="47768" y="15782"/>
                  </a:lnTo>
                  <a:cubicBezTo>
                    <a:pt x="47705" y="15793"/>
                    <a:pt x="47641" y="15799"/>
                    <a:pt x="47577" y="15799"/>
                  </a:cubicBezTo>
                  <a:cubicBezTo>
                    <a:pt x="47267" y="15799"/>
                    <a:pt x="46955" y="15669"/>
                    <a:pt x="46734" y="15448"/>
                  </a:cubicBezTo>
                  <a:cubicBezTo>
                    <a:pt x="46200" y="14914"/>
                    <a:pt x="46300" y="13914"/>
                    <a:pt x="46967" y="13513"/>
                  </a:cubicBezTo>
                  <a:cubicBezTo>
                    <a:pt x="47001" y="13513"/>
                    <a:pt x="47034" y="13513"/>
                    <a:pt x="47067" y="13480"/>
                  </a:cubicBezTo>
                  <a:cubicBezTo>
                    <a:pt x="47246" y="13378"/>
                    <a:pt x="47440" y="13329"/>
                    <a:pt x="47634" y="13329"/>
                  </a:cubicBezTo>
                  <a:cubicBezTo>
                    <a:pt x="47945" y="13329"/>
                    <a:pt x="48255" y="13454"/>
                    <a:pt x="48502" y="13680"/>
                  </a:cubicBezTo>
                  <a:cubicBezTo>
                    <a:pt x="48602" y="13747"/>
                    <a:pt x="48668" y="13847"/>
                    <a:pt x="48735" y="13947"/>
                  </a:cubicBezTo>
                  <a:cubicBezTo>
                    <a:pt x="49302" y="12880"/>
                    <a:pt x="49836" y="11879"/>
                    <a:pt x="48935" y="10678"/>
                  </a:cubicBezTo>
                  <a:cubicBezTo>
                    <a:pt x="48268" y="9811"/>
                    <a:pt x="47267" y="9277"/>
                    <a:pt x="46300" y="8777"/>
                  </a:cubicBezTo>
                  <a:cubicBezTo>
                    <a:pt x="40763" y="5841"/>
                    <a:pt x="35225" y="2939"/>
                    <a:pt x="29355" y="804"/>
                  </a:cubicBezTo>
                  <a:cubicBezTo>
                    <a:pt x="28254" y="404"/>
                    <a:pt x="27086" y="37"/>
                    <a:pt x="25885" y="4"/>
                  </a:cubicBezTo>
                  <a:cubicBezTo>
                    <a:pt x="25825" y="2"/>
                    <a:pt x="25764" y="1"/>
                    <a:pt x="25703"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71" name="Google Shape;271;p5"/>
          <p:cNvGrpSpPr/>
          <p:nvPr/>
        </p:nvGrpSpPr>
        <p:grpSpPr>
          <a:xfrm>
            <a:off x="-300150" y="896988"/>
            <a:ext cx="1361850" cy="879500"/>
            <a:chOff x="538050" y="1430388"/>
            <a:chExt cx="1361850" cy="879500"/>
          </a:xfrm>
        </p:grpSpPr>
        <p:sp>
          <p:nvSpPr>
            <p:cNvPr id="272" name="Google Shape;272;p5"/>
            <p:cNvSpPr/>
            <p:nvPr/>
          </p:nvSpPr>
          <p:spPr>
            <a:xfrm>
              <a:off x="538050" y="1430388"/>
              <a:ext cx="1361850" cy="879500"/>
            </a:xfrm>
            <a:custGeom>
              <a:avLst/>
              <a:gdLst/>
              <a:ahLst/>
              <a:cxnLst/>
              <a:rect l="l" t="t" r="r" b="b"/>
              <a:pathLst>
                <a:path w="54474" h="35180" extrusionOk="0">
                  <a:moveTo>
                    <a:pt x="44707" y="1"/>
                  </a:moveTo>
                  <a:cubicBezTo>
                    <a:pt x="44671" y="1"/>
                    <a:pt x="44635" y="2"/>
                    <a:pt x="44599" y="3"/>
                  </a:cubicBezTo>
                  <a:cubicBezTo>
                    <a:pt x="42832" y="70"/>
                    <a:pt x="41330" y="1237"/>
                    <a:pt x="40163" y="2538"/>
                  </a:cubicBezTo>
                  <a:cubicBezTo>
                    <a:pt x="38995" y="3839"/>
                    <a:pt x="37995" y="5340"/>
                    <a:pt x="36560" y="6341"/>
                  </a:cubicBezTo>
                  <a:cubicBezTo>
                    <a:pt x="35871" y="6833"/>
                    <a:pt x="34983" y="7186"/>
                    <a:pt x="34152" y="7186"/>
                  </a:cubicBezTo>
                  <a:cubicBezTo>
                    <a:pt x="33576" y="7186"/>
                    <a:pt x="33028" y="7017"/>
                    <a:pt x="32591" y="6608"/>
                  </a:cubicBezTo>
                  <a:cubicBezTo>
                    <a:pt x="31423" y="5507"/>
                    <a:pt x="31724" y="3205"/>
                    <a:pt x="30256" y="2505"/>
                  </a:cubicBezTo>
                  <a:cubicBezTo>
                    <a:pt x="30003" y="2378"/>
                    <a:pt x="29742" y="2324"/>
                    <a:pt x="29478" y="2324"/>
                  </a:cubicBezTo>
                  <a:cubicBezTo>
                    <a:pt x="28697" y="2324"/>
                    <a:pt x="27894" y="2798"/>
                    <a:pt x="27220" y="3272"/>
                  </a:cubicBezTo>
                  <a:cubicBezTo>
                    <a:pt x="26753" y="3605"/>
                    <a:pt x="26286" y="4006"/>
                    <a:pt x="26053" y="4506"/>
                  </a:cubicBezTo>
                  <a:cubicBezTo>
                    <a:pt x="25619" y="5574"/>
                    <a:pt x="26353" y="6874"/>
                    <a:pt x="25486" y="7708"/>
                  </a:cubicBezTo>
                  <a:cubicBezTo>
                    <a:pt x="25386" y="7808"/>
                    <a:pt x="25286" y="7909"/>
                    <a:pt x="25152" y="7975"/>
                  </a:cubicBezTo>
                  <a:cubicBezTo>
                    <a:pt x="24751" y="8230"/>
                    <a:pt x="24261" y="8336"/>
                    <a:pt x="23762" y="8336"/>
                  </a:cubicBezTo>
                  <a:cubicBezTo>
                    <a:pt x="23348" y="8336"/>
                    <a:pt x="22929" y="8263"/>
                    <a:pt x="22550" y="8142"/>
                  </a:cubicBezTo>
                  <a:cubicBezTo>
                    <a:pt x="21483" y="7775"/>
                    <a:pt x="20516" y="7008"/>
                    <a:pt x="19482" y="6541"/>
                  </a:cubicBezTo>
                  <a:cubicBezTo>
                    <a:pt x="18686" y="6198"/>
                    <a:pt x="17818" y="6030"/>
                    <a:pt x="16949" y="6030"/>
                  </a:cubicBezTo>
                  <a:cubicBezTo>
                    <a:pt x="15958" y="6030"/>
                    <a:pt x="14966" y="6248"/>
                    <a:pt x="14078" y="6674"/>
                  </a:cubicBezTo>
                  <a:cubicBezTo>
                    <a:pt x="12910" y="7208"/>
                    <a:pt x="11176" y="8709"/>
                    <a:pt x="11743" y="10210"/>
                  </a:cubicBezTo>
                  <a:cubicBezTo>
                    <a:pt x="12110" y="11144"/>
                    <a:pt x="13344" y="11511"/>
                    <a:pt x="13811" y="12412"/>
                  </a:cubicBezTo>
                  <a:cubicBezTo>
                    <a:pt x="14445" y="13679"/>
                    <a:pt x="13177" y="15114"/>
                    <a:pt x="11876" y="15781"/>
                  </a:cubicBezTo>
                  <a:cubicBezTo>
                    <a:pt x="10809" y="16315"/>
                    <a:pt x="9641" y="16648"/>
                    <a:pt x="8474" y="16748"/>
                  </a:cubicBezTo>
                  <a:cubicBezTo>
                    <a:pt x="7173" y="16882"/>
                    <a:pt x="5838" y="16782"/>
                    <a:pt x="4638" y="17282"/>
                  </a:cubicBezTo>
                  <a:cubicBezTo>
                    <a:pt x="3470" y="17816"/>
                    <a:pt x="2536" y="19250"/>
                    <a:pt x="3170" y="20384"/>
                  </a:cubicBezTo>
                  <a:cubicBezTo>
                    <a:pt x="3670" y="21251"/>
                    <a:pt x="4838" y="21552"/>
                    <a:pt x="5271" y="22452"/>
                  </a:cubicBezTo>
                  <a:cubicBezTo>
                    <a:pt x="5738" y="23420"/>
                    <a:pt x="5071" y="24587"/>
                    <a:pt x="4204" y="25221"/>
                  </a:cubicBezTo>
                  <a:cubicBezTo>
                    <a:pt x="3337" y="25855"/>
                    <a:pt x="2269" y="26155"/>
                    <a:pt x="1435" y="26822"/>
                  </a:cubicBezTo>
                  <a:cubicBezTo>
                    <a:pt x="601" y="27489"/>
                    <a:pt x="1" y="28690"/>
                    <a:pt x="535" y="29624"/>
                  </a:cubicBezTo>
                  <a:cubicBezTo>
                    <a:pt x="902" y="30224"/>
                    <a:pt x="1669" y="30491"/>
                    <a:pt x="2369" y="30525"/>
                  </a:cubicBezTo>
                  <a:cubicBezTo>
                    <a:pt x="2489" y="30534"/>
                    <a:pt x="2607" y="30539"/>
                    <a:pt x="2726" y="30539"/>
                  </a:cubicBezTo>
                  <a:cubicBezTo>
                    <a:pt x="4295" y="30539"/>
                    <a:pt x="5786" y="29758"/>
                    <a:pt x="7306" y="29324"/>
                  </a:cubicBezTo>
                  <a:cubicBezTo>
                    <a:pt x="7881" y="29163"/>
                    <a:pt x="8503" y="29065"/>
                    <a:pt x="9111" y="29065"/>
                  </a:cubicBezTo>
                  <a:cubicBezTo>
                    <a:pt x="10265" y="29065"/>
                    <a:pt x="11364" y="29418"/>
                    <a:pt x="11976" y="30358"/>
                  </a:cubicBezTo>
                  <a:cubicBezTo>
                    <a:pt x="12610" y="31292"/>
                    <a:pt x="12510" y="32560"/>
                    <a:pt x="12176" y="33627"/>
                  </a:cubicBezTo>
                  <a:cubicBezTo>
                    <a:pt x="12110" y="33894"/>
                    <a:pt x="12010" y="34161"/>
                    <a:pt x="12076" y="34428"/>
                  </a:cubicBezTo>
                  <a:cubicBezTo>
                    <a:pt x="12176" y="34728"/>
                    <a:pt x="12477" y="34895"/>
                    <a:pt x="12777" y="34961"/>
                  </a:cubicBezTo>
                  <a:cubicBezTo>
                    <a:pt x="13006" y="35029"/>
                    <a:pt x="13237" y="35059"/>
                    <a:pt x="13468" y="35059"/>
                  </a:cubicBezTo>
                  <a:cubicBezTo>
                    <a:pt x="14383" y="35059"/>
                    <a:pt x="15293" y="34580"/>
                    <a:pt x="16012" y="33994"/>
                  </a:cubicBezTo>
                  <a:cubicBezTo>
                    <a:pt x="16913" y="33260"/>
                    <a:pt x="17680" y="32326"/>
                    <a:pt x="18681" y="31726"/>
                  </a:cubicBezTo>
                  <a:cubicBezTo>
                    <a:pt x="19218" y="31403"/>
                    <a:pt x="19862" y="31206"/>
                    <a:pt x="20481" y="31206"/>
                  </a:cubicBezTo>
                  <a:cubicBezTo>
                    <a:pt x="21016" y="31206"/>
                    <a:pt x="21533" y="31352"/>
                    <a:pt x="21950" y="31692"/>
                  </a:cubicBezTo>
                  <a:cubicBezTo>
                    <a:pt x="22684" y="32326"/>
                    <a:pt x="22851" y="33427"/>
                    <a:pt x="23451" y="34194"/>
                  </a:cubicBezTo>
                  <a:cubicBezTo>
                    <a:pt x="23947" y="34801"/>
                    <a:pt x="24740" y="35179"/>
                    <a:pt x="25528" y="35179"/>
                  </a:cubicBezTo>
                  <a:cubicBezTo>
                    <a:pt x="25693" y="35179"/>
                    <a:pt x="25858" y="35163"/>
                    <a:pt x="26020" y="35128"/>
                  </a:cubicBezTo>
                  <a:cubicBezTo>
                    <a:pt x="26954" y="34961"/>
                    <a:pt x="27754" y="34227"/>
                    <a:pt x="28021" y="33327"/>
                  </a:cubicBezTo>
                  <a:cubicBezTo>
                    <a:pt x="28288" y="32426"/>
                    <a:pt x="28088" y="31392"/>
                    <a:pt x="28521" y="30591"/>
                  </a:cubicBezTo>
                  <a:cubicBezTo>
                    <a:pt x="28954" y="29817"/>
                    <a:pt x="29837" y="29494"/>
                    <a:pt x="30736" y="29494"/>
                  </a:cubicBezTo>
                  <a:cubicBezTo>
                    <a:pt x="31155" y="29494"/>
                    <a:pt x="31576" y="29564"/>
                    <a:pt x="31957" y="29691"/>
                  </a:cubicBezTo>
                  <a:cubicBezTo>
                    <a:pt x="33191" y="30058"/>
                    <a:pt x="34292" y="30825"/>
                    <a:pt x="35526" y="31092"/>
                  </a:cubicBezTo>
                  <a:cubicBezTo>
                    <a:pt x="35886" y="31166"/>
                    <a:pt x="36250" y="31199"/>
                    <a:pt x="36615" y="31199"/>
                  </a:cubicBezTo>
                  <a:cubicBezTo>
                    <a:pt x="37233" y="31199"/>
                    <a:pt x="37854" y="31105"/>
                    <a:pt x="38462" y="30958"/>
                  </a:cubicBezTo>
                  <a:cubicBezTo>
                    <a:pt x="39896" y="30658"/>
                    <a:pt x="41564" y="29624"/>
                    <a:pt x="41297" y="28190"/>
                  </a:cubicBezTo>
                  <a:cubicBezTo>
                    <a:pt x="41097" y="26989"/>
                    <a:pt x="39663" y="26388"/>
                    <a:pt x="39229" y="25221"/>
                  </a:cubicBezTo>
                  <a:cubicBezTo>
                    <a:pt x="38729" y="23787"/>
                    <a:pt x="40096" y="22319"/>
                    <a:pt x="41531" y="21752"/>
                  </a:cubicBezTo>
                  <a:cubicBezTo>
                    <a:pt x="42087" y="21549"/>
                    <a:pt x="42682" y="21405"/>
                    <a:pt x="43272" y="21405"/>
                  </a:cubicBezTo>
                  <a:cubicBezTo>
                    <a:pt x="43459" y="21405"/>
                    <a:pt x="43647" y="21419"/>
                    <a:pt x="43832" y="21452"/>
                  </a:cubicBezTo>
                  <a:cubicBezTo>
                    <a:pt x="44633" y="21585"/>
                    <a:pt x="45367" y="22019"/>
                    <a:pt x="46167" y="22252"/>
                  </a:cubicBezTo>
                  <a:cubicBezTo>
                    <a:pt x="46524" y="22357"/>
                    <a:pt x="46901" y="22409"/>
                    <a:pt x="47280" y="22409"/>
                  </a:cubicBezTo>
                  <a:cubicBezTo>
                    <a:pt x="48353" y="22409"/>
                    <a:pt x="49438" y="21990"/>
                    <a:pt x="50103" y="21151"/>
                  </a:cubicBezTo>
                  <a:cubicBezTo>
                    <a:pt x="51004" y="20051"/>
                    <a:pt x="50904" y="18149"/>
                    <a:pt x="49736" y="17282"/>
                  </a:cubicBezTo>
                  <a:cubicBezTo>
                    <a:pt x="49136" y="16848"/>
                    <a:pt x="48369" y="16681"/>
                    <a:pt x="47702" y="16315"/>
                  </a:cubicBezTo>
                  <a:cubicBezTo>
                    <a:pt x="47035" y="15948"/>
                    <a:pt x="46501" y="15147"/>
                    <a:pt x="46834" y="14447"/>
                  </a:cubicBezTo>
                  <a:cubicBezTo>
                    <a:pt x="46968" y="14180"/>
                    <a:pt x="47201" y="13980"/>
                    <a:pt x="47468" y="13846"/>
                  </a:cubicBezTo>
                  <a:cubicBezTo>
                    <a:pt x="48736" y="13079"/>
                    <a:pt x="50270" y="12945"/>
                    <a:pt x="51604" y="12345"/>
                  </a:cubicBezTo>
                  <a:cubicBezTo>
                    <a:pt x="52839" y="11811"/>
                    <a:pt x="53939" y="10811"/>
                    <a:pt x="54206" y="9510"/>
                  </a:cubicBezTo>
                  <a:cubicBezTo>
                    <a:pt x="54473" y="8175"/>
                    <a:pt x="53706" y="6641"/>
                    <a:pt x="52405" y="6374"/>
                  </a:cubicBezTo>
                  <a:cubicBezTo>
                    <a:pt x="52255" y="6345"/>
                    <a:pt x="52106" y="6332"/>
                    <a:pt x="51957" y="6332"/>
                  </a:cubicBezTo>
                  <a:cubicBezTo>
                    <a:pt x="50717" y="6332"/>
                    <a:pt x="49515" y="7242"/>
                    <a:pt x="48296" y="7242"/>
                  </a:cubicBezTo>
                  <a:cubicBezTo>
                    <a:pt x="48165" y="7242"/>
                    <a:pt x="48034" y="7231"/>
                    <a:pt x="47902" y="7208"/>
                  </a:cubicBezTo>
                  <a:cubicBezTo>
                    <a:pt x="47635" y="7175"/>
                    <a:pt x="47368" y="7041"/>
                    <a:pt x="47168" y="6874"/>
                  </a:cubicBezTo>
                  <a:cubicBezTo>
                    <a:pt x="46701" y="6407"/>
                    <a:pt x="46734" y="5640"/>
                    <a:pt x="47001" y="5040"/>
                  </a:cubicBezTo>
                  <a:cubicBezTo>
                    <a:pt x="47268" y="4406"/>
                    <a:pt x="47668" y="3872"/>
                    <a:pt x="47802" y="3239"/>
                  </a:cubicBezTo>
                  <a:cubicBezTo>
                    <a:pt x="48194" y="1572"/>
                    <a:pt x="46441" y="1"/>
                    <a:pt x="44707"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 name="Google Shape;273;p5"/>
            <p:cNvSpPr/>
            <p:nvPr/>
          </p:nvSpPr>
          <p:spPr>
            <a:xfrm>
              <a:off x="726525" y="1513838"/>
              <a:ext cx="925700" cy="687850"/>
            </a:xfrm>
            <a:custGeom>
              <a:avLst/>
              <a:gdLst/>
              <a:ahLst/>
              <a:cxnLst/>
              <a:rect l="l" t="t" r="r" b="b"/>
              <a:pathLst>
                <a:path w="37028" h="27514" extrusionOk="0">
                  <a:moveTo>
                    <a:pt x="31107" y="0"/>
                  </a:moveTo>
                  <a:cubicBezTo>
                    <a:pt x="28705" y="0"/>
                    <a:pt x="26308" y="509"/>
                    <a:pt x="23984" y="1201"/>
                  </a:cubicBezTo>
                  <a:cubicBezTo>
                    <a:pt x="18514" y="2803"/>
                    <a:pt x="13377" y="5371"/>
                    <a:pt x="8373" y="8106"/>
                  </a:cubicBezTo>
                  <a:cubicBezTo>
                    <a:pt x="7573" y="8507"/>
                    <a:pt x="6772" y="8940"/>
                    <a:pt x="6138" y="9574"/>
                  </a:cubicBezTo>
                  <a:cubicBezTo>
                    <a:pt x="5171" y="10541"/>
                    <a:pt x="4571" y="11909"/>
                    <a:pt x="3803" y="13043"/>
                  </a:cubicBezTo>
                  <a:cubicBezTo>
                    <a:pt x="2903" y="14378"/>
                    <a:pt x="1435" y="14878"/>
                    <a:pt x="568" y="16112"/>
                  </a:cubicBezTo>
                  <a:cubicBezTo>
                    <a:pt x="201" y="16646"/>
                    <a:pt x="1" y="17380"/>
                    <a:pt x="401" y="17880"/>
                  </a:cubicBezTo>
                  <a:cubicBezTo>
                    <a:pt x="901" y="18480"/>
                    <a:pt x="1902" y="18180"/>
                    <a:pt x="2669" y="18447"/>
                  </a:cubicBezTo>
                  <a:cubicBezTo>
                    <a:pt x="3503" y="18747"/>
                    <a:pt x="3870" y="19915"/>
                    <a:pt x="3370" y="20649"/>
                  </a:cubicBezTo>
                  <a:cubicBezTo>
                    <a:pt x="3103" y="21049"/>
                    <a:pt x="2669" y="21282"/>
                    <a:pt x="2302" y="21583"/>
                  </a:cubicBezTo>
                  <a:cubicBezTo>
                    <a:pt x="1935" y="21883"/>
                    <a:pt x="1602" y="22350"/>
                    <a:pt x="1735" y="22817"/>
                  </a:cubicBezTo>
                  <a:cubicBezTo>
                    <a:pt x="1835" y="23150"/>
                    <a:pt x="2136" y="23384"/>
                    <a:pt x="2436" y="23517"/>
                  </a:cubicBezTo>
                  <a:cubicBezTo>
                    <a:pt x="2861" y="23730"/>
                    <a:pt x="3353" y="23842"/>
                    <a:pt x="3841" y="23842"/>
                  </a:cubicBezTo>
                  <a:cubicBezTo>
                    <a:pt x="4042" y="23842"/>
                    <a:pt x="4242" y="23823"/>
                    <a:pt x="4437" y="23784"/>
                  </a:cubicBezTo>
                  <a:cubicBezTo>
                    <a:pt x="5104" y="23617"/>
                    <a:pt x="5738" y="23251"/>
                    <a:pt x="6372" y="23050"/>
                  </a:cubicBezTo>
                  <a:cubicBezTo>
                    <a:pt x="6643" y="22956"/>
                    <a:pt x="6941" y="22899"/>
                    <a:pt x="7233" y="22899"/>
                  </a:cubicBezTo>
                  <a:cubicBezTo>
                    <a:pt x="7661" y="22899"/>
                    <a:pt x="8076" y="23020"/>
                    <a:pt x="8373" y="23317"/>
                  </a:cubicBezTo>
                  <a:cubicBezTo>
                    <a:pt x="9307" y="24285"/>
                    <a:pt x="8307" y="26253"/>
                    <a:pt x="9307" y="27187"/>
                  </a:cubicBezTo>
                  <a:cubicBezTo>
                    <a:pt x="9562" y="27416"/>
                    <a:pt x="9875" y="27514"/>
                    <a:pt x="10202" y="27514"/>
                  </a:cubicBezTo>
                  <a:cubicBezTo>
                    <a:pt x="10731" y="27514"/>
                    <a:pt x="11297" y="27258"/>
                    <a:pt x="11709" y="26886"/>
                  </a:cubicBezTo>
                  <a:cubicBezTo>
                    <a:pt x="12343" y="26319"/>
                    <a:pt x="12776" y="25485"/>
                    <a:pt x="13410" y="24885"/>
                  </a:cubicBezTo>
                  <a:cubicBezTo>
                    <a:pt x="13837" y="24501"/>
                    <a:pt x="14427" y="24226"/>
                    <a:pt x="14972" y="24226"/>
                  </a:cubicBezTo>
                  <a:cubicBezTo>
                    <a:pt x="15279" y="24226"/>
                    <a:pt x="15571" y="24314"/>
                    <a:pt x="15812" y="24518"/>
                  </a:cubicBezTo>
                  <a:cubicBezTo>
                    <a:pt x="16179" y="24818"/>
                    <a:pt x="16312" y="25319"/>
                    <a:pt x="16646" y="25652"/>
                  </a:cubicBezTo>
                  <a:cubicBezTo>
                    <a:pt x="16942" y="25962"/>
                    <a:pt x="17345" y="26100"/>
                    <a:pt x="17759" y="26100"/>
                  </a:cubicBezTo>
                  <a:cubicBezTo>
                    <a:pt x="18326" y="26100"/>
                    <a:pt x="18915" y="25843"/>
                    <a:pt x="19281" y="25419"/>
                  </a:cubicBezTo>
                  <a:cubicBezTo>
                    <a:pt x="19882" y="24652"/>
                    <a:pt x="19948" y="23551"/>
                    <a:pt x="19681" y="22583"/>
                  </a:cubicBezTo>
                  <a:cubicBezTo>
                    <a:pt x="19548" y="22116"/>
                    <a:pt x="19348" y="21549"/>
                    <a:pt x="19615" y="21082"/>
                  </a:cubicBezTo>
                  <a:cubicBezTo>
                    <a:pt x="19748" y="20882"/>
                    <a:pt x="19948" y="20749"/>
                    <a:pt x="20182" y="20615"/>
                  </a:cubicBezTo>
                  <a:cubicBezTo>
                    <a:pt x="20688" y="20380"/>
                    <a:pt x="21252" y="20263"/>
                    <a:pt x="21817" y="20263"/>
                  </a:cubicBezTo>
                  <a:cubicBezTo>
                    <a:pt x="22295" y="20263"/>
                    <a:pt x="22774" y="20347"/>
                    <a:pt x="23217" y="20515"/>
                  </a:cubicBezTo>
                  <a:cubicBezTo>
                    <a:pt x="23718" y="20715"/>
                    <a:pt x="24185" y="21049"/>
                    <a:pt x="24718" y="21216"/>
                  </a:cubicBezTo>
                  <a:cubicBezTo>
                    <a:pt x="25015" y="21324"/>
                    <a:pt x="25327" y="21374"/>
                    <a:pt x="25640" y="21374"/>
                  </a:cubicBezTo>
                  <a:cubicBezTo>
                    <a:pt x="26876" y="21374"/>
                    <a:pt x="28135" y="20585"/>
                    <a:pt x="28588" y="19414"/>
                  </a:cubicBezTo>
                  <a:cubicBezTo>
                    <a:pt x="28688" y="19148"/>
                    <a:pt x="28755" y="18881"/>
                    <a:pt x="28688" y="18581"/>
                  </a:cubicBezTo>
                  <a:cubicBezTo>
                    <a:pt x="28621" y="18314"/>
                    <a:pt x="28454" y="18114"/>
                    <a:pt x="28254" y="17913"/>
                  </a:cubicBezTo>
                  <a:cubicBezTo>
                    <a:pt x="27620" y="17113"/>
                    <a:pt x="26853" y="16212"/>
                    <a:pt x="27053" y="15211"/>
                  </a:cubicBezTo>
                  <a:cubicBezTo>
                    <a:pt x="27220" y="14277"/>
                    <a:pt x="28254" y="13710"/>
                    <a:pt x="29188" y="13577"/>
                  </a:cubicBezTo>
                  <a:cubicBezTo>
                    <a:pt x="29423" y="13553"/>
                    <a:pt x="29658" y="13544"/>
                    <a:pt x="29892" y="13544"/>
                  </a:cubicBezTo>
                  <a:cubicBezTo>
                    <a:pt x="30453" y="13544"/>
                    <a:pt x="31012" y="13593"/>
                    <a:pt x="31561" y="13593"/>
                  </a:cubicBezTo>
                  <a:cubicBezTo>
                    <a:pt x="31727" y="13593"/>
                    <a:pt x="31892" y="13589"/>
                    <a:pt x="32057" y="13577"/>
                  </a:cubicBezTo>
                  <a:cubicBezTo>
                    <a:pt x="33024" y="13477"/>
                    <a:pt x="34058" y="13010"/>
                    <a:pt x="34359" y="12109"/>
                  </a:cubicBezTo>
                  <a:cubicBezTo>
                    <a:pt x="34926" y="10541"/>
                    <a:pt x="32924" y="8874"/>
                    <a:pt x="33425" y="7272"/>
                  </a:cubicBezTo>
                  <a:cubicBezTo>
                    <a:pt x="33691" y="6439"/>
                    <a:pt x="34492" y="5972"/>
                    <a:pt x="35192" y="5438"/>
                  </a:cubicBezTo>
                  <a:cubicBezTo>
                    <a:pt x="36126" y="4737"/>
                    <a:pt x="37027" y="3670"/>
                    <a:pt x="36827" y="2502"/>
                  </a:cubicBezTo>
                  <a:cubicBezTo>
                    <a:pt x="36593" y="1101"/>
                    <a:pt x="34992" y="434"/>
                    <a:pt x="33625" y="201"/>
                  </a:cubicBezTo>
                  <a:cubicBezTo>
                    <a:pt x="32787" y="63"/>
                    <a:pt x="31947" y="0"/>
                    <a:pt x="31107"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 name="Google Shape;274;p5"/>
            <p:cNvSpPr/>
            <p:nvPr/>
          </p:nvSpPr>
          <p:spPr>
            <a:xfrm>
              <a:off x="582250" y="2061613"/>
              <a:ext cx="155975" cy="105650"/>
            </a:xfrm>
            <a:custGeom>
              <a:avLst/>
              <a:gdLst/>
              <a:ahLst/>
              <a:cxnLst/>
              <a:rect l="l" t="t" r="r" b="b"/>
              <a:pathLst>
                <a:path w="6239" h="4226" extrusionOk="0">
                  <a:moveTo>
                    <a:pt x="4842" y="1"/>
                  </a:moveTo>
                  <a:cubicBezTo>
                    <a:pt x="3736" y="1"/>
                    <a:pt x="2303" y="769"/>
                    <a:pt x="1502" y="1273"/>
                  </a:cubicBezTo>
                  <a:cubicBezTo>
                    <a:pt x="835" y="1673"/>
                    <a:pt x="201" y="2240"/>
                    <a:pt x="34" y="2974"/>
                  </a:cubicBezTo>
                  <a:cubicBezTo>
                    <a:pt x="1" y="3174"/>
                    <a:pt x="1" y="3408"/>
                    <a:pt x="101" y="3574"/>
                  </a:cubicBezTo>
                  <a:cubicBezTo>
                    <a:pt x="168" y="3708"/>
                    <a:pt x="268" y="3808"/>
                    <a:pt x="401" y="3875"/>
                  </a:cubicBezTo>
                  <a:cubicBezTo>
                    <a:pt x="733" y="4096"/>
                    <a:pt x="1156" y="4225"/>
                    <a:pt x="1576" y="4225"/>
                  </a:cubicBezTo>
                  <a:cubicBezTo>
                    <a:pt x="1663" y="4225"/>
                    <a:pt x="1750" y="4220"/>
                    <a:pt x="1836" y="4208"/>
                  </a:cubicBezTo>
                  <a:cubicBezTo>
                    <a:pt x="2403" y="4142"/>
                    <a:pt x="2936" y="3808"/>
                    <a:pt x="3503" y="3541"/>
                  </a:cubicBezTo>
                  <a:cubicBezTo>
                    <a:pt x="3970" y="3308"/>
                    <a:pt x="4504" y="3107"/>
                    <a:pt x="4971" y="2841"/>
                  </a:cubicBezTo>
                  <a:cubicBezTo>
                    <a:pt x="5572" y="2507"/>
                    <a:pt x="6239" y="1907"/>
                    <a:pt x="6139" y="1139"/>
                  </a:cubicBezTo>
                  <a:cubicBezTo>
                    <a:pt x="6072" y="639"/>
                    <a:pt x="5738" y="172"/>
                    <a:pt x="5238" y="39"/>
                  </a:cubicBezTo>
                  <a:cubicBezTo>
                    <a:pt x="5112" y="13"/>
                    <a:pt x="4979" y="1"/>
                    <a:pt x="4842"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 name="Google Shape;275;p5"/>
            <p:cNvSpPr/>
            <p:nvPr/>
          </p:nvSpPr>
          <p:spPr>
            <a:xfrm>
              <a:off x="862450" y="2194588"/>
              <a:ext cx="60900" cy="88425"/>
            </a:xfrm>
            <a:custGeom>
              <a:avLst/>
              <a:gdLst/>
              <a:ahLst/>
              <a:cxnLst/>
              <a:rect l="l" t="t" r="r" b="b"/>
              <a:pathLst>
                <a:path w="2436" h="3537" extrusionOk="0">
                  <a:moveTo>
                    <a:pt x="1475" y="0"/>
                  </a:moveTo>
                  <a:cubicBezTo>
                    <a:pt x="1259" y="0"/>
                    <a:pt x="1056" y="88"/>
                    <a:pt x="935" y="290"/>
                  </a:cubicBezTo>
                  <a:cubicBezTo>
                    <a:pt x="568" y="824"/>
                    <a:pt x="401" y="1625"/>
                    <a:pt x="201" y="2225"/>
                  </a:cubicBezTo>
                  <a:cubicBezTo>
                    <a:pt x="101" y="2559"/>
                    <a:pt x="1" y="2959"/>
                    <a:pt x="201" y="3259"/>
                  </a:cubicBezTo>
                  <a:cubicBezTo>
                    <a:pt x="343" y="3448"/>
                    <a:pt x="585" y="3537"/>
                    <a:pt x="833" y="3537"/>
                  </a:cubicBezTo>
                  <a:cubicBezTo>
                    <a:pt x="935" y="3537"/>
                    <a:pt x="1038" y="3522"/>
                    <a:pt x="1135" y="3493"/>
                  </a:cubicBezTo>
                  <a:cubicBezTo>
                    <a:pt x="1469" y="3359"/>
                    <a:pt x="1702" y="3092"/>
                    <a:pt x="1902" y="2792"/>
                  </a:cubicBezTo>
                  <a:cubicBezTo>
                    <a:pt x="2236" y="2225"/>
                    <a:pt x="2436" y="1591"/>
                    <a:pt x="2403" y="957"/>
                  </a:cubicBezTo>
                  <a:cubicBezTo>
                    <a:pt x="2403" y="791"/>
                    <a:pt x="2403" y="624"/>
                    <a:pt x="2303" y="490"/>
                  </a:cubicBezTo>
                  <a:cubicBezTo>
                    <a:pt x="2143" y="192"/>
                    <a:pt x="1795" y="0"/>
                    <a:pt x="1475"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76" name="Google Shape;276;p5"/>
          <p:cNvSpPr/>
          <p:nvPr/>
        </p:nvSpPr>
        <p:spPr>
          <a:xfrm rot="-5171749">
            <a:off x="7437510" y="2859869"/>
            <a:ext cx="3686464" cy="1801512"/>
          </a:xfrm>
          <a:custGeom>
            <a:avLst/>
            <a:gdLst/>
            <a:ahLst/>
            <a:cxnLst/>
            <a:rect l="l" t="t" r="r" b="b"/>
            <a:pathLst>
              <a:path w="159339" h="72060" extrusionOk="0">
                <a:moveTo>
                  <a:pt x="0" y="49469"/>
                </a:moveTo>
                <a:cubicBezTo>
                  <a:pt x="1479" y="47721"/>
                  <a:pt x="2286" y="47183"/>
                  <a:pt x="8875" y="38980"/>
                </a:cubicBezTo>
                <a:cubicBezTo>
                  <a:pt x="15464" y="30777"/>
                  <a:pt x="25146" y="2269"/>
                  <a:pt x="39534" y="252"/>
                </a:cubicBezTo>
                <a:cubicBezTo>
                  <a:pt x="53922" y="-1765"/>
                  <a:pt x="79875" y="22844"/>
                  <a:pt x="95205" y="26878"/>
                </a:cubicBezTo>
                <a:cubicBezTo>
                  <a:pt x="110535" y="30912"/>
                  <a:pt x="121023" y="19078"/>
                  <a:pt x="131512" y="24457"/>
                </a:cubicBezTo>
                <a:cubicBezTo>
                  <a:pt x="142001" y="29836"/>
                  <a:pt x="154372" y="51217"/>
                  <a:pt x="158137" y="59151"/>
                </a:cubicBezTo>
                <a:cubicBezTo>
                  <a:pt x="161902" y="67085"/>
                  <a:pt x="154775" y="69909"/>
                  <a:pt x="154103" y="72060"/>
                </a:cubicBezTo>
              </a:path>
            </a:pathLst>
          </a:custGeom>
          <a:noFill/>
          <a:ln w="19050" cap="flat" cmpd="sng">
            <a:solidFill>
              <a:schemeClr val="lt1"/>
            </a:solidFill>
            <a:prstDash val="solid"/>
            <a:round/>
            <a:headEnd type="none" w="med" len="med"/>
            <a:tailEnd type="none" w="med" len="med"/>
          </a:ln>
        </p:spPr>
      </p:sp>
      <p:grpSp>
        <p:nvGrpSpPr>
          <p:cNvPr id="277" name="Google Shape;277;p5"/>
          <p:cNvGrpSpPr/>
          <p:nvPr/>
        </p:nvGrpSpPr>
        <p:grpSpPr>
          <a:xfrm rot="2572356">
            <a:off x="-523682" y="2477249"/>
            <a:ext cx="1237061" cy="837916"/>
            <a:chOff x="7954374" y="56393"/>
            <a:chExt cx="1237008" cy="837880"/>
          </a:xfrm>
        </p:grpSpPr>
        <p:sp>
          <p:nvSpPr>
            <p:cNvPr id="278" name="Google Shape;278;p5"/>
            <p:cNvSpPr/>
            <p:nvPr/>
          </p:nvSpPr>
          <p:spPr>
            <a:xfrm rot="1846143" flipH="1">
              <a:off x="8271386" y="409470"/>
              <a:ext cx="166543" cy="94873"/>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 name="Google Shape;279;p5"/>
            <p:cNvSpPr/>
            <p:nvPr/>
          </p:nvSpPr>
          <p:spPr>
            <a:xfrm rot="-2147587" flipH="1">
              <a:off x="8767528" y="743032"/>
              <a:ext cx="156448" cy="116481"/>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 name="Google Shape;280;p5"/>
            <p:cNvSpPr/>
            <p:nvPr/>
          </p:nvSpPr>
          <p:spPr>
            <a:xfrm rot="-344649" flipH="1">
              <a:off x="8982370" y="734222"/>
              <a:ext cx="203823" cy="116061"/>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 name="Google Shape;281;p5"/>
            <p:cNvSpPr/>
            <p:nvPr/>
          </p:nvSpPr>
          <p:spPr>
            <a:xfrm rot="-169023" flipH="1">
              <a:off x="8130979" y="201279"/>
              <a:ext cx="189229" cy="7087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 name="Google Shape;282;p5"/>
            <p:cNvSpPr/>
            <p:nvPr/>
          </p:nvSpPr>
          <p:spPr>
            <a:xfrm rot="-3388259" flipH="1">
              <a:off x="7957424" y="89906"/>
              <a:ext cx="118401" cy="70974"/>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 name="Google Shape;283;p5"/>
            <p:cNvSpPr/>
            <p:nvPr/>
          </p:nvSpPr>
          <p:spPr>
            <a:xfrm rot="2280138" flipH="1">
              <a:off x="8490934" y="298869"/>
              <a:ext cx="118403" cy="71173"/>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 name="Google Shape;284;p5"/>
            <p:cNvSpPr/>
            <p:nvPr/>
          </p:nvSpPr>
          <p:spPr>
            <a:xfrm rot="683719" flipH="1">
              <a:off x="8807702" y="342193"/>
              <a:ext cx="118435" cy="71014"/>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 name="Google Shape;285;p5"/>
            <p:cNvSpPr/>
            <p:nvPr/>
          </p:nvSpPr>
          <p:spPr>
            <a:xfrm flipH="1">
              <a:off x="8639879" y="535230"/>
              <a:ext cx="204000" cy="62101"/>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 name="Google Shape;286;p5"/>
            <p:cNvSpPr/>
            <p:nvPr/>
          </p:nvSpPr>
          <p:spPr>
            <a:xfrm rot="-344649" flipH="1">
              <a:off x="8623995" y="101459"/>
              <a:ext cx="203823" cy="116061"/>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46"/>
        <p:cNvGrpSpPr/>
        <p:nvPr/>
      </p:nvGrpSpPr>
      <p:grpSpPr>
        <a:xfrm>
          <a:off x="0" y="0"/>
          <a:ext cx="0" cy="0"/>
          <a:chOff x="0" y="0"/>
          <a:chExt cx="0" cy="0"/>
        </a:xfrm>
      </p:grpSpPr>
      <p:sp>
        <p:nvSpPr>
          <p:cNvPr id="347" name="Google Shape;347;p7"/>
          <p:cNvSpPr txBox="1">
            <a:spLocks noGrp="1"/>
          </p:cNvSpPr>
          <p:nvPr>
            <p:ph type="subTitle" idx="1"/>
          </p:nvPr>
        </p:nvSpPr>
        <p:spPr>
          <a:xfrm>
            <a:off x="852011" y="1885950"/>
            <a:ext cx="3622500" cy="2141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3"/>
              </a:buClr>
              <a:buSzPts val="1000"/>
              <a:buFont typeface="Anaheim"/>
              <a:buChar char="●"/>
              <a:defRPr sz="1400"/>
            </a:lvl1pPr>
            <a:lvl2pPr lvl="1" algn="ctr" rtl="0">
              <a:lnSpc>
                <a:spcPct val="100000"/>
              </a:lnSpc>
              <a:spcBef>
                <a:spcPts val="0"/>
              </a:spcBef>
              <a:spcAft>
                <a:spcPts val="0"/>
              </a:spcAft>
              <a:buClr>
                <a:schemeClr val="accent3"/>
              </a:buClr>
              <a:buSzPts val="1400"/>
              <a:buFont typeface="Anaheim"/>
              <a:buChar char="○"/>
              <a:defRPr sz="2100"/>
            </a:lvl2pPr>
            <a:lvl3pPr lvl="2" algn="ctr" rtl="0">
              <a:lnSpc>
                <a:spcPct val="100000"/>
              </a:lnSpc>
              <a:spcBef>
                <a:spcPts val="0"/>
              </a:spcBef>
              <a:spcAft>
                <a:spcPts val="0"/>
              </a:spcAft>
              <a:buClr>
                <a:schemeClr val="accent3"/>
              </a:buClr>
              <a:buSzPts val="1400"/>
              <a:buFont typeface="Anaheim"/>
              <a:buChar char="■"/>
              <a:defRPr sz="2100"/>
            </a:lvl3pPr>
            <a:lvl4pPr lvl="3" algn="ctr" rtl="0">
              <a:lnSpc>
                <a:spcPct val="100000"/>
              </a:lnSpc>
              <a:spcBef>
                <a:spcPts val="0"/>
              </a:spcBef>
              <a:spcAft>
                <a:spcPts val="0"/>
              </a:spcAft>
              <a:buClr>
                <a:schemeClr val="accent3"/>
              </a:buClr>
              <a:buSzPts val="1400"/>
              <a:buFont typeface="Anaheim"/>
              <a:buChar char="●"/>
              <a:defRPr sz="2100"/>
            </a:lvl4pPr>
            <a:lvl5pPr lvl="4" algn="ctr" rtl="0">
              <a:lnSpc>
                <a:spcPct val="100000"/>
              </a:lnSpc>
              <a:spcBef>
                <a:spcPts val="0"/>
              </a:spcBef>
              <a:spcAft>
                <a:spcPts val="0"/>
              </a:spcAft>
              <a:buClr>
                <a:schemeClr val="accent3"/>
              </a:buClr>
              <a:buSzPts val="1400"/>
              <a:buFont typeface="Anaheim"/>
              <a:buChar char="○"/>
              <a:defRPr sz="2100"/>
            </a:lvl5pPr>
            <a:lvl6pPr lvl="5" algn="ctr" rtl="0">
              <a:lnSpc>
                <a:spcPct val="100000"/>
              </a:lnSpc>
              <a:spcBef>
                <a:spcPts val="0"/>
              </a:spcBef>
              <a:spcAft>
                <a:spcPts val="0"/>
              </a:spcAft>
              <a:buClr>
                <a:schemeClr val="accent3"/>
              </a:buClr>
              <a:buSzPts val="1400"/>
              <a:buFont typeface="Anaheim"/>
              <a:buChar char="■"/>
              <a:defRPr sz="2100"/>
            </a:lvl6pPr>
            <a:lvl7pPr lvl="6" algn="ctr" rtl="0">
              <a:lnSpc>
                <a:spcPct val="100000"/>
              </a:lnSpc>
              <a:spcBef>
                <a:spcPts val="0"/>
              </a:spcBef>
              <a:spcAft>
                <a:spcPts val="0"/>
              </a:spcAft>
              <a:buClr>
                <a:schemeClr val="accent3"/>
              </a:buClr>
              <a:buSzPts val="1400"/>
              <a:buFont typeface="Anaheim"/>
              <a:buChar char="●"/>
              <a:defRPr sz="2100"/>
            </a:lvl7pPr>
            <a:lvl8pPr lvl="7" algn="ctr" rtl="0">
              <a:lnSpc>
                <a:spcPct val="100000"/>
              </a:lnSpc>
              <a:spcBef>
                <a:spcPts val="0"/>
              </a:spcBef>
              <a:spcAft>
                <a:spcPts val="0"/>
              </a:spcAft>
              <a:buClr>
                <a:schemeClr val="accent3"/>
              </a:buClr>
              <a:buSzPts val="1400"/>
              <a:buFont typeface="Anaheim"/>
              <a:buChar char="○"/>
              <a:defRPr sz="2100"/>
            </a:lvl8pPr>
            <a:lvl9pPr lvl="8" algn="ctr" rtl="0">
              <a:lnSpc>
                <a:spcPct val="100000"/>
              </a:lnSpc>
              <a:spcBef>
                <a:spcPts val="0"/>
              </a:spcBef>
              <a:spcAft>
                <a:spcPts val="0"/>
              </a:spcAft>
              <a:buClr>
                <a:schemeClr val="accent3"/>
              </a:buClr>
              <a:buSzPts val="1400"/>
              <a:buFont typeface="Anaheim"/>
              <a:buChar char="■"/>
              <a:defRPr sz="2100"/>
            </a:lvl9pPr>
          </a:lstStyle>
          <a:p/>
        </p:txBody>
      </p:sp>
      <p:sp>
        <p:nvSpPr>
          <p:cNvPr id="348" name="Google Shape;348;p7"/>
          <p:cNvSpPr txBox="1">
            <a:spLocks noGrp="1"/>
          </p:cNvSpPr>
          <p:nvPr>
            <p:ph type="title"/>
          </p:nvPr>
        </p:nvSpPr>
        <p:spPr>
          <a:xfrm>
            <a:off x="850942" y="537879"/>
            <a:ext cx="3729900" cy="740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349" name="Google Shape;349;p7"/>
          <p:cNvGrpSpPr/>
          <p:nvPr/>
        </p:nvGrpSpPr>
        <p:grpSpPr>
          <a:xfrm>
            <a:off x="-152400" y="4271663"/>
            <a:ext cx="1684550" cy="782725"/>
            <a:chOff x="1884850" y="3105525"/>
            <a:chExt cx="1684550" cy="782725"/>
          </a:xfrm>
        </p:grpSpPr>
        <p:sp>
          <p:nvSpPr>
            <p:cNvPr id="350" name="Google Shape;350;p7"/>
            <p:cNvSpPr/>
            <p:nvPr/>
          </p:nvSpPr>
          <p:spPr>
            <a:xfrm>
              <a:off x="1884850" y="3345325"/>
              <a:ext cx="1005750" cy="542925"/>
            </a:xfrm>
            <a:custGeom>
              <a:avLst/>
              <a:gdLst/>
              <a:ahLst/>
              <a:cxnLst/>
              <a:rect l="l" t="t" r="r" b="b"/>
              <a:pathLst>
                <a:path w="40230" h="21717" extrusionOk="0">
                  <a:moveTo>
                    <a:pt x="20115" y="1"/>
                  </a:moveTo>
                  <a:cubicBezTo>
                    <a:pt x="10742" y="1"/>
                    <a:pt x="2869" y="3470"/>
                    <a:pt x="634" y="8140"/>
                  </a:cubicBezTo>
                  <a:lnTo>
                    <a:pt x="1" y="8140"/>
                  </a:lnTo>
                  <a:lnTo>
                    <a:pt x="1" y="10842"/>
                  </a:lnTo>
                  <a:cubicBezTo>
                    <a:pt x="1" y="16846"/>
                    <a:pt x="9007" y="21717"/>
                    <a:pt x="20115" y="21717"/>
                  </a:cubicBezTo>
                  <a:cubicBezTo>
                    <a:pt x="31223" y="21717"/>
                    <a:pt x="40229" y="16846"/>
                    <a:pt x="40229" y="10842"/>
                  </a:cubicBezTo>
                  <a:lnTo>
                    <a:pt x="40229" y="8140"/>
                  </a:lnTo>
                  <a:lnTo>
                    <a:pt x="39595" y="8140"/>
                  </a:lnTo>
                  <a:cubicBezTo>
                    <a:pt x="37361" y="3470"/>
                    <a:pt x="29488" y="1"/>
                    <a:pt x="20115"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1" name="Google Shape;351;p7"/>
            <p:cNvSpPr/>
            <p:nvPr/>
          </p:nvSpPr>
          <p:spPr>
            <a:xfrm>
              <a:off x="1884850" y="3280300"/>
              <a:ext cx="1005750" cy="542900"/>
            </a:xfrm>
            <a:custGeom>
              <a:avLst/>
              <a:gdLst/>
              <a:ahLst/>
              <a:cxnLst/>
              <a:rect l="l" t="t" r="r" b="b"/>
              <a:pathLst>
                <a:path w="40230" h="21716" extrusionOk="0">
                  <a:moveTo>
                    <a:pt x="20115" y="0"/>
                  </a:moveTo>
                  <a:cubicBezTo>
                    <a:pt x="9007" y="0"/>
                    <a:pt x="1" y="4870"/>
                    <a:pt x="1" y="10875"/>
                  </a:cubicBezTo>
                  <a:cubicBezTo>
                    <a:pt x="1" y="16846"/>
                    <a:pt x="9007" y="21716"/>
                    <a:pt x="20115" y="21716"/>
                  </a:cubicBezTo>
                  <a:cubicBezTo>
                    <a:pt x="31223" y="21716"/>
                    <a:pt x="40229" y="16846"/>
                    <a:pt x="40229" y="10875"/>
                  </a:cubicBezTo>
                  <a:cubicBezTo>
                    <a:pt x="40229" y="4870"/>
                    <a:pt x="31223" y="0"/>
                    <a:pt x="20115"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2" name="Google Shape;352;p7"/>
            <p:cNvSpPr/>
            <p:nvPr/>
          </p:nvSpPr>
          <p:spPr>
            <a:xfrm>
              <a:off x="1909025" y="3304475"/>
              <a:ext cx="958225" cy="495375"/>
            </a:xfrm>
            <a:custGeom>
              <a:avLst/>
              <a:gdLst/>
              <a:ahLst/>
              <a:cxnLst/>
              <a:rect l="l" t="t" r="r" b="b"/>
              <a:pathLst>
                <a:path w="38329" h="19815" extrusionOk="0">
                  <a:moveTo>
                    <a:pt x="19148" y="367"/>
                  </a:moveTo>
                  <a:cubicBezTo>
                    <a:pt x="29355" y="367"/>
                    <a:pt x="37928" y="4737"/>
                    <a:pt x="37928" y="9908"/>
                  </a:cubicBezTo>
                  <a:cubicBezTo>
                    <a:pt x="37928" y="15078"/>
                    <a:pt x="29322" y="19448"/>
                    <a:pt x="19148" y="19448"/>
                  </a:cubicBezTo>
                  <a:cubicBezTo>
                    <a:pt x="8974" y="19448"/>
                    <a:pt x="368" y="15078"/>
                    <a:pt x="368" y="9908"/>
                  </a:cubicBezTo>
                  <a:cubicBezTo>
                    <a:pt x="368" y="4737"/>
                    <a:pt x="8974" y="367"/>
                    <a:pt x="19148" y="367"/>
                  </a:cubicBezTo>
                  <a:close/>
                  <a:moveTo>
                    <a:pt x="19148" y="0"/>
                  </a:moveTo>
                  <a:cubicBezTo>
                    <a:pt x="8774" y="0"/>
                    <a:pt x="1" y="4537"/>
                    <a:pt x="1" y="9908"/>
                  </a:cubicBezTo>
                  <a:cubicBezTo>
                    <a:pt x="1" y="15278"/>
                    <a:pt x="8774" y="19815"/>
                    <a:pt x="19148" y="19815"/>
                  </a:cubicBezTo>
                  <a:cubicBezTo>
                    <a:pt x="29555" y="19815"/>
                    <a:pt x="38328" y="15278"/>
                    <a:pt x="38328" y="9908"/>
                  </a:cubicBezTo>
                  <a:cubicBezTo>
                    <a:pt x="38328" y="4537"/>
                    <a:pt x="29555" y="0"/>
                    <a:pt x="19148"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3" name="Google Shape;353;p7"/>
            <p:cNvSpPr/>
            <p:nvPr/>
          </p:nvSpPr>
          <p:spPr>
            <a:xfrm>
              <a:off x="1971575" y="3336175"/>
              <a:ext cx="832300" cy="431150"/>
            </a:xfrm>
            <a:custGeom>
              <a:avLst/>
              <a:gdLst/>
              <a:ahLst/>
              <a:cxnLst/>
              <a:rect l="l" t="t" r="r" b="b"/>
              <a:pathLst>
                <a:path w="33292" h="17246" extrusionOk="0">
                  <a:moveTo>
                    <a:pt x="16646" y="400"/>
                  </a:moveTo>
                  <a:cubicBezTo>
                    <a:pt x="25452" y="400"/>
                    <a:pt x="32924" y="4170"/>
                    <a:pt x="32924" y="8640"/>
                  </a:cubicBezTo>
                  <a:cubicBezTo>
                    <a:pt x="32924" y="13109"/>
                    <a:pt x="25452" y="16879"/>
                    <a:pt x="16646" y="16879"/>
                  </a:cubicBezTo>
                  <a:cubicBezTo>
                    <a:pt x="7840" y="16879"/>
                    <a:pt x="401" y="13109"/>
                    <a:pt x="401" y="8640"/>
                  </a:cubicBezTo>
                  <a:cubicBezTo>
                    <a:pt x="401" y="4170"/>
                    <a:pt x="7840" y="400"/>
                    <a:pt x="16646" y="400"/>
                  </a:cubicBezTo>
                  <a:close/>
                  <a:moveTo>
                    <a:pt x="16646" y="0"/>
                  </a:moveTo>
                  <a:cubicBezTo>
                    <a:pt x="7639" y="0"/>
                    <a:pt x="1" y="3970"/>
                    <a:pt x="1" y="8640"/>
                  </a:cubicBezTo>
                  <a:cubicBezTo>
                    <a:pt x="1" y="13310"/>
                    <a:pt x="7639" y="17246"/>
                    <a:pt x="16646" y="17246"/>
                  </a:cubicBezTo>
                  <a:cubicBezTo>
                    <a:pt x="25652" y="17246"/>
                    <a:pt x="33291" y="13310"/>
                    <a:pt x="33291" y="8640"/>
                  </a:cubicBezTo>
                  <a:cubicBezTo>
                    <a:pt x="33291" y="3970"/>
                    <a:pt x="25686" y="0"/>
                    <a:pt x="16646"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4" name="Google Shape;354;p7"/>
            <p:cNvSpPr/>
            <p:nvPr/>
          </p:nvSpPr>
          <p:spPr>
            <a:xfrm>
              <a:off x="2034950" y="3368675"/>
              <a:ext cx="705525" cy="366125"/>
            </a:xfrm>
            <a:custGeom>
              <a:avLst/>
              <a:gdLst/>
              <a:ahLst/>
              <a:cxnLst/>
              <a:rect l="l" t="t" r="r" b="b"/>
              <a:pathLst>
                <a:path w="28221" h="14645" extrusionOk="0">
                  <a:moveTo>
                    <a:pt x="14111" y="368"/>
                  </a:moveTo>
                  <a:cubicBezTo>
                    <a:pt x="21550" y="368"/>
                    <a:pt x="27854" y="3570"/>
                    <a:pt x="27854" y="7340"/>
                  </a:cubicBezTo>
                  <a:cubicBezTo>
                    <a:pt x="27854" y="11109"/>
                    <a:pt x="21550" y="14278"/>
                    <a:pt x="14111" y="14278"/>
                  </a:cubicBezTo>
                  <a:cubicBezTo>
                    <a:pt x="6672" y="14278"/>
                    <a:pt x="368" y="11109"/>
                    <a:pt x="368" y="7340"/>
                  </a:cubicBezTo>
                  <a:cubicBezTo>
                    <a:pt x="368" y="3570"/>
                    <a:pt x="6672" y="368"/>
                    <a:pt x="14111" y="368"/>
                  </a:cubicBezTo>
                  <a:close/>
                  <a:moveTo>
                    <a:pt x="14111" y="1"/>
                  </a:moveTo>
                  <a:cubicBezTo>
                    <a:pt x="6472" y="1"/>
                    <a:pt x="1" y="3370"/>
                    <a:pt x="1" y="7340"/>
                  </a:cubicBezTo>
                  <a:cubicBezTo>
                    <a:pt x="1" y="11309"/>
                    <a:pt x="6472" y="14645"/>
                    <a:pt x="14111" y="14645"/>
                  </a:cubicBezTo>
                  <a:cubicBezTo>
                    <a:pt x="21750" y="14645"/>
                    <a:pt x="28221" y="11309"/>
                    <a:pt x="28221" y="7340"/>
                  </a:cubicBezTo>
                  <a:cubicBezTo>
                    <a:pt x="28221" y="3370"/>
                    <a:pt x="21750" y="1"/>
                    <a:pt x="14111"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5" name="Google Shape;355;p7"/>
            <p:cNvSpPr/>
            <p:nvPr/>
          </p:nvSpPr>
          <p:spPr>
            <a:xfrm>
              <a:off x="2098325" y="3401200"/>
              <a:ext cx="578775" cy="301075"/>
            </a:xfrm>
            <a:custGeom>
              <a:avLst/>
              <a:gdLst/>
              <a:ahLst/>
              <a:cxnLst/>
              <a:rect l="l" t="t" r="r" b="b"/>
              <a:pathLst>
                <a:path w="23151" h="12043" extrusionOk="0">
                  <a:moveTo>
                    <a:pt x="11576" y="368"/>
                  </a:moveTo>
                  <a:cubicBezTo>
                    <a:pt x="17647" y="368"/>
                    <a:pt x="22784" y="2970"/>
                    <a:pt x="22784" y="6039"/>
                  </a:cubicBezTo>
                  <a:cubicBezTo>
                    <a:pt x="22784" y="9107"/>
                    <a:pt x="17647" y="11676"/>
                    <a:pt x="11576" y="11676"/>
                  </a:cubicBezTo>
                  <a:cubicBezTo>
                    <a:pt x="5505" y="11676"/>
                    <a:pt x="368" y="9107"/>
                    <a:pt x="368" y="6039"/>
                  </a:cubicBezTo>
                  <a:cubicBezTo>
                    <a:pt x="368" y="2970"/>
                    <a:pt x="5505" y="368"/>
                    <a:pt x="11576" y="368"/>
                  </a:cubicBezTo>
                  <a:close/>
                  <a:moveTo>
                    <a:pt x="11576" y="1"/>
                  </a:moveTo>
                  <a:cubicBezTo>
                    <a:pt x="5305" y="1"/>
                    <a:pt x="1" y="2770"/>
                    <a:pt x="1" y="6039"/>
                  </a:cubicBezTo>
                  <a:cubicBezTo>
                    <a:pt x="1" y="9308"/>
                    <a:pt x="5305" y="12043"/>
                    <a:pt x="11576" y="12043"/>
                  </a:cubicBezTo>
                  <a:cubicBezTo>
                    <a:pt x="17847" y="12043"/>
                    <a:pt x="23151" y="9308"/>
                    <a:pt x="23151" y="6039"/>
                  </a:cubicBezTo>
                  <a:cubicBezTo>
                    <a:pt x="23151" y="2770"/>
                    <a:pt x="17847" y="1"/>
                    <a:pt x="11576"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6" name="Google Shape;356;p7"/>
            <p:cNvSpPr/>
            <p:nvPr/>
          </p:nvSpPr>
          <p:spPr>
            <a:xfrm>
              <a:off x="2161725" y="3433725"/>
              <a:ext cx="452850" cy="236875"/>
            </a:xfrm>
            <a:custGeom>
              <a:avLst/>
              <a:gdLst/>
              <a:ahLst/>
              <a:cxnLst/>
              <a:rect l="l" t="t" r="r" b="b"/>
              <a:pathLst>
                <a:path w="18114" h="9475" extrusionOk="0">
                  <a:moveTo>
                    <a:pt x="9040" y="368"/>
                  </a:moveTo>
                  <a:cubicBezTo>
                    <a:pt x="13743" y="368"/>
                    <a:pt x="17713" y="2369"/>
                    <a:pt x="17713" y="4738"/>
                  </a:cubicBezTo>
                  <a:cubicBezTo>
                    <a:pt x="17713" y="7106"/>
                    <a:pt x="13743" y="9074"/>
                    <a:pt x="9040" y="9074"/>
                  </a:cubicBezTo>
                  <a:cubicBezTo>
                    <a:pt x="4337" y="9074"/>
                    <a:pt x="367" y="7073"/>
                    <a:pt x="367" y="4738"/>
                  </a:cubicBezTo>
                  <a:cubicBezTo>
                    <a:pt x="367" y="2369"/>
                    <a:pt x="4337" y="368"/>
                    <a:pt x="9040" y="368"/>
                  </a:cubicBezTo>
                  <a:close/>
                  <a:moveTo>
                    <a:pt x="9040" y="1"/>
                  </a:moveTo>
                  <a:cubicBezTo>
                    <a:pt x="4136" y="1"/>
                    <a:pt x="0" y="2169"/>
                    <a:pt x="0" y="4738"/>
                  </a:cubicBezTo>
                  <a:cubicBezTo>
                    <a:pt x="0" y="7306"/>
                    <a:pt x="4136" y="9474"/>
                    <a:pt x="9040" y="9474"/>
                  </a:cubicBezTo>
                  <a:cubicBezTo>
                    <a:pt x="13943" y="9474"/>
                    <a:pt x="18113" y="7306"/>
                    <a:pt x="18113" y="4738"/>
                  </a:cubicBezTo>
                  <a:cubicBezTo>
                    <a:pt x="18113" y="2169"/>
                    <a:pt x="13943" y="1"/>
                    <a:pt x="9040"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7" name="Google Shape;357;p7"/>
            <p:cNvSpPr/>
            <p:nvPr/>
          </p:nvSpPr>
          <p:spPr>
            <a:xfrm>
              <a:off x="2224250" y="3466250"/>
              <a:ext cx="326925" cy="171825"/>
            </a:xfrm>
            <a:custGeom>
              <a:avLst/>
              <a:gdLst/>
              <a:ahLst/>
              <a:cxnLst/>
              <a:rect l="l" t="t" r="r" b="b"/>
              <a:pathLst>
                <a:path w="13077" h="6873" extrusionOk="0">
                  <a:moveTo>
                    <a:pt x="6539" y="368"/>
                  </a:moveTo>
                  <a:cubicBezTo>
                    <a:pt x="9808" y="368"/>
                    <a:pt x="12710" y="1802"/>
                    <a:pt x="12710" y="3437"/>
                  </a:cubicBezTo>
                  <a:cubicBezTo>
                    <a:pt x="12710" y="5071"/>
                    <a:pt x="9808" y="6472"/>
                    <a:pt x="6539" y="6472"/>
                  </a:cubicBezTo>
                  <a:cubicBezTo>
                    <a:pt x="3270" y="6472"/>
                    <a:pt x="401" y="5071"/>
                    <a:pt x="401" y="3437"/>
                  </a:cubicBezTo>
                  <a:cubicBezTo>
                    <a:pt x="401" y="1802"/>
                    <a:pt x="3270" y="368"/>
                    <a:pt x="6539" y="368"/>
                  </a:cubicBezTo>
                  <a:close/>
                  <a:moveTo>
                    <a:pt x="6539" y="1"/>
                  </a:moveTo>
                  <a:cubicBezTo>
                    <a:pt x="3003" y="1"/>
                    <a:pt x="1" y="1569"/>
                    <a:pt x="1" y="3437"/>
                  </a:cubicBezTo>
                  <a:cubicBezTo>
                    <a:pt x="1" y="5305"/>
                    <a:pt x="3003" y="6872"/>
                    <a:pt x="6539" y="6872"/>
                  </a:cubicBezTo>
                  <a:cubicBezTo>
                    <a:pt x="10075" y="6872"/>
                    <a:pt x="13077" y="5305"/>
                    <a:pt x="13077" y="3437"/>
                  </a:cubicBezTo>
                  <a:cubicBezTo>
                    <a:pt x="13077" y="1569"/>
                    <a:pt x="10075" y="1"/>
                    <a:pt x="6539"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8" name="Google Shape;358;p7"/>
            <p:cNvSpPr/>
            <p:nvPr/>
          </p:nvSpPr>
          <p:spPr>
            <a:xfrm>
              <a:off x="2287650" y="3497950"/>
              <a:ext cx="200150" cy="107600"/>
            </a:xfrm>
            <a:custGeom>
              <a:avLst/>
              <a:gdLst/>
              <a:ahLst/>
              <a:cxnLst/>
              <a:rect l="l" t="t" r="r" b="b"/>
              <a:pathLst>
                <a:path w="8006" h="4304" extrusionOk="0">
                  <a:moveTo>
                    <a:pt x="4003" y="401"/>
                  </a:moveTo>
                  <a:cubicBezTo>
                    <a:pt x="5938" y="401"/>
                    <a:pt x="7639" y="1201"/>
                    <a:pt x="7639" y="2169"/>
                  </a:cubicBezTo>
                  <a:cubicBezTo>
                    <a:pt x="7639" y="3103"/>
                    <a:pt x="5938" y="3936"/>
                    <a:pt x="4003" y="3936"/>
                  </a:cubicBezTo>
                  <a:cubicBezTo>
                    <a:pt x="2068" y="3936"/>
                    <a:pt x="367" y="3103"/>
                    <a:pt x="367" y="2169"/>
                  </a:cubicBezTo>
                  <a:cubicBezTo>
                    <a:pt x="367" y="1201"/>
                    <a:pt x="2068" y="401"/>
                    <a:pt x="4003" y="401"/>
                  </a:cubicBezTo>
                  <a:close/>
                  <a:moveTo>
                    <a:pt x="4003" y="0"/>
                  </a:moveTo>
                  <a:cubicBezTo>
                    <a:pt x="1801" y="0"/>
                    <a:pt x="0" y="968"/>
                    <a:pt x="0" y="2169"/>
                  </a:cubicBezTo>
                  <a:cubicBezTo>
                    <a:pt x="0" y="3336"/>
                    <a:pt x="1801" y="4303"/>
                    <a:pt x="4003" y="4303"/>
                  </a:cubicBezTo>
                  <a:cubicBezTo>
                    <a:pt x="6204" y="4303"/>
                    <a:pt x="8006" y="3336"/>
                    <a:pt x="8006" y="2169"/>
                  </a:cubicBezTo>
                  <a:cubicBezTo>
                    <a:pt x="8006" y="968"/>
                    <a:pt x="6204" y="0"/>
                    <a:pt x="4003"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9" name="Google Shape;359;p7"/>
            <p:cNvSpPr/>
            <p:nvPr/>
          </p:nvSpPr>
          <p:spPr>
            <a:xfrm>
              <a:off x="2506950" y="3168875"/>
              <a:ext cx="1029100" cy="575700"/>
            </a:xfrm>
            <a:custGeom>
              <a:avLst/>
              <a:gdLst/>
              <a:ahLst/>
              <a:cxnLst/>
              <a:rect l="l" t="t" r="r" b="b"/>
              <a:pathLst>
                <a:path w="41164" h="23028" extrusionOk="0">
                  <a:moveTo>
                    <a:pt x="15438" y="0"/>
                  </a:moveTo>
                  <a:cubicBezTo>
                    <a:pt x="9655" y="0"/>
                    <a:pt x="4857" y="1621"/>
                    <a:pt x="2603" y="4457"/>
                  </a:cubicBezTo>
                  <a:lnTo>
                    <a:pt x="2002" y="4290"/>
                  </a:lnTo>
                  <a:lnTo>
                    <a:pt x="1369" y="6959"/>
                  </a:lnTo>
                  <a:cubicBezTo>
                    <a:pt x="1" y="12796"/>
                    <a:pt x="7673" y="19568"/>
                    <a:pt x="18481" y="22070"/>
                  </a:cubicBezTo>
                  <a:cubicBezTo>
                    <a:pt x="21261" y="22720"/>
                    <a:pt x="23978" y="23028"/>
                    <a:pt x="26503" y="23028"/>
                  </a:cubicBezTo>
                  <a:cubicBezTo>
                    <a:pt x="33824" y="23028"/>
                    <a:pt x="39538" y="20439"/>
                    <a:pt x="40530" y="16099"/>
                  </a:cubicBezTo>
                  <a:lnTo>
                    <a:pt x="41164" y="13430"/>
                  </a:lnTo>
                  <a:lnTo>
                    <a:pt x="40530" y="13297"/>
                  </a:lnTo>
                  <a:cubicBezTo>
                    <a:pt x="39429" y="8226"/>
                    <a:pt x="32558" y="3089"/>
                    <a:pt x="23418" y="955"/>
                  </a:cubicBezTo>
                  <a:cubicBezTo>
                    <a:pt x="20657" y="307"/>
                    <a:pt x="17954" y="0"/>
                    <a:pt x="15438"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0" name="Google Shape;360;p7"/>
            <p:cNvSpPr/>
            <p:nvPr/>
          </p:nvSpPr>
          <p:spPr>
            <a:xfrm>
              <a:off x="2521975" y="3105525"/>
              <a:ext cx="1047425" cy="576025"/>
            </a:xfrm>
            <a:custGeom>
              <a:avLst/>
              <a:gdLst/>
              <a:ahLst/>
              <a:cxnLst/>
              <a:rect l="l" t="t" r="r" b="b"/>
              <a:pathLst>
                <a:path w="41897" h="23041" extrusionOk="0">
                  <a:moveTo>
                    <a:pt x="15435" y="1"/>
                  </a:moveTo>
                  <a:cubicBezTo>
                    <a:pt x="8094" y="1"/>
                    <a:pt x="2362" y="2609"/>
                    <a:pt x="1368" y="6958"/>
                  </a:cubicBezTo>
                  <a:cubicBezTo>
                    <a:pt x="0" y="12795"/>
                    <a:pt x="7639" y="19567"/>
                    <a:pt x="18480" y="22102"/>
                  </a:cubicBezTo>
                  <a:cubicBezTo>
                    <a:pt x="21230" y="22739"/>
                    <a:pt x="23920" y="23040"/>
                    <a:pt x="26425" y="23040"/>
                  </a:cubicBezTo>
                  <a:cubicBezTo>
                    <a:pt x="33762" y="23040"/>
                    <a:pt x="39510" y="20450"/>
                    <a:pt x="40529" y="16098"/>
                  </a:cubicBezTo>
                  <a:cubicBezTo>
                    <a:pt x="41897" y="10260"/>
                    <a:pt x="34225" y="3489"/>
                    <a:pt x="23417" y="953"/>
                  </a:cubicBezTo>
                  <a:cubicBezTo>
                    <a:pt x="20652" y="307"/>
                    <a:pt x="17949" y="1"/>
                    <a:pt x="15435"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1" name="Google Shape;361;p7"/>
            <p:cNvSpPr/>
            <p:nvPr/>
          </p:nvSpPr>
          <p:spPr>
            <a:xfrm>
              <a:off x="2548650" y="3129975"/>
              <a:ext cx="994075" cy="527825"/>
            </a:xfrm>
            <a:custGeom>
              <a:avLst/>
              <a:gdLst/>
              <a:ahLst/>
              <a:cxnLst/>
              <a:rect l="l" t="t" r="r" b="b"/>
              <a:pathLst>
                <a:path w="39763" h="21113" extrusionOk="0">
                  <a:moveTo>
                    <a:pt x="14372" y="361"/>
                  </a:moveTo>
                  <a:cubicBezTo>
                    <a:pt x="16795" y="361"/>
                    <a:pt x="19402" y="654"/>
                    <a:pt x="22050" y="1276"/>
                  </a:cubicBezTo>
                  <a:cubicBezTo>
                    <a:pt x="31957" y="3578"/>
                    <a:pt x="39362" y="9782"/>
                    <a:pt x="38161" y="14819"/>
                  </a:cubicBezTo>
                  <a:cubicBezTo>
                    <a:pt x="37305" y="18515"/>
                    <a:pt x="32031" y="20738"/>
                    <a:pt x="25371" y="20738"/>
                  </a:cubicBezTo>
                  <a:cubicBezTo>
                    <a:pt x="22953" y="20738"/>
                    <a:pt x="20352" y="20445"/>
                    <a:pt x="17713" y="19823"/>
                  </a:cubicBezTo>
                  <a:cubicBezTo>
                    <a:pt x="7806" y="17521"/>
                    <a:pt x="401" y="11317"/>
                    <a:pt x="1569" y="6280"/>
                  </a:cubicBezTo>
                  <a:cubicBezTo>
                    <a:pt x="2425" y="2585"/>
                    <a:pt x="7699" y="361"/>
                    <a:pt x="14372" y="361"/>
                  </a:cubicBezTo>
                  <a:close/>
                  <a:moveTo>
                    <a:pt x="14452" y="0"/>
                  </a:moveTo>
                  <a:cubicBezTo>
                    <a:pt x="7581" y="0"/>
                    <a:pt x="2114" y="2334"/>
                    <a:pt x="1202" y="6180"/>
                  </a:cubicBezTo>
                  <a:cubicBezTo>
                    <a:pt x="1" y="11417"/>
                    <a:pt x="7506" y="17855"/>
                    <a:pt x="17613" y="20223"/>
                  </a:cubicBezTo>
                  <a:cubicBezTo>
                    <a:pt x="20238" y="20828"/>
                    <a:pt x="22824" y="21112"/>
                    <a:pt x="25237" y="21112"/>
                  </a:cubicBezTo>
                  <a:cubicBezTo>
                    <a:pt x="32149" y="21112"/>
                    <a:pt x="37638" y="18776"/>
                    <a:pt x="38528" y="14919"/>
                  </a:cubicBezTo>
                  <a:cubicBezTo>
                    <a:pt x="39763" y="9682"/>
                    <a:pt x="32257" y="3244"/>
                    <a:pt x="22117" y="909"/>
                  </a:cubicBezTo>
                  <a:cubicBezTo>
                    <a:pt x="19479" y="291"/>
                    <a:pt x="16878" y="0"/>
                    <a:pt x="14452"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2" name="Google Shape;362;p7"/>
            <p:cNvSpPr/>
            <p:nvPr/>
          </p:nvSpPr>
          <p:spPr>
            <a:xfrm>
              <a:off x="2613700" y="3164125"/>
              <a:ext cx="863975" cy="459200"/>
            </a:xfrm>
            <a:custGeom>
              <a:avLst/>
              <a:gdLst/>
              <a:ahLst/>
              <a:cxnLst/>
              <a:rect l="l" t="t" r="r" b="b"/>
              <a:pathLst>
                <a:path w="34559" h="18368" extrusionOk="0">
                  <a:moveTo>
                    <a:pt x="12504" y="379"/>
                  </a:moveTo>
                  <a:cubicBezTo>
                    <a:pt x="14601" y="379"/>
                    <a:pt x="16858" y="634"/>
                    <a:pt x="19148" y="1178"/>
                  </a:cubicBezTo>
                  <a:cubicBezTo>
                    <a:pt x="27754" y="3179"/>
                    <a:pt x="34125" y="8550"/>
                    <a:pt x="33124" y="12886"/>
                  </a:cubicBezTo>
                  <a:cubicBezTo>
                    <a:pt x="32364" y="16075"/>
                    <a:pt x="27779" y="18002"/>
                    <a:pt x="21996" y="18002"/>
                  </a:cubicBezTo>
                  <a:cubicBezTo>
                    <a:pt x="19915" y="18002"/>
                    <a:pt x="17680" y="17752"/>
                    <a:pt x="15412" y="17223"/>
                  </a:cubicBezTo>
                  <a:cubicBezTo>
                    <a:pt x="6806" y="15221"/>
                    <a:pt x="434" y="9851"/>
                    <a:pt x="1435" y="5481"/>
                  </a:cubicBezTo>
                  <a:cubicBezTo>
                    <a:pt x="2193" y="2303"/>
                    <a:pt x="6749" y="379"/>
                    <a:pt x="12504" y="379"/>
                  </a:cubicBezTo>
                  <a:close/>
                  <a:moveTo>
                    <a:pt x="12610" y="0"/>
                  </a:moveTo>
                  <a:cubicBezTo>
                    <a:pt x="6617" y="0"/>
                    <a:pt x="1858" y="2031"/>
                    <a:pt x="1068" y="5414"/>
                  </a:cubicBezTo>
                  <a:cubicBezTo>
                    <a:pt x="1" y="9951"/>
                    <a:pt x="6539" y="15522"/>
                    <a:pt x="15312" y="17590"/>
                  </a:cubicBezTo>
                  <a:cubicBezTo>
                    <a:pt x="17597" y="18118"/>
                    <a:pt x="19849" y="18367"/>
                    <a:pt x="21950" y="18367"/>
                  </a:cubicBezTo>
                  <a:cubicBezTo>
                    <a:pt x="27942" y="18367"/>
                    <a:pt x="32701" y="16337"/>
                    <a:pt x="33491" y="12953"/>
                  </a:cubicBezTo>
                  <a:cubicBezTo>
                    <a:pt x="34559" y="8416"/>
                    <a:pt x="28021" y="2846"/>
                    <a:pt x="19248" y="778"/>
                  </a:cubicBezTo>
                  <a:cubicBezTo>
                    <a:pt x="16962" y="250"/>
                    <a:pt x="14710" y="0"/>
                    <a:pt x="12610"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3" name="Google Shape;363;p7"/>
            <p:cNvSpPr/>
            <p:nvPr/>
          </p:nvSpPr>
          <p:spPr>
            <a:xfrm>
              <a:off x="2679575" y="3198700"/>
              <a:ext cx="732225" cy="390025"/>
            </a:xfrm>
            <a:custGeom>
              <a:avLst/>
              <a:gdLst/>
              <a:ahLst/>
              <a:cxnLst/>
              <a:rect l="l" t="t" r="r" b="b"/>
              <a:pathLst>
                <a:path w="29289" h="15601" extrusionOk="0">
                  <a:moveTo>
                    <a:pt x="10643" y="366"/>
                  </a:moveTo>
                  <a:cubicBezTo>
                    <a:pt x="12402" y="366"/>
                    <a:pt x="14293" y="578"/>
                    <a:pt x="16212" y="1029"/>
                  </a:cubicBezTo>
                  <a:cubicBezTo>
                    <a:pt x="23484" y="2730"/>
                    <a:pt x="28888" y="7267"/>
                    <a:pt x="28021" y="10936"/>
                  </a:cubicBezTo>
                  <a:cubicBezTo>
                    <a:pt x="27385" y="13626"/>
                    <a:pt x="23541" y="15240"/>
                    <a:pt x="18682" y="15240"/>
                  </a:cubicBezTo>
                  <a:cubicBezTo>
                    <a:pt x="16913" y="15240"/>
                    <a:pt x="15009" y="15026"/>
                    <a:pt x="13077" y="14572"/>
                  </a:cubicBezTo>
                  <a:cubicBezTo>
                    <a:pt x="5805" y="12871"/>
                    <a:pt x="401" y="8334"/>
                    <a:pt x="1268" y="4665"/>
                  </a:cubicBezTo>
                  <a:cubicBezTo>
                    <a:pt x="1906" y="1993"/>
                    <a:pt x="5767" y="366"/>
                    <a:pt x="10643" y="366"/>
                  </a:cubicBezTo>
                  <a:close/>
                  <a:moveTo>
                    <a:pt x="10688" y="1"/>
                  </a:moveTo>
                  <a:cubicBezTo>
                    <a:pt x="5604" y="1"/>
                    <a:pt x="1569" y="1732"/>
                    <a:pt x="902" y="4598"/>
                  </a:cubicBezTo>
                  <a:cubicBezTo>
                    <a:pt x="1" y="8468"/>
                    <a:pt x="5538" y="13205"/>
                    <a:pt x="12977" y="14939"/>
                  </a:cubicBezTo>
                  <a:cubicBezTo>
                    <a:pt x="14905" y="15389"/>
                    <a:pt x="16809" y="15601"/>
                    <a:pt x="18587" y="15601"/>
                  </a:cubicBezTo>
                  <a:cubicBezTo>
                    <a:pt x="23667" y="15601"/>
                    <a:pt x="27721" y="13869"/>
                    <a:pt x="28388" y="11003"/>
                  </a:cubicBezTo>
                  <a:cubicBezTo>
                    <a:pt x="29288" y="7134"/>
                    <a:pt x="23751" y="2397"/>
                    <a:pt x="16313" y="662"/>
                  </a:cubicBezTo>
                  <a:cubicBezTo>
                    <a:pt x="14376" y="213"/>
                    <a:pt x="12468" y="1"/>
                    <a:pt x="10688"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4" name="Google Shape;364;p7"/>
            <p:cNvSpPr/>
            <p:nvPr/>
          </p:nvSpPr>
          <p:spPr>
            <a:xfrm>
              <a:off x="2744625" y="3233300"/>
              <a:ext cx="601300" cy="320850"/>
            </a:xfrm>
            <a:custGeom>
              <a:avLst/>
              <a:gdLst/>
              <a:ahLst/>
              <a:cxnLst/>
              <a:rect l="l" t="t" r="r" b="b"/>
              <a:pathLst>
                <a:path w="24052" h="12834" extrusionOk="0">
                  <a:moveTo>
                    <a:pt x="8738" y="375"/>
                  </a:moveTo>
                  <a:cubicBezTo>
                    <a:pt x="10182" y="375"/>
                    <a:pt x="11736" y="548"/>
                    <a:pt x="13310" y="913"/>
                  </a:cubicBezTo>
                  <a:cubicBezTo>
                    <a:pt x="19248" y="2280"/>
                    <a:pt x="23651" y="5983"/>
                    <a:pt x="22950" y="8952"/>
                  </a:cubicBezTo>
                  <a:cubicBezTo>
                    <a:pt x="22437" y="11153"/>
                    <a:pt x="19304" y="12458"/>
                    <a:pt x="15329" y="12458"/>
                  </a:cubicBezTo>
                  <a:cubicBezTo>
                    <a:pt x="13883" y="12458"/>
                    <a:pt x="12325" y="12285"/>
                    <a:pt x="10742" y="11921"/>
                  </a:cubicBezTo>
                  <a:cubicBezTo>
                    <a:pt x="4838" y="10553"/>
                    <a:pt x="434" y="6850"/>
                    <a:pt x="1135" y="3882"/>
                  </a:cubicBezTo>
                  <a:cubicBezTo>
                    <a:pt x="1624" y="1680"/>
                    <a:pt x="4768" y="375"/>
                    <a:pt x="8738" y="375"/>
                  </a:cubicBezTo>
                  <a:close/>
                  <a:moveTo>
                    <a:pt x="8814" y="0"/>
                  </a:moveTo>
                  <a:cubicBezTo>
                    <a:pt x="4642" y="0"/>
                    <a:pt x="1312" y="1433"/>
                    <a:pt x="768" y="3781"/>
                  </a:cubicBezTo>
                  <a:cubicBezTo>
                    <a:pt x="1" y="6950"/>
                    <a:pt x="4571" y="10853"/>
                    <a:pt x="10675" y="12288"/>
                  </a:cubicBezTo>
                  <a:cubicBezTo>
                    <a:pt x="12255" y="12659"/>
                    <a:pt x="13814" y="12833"/>
                    <a:pt x="15271" y="12833"/>
                  </a:cubicBezTo>
                  <a:cubicBezTo>
                    <a:pt x="19444" y="12833"/>
                    <a:pt x="22773" y="11401"/>
                    <a:pt x="23317" y="9052"/>
                  </a:cubicBezTo>
                  <a:cubicBezTo>
                    <a:pt x="24051" y="5850"/>
                    <a:pt x="19515" y="1980"/>
                    <a:pt x="13410" y="546"/>
                  </a:cubicBezTo>
                  <a:cubicBezTo>
                    <a:pt x="11831" y="175"/>
                    <a:pt x="10271" y="0"/>
                    <a:pt x="8814"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5" name="Google Shape;365;p7"/>
            <p:cNvSpPr/>
            <p:nvPr/>
          </p:nvSpPr>
          <p:spPr>
            <a:xfrm>
              <a:off x="2810500" y="3267875"/>
              <a:ext cx="470375" cy="251800"/>
            </a:xfrm>
            <a:custGeom>
              <a:avLst/>
              <a:gdLst/>
              <a:ahLst/>
              <a:cxnLst/>
              <a:rect l="l" t="t" r="r" b="b"/>
              <a:pathLst>
                <a:path w="18815" h="10072" extrusionOk="0">
                  <a:moveTo>
                    <a:pt x="6836" y="376"/>
                  </a:moveTo>
                  <a:cubicBezTo>
                    <a:pt x="7960" y="376"/>
                    <a:pt x="9174" y="511"/>
                    <a:pt x="10408" y="797"/>
                  </a:cubicBezTo>
                  <a:cubicBezTo>
                    <a:pt x="14978" y="1865"/>
                    <a:pt x="18414" y="4700"/>
                    <a:pt x="17847" y="7002"/>
                  </a:cubicBezTo>
                  <a:cubicBezTo>
                    <a:pt x="17456" y="8686"/>
                    <a:pt x="15048" y="9692"/>
                    <a:pt x="11980" y="9692"/>
                  </a:cubicBezTo>
                  <a:cubicBezTo>
                    <a:pt x="10855" y="9692"/>
                    <a:pt x="9642" y="9556"/>
                    <a:pt x="8407" y="9270"/>
                  </a:cubicBezTo>
                  <a:cubicBezTo>
                    <a:pt x="3837" y="8203"/>
                    <a:pt x="401" y="5367"/>
                    <a:pt x="968" y="3066"/>
                  </a:cubicBezTo>
                  <a:cubicBezTo>
                    <a:pt x="1359" y="1381"/>
                    <a:pt x="3768" y="376"/>
                    <a:pt x="6836" y="376"/>
                  </a:cubicBezTo>
                  <a:close/>
                  <a:moveTo>
                    <a:pt x="6892" y="1"/>
                  </a:moveTo>
                  <a:cubicBezTo>
                    <a:pt x="3626" y="1"/>
                    <a:pt x="1013" y="1134"/>
                    <a:pt x="568" y="2966"/>
                  </a:cubicBezTo>
                  <a:cubicBezTo>
                    <a:pt x="1" y="5467"/>
                    <a:pt x="3537" y="8536"/>
                    <a:pt x="8340" y="9637"/>
                  </a:cubicBezTo>
                  <a:cubicBezTo>
                    <a:pt x="9584" y="9933"/>
                    <a:pt x="10811" y="10072"/>
                    <a:pt x="11957" y="10072"/>
                  </a:cubicBezTo>
                  <a:cubicBezTo>
                    <a:pt x="15206" y="10072"/>
                    <a:pt x="17795" y="8952"/>
                    <a:pt x="18214" y="7102"/>
                  </a:cubicBezTo>
                  <a:cubicBezTo>
                    <a:pt x="18814" y="4600"/>
                    <a:pt x="15279" y="1531"/>
                    <a:pt x="10475" y="430"/>
                  </a:cubicBezTo>
                  <a:cubicBezTo>
                    <a:pt x="9244" y="138"/>
                    <a:pt x="8029" y="1"/>
                    <a:pt x="6892"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6" name="Google Shape;366;p7"/>
            <p:cNvSpPr/>
            <p:nvPr/>
          </p:nvSpPr>
          <p:spPr>
            <a:xfrm>
              <a:off x="2876400" y="3302700"/>
              <a:ext cx="338600" cy="182375"/>
            </a:xfrm>
            <a:custGeom>
              <a:avLst/>
              <a:gdLst/>
              <a:ahLst/>
              <a:cxnLst/>
              <a:rect l="l" t="t" r="r" b="b"/>
              <a:pathLst>
                <a:path w="13544" h="7295" extrusionOk="0">
                  <a:moveTo>
                    <a:pt x="4937" y="366"/>
                  </a:moveTo>
                  <a:cubicBezTo>
                    <a:pt x="5741" y="366"/>
                    <a:pt x="6604" y="464"/>
                    <a:pt x="7472" y="672"/>
                  </a:cubicBezTo>
                  <a:cubicBezTo>
                    <a:pt x="10641" y="1406"/>
                    <a:pt x="13110" y="3441"/>
                    <a:pt x="12776" y="5042"/>
                  </a:cubicBezTo>
                  <a:cubicBezTo>
                    <a:pt x="12508" y="6209"/>
                    <a:pt x="10770" y="6915"/>
                    <a:pt x="8607" y="6915"/>
                  </a:cubicBezTo>
                  <a:cubicBezTo>
                    <a:pt x="7802" y="6915"/>
                    <a:pt x="6939" y="6817"/>
                    <a:pt x="6071" y="6609"/>
                  </a:cubicBezTo>
                  <a:cubicBezTo>
                    <a:pt x="2869" y="5876"/>
                    <a:pt x="400" y="3841"/>
                    <a:pt x="767" y="2240"/>
                  </a:cubicBezTo>
                  <a:cubicBezTo>
                    <a:pt x="1035" y="1073"/>
                    <a:pt x="2773" y="366"/>
                    <a:pt x="4937" y="366"/>
                  </a:cubicBezTo>
                  <a:close/>
                  <a:moveTo>
                    <a:pt x="4961" y="1"/>
                  </a:moveTo>
                  <a:cubicBezTo>
                    <a:pt x="2606" y="1"/>
                    <a:pt x="722" y="811"/>
                    <a:pt x="400" y="2173"/>
                  </a:cubicBezTo>
                  <a:cubicBezTo>
                    <a:pt x="0" y="3974"/>
                    <a:pt x="2535" y="6176"/>
                    <a:pt x="6004" y="6976"/>
                  </a:cubicBezTo>
                  <a:cubicBezTo>
                    <a:pt x="6897" y="7193"/>
                    <a:pt x="7777" y="7295"/>
                    <a:pt x="8600" y="7295"/>
                  </a:cubicBezTo>
                  <a:cubicBezTo>
                    <a:pt x="10947" y="7295"/>
                    <a:pt x="12822" y="6467"/>
                    <a:pt x="13143" y="5108"/>
                  </a:cubicBezTo>
                  <a:cubicBezTo>
                    <a:pt x="13543" y="3307"/>
                    <a:pt x="11008" y="1106"/>
                    <a:pt x="7539" y="305"/>
                  </a:cubicBezTo>
                  <a:cubicBezTo>
                    <a:pt x="6653" y="99"/>
                    <a:pt x="5779" y="1"/>
                    <a:pt x="4961"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7" name="Google Shape;367;p7"/>
            <p:cNvSpPr/>
            <p:nvPr/>
          </p:nvSpPr>
          <p:spPr>
            <a:xfrm>
              <a:off x="2941450" y="3336475"/>
              <a:ext cx="208500" cy="113800"/>
            </a:xfrm>
            <a:custGeom>
              <a:avLst/>
              <a:gdLst/>
              <a:ahLst/>
              <a:cxnLst/>
              <a:rect l="l" t="t" r="r" b="b"/>
              <a:pathLst>
                <a:path w="8340" h="4552" extrusionOk="0">
                  <a:moveTo>
                    <a:pt x="3049" y="398"/>
                  </a:moveTo>
                  <a:cubicBezTo>
                    <a:pt x="3532" y="398"/>
                    <a:pt x="4051" y="459"/>
                    <a:pt x="4570" y="588"/>
                  </a:cubicBezTo>
                  <a:cubicBezTo>
                    <a:pt x="6438" y="1022"/>
                    <a:pt x="7906" y="2190"/>
                    <a:pt x="7706" y="3124"/>
                  </a:cubicBezTo>
                  <a:cubicBezTo>
                    <a:pt x="7534" y="3784"/>
                    <a:pt x="6501" y="4194"/>
                    <a:pt x="5225" y="4194"/>
                  </a:cubicBezTo>
                  <a:cubicBezTo>
                    <a:pt x="4762" y="4194"/>
                    <a:pt x="4267" y="4140"/>
                    <a:pt x="3769" y="4024"/>
                  </a:cubicBezTo>
                  <a:cubicBezTo>
                    <a:pt x="1901" y="3591"/>
                    <a:pt x="434" y="2390"/>
                    <a:pt x="634" y="1456"/>
                  </a:cubicBezTo>
                  <a:cubicBezTo>
                    <a:pt x="778" y="805"/>
                    <a:pt x="1793" y="398"/>
                    <a:pt x="3049" y="398"/>
                  </a:cubicBezTo>
                  <a:close/>
                  <a:moveTo>
                    <a:pt x="3078" y="1"/>
                  </a:moveTo>
                  <a:cubicBezTo>
                    <a:pt x="1610" y="1"/>
                    <a:pt x="466" y="519"/>
                    <a:pt x="267" y="1389"/>
                  </a:cubicBezTo>
                  <a:cubicBezTo>
                    <a:pt x="0" y="2523"/>
                    <a:pt x="1534" y="3891"/>
                    <a:pt x="3669" y="4358"/>
                  </a:cubicBezTo>
                  <a:cubicBezTo>
                    <a:pt x="4236" y="4489"/>
                    <a:pt x="4789" y="4551"/>
                    <a:pt x="5302" y="4551"/>
                  </a:cubicBezTo>
                  <a:cubicBezTo>
                    <a:pt x="6750" y="4551"/>
                    <a:pt x="7875" y="4053"/>
                    <a:pt x="8072" y="3190"/>
                  </a:cubicBezTo>
                  <a:cubicBezTo>
                    <a:pt x="8339" y="2056"/>
                    <a:pt x="6805" y="722"/>
                    <a:pt x="4670" y="188"/>
                  </a:cubicBezTo>
                  <a:cubicBezTo>
                    <a:pt x="4118" y="61"/>
                    <a:pt x="3580" y="1"/>
                    <a:pt x="3078"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68" name="Google Shape;368;p7"/>
          <p:cNvGrpSpPr/>
          <p:nvPr/>
        </p:nvGrpSpPr>
        <p:grpSpPr>
          <a:xfrm rot="-3651081">
            <a:off x="-684364" y="2619663"/>
            <a:ext cx="1614601" cy="779112"/>
            <a:chOff x="407100" y="684850"/>
            <a:chExt cx="1614525" cy="779075"/>
          </a:xfrm>
        </p:grpSpPr>
        <p:sp>
          <p:nvSpPr>
            <p:cNvPr id="369" name="Google Shape;369;p7"/>
            <p:cNvSpPr/>
            <p:nvPr/>
          </p:nvSpPr>
          <p:spPr>
            <a:xfrm>
              <a:off x="407100" y="684850"/>
              <a:ext cx="1614525" cy="779075"/>
            </a:xfrm>
            <a:custGeom>
              <a:avLst/>
              <a:gdLst/>
              <a:ahLst/>
              <a:cxnLst/>
              <a:rect l="l" t="t" r="r" b="b"/>
              <a:pathLst>
                <a:path w="64581" h="31163" extrusionOk="0">
                  <a:moveTo>
                    <a:pt x="58224" y="0"/>
                  </a:moveTo>
                  <a:cubicBezTo>
                    <a:pt x="51269" y="0"/>
                    <a:pt x="44288" y="1367"/>
                    <a:pt x="37828" y="4004"/>
                  </a:cubicBezTo>
                  <a:cubicBezTo>
                    <a:pt x="36994" y="4337"/>
                    <a:pt x="36126" y="4704"/>
                    <a:pt x="35226" y="4804"/>
                  </a:cubicBezTo>
                  <a:cubicBezTo>
                    <a:pt x="34985" y="4842"/>
                    <a:pt x="34741" y="4855"/>
                    <a:pt x="34495" y="4855"/>
                  </a:cubicBezTo>
                  <a:cubicBezTo>
                    <a:pt x="33858" y="4855"/>
                    <a:pt x="33207" y="4762"/>
                    <a:pt x="32557" y="4738"/>
                  </a:cubicBezTo>
                  <a:cubicBezTo>
                    <a:pt x="32397" y="4731"/>
                    <a:pt x="32234" y="4727"/>
                    <a:pt x="32070" y="4727"/>
                  </a:cubicBezTo>
                  <a:cubicBezTo>
                    <a:pt x="29869" y="4727"/>
                    <a:pt x="27310" y="5336"/>
                    <a:pt x="25385" y="6205"/>
                  </a:cubicBezTo>
                  <a:cubicBezTo>
                    <a:pt x="22850" y="7340"/>
                    <a:pt x="20482" y="10075"/>
                    <a:pt x="18347" y="11809"/>
                  </a:cubicBezTo>
                  <a:cubicBezTo>
                    <a:pt x="13377" y="15879"/>
                    <a:pt x="8340" y="19882"/>
                    <a:pt x="3136" y="23718"/>
                  </a:cubicBezTo>
                  <a:cubicBezTo>
                    <a:pt x="1502" y="24919"/>
                    <a:pt x="1" y="26753"/>
                    <a:pt x="1435" y="28822"/>
                  </a:cubicBezTo>
                  <a:cubicBezTo>
                    <a:pt x="2202" y="29922"/>
                    <a:pt x="3503" y="30523"/>
                    <a:pt x="4804" y="30823"/>
                  </a:cubicBezTo>
                  <a:cubicBezTo>
                    <a:pt x="5826" y="31061"/>
                    <a:pt x="6809" y="31163"/>
                    <a:pt x="7775" y="31163"/>
                  </a:cubicBezTo>
                  <a:cubicBezTo>
                    <a:pt x="9523" y="31163"/>
                    <a:pt x="11215" y="30829"/>
                    <a:pt x="12977" y="30356"/>
                  </a:cubicBezTo>
                  <a:cubicBezTo>
                    <a:pt x="16379" y="29422"/>
                    <a:pt x="19815" y="28555"/>
                    <a:pt x="23251" y="27788"/>
                  </a:cubicBezTo>
                  <a:cubicBezTo>
                    <a:pt x="30122" y="26286"/>
                    <a:pt x="37094" y="25119"/>
                    <a:pt x="44099" y="24318"/>
                  </a:cubicBezTo>
                  <a:cubicBezTo>
                    <a:pt x="45333" y="24185"/>
                    <a:pt x="46567" y="24052"/>
                    <a:pt x="47701" y="23551"/>
                  </a:cubicBezTo>
                  <a:cubicBezTo>
                    <a:pt x="48869" y="23084"/>
                    <a:pt x="49903" y="22217"/>
                    <a:pt x="50236" y="21049"/>
                  </a:cubicBezTo>
                  <a:cubicBezTo>
                    <a:pt x="50370" y="20582"/>
                    <a:pt x="50437" y="20082"/>
                    <a:pt x="50603" y="19648"/>
                  </a:cubicBezTo>
                  <a:cubicBezTo>
                    <a:pt x="50870" y="18915"/>
                    <a:pt x="51504" y="18381"/>
                    <a:pt x="52104" y="17880"/>
                  </a:cubicBezTo>
                  <a:cubicBezTo>
                    <a:pt x="54606" y="15679"/>
                    <a:pt x="56841" y="13177"/>
                    <a:pt x="58709" y="10408"/>
                  </a:cubicBezTo>
                  <a:cubicBezTo>
                    <a:pt x="59443" y="9308"/>
                    <a:pt x="59910" y="8440"/>
                    <a:pt x="61111" y="7840"/>
                  </a:cubicBezTo>
                  <a:cubicBezTo>
                    <a:pt x="62445" y="7206"/>
                    <a:pt x="63546" y="7039"/>
                    <a:pt x="63880" y="5338"/>
                  </a:cubicBezTo>
                  <a:cubicBezTo>
                    <a:pt x="64146" y="3937"/>
                    <a:pt x="64580" y="2236"/>
                    <a:pt x="63446" y="1202"/>
                  </a:cubicBezTo>
                  <a:cubicBezTo>
                    <a:pt x="62178" y="101"/>
                    <a:pt x="60077" y="34"/>
                    <a:pt x="58476" y="1"/>
                  </a:cubicBezTo>
                  <a:cubicBezTo>
                    <a:pt x="58392" y="1"/>
                    <a:pt x="58308" y="0"/>
                    <a:pt x="58224"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0" name="Google Shape;370;p7"/>
            <p:cNvSpPr/>
            <p:nvPr/>
          </p:nvSpPr>
          <p:spPr>
            <a:xfrm>
              <a:off x="407100" y="1061225"/>
              <a:ext cx="1178375" cy="369275"/>
            </a:xfrm>
            <a:custGeom>
              <a:avLst/>
              <a:gdLst/>
              <a:ahLst/>
              <a:cxnLst/>
              <a:rect l="l" t="t" r="r" b="b"/>
              <a:pathLst>
                <a:path w="47135" h="14771" extrusionOk="0">
                  <a:moveTo>
                    <a:pt x="36928" y="0"/>
                  </a:moveTo>
                  <a:cubicBezTo>
                    <a:pt x="36372" y="0"/>
                    <a:pt x="35816" y="10"/>
                    <a:pt x="35259" y="23"/>
                  </a:cubicBezTo>
                  <a:cubicBezTo>
                    <a:pt x="31657" y="90"/>
                    <a:pt x="28021" y="390"/>
                    <a:pt x="24418" y="924"/>
                  </a:cubicBezTo>
                  <a:cubicBezTo>
                    <a:pt x="21816" y="1324"/>
                    <a:pt x="19248" y="1825"/>
                    <a:pt x="16779" y="2725"/>
                  </a:cubicBezTo>
                  <a:cubicBezTo>
                    <a:pt x="14211" y="3693"/>
                    <a:pt x="11809" y="5127"/>
                    <a:pt x="9207" y="6094"/>
                  </a:cubicBezTo>
                  <a:cubicBezTo>
                    <a:pt x="7906" y="6561"/>
                    <a:pt x="6272" y="6928"/>
                    <a:pt x="4704" y="7495"/>
                  </a:cubicBezTo>
                  <a:cubicBezTo>
                    <a:pt x="4170" y="7862"/>
                    <a:pt x="3670" y="8263"/>
                    <a:pt x="3136" y="8663"/>
                  </a:cubicBezTo>
                  <a:cubicBezTo>
                    <a:pt x="1502" y="9864"/>
                    <a:pt x="1" y="11698"/>
                    <a:pt x="1468" y="13767"/>
                  </a:cubicBezTo>
                  <a:cubicBezTo>
                    <a:pt x="1702" y="14134"/>
                    <a:pt x="2035" y="14434"/>
                    <a:pt x="2402" y="14701"/>
                  </a:cubicBezTo>
                  <a:cubicBezTo>
                    <a:pt x="2602" y="14734"/>
                    <a:pt x="2836" y="14767"/>
                    <a:pt x="3069" y="14767"/>
                  </a:cubicBezTo>
                  <a:cubicBezTo>
                    <a:pt x="3166" y="14770"/>
                    <a:pt x="3263" y="14771"/>
                    <a:pt x="3360" y="14771"/>
                  </a:cubicBezTo>
                  <a:cubicBezTo>
                    <a:pt x="4635" y="14771"/>
                    <a:pt x="5930" y="14565"/>
                    <a:pt x="7139" y="14100"/>
                  </a:cubicBezTo>
                  <a:cubicBezTo>
                    <a:pt x="8006" y="13767"/>
                    <a:pt x="8874" y="13300"/>
                    <a:pt x="9774" y="13066"/>
                  </a:cubicBezTo>
                  <a:cubicBezTo>
                    <a:pt x="10108" y="12983"/>
                    <a:pt x="10459" y="12933"/>
                    <a:pt x="10804" y="12933"/>
                  </a:cubicBezTo>
                  <a:cubicBezTo>
                    <a:pt x="11425" y="12933"/>
                    <a:pt x="12026" y="13093"/>
                    <a:pt x="12476" y="13500"/>
                  </a:cubicBezTo>
                  <a:cubicBezTo>
                    <a:pt x="13043" y="12332"/>
                    <a:pt x="14344" y="11732"/>
                    <a:pt x="15545" y="11332"/>
                  </a:cubicBezTo>
                  <a:cubicBezTo>
                    <a:pt x="19281" y="10064"/>
                    <a:pt x="23184" y="9530"/>
                    <a:pt x="27053" y="8997"/>
                  </a:cubicBezTo>
                  <a:cubicBezTo>
                    <a:pt x="32657" y="8196"/>
                    <a:pt x="38261" y="7429"/>
                    <a:pt x="43865" y="6628"/>
                  </a:cubicBezTo>
                  <a:cubicBezTo>
                    <a:pt x="44766" y="6495"/>
                    <a:pt x="45767" y="6328"/>
                    <a:pt x="46367" y="5661"/>
                  </a:cubicBezTo>
                  <a:cubicBezTo>
                    <a:pt x="47134" y="4794"/>
                    <a:pt x="46967" y="3359"/>
                    <a:pt x="46234" y="2459"/>
                  </a:cubicBezTo>
                  <a:cubicBezTo>
                    <a:pt x="45500" y="1525"/>
                    <a:pt x="44366" y="1057"/>
                    <a:pt x="43231" y="724"/>
                  </a:cubicBezTo>
                  <a:cubicBezTo>
                    <a:pt x="41192" y="141"/>
                    <a:pt x="39069" y="0"/>
                    <a:pt x="36928"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1" name="Google Shape;371;p7"/>
            <p:cNvSpPr/>
            <p:nvPr/>
          </p:nvSpPr>
          <p:spPr>
            <a:xfrm>
              <a:off x="1577950" y="871600"/>
              <a:ext cx="194325" cy="380350"/>
            </a:xfrm>
            <a:custGeom>
              <a:avLst/>
              <a:gdLst/>
              <a:ahLst/>
              <a:cxnLst/>
              <a:rect l="l" t="t" r="r" b="b"/>
              <a:pathLst>
                <a:path w="7773" h="15214" extrusionOk="0">
                  <a:moveTo>
                    <a:pt x="4630" y="0"/>
                  </a:moveTo>
                  <a:cubicBezTo>
                    <a:pt x="4224" y="0"/>
                    <a:pt x="3849" y="254"/>
                    <a:pt x="3503" y="537"/>
                  </a:cubicBezTo>
                  <a:cubicBezTo>
                    <a:pt x="1835" y="1938"/>
                    <a:pt x="0" y="5140"/>
                    <a:pt x="300" y="7375"/>
                  </a:cubicBezTo>
                  <a:cubicBezTo>
                    <a:pt x="667" y="10010"/>
                    <a:pt x="1401" y="12679"/>
                    <a:pt x="2302" y="15214"/>
                  </a:cubicBezTo>
                  <a:cubicBezTo>
                    <a:pt x="2802" y="14747"/>
                    <a:pt x="3202" y="14213"/>
                    <a:pt x="3402" y="13546"/>
                  </a:cubicBezTo>
                  <a:cubicBezTo>
                    <a:pt x="3569" y="13112"/>
                    <a:pt x="3603" y="12612"/>
                    <a:pt x="3769" y="12178"/>
                  </a:cubicBezTo>
                  <a:cubicBezTo>
                    <a:pt x="4070" y="11445"/>
                    <a:pt x="4670" y="10911"/>
                    <a:pt x="5270" y="10410"/>
                  </a:cubicBezTo>
                  <a:cubicBezTo>
                    <a:pt x="6138" y="9643"/>
                    <a:pt x="6972" y="8843"/>
                    <a:pt x="7772" y="8009"/>
                  </a:cubicBezTo>
                  <a:cubicBezTo>
                    <a:pt x="7272" y="5974"/>
                    <a:pt x="6738" y="3939"/>
                    <a:pt x="6238" y="1938"/>
                  </a:cubicBezTo>
                  <a:cubicBezTo>
                    <a:pt x="6004" y="1070"/>
                    <a:pt x="5571" y="36"/>
                    <a:pt x="4703" y="3"/>
                  </a:cubicBezTo>
                  <a:cubicBezTo>
                    <a:pt x="4679" y="1"/>
                    <a:pt x="4654" y="0"/>
                    <a:pt x="4630"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2" name="Google Shape;372;p7"/>
            <p:cNvSpPr/>
            <p:nvPr/>
          </p:nvSpPr>
          <p:spPr>
            <a:xfrm>
              <a:off x="436300" y="684850"/>
              <a:ext cx="1568625" cy="688925"/>
            </a:xfrm>
            <a:custGeom>
              <a:avLst/>
              <a:gdLst/>
              <a:ahLst/>
              <a:cxnLst/>
              <a:rect l="l" t="t" r="r" b="b"/>
              <a:pathLst>
                <a:path w="62745" h="27557" extrusionOk="0">
                  <a:moveTo>
                    <a:pt x="57056" y="0"/>
                  </a:moveTo>
                  <a:cubicBezTo>
                    <a:pt x="50101" y="0"/>
                    <a:pt x="43120" y="1367"/>
                    <a:pt x="36660" y="4004"/>
                  </a:cubicBezTo>
                  <a:cubicBezTo>
                    <a:pt x="35826" y="4337"/>
                    <a:pt x="34992" y="4704"/>
                    <a:pt x="34091" y="4804"/>
                  </a:cubicBezTo>
                  <a:cubicBezTo>
                    <a:pt x="33841" y="4842"/>
                    <a:pt x="33590" y="4855"/>
                    <a:pt x="33340" y="4855"/>
                  </a:cubicBezTo>
                  <a:cubicBezTo>
                    <a:pt x="32690" y="4855"/>
                    <a:pt x="32039" y="4762"/>
                    <a:pt x="31389" y="4738"/>
                  </a:cubicBezTo>
                  <a:cubicBezTo>
                    <a:pt x="31229" y="4731"/>
                    <a:pt x="31066" y="4727"/>
                    <a:pt x="30902" y="4727"/>
                  </a:cubicBezTo>
                  <a:cubicBezTo>
                    <a:pt x="28705" y="4727"/>
                    <a:pt x="26173" y="5336"/>
                    <a:pt x="24217" y="6205"/>
                  </a:cubicBezTo>
                  <a:cubicBezTo>
                    <a:pt x="21682" y="7340"/>
                    <a:pt x="19314" y="10075"/>
                    <a:pt x="17179" y="11809"/>
                  </a:cubicBezTo>
                  <a:cubicBezTo>
                    <a:pt x="12209" y="15879"/>
                    <a:pt x="7172" y="19882"/>
                    <a:pt x="1968" y="23718"/>
                  </a:cubicBezTo>
                  <a:cubicBezTo>
                    <a:pt x="1168" y="24285"/>
                    <a:pt x="400" y="25052"/>
                    <a:pt x="0" y="25886"/>
                  </a:cubicBezTo>
                  <a:cubicBezTo>
                    <a:pt x="1234" y="26653"/>
                    <a:pt x="2569" y="27354"/>
                    <a:pt x="4003" y="27521"/>
                  </a:cubicBezTo>
                  <a:cubicBezTo>
                    <a:pt x="4229" y="27545"/>
                    <a:pt x="4457" y="27556"/>
                    <a:pt x="4685" y="27556"/>
                  </a:cubicBezTo>
                  <a:cubicBezTo>
                    <a:pt x="5701" y="27556"/>
                    <a:pt x="6731" y="27338"/>
                    <a:pt x="7739" y="27120"/>
                  </a:cubicBezTo>
                  <a:cubicBezTo>
                    <a:pt x="13510" y="25819"/>
                    <a:pt x="19314" y="24318"/>
                    <a:pt x="25185" y="23418"/>
                  </a:cubicBezTo>
                  <a:cubicBezTo>
                    <a:pt x="31122" y="22484"/>
                    <a:pt x="37060" y="21383"/>
                    <a:pt x="42931" y="20115"/>
                  </a:cubicBezTo>
                  <a:cubicBezTo>
                    <a:pt x="44665" y="19715"/>
                    <a:pt x="46567" y="19215"/>
                    <a:pt x="47401" y="17680"/>
                  </a:cubicBezTo>
                  <a:cubicBezTo>
                    <a:pt x="47901" y="16746"/>
                    <a:pt x="47901" y="15612"/>
                    <a:pt x="48235" y="14611"/>
                  </a:cubicBezTo>
                  <a:cubicBezTo>
                    <a:pt x="48568" y="13711"/>
                    <a:pt x="49169" y="12944"/>
                    <a:pt x="49802" y="12210"/>
                  </a:cubicBezTo>
                  <a:cubicBezTo>
                    <a:pt x="52871" y="8474"/>
                    <a:pt x="56140" y="5071"/>
                    <a:pt x="60610" y="3103"/>
                  </a:cubicBezTo>
                  <a:cubicBezTo>
                    <a:pt x="61377" y="2736"/>
                    <a:pt x="62211" y="2403"/>
                    <a:pt x="62745" y="1769"/>
                  </a:cubicBezTo>
                  <a:cubicBezTo>
                    <a:pt x="62611" y="1569"/>
                    <a:pt x="62478" y="1369"/>
                    <a:pt x="62278" y="1202"/>
                  </a:cubicBezTo>
                  <a:cubicBezTo>
                    <a:pt x="61010" y="101"/>
                    <a:pt x="58909" y="34"/>
                    <a:pt x="57308" y="1"/>
                  </a:cubicBezTo>
                  <a:cubicBezTo>
                    <a:pt x="57224" y="1"/>
                    <a:pt x="57140" y="0"/>
                    <a:pt x="57056"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3" name="Google Shape;373;p7"/>
            <p:cNvSpPr/>
            <p:nvPr/>
          </p:nvSpPr>
          <p:spPr>
            <a:xfrm>
              <a:off x="578050" y="684850"/>
              <a:ext cx="1426050" cy="522900"/>
            </a:xfrm>
            <a:custGeom>
              <a:avLst/>
              <a:gdLst/>
              <a:ahLst/>
              <a:cxnLst/>
              <a:rect l="l" t="t" r="r" b="b"/>
              <a:pathLst>
                <a:path w="57042" h="20916" extrusionOk="0">
                  <a:moveTo>
                    <a:pt x="51386" y="0"/>
                  </a:moveTo>
                  <a:cubicBezTo>
                    <a:pt x="44431" y="0"/>
                    <a:pt x="37450" y="1367"/>
                    <a:pt x="30990" y="4004"/>
                  </a:cubicBezTo>
                  <a:cubicBezTo>
                    <a:pt x="30156" y="4337"/>
                    <a:pt x="29322" y="4704"/>
                    <a:pt x="28421" y="4804"/>
                  </a:cubicBezTo>
                  <a:cubicBezTo>
                    <a:pt x="28171" y="4842"/>
                    <a:pt x="27920" y="4855"/>
                    <a:pt x="27670" y="4855"/>
                  </a:cubicBezTo>
                  <a:cubicBezTo>
                    <a:pt x="27020" y="4855"/>
                    <a:pt x="26369" y="4762"/>
                    <a:pt x="25719" y="4738"/>
                  </a:cubicBezTo>
                  <a:cubicBezTo>
                    <a:pt x="25559" y="4731"/>
                    <a:pt x="25396" y="4727"/>
                    <a:pt x="25232" y="4727"/>
                  </a:cubicBezTo>
                  <a:cubicBezTo>
                    <a:pt x="23035" y="4727"/>
                    <a:pt x="20503" y="5336"/>
                    <a:pt x="18547" y="6205"/>
                  </a:cubicBezTo>
                  <a:cubicBezTo>
                    <a:pt x="16012" y="7340"/>
                    <a:pt x="13644" y="10075"/>
                    <a:pt x="11509" y="11809"/>
                  </a:cubicBezTo>
                  <a:cubicBezTo>
                    <a:pt x="7706" y="14912"/>
                    <a:pt x="3904" y="17947"/>
                    <a:pt x="1" y="20916"/>
                  </a:cubicBezTo>
                  <a:cubicBezTo>
                    <a:pt x="101" y="20883"/>
                    <a:pt x="201" y="20849"/>
                    <a:pt x="334" y="20783"/>
                  </a:cubicBezTo>
                  <a:cubicBezTo>
                    <a:pt x="2469" y="19782"/>
                    <a:pt x="4504" y="17880"/>
                    <a:pt x="6472" y="16513"/>
                  </a:cubicBezTo>
                  <a:cubicBezTo>
                    <a:pt x="8607" y="15012"/>
                    <a:pt x="10742" y="13544"/>
                    <a:pt x="12877" y="12043"/>
                  </a:cubicBezTo>
                  <a:cubicBezTo>
                    <a:pt x="14811" y="10675"/>
                    <a:pt x="16846" y="9308"/>
                    <a:pt x="19181" y="8907"/>
                  </a:cubicBezTo>
                  <a:cubicBezTo>
                    <a:pt x="19615" y="8834"/>
                    <a:pt x="20054" y="8798"/>
                    <a:pt x="20493" y="8798"/>
                  </a:cubicBezTo>
                  <a:cubicBezTo>
                    <a:pt x="22042" y="8798"/>
                    <a:pt x="23585" y="9250"/>
                    <a:pt x="24885" y="10108"/>
                  </a:cubicBezTo>
                  <a:cubicBezTo>
                    <a:pt x="25185" y="10275"/>
                    <a:pt x="25486" y="10475"/>
                    <a:pt x="25786" y="10475"/>
                  </a:cubicBezTo>
                  <a:cubicBezTo>
                    <a:pt x="26086" y="10442"/>
                    <a:pt x="26320" y="10242"/>
                    <a:pt x="26553" y="10041"/>
                  </a:cubicBezTo>
                  <a:cubicBezTo>
                    <a:pt x="29755" y="7306"/>
                    <a:pt x="33892" y="6039"/>
                    <a:pt x="37928" y="4804"/>
                  </a:cubicBezTo>
                  <a:cubicBezTo>
                    <a:pt x="41797" y="3637"/>
                    <a:pt x="45733" y="2469"/>
                    <a:pt x="49770" y="2203"/>
                  </a:cubicBezTo>
                  <a:cubicBezTo>
                    <a:pt x="50511" y="2160"/>
                    <a:pt x="51248" y="2148"/>
                    <a:pt x="51983" y="2148"/>
                  </a:cubicBezTo>
                  <a:cubicBezTo>
                    <a:pt x="52966" y="2148"/>
                    <a:pt x="53945" y="2170"/>
                    <a:pt x="54922" y="2170"/>
                  </a:cubicBezTo>
                  <a:cubicBezTo>
                    <a:pt x="55518" y="2170"/>
                    <a:pt x="56113" y="2162"/>
                    <a:pt x="56708" y="2136"/>
                  </a:cubicBezTo>
                  <a:cubicBezTo>
                    <a:pt x="56841" y="2036"/>
                    <a:pt x="56941" y="1902"/>
                    <a:pt x="57042" y="1769"/>
                  </a:cubicBezTo>
                  <a:cubicBezTo>
                    <a:pt x="56941" y="1569"/>
                    <a:pt x="56808" y="1369"/>
                    <a:pt x="56608" y="1202"/>
                  </a:cubicBezTo>
                  <a:cubicBezTo>
                    <a:pt x="55340" y="101"/>
                    <a:pt x="53239" y="34"/>
                    <a:pt x="51638" y="1"/>
                  </a:cubicBezTo>
                  <a:cubicBezTo>
                    <a:pt x="51554" y="1"/>
                    <a:pt x="51470" y="0"/>
                    <a:pt x="51386"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374" name="Google Shape;374;p7"/>
          <p:cNvSpPr/>
          <p:nvPr/>
        </p:nvSpPr>
        <p:spPr>
          <a:xfrm>
            <a:off x="1270750" y="4290022"/>
            <a:ext cx="3983475" cy="1801500"/>
          </a:xfrm>
          <a:custGeom>
            <a:avLst/>
            <a:gdLst/>
            <a:ahLst/>
            <a:cxnLst/>
            <a:rect l="l" t="t" r="r" b="b"/>
            <a:pathLst>
              <a:path w="159339" h="72060" extrusionOk="0">
                <a:moveTo>
                  <a:pt x="0" y="49469"/>
                </a:moveTo>
                <a:cubicBezTo>
                  <a:pt x="1479" y="47721"/>
                  <a:pt x="2286" y="47183"/>
                  <a:pt x="8875" y="38980"/>
                </a:cubicBezTo>
                <a:cubicBezTo>
                  <a:pt x="15464" y="30777"/>
                  <a:pt x="25146" y="2269"/>
                  <a:pt x="39534" y="252"/>
                </a:cubicBezTo>
                <a:cubicBezTo>
                  <a:pt x="53922" y="-1765"/>
                  <a:pt x="79875" y="22844"/>
                  <a:pt x="95205" y="26878"/>
                </a:cubicBezTo>
                <a:cubicBezTo>
                  <a:pt x="110535" y="30912"/>
                  <a:pt x="121023" y="19078"/>
                  <a:pt x="131512" y="24457"/>
                </a:cubicBezTo>
                <a:cubicBezTo>
                  <a:pt x="142001" y="29836"/>
                  <a:pt x="154372" y="51217"/>
                  <a:pt x="158137" y="59151"/>
                </a:cubicBezTo>
                <a:cubicBezTo>
                  <a:pt x="161902" y="67085"/>
                  <a:pt x="154775" y="69909"/>
                  <a:pt x="154103" y="72060"/>
                </a:cubicBezTo>
              </a:path>
            </a:pathLst>
          </a:custGeom>
          <a:noFill/>
          <a:ln w="19050" cap="flat" cmpd="sng">
            <a:solidFill>
              <a:schemeClr val="lt1"/>
            </a:solidFill>
            <a:prstDash val="solid"/>
            <a:round/>
            <a:headEnd type="none" w="med" len="med"/>
            <a:tailEnd type="none" w="med" len="med"/>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75"/>
        <p:cNvGrpSpPr/>
        <p:nvPr/>
      </p:nvGrpSpPr>
      <p:grpSpPr>
        <a:xfrm>
          <a:off x="0" y="0"/>
          <a:ext cx="0" cy="0"/>
          <a:chOff x="0" y="0"/>
          <a:chExt cx="0" cy="0"/>
        </a:xfrm>
      </p:grpSpPr>
      <p:sp>
        <p:nvSpPr>
          <p:cNvPr id="376" name="Google Shape;376;p8"/>
          <p:cNvSpPr txBox="1">
            <a:spLocks noGrp="1"/>
          </p:cNvSpPr>
          <p:nvPr>
            <p:ph type="title"/>
          </p:nvPr>
        </p:nvSpPr>
        <p:spPr>
          <a:xfrm>
            <a:off x="1427550" y="1604743"/>
            <a:ext cx="6288900" cy="18903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7500" b="1"/>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grpSp>
        <p:nvGrpSpPr>
          <p:cNvPr id="377" name="Google Shape;377;p8"/>
          <p:cNvGrpSpPr/>
          <p:nvPr/>
        </p:nvGrpSpPr>
        <p:grpSpPr>
          <a:xfrm rot="1053260">
            <a:off x="-73094" y="3564886"/>
            <a:ext cx="1361805" cy="879471"/>
            <a:chOff x="538050" y="1430388"/>
            <a:chExt cx="1361850" cy="879500"/>
          </a:xfrm>
        </p:grpSpPr>
        <p:sp>
          <p:nvSpPr>
            <p:cNvPr id="378" name="Google Shape;378;p8"/>
            <p:cNvSpPr/>
            <p:nvPr/>
          </p:nvSpPr>
          <p:spPr>
            <a:xfrm>
              <a:off x="538050" y="1430388"/>
              <a:ext cx="1361850" cy="879500"/>
            </a:xfrm>
            <a:custGeom>
              <a:avLst/>
              <a:gdLst/>
              <a:ahLst/>
              <a:cxnLst/>
              <a:rect l="l" t="t" r="r" b="b"/>
              <a:pathLst>
                <a:path w="54474" h="35180" extrusionOk="0">
                  <a:moveTo>
                    <a:pt x="44707" y="1"/>
                  </a:moveTo>
                  <a:cubicBezTo>
                    <a:pt x="44671" y="1"/>
                    <a:pt x="44635" y="2"/>
                    <a:pt x="44599" y="3"/>
                  </a:cubicBezTo>
                  <a:cubicBezTo>
                    <a:pt x="42832" y="70"/>
                    <a:pt x="41330" y="1237"/>
                    <a:pt x="40163" y="2538"/>
                  </a:cubicBezTo>
                  <a:cubicBezTo>
                    <a:pt x="38995" y="3839"/>
                    <a:pt x="37995" y="5340"/>
                    <a:pt x="36560" y="6341"/>
                  </a:cubicBezTo>
                  <a:cubicBezTo>
                    <a:pt x="35871" y="6833"/>
                    <a:pt x="34983" y="7186"/>
                    <a:pt x="34152" y="7186"/>
                  </a:cubicBezTo>
                  <a:cubicBezTo>
                    <a:pt x="33576" y="7186"/>
                    <a:pt x="33028" y="7017"/>
                    <a:pt x="32591" y="6608"/>
                  </a:cubicBezTo>
                  <a:cubicBezTo>
                    <a:pt x="31423" y="5507"/>
                    <a:pt x="31724" y="3205"/>
                    <a:pt x="30256" y="2505"/>
                  </a:cubicBezTo>
                  <a:cubicBezTo>
                    <a:pt x="30003" y="2378"/>
                    <a:pt x="29742" y="2324"/>
                    <a:pt x="29478" y="2324"/>
                  </a:cubicBezTo>
                  <a:cubicBezTo>
                    <a:pt x="28697" y="2324"/>
                    <a:pt x="27894" y="2798"/>
                    <a:pt x="27220" y="3272"/>
                  </a:cubicBezTo>
                  <a:cubicBezTo>
                    <a:pt x="26753" y="3605"/>
                    <a:pt x="26286" y="4006"/>
                    <a:pt x="26053" y="4506"/>
                  </a:cubicBezTo>
                  <a:cubicBezTo>
                    <a:pt x="25619" y="5574"/>
                    <a:pt x="26353" y="6874"/>
                    <a:pt x="25486" y="7708"/>
                  </a:cubicBezTo>
                  <a:cubicBezTo>
                    <a:pt x="25386" y="7808"/>
                    <a:pt x="25286" y="7909"/>
                    <a:pt x="25152" y="7975"/>
                  </a:cubicBezTo>
                  <a:cubicBezTo>
                    <a:pt x="24751" y="8230"/>
                    <a:pt x="24261" y="8336"/>
                    <a:pt x="23762" y="8336"/>
                  </a:cubicBezTo>
                  <a:cubicBezTo>
                    <a:pt x="23348" y="8336"/>
                    <a:pt x="22929" y="8263"/>
                    <a:pt x="22550" y="8142"/>
                  </a:cubicBezTo>
                  <a:cubicBezTo>
                    <a:pt x="21483" y="7775"/>
                    <a:pt x="20516" y="7008"/>
                    <a:pt x="19482" y="6541"/>
                  </a:cubicBezTo>
                  <a:cubicBezTo>
                    <a:pt x="18686" y="6198"/>
                    <a:pt x="17818" y="6030"/>
                    <a:pt x="16949" y="6030"/>
                  </a:cubicBezTo>
                  <a:cubicBezTo>
                    <a:pt x="15958" y="6030"/>
                    <a:pt x="14966" y="6248"/>
                    <a:pt x="14078" y="6674"/>
                  </a:cubicBezTo>
                  <a:cubicBezTo>
                    <a:pt x="12910" y="7208"/>
                    <a:pt x="11176" y="8709"/>
                    <a:pt x="11743" y="10210"/>
                  </a:cubicBezTo>
                  <a:cubicBezTo>
                    <a:pt x="12110" y="11144"/>
                    <a:pt x="13344" y="11511"/>
                    <a:pt x="13811" y="12412"/>
                  </a:cubicBezTo>
                  <a:cubicBezTo>
                    <a:pt x="14445" y="13679"/>
                    <a:pt x="13177" y="15114"/>
                    <a:pt x="11876" y="15781"/>
                  </a:cubicBezTo>
                  <a:cubicBezTo>
                    <a:pt x="10809" y="16315"/>
                    <a:pt x="9641" y="16648"/>
                    <a:pt x="8474" y="16748"/>
                  </a:cubicBezTo>
                  <a:cubicBezTo>
                    <a:pt x="7173" y="16882"/>
                    <a:pt x="5838" y="16782"/>
                    <a:pt x="4638" y="17282"/>
                  </a:cubicBezTo>
                  <a:cubicBezTo>
                    <a:pt x="3470" y="17816"/>
                    <a:pt x="2536" y="19250"/>
                    <a:pt x="3170" y="20384"/>
                  </a:cubicBezTo>
                  <a:cubicBezTo>
                    <a:pt x="3670" y="21251"/>
                    <a:pt x="4838" y="21552"/>
                    <a:pt x="5271" y="22452"/>
                  </a:cubicBezTo>
                  <a:cubicBezTo>
                    <a:pt x="5738" y="23420"/>
                    <a:pt x="5071" y="24587"/>
                    <a:pt x="4204" y="25221"/>
                  </a:cubicBezTo>
                  <a:cubicBezTo>
                    <a:pt x="3337" y="25855"/>
                    <a:pt x="2269" y="26155"/>
                    <a:pt x="1435" y="26822"/>
                  </a:cubicBezTo>
                  <a:cubicBezTo>
                    <a:pt x="601" y="27489"/>
                    <a:pt x="1" y="28690"/>
                    <a:pt x="535" y="29624"/>
                  </a:cubicBezTo>
                  <a:cubicBezTo>
                    <a:pt x="902" y="30224"/>
                    <a:pt x="1669" y="30491"/>
                    <a:pt x="2369" y="30525"/>
                  </a:cubicBezTo>
                  <a:cubicBezTo>
                    <a:pt x="2489" y="30534"/>
                    <a:pt x="2607" y="30539"/>
                    <a:pt x="2726" y="30539"/>
                  </a:cubicBezTo>
                  <a:cubicBezTo>
                    <a:pt x="4295" y="30539"/>
                    <a:pt x="5786" y="29758"/>
                    <a:pt x="7306" y="29324"/>
                  </a:cubicBezTo>
                  <a:cubicBezTo>
                    <a:pt x="7881" y="29163"/>
                    <a:pt x="8503" y="29065"/>
                    <a:pt x="9111" y="29065"/>
                  </a:cubicBezTo>
                  <a:cubicBezTo>
                    <a:pt x="10265" y="29065"/>
                    <a:pt x="11364" y="29418"/>
                    <a:pt x="11976" y="30358"/>
                  </a:cubicBezTo>
                  <a:cubicBezTo>
                    <a:pt x="12610" y="31292"/>
                    <a:pt x="12510" y="32560"/>
                    <a:pt x="12176" y="33627"/>
                  </a:cubicBezTo>
                  <a:cubicBezTo>
                    <a:pt x="12110" y="33894"/>
                    <a:pt x="12010" y="34161"/>
                    <a:pt x="12076" y="34428"/>
                  </a:cubicBezTo>
                  <a:cubicBezTo>
                    <a:pt x="12176" y="34728"/>
                    <a:pt x="12477" y="34895"/>
                    <a:pt x="12777" y="34961"/>
                  </a:cubicBezTo>
                  <a:cubicBezTo>
                    <a:pt x="13006" y="35029"/>
                    <a:pt x="13237" y="35059"/>
                    <a:pt x="13468" y="35059"/>
                  </a:cubicBezTo>
                  <a:cubicBezTo>
                    <a:pt x="14383" y="35059"/>
                    <a:pt x="15293" y="34580"/>
                    <a:pt x="16012" y="33994"/>
                  </a:cubicBezTo>
                  <a:cubicBezTo>
                    <a:pt x="16913" y="33260"/>
                    <a:pt x="17680" y="32326"/>
                    <a:pt x="18681" y="31726"/>
                  </a:cubicBezTo>
                  <a:cubicBezTo>
                    <a:pt x="19218" y="31403"/>
                    <a:pt x="19862" y="31206"/>
                    <a:pt x="20481" y="31206"/>
                  </a:cubicBezTo>
                  <a:cubicBezTo>
                    <a:pt x="21016" y="31206"/>
                    <a:pt x="21533" y="31352"/>
                    <a:pt x="21950" y="31692"/>
                  </a:cubicBezTo>
                  <a:cubicBezTo>
                    <a:pt x="22684" y="32326"/>
                    <a:pt x="22851" y="33427"/>
                    <a:pt x="23451" y="34194"/>
                  </a:cubicBezTo>
                  <a:cubicBezTo>
                    <a:pt x="23947" y="34801"/>
                    <a:pt x="24740" y="35179"/>
                    <a:pt x="25528" y="35179"/>
                  </a:cubicBezTo>
                  <a:cubicBezTo>
                    <a:pt x="25693" y="35179"/>
                    <a:pt x="25858" y="35163"/>
                    <a:pt x="26020" y="35128"/>
                  </a:cubicBezTo>
                  <a:cubicBezTo>
                    <a:pt x="26954" y="34961"/>
                    <a:pt x="27754" y="34227"/>
                    <a:pt x="28021" y="33327"/>
                  </a:cubicBezTo>
                  <a:cubicBezTo>
                    <a:pt x="28288" y="32426"/>
                    <a:pt x="28088" y="31392"/>
                    <a:pt x="28521" y="30591"/>
                  </a:cubicBezTo>
                  <a:cubicBezTo>
                    <a:pt x="28954" y="29817"/>
                    <a:pt x="29837" y="29494"/>
                    <a:pt x="30736" y="29494"/>
                  </a:cubicBezTo>
                  <a:cubicBezTo>
                    <a:pt x="31155" y="29494"/>
                    <a:pt x="31576" y="29564"/>
                    <a:pt x="31957" y="29691"/>
                  </a:cubicBezTo>
                  <a:cubicBezTo>
                    <a:pt x="33191" y="30058"/>
                    <a:pt x="34292" y="30825"/>
                    <a:pt x="35526" y="31092"/>
                  </a:cubicBezTo>
                  <a:cubicBezTo>
                    <a:pt x="35886" y="31166"/>
                    <a:pt x="36250" y="31199"/>
                    <a:pt x="36615" y="31199"/>
                  </a:cubicBezTo>
                  <a:cubicBezTo>
                    <a:pt x="37233" y="31199"/>
                    <a:pt x="37854" y="31105"/>
                    <a:pt x="38462" y="30958"/>
                  </a:cubicBezTo>
                  <a:cubicBezTo>
                    <a:pt x="39896" y="30658"/>
                    <a:pt x="41564" y="29624"/>
                    <a:pt x="41297" y="28190"/>
                  </a:cubicBezTo>
                  <a:cubicBezTo>
                    <a:pt x="41097" y="26989"/>
                    <a:pt x="39663" y="26388"/>
                    <a:pt x="39229" y="25221"/>
                  </a:cubicBezTo>
                  <a:cubicBezTo>
                    <a:pt x="38729" y="23787"/>
                    <a:pt x="40096" y="22319"/>
                    <a:pt x="41531" y="21752"/>
                  </a:cubicBezTo>
                  <a:cubicBezTo>
                    <a:pt x="42087" y="21549"/>
                    <a:pt x="42682" y="21405"/>
                    <a:pt x="43272" y="21405"/>
                  </a:cubicBezTo>
                  <a:cubicBezTo>
                    <a:pt x="43459" y="21405"/>
                    <a:pt x="43647" y="21419"/>
                    <a:pt x="43832" y="21452"/>
                  </a:cubicBezTo>
                  <a:cubicBezTo>
                    <a:pt x="44633" y="21585"/>
                    <a:pt x="45367" y="22019"/>
                    <a:pt x="46167" y="22252"/>
                  </a:cubicBezTo>
                  <a:cubicBezTo>
                    <a:pt x="46524" y="22357"/>
                    <a:pt x="46901" y="22409"/>
                    <a:pt x="47280" y="22409"/>
                  </a:cubicBezTo>
                  <a:cubicBezTo>
                    <a:pt x="48353" y="22409"/>
                    <a:pt x="49438" y="21990"/>
                    <a:pt x="50103" y="21151"/>
                  </a:cubicBezTo>
                  <a:cubicBezTo>
                    <a:pt x="51004" y="20051"/>
                    <a:pt x="50904" y="18149"/>
                    <a:pt x="49736" y="17282"/>
                  </a:cubicBezTo>
                  <a:cubicBezTo>
                    <a:pt x="49136" y="16848"/>
                    <a:pt x="48369" y="16681"/>
                    <a:pt x="47702" y="16315"/>
                  </a:cubicBezTo>
                  <a:cubicBezTo>
                    <a:pt x="47035" y="15948"/>
                    <a:pt x="46501" y="15147"/>
                    <a:pt x="46834" y="14447"/>
                  </a:cubicBezTo>
                  <a:cubicBezTo>
                    <a:pt x="46968" y="14180"/>
                    <a:pt x="47201" y="13980"/>
                    <a:pt x="47468" y="13846"/>
                  </a:cubicBezTo>
                  <a:cubicBezTo>
                    <a:pt x="48736" y="13079"/>
                    <a:pt x="50270" y="12945"/>
                    <a:pt x="51604" y="12345"/>
                  </a:cubicBezTo>
                  <a:cubicBezTo>
                    <a:pt x="52839" y="11811"/>
                    <a:pt x="53939" y="10811"/>
                    <a:pt x="54206" y="9510"/>
                  </a:cubicBezTo>
                  <a:cubicBezTo>
                    <a:pt x="54473" y="8175"/>
                    <a:pt x="53706" y="6641"/>
                    <a:pt x="52405" y="6374"/>
                  </a:cubicBezTo>
                  <a:cubicBezTo>
                    <a:pt x="52255" y="6345"/>
                    <a:pt x="52106" y="6332"/>
                    <a:pt x="51957" y="6332"/>
                  </a:cubicBezTo>
                  <a:cubicBezTo>
                    <a:pt x="50717" y="6332"/>
                    <a:pt x="49515" y="7242"/>
                    <a:pt x="48296" y="7242"/>
                  </a:cubicBezTo>
                  <a:cubicBezTo>
                    <a:pt x="48165" y="7242"/>
                    <a:pt x="48034" y="7231"/>
                    <a:pt x="47902" y="7208"/>
                  </a:cubicBezTo>
                  <a:cubicBezTo>
                    <a:pt x="47635" y="7175"/>
                    <a:pt x="47368" y="7041"/>
                    <a:pt x="47168" y="6874"/>
                  </a:cubicBezTo>
                  <a:cubicBezTo>
                    <a:pt x="46701" y="6407"/>
                    <a:pt x="46734" y="5640"/>
                    <a:pt x="47001" y="5040"/>
                  </a:cubicBezTo>
                  <a:cubicBezTo>
                    <a:pt x="47268" y="4406"/>
                    <a:pt x="47668" y="3872"/>
                    <a:pt x="47802" y="3239"/>
                  </a:cubicBezTo>
                  <a:cubicBezTo>
                    <a:pt x="48194" y="1572"/>
                    <a:pt x="46441" y="1"/>
                    <a:pt x="4470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9" name="Google Shape;379;p8"/>
            <p:cNvSpPr/>
            <p:nvPr/>
          </p:nvSpPr>
          <p:spPr>
            <a:xfrm>
              <a:off x="726525" y="1513838"/>
              <a:ext cx="925700" cy="687850"/>
            </a:xfrm>
            <a:custGeom>
              <a:avLst/>
              <a:gdLst/>
              <a:ahLst/>
              <a:cxnLst/>
              <a:rect l="l" t="t" r="r" b="b"/>
              <a:pathLst>
                <a:path w="37028" h="27514" extrusionOk="0">
                  <a:moveTo>
                    <a:pt x="31107" y="0"/>
                  </a:moveTo>
                  <a:cubicBezTo>
                    <a:pt x="28705" y="0"/>
                    <a:pt x="26308" y="509"/>
                    <a:pt x="23984" y="1201"/>
                  </a:cubicBezTo>
                  <a:cubicBezTo>
                    <a:pt x="18514" y="2803"/>
                    <a:pt x="13377" y="5371"/>
                    <a:pt x="8373" y="8106"/>
                  </a:cubicBezTo>
                  <a:cubicBezTo>
                    <a:pt x="7573" y="8507"/>
                    <a:pt x="6772" y="8940"/>
                    <a:pt x="6138" y="9574"/>
                  </a:cubicBezTo>
                  <a:cubicBezTo>
                    <a:pt x="5171" y="10541"/>
                    <a:pt x="4571" y="11909"/>
                    <a:pt x="3803" y="13043"/>
                  </a:cubicBezTo>
                  <a:cubicBezTo>
                    <a:pt x="2903" y="14378"/>
                    <a:pt x="1435" y="14878"/>
                    <a:pt x="568" y="16112"/>
                  </a:cubicBezTo>
                  <a:cubicBezTo>
                    <a:pt x="201" y="16646"/>
                    <a:pt x="1" y="17380"/>
                    <a:pt x="401" y="17880"/>
                  </a:cubicBezTo>
                  <a:cubicBezTo>
                    <a:pt x="901" y="18480"/>
                    <a:pt x="1902" y="18180"/>
                    <a:pt x="2669" y="18447"/>
                  </a:cubicBezTo>
                  <a:cubicBezTo>
                    <a:pt x="3503" y="18747"/>
                    <a:pt x="3870" y="19915"/>
                    <a:pt x="3370" y="20649"/>
                  </a:cubicBezTo>
                  <a:cubicBezTo>
                    <a:pt x="3103" y="21049"/>
                    <a:pt x="2669" y="21282"/>
                    <a:pt x="2302" y="21583"/>
                  </a:cubicBezTo>
                  <a:cubicBezTo>
                    <a:pt x="1935" y="21883"/>
                    <a:pt x="1602" y="22350"/>
                    <a:pt x="1735" y="22817"/>
                  </a:cubicBezTo>
                  <a:cubicBezTo>
                    <a:pt x="1835" y="23150"/>
                    <a:pt x="2136" y="23384"/>
                    <a:pt x="2436" y="23517"/>
                  </a:cubicBezTo>
                  <a:cubicBezTo>
                    <a:pt x="2861" y="23730"/>
                    <a:pt x="3353" y="23842"/>
                    <a:pt x="3841" y="23842"/>
                  </a:cubicBezTo>
                  <a:cubicBezTo>
                    <a:pt x="4042" y="23842"/>
                    <a:pt x="4242" y="23823"/>
                    <a:pt x="4437" y="23784"/>
                  </a:cubicBezTo>
                  <a:cubicBezTo>
                    <a:pt x="5104" y="23617"/>
                    <a:pt x="5738" y="23251"/>
                    <a:pt x="6372" y="23050"/>
                  </a:cubicBezTo>
                  <a:cubicBezTo>
                    <a:pt x="6643" y="22956"/>
                    <a:pt x="6941" y="22899"/>
                    <a:pt x="7233" y="22899"/>
                  </a:cubicBezTo>
                  <a:cubicBezTo>
                    <a:pt x="7661" y="22899"/>
                    <a:pt x="8076" y="23020"/>
                    <a:pt x="8373" y="23317"/>
                  </a:cubicBezTo>
                  <a:cubicBezTo>
                    <a:pt x="9307" y="24285"/>
                    <a:pt x="8307" y="26253"/>
                    <a:pt x="9307" y="27187"/>
                  </a:cubicBezTo>
                  <a:cubicBezTo>
                    <a:pt x="9562" y="27416"/>
                    <a:pt x="9875" y="27514"/>
                    <a:pt x="10202" y="27514"/>
                  </a:cubicBezTo>
                  <a:cubicBezTo>
                    <a:pt x="10731" y="27514"/>
                    <a:pt x="11297" y="27258"/>
                    <a:pt x="11709" y="26886"/>
                  </a:cubicBezTo>
                  <a:cubicBezTo>
                    <a:pt x="12343" y="26319"/>
                    <a:pt x="12776" y="25485"/>
                    <a:pt x="13410" y="24885"/>
                  </a:cubicBezTo>
                  <a:cubicBezTo>
                    <a:pt x="13837" y="24501"/>
                    <a:pt x="14427" y="24226"/>
                    <a:pt x="14972" y="24226"/>
                  </a:cubicBezTo>
                  <a:cubicBezTo>
                    <a:pt x="15279" y="24226"/>
                    <a:pt x="15571" y="24314"/>
                    <a:pt x="15812" y="24518"/>
                  </a:cubicBezTo>
                  <a:cubicBezTo>
                    <a:pt x="16179" y="24818"/>
                    <a:pt x="16312" y="25319"/>
                    <a:pt x="16646" y="25652"/>
                  </a:cubicBezTo>
                  <a:cubicBezTo>
                    <a:pt x="16942" y="25962"/>
                    <a:pt x="17345" y="26100"/>
                    <a:pt x="17759" y="26100"/>
                  </a:cubicBezTo>
                  <a:cubicBezTo>
                    <a:pt x="18326" y="26100"/>
                    <a:pt x="18915" y="25843"/>
                    <a:pt x="19281" y="25419"/>
                  </a:cubicBezTo>
                  <a:cubicBezTo>
                    <a:pt x="19882" y="24652"/>
                    <a:pt x="19948" y="23551"/>
                    <a:pt x="19681" y="22583"/>
                  </a:cubicBezTo>
                  <a:cubicBezTo>
                    <a:pt x="19548" y="22116"/>
                    <a:pt x="19348" y="21549"/>
                    <a:pt x="19615" y="21082"/>
                  </a:cubicBezTo>
                  <a:cubicBezTo>
                    <a:pt x="19748" y="20882"/>
                    <a:pt x="19948" y="20749"/>
                    <a:pt x="20182" y="20615"/>
                  </a:cubicBezTo>
                  <a:cubicBezTo>
                    <a:pt x="20688" y="20380"/>
                    <a:pt x="21252" y="20263"/>
                    <a:pt x="21817" y="20263"/>
                  </a:cubicBezTo>
                  <a:cubicBezTo>
                    <a:pt x="22295" y="20263"/>
                    <a:pt x="22774" y="20347"/>
                    <a:pt x="23217" y="20515"/>
                  </a:cubicBezTo>
                  <a:cubicBezTo>
                    <a:pt x="23718" y="20715"/>
                    <a:pt x="24185" y="21049"/>
                    <a:pt x="24718" y="21216"/>
                  </a:cubicBezTo>
                  <a:cubicBezTo>
                    <a:pt x="25015" y="21324"/>
                    <a:pt x="25327" y="21374"/>
                    <a:pt x="25640" y="21374"/>
                  </a:cubicBezTo>
                  <a:cubicBezTo>
                    <a:pt x="26876" y="21374"/>
                    <a:pt x="28135" y="20585"/>
                    <a:pt x="28588" y="19414"/>
                  </a:cubicBezTo>
                  <a:cubicBezTo>
                    <a:pt x="28688" y="19148"/>
                    <a:pt x="28755" y="18881"/>
                    <a:pt x="28688" y="18581"/>
                  </a:cubicBezTo>
                  <a:cubicBezTo>
                    <a:pt x="28621" y="18314"/>
                    <a:pt x="28454" y="18114"/>
                    <a:pt x="28254" y="17913"/>
                  </a:cubicBezTo>
                  <a:cubicBezTo>
                    <a:pt x="27620" y="17113"/>
                    <a:pt x="26853" y="16212"/>
                    <a:pt x="27053" y="15211"/>
                  </a:cubicBezTo>
                  <a:cubicBezTo>
                    <a:pt x="27220" y="14277"/>
                    <a:pt x="28254" y="13710"/>
                    <a:pt x="29188" y="13577"/>
                  </a:cubicBezTo>
                  <a:cubicBezTo>
                    <a:pt x="29423" y="13553"/>
                    <a:pt x="29658" y="13544"/>
                    <a:pt x="29892" y="13544"/>
                  </a:cubicBezTo>
                  <a:cubicBezTo>
                    <a:pt x="30453" y="13544"/>
                    <a:pt x="31012" y="13593"/>
                    <a:pt x="31561" y="13593"/>
                  </a:cubicBezTo>
                  <a:cubicBezTo>
                    <a:pt x="31727" y="13593"/>
                    <a:pt x="31892" y="13589"/>
                    <a:pt x="32057" y="13577"/>
                  </a:cubicBezTo>
                  <a:cubicBezTo>
                    <a:pt x="33024" y="13477"/>
                    <a:pt x="34058" y="13010"/>
                    <a:pt x="34359" y="12109"/>
                  </a:cubicBezTo>
                  <a:cubicBezTo>
                    <a:pt x="34926" y="10541"/>
                    <a:pt x="32924" y="8874"/>
                    <a:pt x="33425" y="7272"/>
                  </a:cubicBezTo>
                  <a:cubicBezTo>
                    <a:pt x="33691" y="6439"/>
                    <a:pt x="34492" y="5972"/>
                    <a:pt x="35192" y="5438"/>
                  </a:cubicBezTo>
                  <a:cubicBezTo>
                    <a:pt x="36126" y="4737"/>
                    <a:pt x="37027" y="3670"/>
                    <a:pt x="36827" y="2502"/>
                  </a:cubicBezTo>
                  <a:cubicBezTo>
                    <a:pt x="36593" y="1101"/>
                    <a:pt x="34992" y="434"/>
                    <a:pt x="33625" y="201"/>
                  </a:cubicBezTo>
                  <a:cubicBezTo>
                    <a:pt x="32787" y="63"/>
                    <a:pt x="31947" y="0"/>
                    <a:pt x="31107"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0" name="Google Shape;380;p8"/>
            <p:cNvSpPr/>
            <p:nvPr/>
          </p:nvSpPr>
          <p:spPr>
            <a:xfrm>
              <a:off x="582250" y="2061613"/>
              <a:ext cx="155975" cy="105650"/>
            </a:xfrm>
            <a:custGeom>
              <a:avLst/>
              <a:gdLst/>
              <a:ahLst/>
              <a:cxnLst/>
              <a:rect l="l" t="t" r="r" b="b"/>
              <a:pathLst>
                <a:path w="6239" h="4226" extrusionOk="0">
                  <a:moveTo>
                    <a:pt x="4842" y="1"/>
                  </a:moveTo>
                  <a:cubicBezTo>
                    <a:pt x="3736" y="1"/>
                    <a:pt x="2303" y="769"/>
                    <a:pt x="1502" y="1273"/>
                  </a:cubicBezTo>
                  <a:cubicBezTo>
                    <a:pt x="835" y="1673"/>
                    <a:pt x="201" y="2240"/>
                    <a:pt x="34" y="2974"/>
                  </a:cubicBezTo>
                  <a:cubicBezTo>
                    <a:pt x="1" y="3174"/>
                    <a:pt x="1" y="3408"/>
                    <a:pt x="101" y="3574"/>
                  </a:cubicBezTo>
                  <a:cubicBezTo>
                    <a:pt x="168" y="3708"/>
                    <a:pt x="268" y="3808"/>
                    <a:pt x="401" y="3875"/>
                  </a:cubicBezTo>
                  <a:cubicBezTo>
                    <a:pt x="733" y="4096"/>
                    <a:pt x="1156" y="4225"/>
                    <a:pt x="1576" y="4225"/>
                  </a:cubicBezTo>
                  <a:cubicBezTo>
                    <a:pt x="1663" y="4225"/>
                    <a:pt x="1750" y="4220"/>
                    <a:pt x="1836" y="4208"/>
                  </a:cubicBezTo>
                  <a:cubicBezTo>
                    <a:pt x="2403" y="4142"/>
                    <a:pt x="2936" y="3808"/>
                    <a:pt x="3503" y="3541"/>
                  </a:cubicBezTo>
                  <a:cubicBezTo>
                    <a:pt x="3970" y="3308"/>
                    <a:pt x="4504" y="3107"/>
                    <a:pt x="4971" y="2841"/>
                  </a:cubicBezTo>
                  <a:cubicBezTo>
                    <a:pt x="5572" y="2507"/>
                    <a:pt x="6239" y="1907"/>
                    <a:pt x="6139" y="1139"/>
                  </a:cubicBezTo>
                  <a:cubicBezTo>
                    <a:pt x="6072" y="639"/>
                    <a:pt x="5738" y="172"/>
                    <a:pt x="5238" y="39"/>
                  </a:cubicBezTo>
                  <a:cubicBezTo>
                    <a:pt x="5112" y="13"/>
                    <a:pt x="4979" y="1"/>
                    <a:pt x="4842"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1" name="Google Shape;381;p8"/>
            <p:cNvSpPr/>
            <p:nvPr/>
          </p:nvSpPr>
          <p:spPr>
            <a:xfrm>
              <a:off x="862450" y="2194588"/>
              <a:ext cx="60900" cy="88425"/>
            </a:xfrm>
            <a:custGeom>
              <a:avLst/>
              <a:gdLst/>
              <a:ahLst/>
              <a:cxnLst/>
              <a:rect l="l" t="t" r="r" b="b"/>
              <a:pathLst>
                <a:path w="2436" h="3537" extrusionOk="0">
                  <a:moveTo>
                    <a:pt x="1475" y="0"/>
                  </a:moveTo>
                  <a:cubicBezTo>
                    <a:pt x="1259" y="0"/>
                    <a:pt x="1056" y="88"/>
                    <a:pt x="935" y="290"/>
                  </a:cubicBezTo>
                  <a:cubicBezTo>
                    <a:pt x="568" y="824"/>
                    <a:pt x="401" y="1625"/>
                    <a:pt x="201" y="2225"/>
                  </a:cubicBezTo>
                  <a:cubicBezTo>
                    <a:pt x="101" y="2559"/>
                    <a:pt x="1" y="2959"/>
                    <a:pt x="201" y="3259"/>
                  </a:cubicBezTo>
                  <a:cubicBezTo>
                    <a:pt x="343" y="3448"/>
                    <a:pt x="585" y="3537"/>
                    <a:pt x="833" y="3537"/>
                  </a:cubicBezTo>
                  <a:cubicBezTo>
                    <a:pt x="935" y="3537"/>
                    <a:pt x="1038" y="3522"/>
                    <a:pt x="1135" y="3493"/>
                  </a:cubicBezTo>
                  <a:cubicBezTo>
                    <a:pt x="1469" y="3359"/>
                    <a:pt x="1702" y="3092"/>
                    <a:pt x="1902" y="2792"/>
                  </a:cubicBezTo>
                  <a:cubicBezTo>
                    <a:pt x="2236" y="2225"/>
                    <a:pt x="2436" y="1591"/>
                    <a:pt x="2403" y="957"/>
                  </a:cubicBezTo>
                  <a:cubicBezTo>
                    <a:pt x="2403" y="791"/>
                    <a:pt x="2403" y="624"/>
                    <a:pt x="2303" y="490"/>
                  </a:cubicBezTo>
                  <a:cubicBezTo>
                    <a:pt x="2143" y="192"/>
                    <a:pt x="1795" y="0"/>
                    <a:pt x="1475"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82" name="Google Shape;382;p8"/>
          <p:cNvGrpSpPr/>
          <p:nvPr/>
        </p:nvGrpSpPr>
        <p:grpSpPr>
          <a:xfrm rot="1624345">
            <a:off x="-199292" y="324710"/>
            <a:ext cx="1614467" cy="779047"/>
            <a:chOff x="407100" y="684850"/>
            <a:chExt cx="1614525" cy="779075"/>
          </a:xfrm>
        </p:grpSpPr>
        <p:sp>
          <p:nvSpPr>
            <p:cNvPr id="383" name="Google Shape;383;p8"/>
            <p:cNvSpPr/>
            <p:nvPr/>
          </p:nvSpPr>
          <p:spPr>
            <a:xfrm>
              <a:off x="407100" y="684850"/>
              <a:ext cx="1614525" cy="779075"/>
            </a:xfrm>
            <a:custGeom>
              <a:avLst/>
              <a:gdLst/>
              <a:ahLst/>
              <a:cxnLst/>
              <a:rect l="l" t="t" r="r" b="b"/>
              <a:pathLst>
                <a:path w="64581" h="31163" extrusionOk="0">
                  <a:moveTo>
                    <a:pt x="58224" y="0"/>
                  </a:moveTo>
                  <a:cubicBezTo>
                    <a:pt x="51269" y="0"/>
                    <a:pt x="44288" y="1367"/>
                    <a:pt x="37828" y="4004"/>
                  </a:cubicBezTo>
                  <a:cubicBezTo>
                    <a:pt x="36994" y="4337"/>
                    <a:pt x="36126" y="4704"/>
                    <a:pt x="35226" y="4804"/>
                  </a:cubicBezTo>
                  <a:cubicBezTo>
                    <a:pt x="34985" y="4842"/>
                    <a:pt x="34741" y="4855"/>
                    <a:pt x="34495" y="4855"/>
                  </a:cubicBezTo>
                  <a:cubicBezTo>
                    <a:pt x="33858" y="4855"/>
                    <a:pt x="33207" y="4762"/>
                    <a:pt x="32557" y="4738"/>
                  </a:cubicBezTo>
                  <a:cubicBezTo>
                    <a:pt x="32397" y="4731"/>
                    <a:pt x="32234" y="4727"/>
                    <a:pt x="32070" y="4727"/>
                  </a:cubicBezTo>
                  <a:cubicBezTo>
                    <a:pt x="29869" y="4727"/>
                    <a:pt x="27310" y="5336"/>
                    <a:pt x="25385" y="6205"/>
                  </a:cubicBezTo>
                  <a:cubicBezTo>
                    <a:pt x="22850" y="7340"/>
                    <a:pt x="20482" y="10075"/>
                    <a:pt x="18347" y="11809"/>
                  </a:cubicBezTo>
                  <a:cubicBezTo>
                    <a:pt x="13377" y="15879"/>
                    <a:pt x="8340" y="19882"/>
                    <a:pt x="3136" y="23718"/>
                  </a:cubicBezTo>
                  <a:cubicBezTo>
                    <a:pt x="1502" y="24919"/>
                    <a:pt x="1" y="26753"/>
                    <a:pt x="1435" y="28822"/>
                  </a:cubicBezTo>
                  <a:cubicBezTo>
                    <a:pt x="2202" y="29922"/>
                    <a:pt x="3503" y="30523"/>
                    <a:pt x="4804" y="30823"/>
                  </a:cubicBezTo>
                  <a:cubicBezTo>
                    <a:pt x="5826" y="31061"/>
                    <a:pt x="6809" y="31163"/>
                    <a:pt x="7775" y="31163"/>
                  </a:cubicBezTo>
                  <a:cubicBezTo>
                    <a:pt x="9523" y="31163"/>
                    <a:pt x="11215" y="30829"/>
                    <a:pt x="12977" y="30356"/>
                  </a:cubicBezTo>
                  <a:cubicBezTo>
                    <a:pt x="16379" y="29422"/>
                    <a:pt x="19815" y="28555"/>
                    <a:pt x="23251" y="27788"/>
                  </a:cubicBezTo>
                  <a:cubicBezTo>
                    <a:pt x="30122" y="26286"/>
                    <a:pt x="37094" y="25119"/>
                    <a:pt x="44099" y="24318"/>
                  </a:cubicBezTo>
                  <a:cubicBezTo>
                    <a:pt x="45333" y="24185"/>
                    <a:pt x="46567" y="24052"/>
                    <a:pt x="47701" y="23551"/>
                  </a:cubicBezTo>
                  <a:cubicBezTo>
                    <a:pt x="48869" y="23084"/>
                    <a:pt x="49903" y="22217"/>
                    <a:pt x="50236" y="21049"/>
                  </a:cubicBezTo>
                  <a:cubicBezTo>
                    <a:pt x="50370" y="20582"/>
                    <a:pt x="50437" y="20082"/>
                    <a:pt x="50603" y="19648"/>
                  </a:cubicBezTo>
                  <a:cubicBezTo>
                    <a:pt x="50870" y="18915"/>
                    <a:pt x="51504" y="18381"/>
                    <a:pt x="52104" y="17880"/>
                  </a:cubicBezTo>
                  <a:cubicBezTo>
                    <a:pt x="54606" y="15679"/>
                    <a:pt x="56841" y="13177"/>
                    <a:pt x="58709" y="10408"/>
                  </a:cubicBezTo>
                  <a:cubicBezTo>
                    <a:pt x="59443" y="9308"/>
                    <a:pt x="59910" y="8440"/>
                    <a:pt x="61111" y="7840"/>
                  </a:cubicBezTo>
                  <a:cubicBezTo>
                    <a:pt x="62445" y="7206"/>
                    <a:pt x="63546" y="7039"/>
                    <a:pt x="63880" y="5338"/>
                  </a:cubicBezTo>
                  <a:cubicBezTo>
                    <a:pt x="64146" y="3937"/>
                    <a:pt x="64580" y="2236"/>
                    <a:pt x="63446" y="1202"/>
                  </a:cubicBezTo>
                  <a:cubicBezTo>
                    <a:pt x="62178" y="101"/>
                    <a:pt x="60077" y="34"/>
                    <a:pt x="58476" y="1"/>
                  </a:cubicBezTo>
                  <a:cubicBezTo>
                    <a:pt x="58392" y="1"/>
                    <a:pt x="58308" y="0"/>
                    <a:pt x="5822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4" name="Google Shape;384;p8"/>
            <p:cNvSpPr/>
            <p:nvPr/>
          </p:nvSpPr>
          <p:spPr>
            <a:xfrm>
              <a:off x="407100" y="1061225"/>
              <a:ext cx="1178375" cy="369275"/>
            </a:xfrm>
            <a:custGeom>
              <a:avLst/>
              <a:gdLst/>
              <a:ahLst/>
              <a:cxnLst/>
              <a:rect l="l" t="t" r="r" b="b"/>
              <a:pathLst>
                <a:path w="47135" h="14771" extrusionOk="0">
                  <a:moveTo>
                    <a:pt x="36928" y="0"/>
                  </a:moveTo>
                  <a:cubicBezTo>
                    <a:pt x="36372" y="0"/>
                    <a:pt x="35816" y="10"/>
                    <a:pt x="35259" y="23"/>
                  </a:cubicBezTo>
                  <a:cubicBezTo>
                    <a:pt x="31657" y="90"/>
                    <a:pt x="28021" y="390"/>
                    <a:pt x="24418" y="924"/>
                  </a:cubicBezTo>
                  <a:cubicBezTo>
                    <a:pt x="21816" y="1324"/>
                    <a:pt x="19248" y="1825"/>
                    <a:pt x="16779" y="2725"/>
                  </a:cubicBezTo>
                  <a:cubicBezTo>
                    <a:pt x="14211" y="3693"/>
                    <a:pt x="11809" y="5127"/>
                    <a:pt x="9207" y="6094"/>
                  </a:cubicBezTo>
                  <a:cubicBezTo>
                    <a:pt x="7906" y="6561"/>
                    <a:pt x="6272" y="6928"/>
                    <a:pt x="4704" y="7495"/>
                  </a:cubicBezTo>
                  <a:cubicBezTo>
                    <a:pt x="4170" y="7862"/>
                    <a:pt x="3670" y="8263"/>
                    <a:pt x="3136" y="8663"/>
                  </a:cubicBezTo>
                  <a:cubicBezTo>
                    <a:pt x="1502" y="9864"/>
                    <a:pt x="1" y="11698"/>
                    <a:pt x="1468" y="13767"/>
                  </a:cubicBezTo>
                  <a:cubicBezTo>
                    <a:pt x="1702" y="14134"/>
                    <a:pt x="2035" y="14434"/>
                    <a:pt x="2402" y="14701"/>
                  </a:cubicBezTo>
                  <a:cubicBezTo>
                    <a:pt x="2602" y="14734"/>
                    <a:pt x="2836" y="14767"/>
                    <a:pt x="3069" y="14767"/>
                  </a:cubicBezTo>
                  <a:cubicBezTo>
                    <a:pt x="3166" y="14770"/>
                    <a:pt x="3263" y="14771"/>
                    <a:pt x="3360" y="14771"/>
                  </a:cubicBezTo>
                  <a:cubicBezTo>
                    <a:pt x="4635" y="14771"/>
                    <a:pt x="5930" y="14565"/>
                    <a:pt x="7139" y="14100"/>
                  </a:cubicBezTo>
                  <a:cubicBezTo>
                    <a:pt x="8006" y="13767"/>
                    <a:pt x="8874" y="13300"/>
                    <a:pt x="9774" y="13066"/>
                  </a:cubicBezTo>
                  <a:cubicBezTo>
                    <a:pt x="10108" y="12983"/>
                    <a:pt x="10459" y="12933"/>
                    <a:pt x="10804" y="12933"/>
                  </a:cubicBezTo>
                  <a:cubicBezTo>
                    <a:pt x="11425" y="12933"/>
                    <a:pt x="12026" y="13093"/>
                    <a:pt x="12476" y="13500"/>
                  </a:cubicBezTo>
                  <a:cubicBezTo>
                    <a:pt x="13043" y="12332"/>
                    <a:pt x="14344" y="11732"/>
                    <a:pt x="15545" y="11332"/>
                  </a:cubicBezTo>
                  <a:cubicBezTo>
                    <a:pt x="19281" y="10064"/>
                    <a:pt x="23184" y="9530"/>
                    <a:pt x="27053" y="8997"/>
                  </a:cubicBezTo>
                  <a:cubicBezTo>
                    <a:pt x="32657" y="8196"/>
                    <a:pt x="38261" y="7429"/>
                    <a:pt x="43865" y="6628"/>
                  </a:cubicBezTo>
                  <a:cubicBezTo>
                    <a:pt x="44766" y="6495"/>
                    <a:pt x="45767" y="6328"/>
                    <a:pt x="46367" y="5661"/>
                  </a:cubicBezTo>
                  <a:cubicBezTo>
                    <a:pt x="47134" y="4794"/>
                    <a:pt x="46967" y="3359"/>
                    <a:pt x="46234" y="2459"/>
                  </a:cubicBezTo>
                  <a:cubicBezTo>
                    <a:pt x="45500" y="1525"/>
                    <a:pt x="44366" y="1057"/>
                    <a:pt x="43231" y="724"/>
                  </a:cubicBezTo>
                  <a:cubicBezTo>
                    <a:pt x="41192" y="141"/>
                    <a:pt x="39069" y="0"/>
                    <a:pt x="36928"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5" name="Google Shape;385;p8"/>
            <p:cNvSpPr/>
            <p:nvPr/>
          </p:nvSpPr>
          <p:spPr>
            <a:xfrm>
              <a:off x="1577950" y="871600"/>
              <a:ext cx="194325" cy="380350"/>
            </a:xfrm>
            <a:custGeom>
              <a:avLst/>
              <a:gdLst/>
              <a:ahLst/>
              <a:cxnLst/>
              <a:rect l="l" t="t" r="r" b="b"/>
              <a:pathLst>
                <a:path w="7773" h="15214" extrusionOk="0">
                  <a:moveTo>
                    <a:pt x="4630" y="0"/>
                  </a:moveTo>
                  <a:cubicBezTo>
                    <a:pt x="4224" y="0"/>
                    <a:pt x="3849" y="254"/>
                    <a:pt x="3503" y="537"/>
                  </a:cubicBezTo>
                  <a:cubicBezTo>
                    <a:pt x="1835" y="1938"/>
                    <a:pt x="0" y="5140"/>
                    <a:pt x="300" y="7375"/>
                  </a:cubicBezTo>
                  <a:cubicBezTo>
                    <a:pt x="667" y="10010"/>
                    <a:pt x="1401" y="12679"/>
                    <a:pt x="2302" y="15214"/>
                  </a:cubicBezTo>
                  <a:cubicBezTo>
                    <a:pt x="2802" y="14747"/>
                    <a:pt x="3202" y="14213"/>
                    <a:pt x="3402" y="13546"/>
                  </a:cubicBezTo>
                  <a:cubicBezTo>
                    <a:pt x="3569" y="13112"/>
                    <a:pt x="3603" y="12612"/>
                    <a:pt x="3769" y="12178"/>
                  </a:cubicBezTo>
                  <a:cubicBezTo>
                    <a:pt x="4070" y="11445"/>
                    <a:pt x="4670" y="10911"/>
                    <a:pt x="5270" y="10410"/>
                  </a:cubicBezTo>
                  <a:cubicBezTo>
                    <a:pt x="6138" y="9643"/>
                    <a:pt x="6972" y="8843"/>
                    <a:pt x="7772" y="8009"/>
                  </a:cubicBezTo>
                  <a:cubicBezTo>
                    <a:pt x="7272" y="5974"/>
                    <a:pt x="6738" y="3939"/>
                    <a:pt x="6238" y="1938"/>
                  </a:cubicBezTo>
                  <a:cubicBezTo>
                    <a:pt x="6004" y="1070"/>
                    <a:pt x="5571" y="36"/>
                    <a:pt x="4703" y="3"/>
                  </a:cubicBezTo>
                  <a:cubicBezTo>
                    <a:pt x="4679" y="1"/>
                    <a:pt x="4654" y="0"/>
                    <a:pt x="4630"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6" name="Google Shape;386;p8"/>
            <p:cNvSpPr/>
            <p:nvPr/>
          </p:nvSpPr>
          <p:spPr>
            <a:xfrm>
              <a:off x="436300" y="684850"/>
              <a:ext cx="1568625" cy="688925"/>
            </a:xfrm>
            <a:custGeom>
              <a:avLst/>
              <a:gdLst/>
              <a:ahLst/>
              <a:cxnLst/>
              <a:rect l="l" t="t" r="r" b="b"/>
              <a:pathLst>
                <a:path w="62745" h="27557" extrusionOk="0">
                  <a:moveTo>
                    <a:pt x="57056" y="0"/>
                  </a:moveTo>
                  <a:cubicBezTo>
                    <a:pt x="50101" y="0"/>
                    <a:pt x="43120" y="1367"/>
                    <a:pt x="36660" y="4004"/>
                  </a:cubicBezTo>
                  <a:cubicBezTo>
                    <a:pt x="35826" y="4337"/>
                    <a:pt x="34992" y="4704"/>
                    <a:pt x="34091" y="4804"/>
                  </a:cubicBezTo>
                  <a:cubicBezTo>
                    <a:pt x="33841" y="4842"/>
                    <a:pt x="33590" y="4855"/>
                    <a:pt x="33340" y="4855"/>
                  </a:cubicBezTo>
                  <a:cubicBezTo>
                    <a:pt x="32690" y="4855"/>
                    <a:pt x="32039" y="4762"/>
                    <a:pt x="31389" y="4738"/>
                  </a:cubicBezTo>
                  <a:cubicBezTo>
                    <a:pt x="31229" y="4731"/>
                    <a:pt x="31066" y="4727"/>
                    <a:pt x="30902" y="4727"/>
                  </a:cubicBezTo>
                  <a:cubicBezTo>
                    <a:pt x="28705" y="4727"/>
                    <a:pt x="26173" y="5336"/>
                    <a:pt x="24217" y="6205"/>
                  </a:cubicBezTo>
                  <a:cubicBezTo>
                    <a:pt x="21682" y="7340"/>
                    <a:pt x="19314" y="10075"/>
                    <a:pt x="17179" y="11809"/>
                  </a:cubicBezTo>
                  <a:cubicBezTo>
                    <a:pt x="12209" y="15879"/>
                    <a:pt x="7172" y="19882"/>
                    <a:pt x="1968" y="23718"/>
                  </a:cubicBezTo>
                  <a:cubicBezTo>
                    <a:pt x="1168" y="24285"/>
                    <a:pt x="400" y="25052"/>
                    <a:pt x="0" y="25886"/>
                  </a:cubicBezTo>
                  <a:cubicBezTo>
                    <a:pt x="1234" y="26653"/>
                    <a:pt x="2569" y="27354"/>
                    <a:pt x="4003" y="27521"/>
                  </a:cubicBezTo>
                  <a:cubicBezTo>
                    <a:pt x="4229" y="27545"/>
                    <a:pt x="4457" y="27556"/>
                    <a:pt x="4685" y="27556"/>
                  </a:cubicBezTo>
                  <a:cubicBezTo>
                    <a:pt x="5701" y="27556"/>
                    <a:pt x="6731" y="27338"/>
                    <a:pt x="7739" y="27120"/>
                  </a:cubicBezTo>
                  <a:cubicBezTo>
                    <a:pt x="13510" y="25819"/>
                    <a:pt x="19314" y="24318"/>
                    <a:pt x="25185" y="23418"/>
                  </a:cubicBezTo>
                  <a:cubicBezTo>
                    <a:pt x="31122" y="22484"/>
                    <a:pt x="37060" y="21383"/>
                    <a:pt x="42931" y="20115"/>
                  </a:cubicBezTo>
                  <a:cubicBezTo>
                    <a:pt x="44665" y="19715"/>
                    <a:pt x="46567" y="19215"/>
                    <a:pt x="47401" y="17680"/>
                  </a:cubicBezTo>
                  <a:cubicBezTo>
                    <a:pt x="47901" y="16746"/>
                    <a:pt x="47901" y="15612"/>
                    <a:pt x="48235" y="14611"/>
                  </a:cubicBezTo>
                  <a:cubicBezTo>
                    <a:pt x="48568" y="13711"/>
                    <a:pt x="49169" y="12944"/>
                    <a:pt x="49802" y="12210"/>
                  </a:cubicBezTo>
                  <a:cubicBezTo>
                    <a:pt x="52871" y="8474"/>
                    <a:pt x="56140" y="5071"/>
                    <a:pt x="60610" y="3103"/>
                  </a:cubicBezTo>
                  <a:cubicBezTo>
                    <a:pt x="61377" y="2736"/>
                    <a:pt x="62211" y="2403"/>
                    <a:pt x="62745" y="1769"/>
                  </a:cubicBezTo>
                  <a:cubicBezTo>
                    <a:pt x="62611" y="1569"/>
                    <a:pt x="62478" y="1369"/>
                    <a:pt x="62278" y="1202"/>
                  </a:cubicBezTo>
                  <a:cubicBezTo>
                    <a:pt x="61010" y="101"/>
                    <a:pt x="58909" y="34"/>
                    <a:pt x="57308" y="1"/>
                  </a:cubicBezTo>
                  <a:cubicBezTo>
                    <a:pt x="57224" y="1"/>
                    <a:pt x="57140" y="0"/>
                    <a:pt x="57056"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7" name="Google Shape;387;p8"/>
            <p:cNvSpPr/>
            <p:nvPr/>
          </p:nvSpPr>
          <p:spPr>
            <a:xfrm>
              <a:off x="578050" y="684850"/>
              <a:ext cx="1426050" cy="522900"/>
            </a:xfrm>
            <a:custGeom>
              <a:avLst/>
              <a:gdLst/>
              <a:ahLst/>
              <a:cxnLst/>
              <a:rect l="l" t="t" r="r" b="b"/>
              <a:pathLst>
                <a:path w="57042" h="20916" extrusionOk="0">
                  <a:moveTo>
                    <a:pt x="51386" y="0"/>
                  </a:moveTo>
                  <a:cubicBezTo>
                    <a:pt x="44431" y="0"/>
                    <a:pt x="37450" y="1367"/>
                    <a:pt x="30990" y="4004"/>
                  </a:cubicBezTo>
                  <a:cubicBezTo>
                    <a:pt x="30156" y="4337"/>
                    <a:pt x="29322" y="4704"/>
                    <a:pt x="28421" y="4804"/>
                  </a:cubicBezTo>
                  <a:cubicBezTo>
                    <a:pt x="28171" y="4842"/>
                    <a:pt x="27920" y="4855"/>
                    <a:pt x="27670" y="4855"/>
                  </a:cubicBezTo>
                  <a:cubicBezTo>
                    <a:pt x="27020" y="4855"/>
                    <a:pt x="26369" y="4762"/>
                    <a:pt x="25719" y="4738"/>
                  </a:cubicBezTo>
                  <a:cubicBezTo>
                    <a:pt x="25559" y="4731"/>
                    <a:pt x="25396" y="4727"/>
                    <a:pt x="25232" y="4727"/>
                  </a:cubicBezTo>
                  <a:cubicBezTo>
                    <a:pt x="23035" y="4727"/>
                    <a:pt x="20503" y="5336"/>
                    <a:pt x="18547" y="6205"/>
                  </a:cubicBezTo>
                  <a:cubicBezTo>
                    <a:pt x="16012" y="7340"/>
                    <a:pt x="13644" y="10075"/>
                    <a:pt x="11509" y="11809"/>
                  </a:cubicBezTo>
                  <a:cubicBezTo>
                    <a:pt x="7706" y="14912"/>
                    <a:pt x="3904" y="17947"/>
                    <a:pt x="1" y="20916"/>
                  </a:cubicBezTo>
                  <a:cubicBezTo>
                    <a:pt x="101" y="20883"/>
                    <a:pt x="201" y="20849"/>
                    <a:pt x="334" y="20783"/>
                  </a:cubicBezTo>
                  <a:cubicBezTo>
                    <a:pt x="2469" y="19782"/>
                    <a:pt x="4504" y="17880"/>
                    <a:pt x="6472" y="16513"/>
                  </a:cubicBezTo>
                  <a:cubicBezTo>
                    <a:pt x="8607" y="15012"/>
                    <a:pt x="10742" y="13544"/>
                    <a:pt x="12877" y="12043"/>
                  </a:cubicBezTo>
                  <a:cubicBezTo>
                    <a:pt x="14811" y="10675"/>
                    <a:pt x="16846" y="9308"/>
                    <a:pt x="19181" y="8907"/>
                  </a:cubicBezTo>
                  <a:cubicBezTo>
                    <a:pt x="19615" y="8834"/>
                    <a:pt x="20054" y="8798"/>
                    <a:pt x="20493" y="8798"/>
                  </a:cubicBezTo>
                  <a:cubicBezTo>
                    <a:pt x="22042" y="8798"/>
                    <a:pt x="23585" y="9250"/>
                    <a:pt x="24885" y="10108"/>
                  </a:cubicBezTo>
                  <a:cubicBezTo>
                    <a:pt x="25185" y="10275"/>
                    <a:pt x="25486" y="10475"/>
                    <a:pt x="25786" y="10475"/>
                  </a:cubicBezTo>
                  <a:cubicBezTo>
                    <a:pt x="26086" y="10442"/>
                    <a:pt x="26320" y="10242"/>
                    <a:pt x="26553" y="10041"/>
                  </a:cubicBezTo>
                  <a:cubicBezTo>
                    <a:pt x="29755" y="7306"/>
                    <a:pt x="33892" y="6039"/>
                    <a:pt x="37928" y="4804"/>
                  </a:cubicBezTo>
                  <a:cubicBezTo>
                    <a:pt x="41797" y="3637"/>
                    <a:pt x="45733" y="2469"/>
                    <a:pt x="49770" y="2203"/>
                  </a:cubicBezTo>
                  <a:cubicBezTo>
                    <a:pt x="50511" y="2160"/>
                    <a:pt x="51248" y="2148"/>
                    <a:pt x="51983" y="2148"/>
                  </a:cubicBezTo>
                  <a:cubicBezTo>
                    <a:pt x="52966" y="2148"/>
                    <a:pt x="53945" y="2170"/>
                    <a:pt x="54922" y="2170"/>
                  </a:cubicBezTo>
                  <a:cubicBezTo>
                    <a:pt x="55518" y="2170"/>
                    <a:pt x="56113" y="2162"/>
                    <a:pt x="56708" y="2136"/>
                  </a:cubicBezTo>
                  <a:cubicBezTo>
                    <a:pt x="56841" y="2036"/>
                    <a:pt x="56941" y="1902"/>
                    <a:pt x="57042" y="1769"/>
                  </a:cubicBezTo>
                  <a:cubicBezTo>
                    <a:pt x="56941" y="1569"/>
                    <a:pt x="56808" y="1369"/>
                    <a:pt x="56608" y="1202"/>
                  </a:cubicBezTo>
                  <a:cubicBezTo>
                    <a:pt x="55340" y="101"/>
                    <a:pt x="53239" y="34"/>
                    <a:pt x="51638" y="1"/>
                  </a:cubicBezTo>
                  <a:cubicBezTo>
                    <a:pt x="51554" y="1"/>
                    <a:pt x="51470" y="0"/>
                    <a:pt x="51386"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88" name="Google Shape;388;p8"/>
          <p:cNvGrpSpPr/>
          <p:nvPr/>
        </p:nvGrpSpPr>
        <p:grpSpPr>
          <a:xfrm>
            <a:off x="6640113" y="4298725"/>
            <a:ext cx="1373500" cy="922925"/>
            <a:chOff x="2302238" y="842175"/>
            <a:chExt cx="1373500" cy="922925"/>
          </a:xfrm>
        </p:grpSpPr>
        <p:sp>
          <p:nvSpPr>
            <p:cNvPr id="389" name="Google Shape;389;p8"/>
            <p:cNvSpPr/>
            <p:nvPr/>
          </p:nvSpPr>
          <p:spPr>
            <a:xfrm>
              <a:off x="2302238" y="1213850"/>
              <a:ext cx="911500" cy="492875"/>
            </a:xfrm>
            <a:custGeom>
              <a:avLst/>
              <a:gdLst/>
              <a:ahLst/>
              <a:cxnLst/>
              <a:rect l="l" t="t" r="r" b="b"/>
              <a:pathLst>
                <a:path w="36460" h="19715" extrusionOk="0">
                  <a:moveTo>
                    <a:pt x="18213" y="1"/>
                  </a:moveTo>
                  <a:cubicBezTo>
                    <a:pt x="8139" y="1"/>
                    <a:pt x="0" y="4404"/>
                    <a:pt x="0" y="9841"/>
                  </a:cubicBezTo>
                  <a:cubicBezTo>
                    <a:pt x="0" y="15278"/>
                    <a:pt x="8139" y="19715"/>
                    <a:pt x="18213" y="19715"/>
                  </a:cubicBezTo>
                  <a:cubicBezTo>
                    <a:pt x="28287" y="19715"/>
                    <a:pt x="36460" y="15278"/>
                    <a:pt x="36460" y="9841"/>
                  </a:cubicBezTo>
                  <a:cubicBezTo>
                    <a:pt x="36460" y="4404"/>
                    <a:pt x="28287" y="1"/>
                    <a:pt x="1821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0" name="Google Shape;390;p8"/>
            <p:cNvSpPr/>
            <p:nvPr/>
          </p:nvSpPr>
          <p:spPr>
            <a:xfrm>
              <a:off x="2302238" y="1273075"/>
              <a:ext cx="911500" cy="492025"/>
            </a:xfrm>
            <a:custGeom>
              <a:avLst/>
              <a:gdLst/>
              <a:ahLst/>
              <a:cxnLst/>
              <a:rect l="l" t="t" r="r" b="b"/>
              <a:pathLst>
                <a:path w="36460" h="19681" extrusionOk="0">
                  <a:moveTo>
                    <a:pt x="18247" y="0"/>
                  </a:moveTo>
                  <a:cubicBezTo>
                    <a:pt x="9740" y="0"/>
                    <a:pt x="2602" y="3136"/>
                    <a:pt x="567" y="7372"/>
                  </a:cubicBezTo>
                  <a:lnTo>
                    <a:pt x="0" y="7372"/>
                  </a:lnTo>
                  <a:lnTo>
                    <a:pt x="0" y="9841"/>
                  </a:lnTo>
                  <a:cubicBezTo>
                    <a:pt x="0" y="15278"/>
                    <a:pt x="8139" y="19681"/>
                    <a:pt x="18213" y="19681"/>
                  </a:cubicBezTo>
                  <a:cubicBezTo>
                    <a:pt x="28287" y="19681"/>
                    <a:pt x="36460" y="15278"/>
                    <a:pt x="36460" y="9841"/>
                  </a:cubicBezTo>
                  <a:lnTo>
                    <a:pt x="36460" y="7372"/>
                  </a:lnTo>
                  <a:lnTo>
                    <a:pt x="35892" y="7372"/>
                  </a:lnTo>
                  <a:cubicBezTo>
                    <a:pt x="33858" y="3136"/>
                    <a:pt x="26719" y="0"/>
                    <a:pt x="18247"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1" name="Google Shape;391;p8"/>
            <p:cNvSpPr/>
            <p:nvPr/>
          </p:nvSpPr>
          <p:spPr>
            <a:xfrm>
              <a:off x="2496538" y="1272875"/>
              <a:ext cx="331925" cy="131475"/>
            </a:xfrm>
            <a:custGeom>
              <a:avLst/>
              <a:gdLst/>
              <a:ahLst/>
              <a:cxnLst/>
              <a:rect l="l" t="t" r="r" b="b"/>
              <a:pathLst>
                <a:path w="13277" h="5259" extrusionOk="0">
                  <a:moveTo>
                    <a:pt x="11887" y="1"/>
                  </a:moveTo>
                  <a:cubicBezTo>
                    <a:pt x="11815" y="1"/>
                    <a:pt x="11744" y="4"/>
                    <a:pt x="11675" y="8"/>
                  </a:cubicBezTo>
                  <a:cubicBezTo>
                    <a:pt x="11108" y="8"/>
                    <a:pt x="10541" y="8"/>
                    <a:pt x="9941" y="42"/>
                  </a:cubicBezTo>
                  <a:cubicBezTo>
                    <a:pt x="8707" y="108"/>
                    <a:pt x="7439" y="275"/>
                    <a:pt x="6205" y="475"/>
                  </a:cubicBezTo>
                  <a:cubicBezTo>
                    <a:pt x="4904" y="675"/>
                    <a:pt x="3603" y="942"/>
                    <a:pt x="2335" y="1376"/>
                  </a:cubicBezTo>
                  <a:cubicBezTo>
                    <a:pt x="1501" y="1676"/>
                    <a:pt x="634" y="2076"/>
                    <a:pt x="134" y="2944"/>
                  </a:cubicBezTo>
                  <a:cubicBezTo>
                    <a:pt x="67" y="3044"/>
                    <a:pt x="0" y="3177"/>
                    <a:pt x="0" y="3311"/>
                  </a:cubicBezTo>
                  <a:cubicBezTo>
                    <a:pt x="0" y="3644"/>
                    <a:pt x="301" y="3878"/>
                    <a:pt x="567" y="4011"/>
                  </a:cubicBezTo>
                  <a:cubicBezTo>
                    <a:pt x="1068" y="4278"/>
                    <a:pt x="1602" y="4545"/>
                    <a:pt x="2169" y="4745"/>
                  </a:cubicBezTo>
                  <a:cubicBezTo>
                    <a:pt x="3041" y="5065"/>
                    <a:pt x="3990" y="5258"/>
                    <a:pt x="4904" y="5258"/>
                  </a:cubicBezTo>
                  <a:cubicBezTo>
                    <a:pt x="5038" y="5258"/>
                    <a:pt x="5172" y="5254"/>
                    <a:pt x="5304" y="5245"/>
                  </a:cubicBezTo>
                  <a:cubicBezTo>
                    <a:pt x="5471" y="5212"/>
                    <a:pt x="5671" y="5212"/>
                    <a:pt x="5805" y="5045"/>
                  </a:cubicBezTo>
                  <a:cubicBezTo>
                    <a:pt x="5838" y="5012"/>
                    <a:pt x="5871" y="4912"/>
                    <a:pt x="5871" y="4845"/>
                  </a:cubicBezTo>
                  <a:cubicBezTo>
                    <a:pt x="5838" y="4678"/>
                    <a:pt x="5671" y="4645"/>
                    <a:pt x="5538" y="4612"/>
                  </a:cubicBezTo>
                  <a:cubicBezTo>
                    <a:pt x="5304" y="4612"/>
                    <a:pt x="5104" y="4545"/>
                    <a:pt x="4904" y="4478"/>
                  </a:cubicBezTo>
                  <a:cubicBezTo>
                    <a:pt x="4737" y="4411"/>
                    <a:pt x="4570" y="4311"/>
                    <a:pt x="4504" y="4145"/>
                  </a:cubicBezTo>
                  <a:cubicBezTo>
                    <a:pt x="4470" y="3911"/>
                    <a:pt x="4604" y="3711"/>
                    <a:pt x="4737" y="3611"/>
                  </a:cubicBezTo>
                  <a:cubicBezTo>
                    <a:pt x="6105" y="2610"/>
                    <a:pt x="8039" y="2277"/>
                    <a:pt x="9607" y="2176"/>
                  </a:cubicBezTo>
                  <a:cubicBezTo>
                    <a:pt x="9874" y="2176"/>
                    <a:pt x="10141" y="2176"/>
                    <a:pt x="10374" y="2310"/>
                  </a:cubicBezTo>
                  <a:cubicBezTo>
                    <a:pt x="10675" y="2477"/>
                    <a:pt x="10875" y="2877"/>
                    <a:pt x="10975" y="3244"/>
                  </a:cubicBezTo>
                  <a:cubicBezTo>
                    <a:pt x="11075" y="3511"/>
                    <a:pt x="11142" y="3744"/>
                    <a:pt x="11275" y="3944"/>
                  </a:cubicBezTo>
                  <a:cubicBezTo>
                    <a:pt x="11380" y="4081"/>
                    <a:pt x="11473" y="4135"/>
                    <a:pt x="11557" y="4135"/>
                  </a:cubicBezTo>
                  <a:cubicBezTo>
                    <a:pt x="11738" y="4135"/>
                    <a:pt x="11883" y="3883"/>
                    <a:pt x="12042" y="3678"/>
                  </a:cubicBezTo>
                  <a:cubicBezTo>
                    <a:pt x="12343" y="3344"/>
                    <a:pt x="12676" y="3077"/>
                    <a:pt x="12910" y="2677"/>
                  </a:cubicBezTo>
                  <a:cubicBezTo>
                    <a:pt x="13176" y="2210"/>
                    <a:pt x="13277" y="1609"/>
                    <a:pt x="13210" y="1042"/>
                  </a:cubicBezTo>
                  <a:cubicBezTo>
                    <a:pt x="13176" y="876"/>
                    <a:pt x="13143" y="675"/>
                    <a:pt x="13043" y="509"/>
                  </a:cubicBezTo>
                  <a:cubicBezTo>
                    <a:pt x="12813" y="106"/>
                    <a:pt x="12335" y="1"/>
                    <a:pt x="1188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 name="Google Shape;392;p8"/>
            <p:cNvSpPr/>
            <p:nvPr/>
          </p:nvSpPr>
          <p:spPr>
            <a:xfrm>
              <a:off x="2825938" y="1293725"/>
              <a:ext cx="290225" cy="157950"/>
            </a:xfrm>
            <a:custGeom>
              <a:avLst/>
              <a:gdLst/>
              <a:ahLst/>
              <a:cxnLst/>
              <a:rect l="l" t="t" r="r" b="b"/>
              <a:pathLst>
                <a:path w="11609" h="6318" extrusionOk="0">
                  <a:moveTo>
                    <a:pt x="5404" y="1"/>
                  </a:moveTo>
                  <a:cubicBezTo>
                    <a:pt x="4287" y="1"/>
                    <a:pt x="3136" y="521"/>
                    <a:pt x="2169" y="1042"/>
                  </a:cubicBezTo>
                  <a:cubicBezTo>
                    <a:pt x="1368" y="1476"/>
                    <a:pt x="601" y="2076"/>
                    <a:pt x="67" y="2877"/>
                  </a:cubicBezTo>
                  <a:cubicBezTo>
                    <a:pt x="34" y="2944"/>
                    <a:pt x="0" y="3010"/>
                    <a:pt x="0" y="3077"/>
                  </a:cubicBezTo>
                  <a:cubicBezTo>
                    <a:pt x="34" y="3144"/>
                    <a:pt x="67" y="3177"/>
                    <a:pt x="134" y="3210"/>
                  </a:cubicBezTo>
                  <a:cubicBezTo>
                    <a:pt x="272" y="3274"/>
                    <a:pt x="414" y="3301"/>
                    <a:pt x="558" y="3301"/>
                  </a:cubicBezTo>
                  <a:cubicBezTo>
                    <a:pt x="865" y="3301"/>
                    <a:pt x="1183" y="3180"/>
                    <a:pt x="1502" y="3044"/>
                  </a:cubicBezTo>
                  <a:cubicBezTo>
                    <a:pt x="2202" y="2743"/>
                    <a:pt x="2903" y="2443"/>
                    <a:pt x="3603" y="2143"/>
                  </a:cubicBezTo>
                  <a:cubicBezTo>
                    <a:pt x="3765" y="2071"/>
                    <a:pt x="3966" y="2009"/>
                    <a:pt x="4154" y="2009"/>
                  </a:cubicBezTo>
                  <a:cubicBezTo>
                    <a:pt x="4313" y="2009"/>
                    <a:pt x="4463" y="2054"/>
                    <a:pt x="4570" y="2176"/>
                  </a:cubicBezTo>
                  <a:cubicBezTo>
                    <a:pt x="4737" y="2377"/>
                    <a:pt x="4771" y="2677"/>
                    <a:pt x="4871" y="2910"/>
                  </a:cubicBezTo>
                  <a:cubicBezTo>
                    <a:pt x="5004" y="3244"/>
                    <a:pt x="5271" y="3444"/>
                    <a:pt x="5538" y="3611"/>
                  </a:cubicBezTo>
                  <a:cubicBezTo>
                    <a:pt x="5805" y="3744"/>
                    <a:pt x="6105" y="3844"/>
                    <a:pt x="6372" y="3978"/>
                  </a:cubicBezTo>
                  <a:cubicBezTo>
                    <a:pt x="6705" y="4144"/>
                    <a:pt x="7005" y="4411"/>
                    <a:pt x="7239" y="4712"/>
                  </a:cubicBezTo>
                  <a:cubicBezTo>
                    <a:pt x="7339" y="4845"/>
                    <a:pt x="7439" y="5012"/>
                    <a:pt x="7439" y="5179"/>
                  </a:cubicBezTo>
                  <a:cubicBezTo>
                    <a:pt x="7439" y="5345"/>
                    <a:pt x="7306" y="5445"/>
                    <a:pt x="7206" y="5512"/>
                  </a:cubicBezTo>
                  <a:cubicBezTo>
                    <a:pt x="7072" y="5579"/>
                    <a:pt x="6939" y="5579"/>
                    <a:pt x="6805" y="5579"/>
                  </a:cubicBezTo>
                  <a:cubicBezTo>
                    <a:pt x="6338" y="5579"/>
                    <a:pt x="5838" y="5579"/>
                    <a:pt x="5371" y="5612"/>
                  </a:cubicBezTo>
                  <a:cubicBezTo>
                    <a:pt x="5238" y="5612"/>
                    <a:pt x="5137" y="5612"/>
                    <a:pt x="5037" y="5646"/>
                  </a:cubicBezTo>
                  <a:cubicBezTo>
                    <a:pt x="4937" y="5712"/>
                    <a:pt x="4837" y="5846"/>
                    <a:pt x="4871" y="5979"/>
                  </a:cubicBezTo>
                  <a:cubicBezTo>
                    <a:pt x="5071" y="6068"/>
                    <a:pt x="5286" y="6098"/>
                    <a:pt x="5496" y="6098"/>
                  </a:cubicBezTo>
                  <a:cubicBezTo>
                    <a:pt x="5601" y="6098"/>
                    <a:pt x="5705" y="6090"/>
                    <a:pt x="5805" y="6079"/>
                  </a:cubicBezTo>
                  <a:cubicBezTo>
                    <a:pt x="5976" y="6073"/>
                    <a:pt x="6149" y="6071"/>
                    <a:pt x="6322" y="6071"/>
                  </a:cubicBezTo>
                  <a:cubicBezTo>
                    <a:pt x="7158" y="6071"/>
                    <a:pt x="8005" y="6135"/>
                    <a:pt x="8807" y="6246"/>
                  </a:cubicBezTo>
                  <a:cubicBezTo>
                    <a:pt x="9093" y="6278"/>
                    <a:pt x="9379" y="6317"/>
                    <a:pt x="9658" y="6317"/>
                  </a:cubicBezTo>
                  <a:cubicBezTo>
                    <a:pt x="9964" y="6317"/>
                    <a:pt x="10262" y="6270"/>
                    <a:pt x="10541" y="6113"/>
                  </a:cubicBezTo>
                  <a:cubicBezTo>
                    <a:pt x="10908" y="5912"/>
                    <a:pt x="11175" y="5512"/>
                    <a:pt x="11342" y="5112"/>
                  </a:cubicBezTo>
                  <a:cubicBezTo>
                    <a:pt x="11509" y="4778"/>
                    <a:pt x="11609" y="4411"/>
                    <a:pt x="11542" y="4044"/>
                  </a:cubicBezTo>
                  <a:cubicBezTo>
                    <a:pt x="11509" y="3778"/>
                    <a:pt x="11409" y="3544"/>
                    <a:pt x="11275" y="3344"/>
                  </a:cubicBezTo>
                  <a:cubicBezTo>
                    <a:pt x="10942" y="2743"/>
                    <a:pt x="10441" y="2343"/>
                    <a:pt x="9908" y="2010"/>
                  </a:cubicBezTo>
                  <a:cubicBezTo>
                    <a:pt x="9407" y="1676"/>
                    <a:pt x="8840" y="1443"/>
                    <a:pt x="8273" y="1176"/>
                  </a:cubicBezTo>
                  <a:cubicBezTo>
                    <a:pt x="7706" y="842"/>
                    <a:pt x="7139" y="475"/>
                    <a:pt x="6538" y="208"/>
                  </a:cubicBezTo>
                  <a:cubicBezTo>
                    <a:pt x="6170" y="63"/>
                    <a:pt x="5789" y="1"/>
                    <a:pt x="5404"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3" name="Google Shape;393;p8"/>
            <p:cNvSpPr/>
            <p:nvPr/>
          </p:nvSpPr>
          <p:spPr>
            <a:xfrm>
              <a:off x="2399788" y="1416500"/>
              <a:ext cx="284400" cy="187050"/>
            </a:xfrm>
            <a:custGeom>
              <a:avLst/>
              <a:gdLst/>
              <a:ahLst/>
              <a:cxnLst/>
              <a:rect l="l" t="t" r="r" b="b"/>
              <a:pathLst>
                <a:path w="11376" h="7482" extrusionOk="0">
                  <a:moveTo>
                    <a:pt x="6305" y="1"/>
                  </a:moveTo>
                  <a:cubicBezTo>
                    <a:pt x="5805" y="1"/>
                    <a:pt x="5338" y="101"/>
                    <a:pt x="4838" y="101"/>
                  </a:cubicBezTo>
                  <a:cubicBezTo>
                    <a:pt x="4725" y="108"/>
                    <a:pt x="4612" y="111"/>
                    <a:pt x="4500" y="111"/>
                  </a:cubicBezTo>
                  <a:cubicBezTo>
                    <a:pt x="3915" y="111"/>
                    <a:pt x="3332" y="31"/>
                    <a:pt x="2756" y="31"/>
                  </a:cubicBezTo>
                  <a:cubicBezTo>
                    <a:pt x="2390" y="31"/>
                    <a:pt x="2028" y="63"/>
                    <a:pt x="1669" y="167"/>
                  </a:cubicBezTo>
                  <a:cubicBezTo>
                    <a:pt x="1469" y="234"/>
                    <a:pt x="1235" y="334"/>
                    <a:pt x="1035" y="468"/>
                  </a:cubicBezTo>
                  <a:cubicBezTo>
                    <a:pt x="601" y="801"/>
                    <a:pt x="301" y="1335"/>
                    <a:pt x="134" y="1902"/>
                  </a:cubicBezTo>
                  <a:cubicBezTo>
                    <a:pt x="1" y="2502"/>
                    <a:pt x="34" y="3136"/>
                    <a:pt x="168" y="3703"/>
                  </a:cubicBezTo>
                  <a:cubicBezTo>
                    <a:pt x="368" y="4437"/>
                    <a:pt x="768" y="5104"/>
                    <a:pt x="1302" y="5505"/>
                  </a:cubicBezTo>
                  <a:cubicBezTo>
                    <a:pt x="1569" y="5671"/>
                    <a:pt x="1836" y="5771"/>
                    <a:pt x="2102" y="5938"/>
                  </a:cubicBezTo>
                  <a:cubicBezTo>
                    <a:pt x="2703" y="6272"/>
                    <a:pt x="3237" y="6739"/>
                    <a:pt x="3837" y="7039"/>
                  </a:cubicBezTo>
                  <a:cubicBezTo>
                    <a:pt x="4473" y="7367"/>
                    <a:pt x="5173" y="7481"/>
                    <a:pt x="5873" y="7481"/>
                  </a:cubicBezTo>
                  <a:cubicBezTo>
                    <a:pt x="6311" y="7481"/>
                    <a:pt x="6749" y="7437"/>
                    <a:pt x="7173" y="7373"/>
                  </a:cubicBezTo>
                  <a:cubicBezTo>
                    <a:pt x="7506" y="7339"/>
                    <a:pt x="7807" y="7273"/>
                    <a:pt x="8107" y="7139"/>
                  </a:cubicBezTo>
                  <a:cubicBezTo>
                    <a:pt x="8474" y="7006"/>
                    <a:pt x="8841" y="6705"/>
                    <a:pt x="9174" y="6439"/>
                  </a:cubicBezTo>
                  <a:cubicBezTo>
                    <a:pt x="9808" y="5938"/>
                    <a:pt x="10375" y="5405"/>
                    <a:pt x="10942" y="4871"/>
                  </a:cubicBezTo>
                  <a:cubicBezTo>
                    <a:pt x="11176" y="4637"/>
                    <a:pt x="11376" y="4370"/>
                    <a:pt x="11376" y="4037"/>
                  </a:cubicBezTo>
                  <a:cubicBezTo>
                    <a:pt x="11376" y="3937"/>
                    <a:pt x="11342" y="3837"/>
                    <a:pt x="11276" y="3770"/>
                  </a:cubicBezTo>
                  <a:cubicBezTo>
                    <a:pt x="11226" y="3703"/>
                    <a:pt x="11151" y="3678"/>
                    <a:pt x="11071" y="3678"/>
                  </a:cubicBezTo>
                  <a:cubicBezTo>
                    <a:pt x="10992" y="3678"/>
                    <a:pt x="10909" y="3703"/>
                    <a:pt x="10842" y="3737"/>
                  </a:cubicBezTo>
                  <a:cubicBezTo>
                    <a:pt x="9725" y="4140"/>
                    <a:pt x="8667" y="4918"/>
                    <a:pt x="7531" y="4918"/>
                  </a:cubicBezTo>
                  <a:cubicBezTo>
                    <a:pt x="7446" y="4918"/>
                    <a:pt x="7359" y="4914"/>
                    <a:pt x="7273" y="4904"/>
                  </a:cubicBezTo>
                  <a:cubicBezTo>
                    <a:pt x="6873" y="4871"/>
                    <a:pt x="6506" y="4771"/>
                    <a:pt x="6139" y="4604"/>
                  </a:cubicBezTo>
                  <a:cubicBezTo>
                    <a:pt x="5805" y="4437"/>
                    <a:pt x="5472" y="4237"/>
                    <a:pt x="5238" y="3937"/>
                  </a:cubicBezTo>
                  <a:cubicBezTo>
                    <a:pt x="4971" y="3637"/>
                    <a:pt x="4771" y="3203"/>
                    <a:pt x="4804" y="2769"/>
                  </a:cubicBezTo>
                  <a:cubicBezTo>
                    <a:pt x="4838" y="2169"/>
                    <a:pt x="5271" y="1669"/>
                    <a:pt x="5738" y="1435"/>
                  </a:cubicBezTo>
                  <a:cubicBezTo>
                    <a:pt x="6205" y="1168"/>
                    <a:pt x="6739" y="1168"/>
                    <a:pt x="7239" y="1068"/>
                  </a:cubicBezTo>
                  <a:cubicBezTo>
                    <a:pt x="7573" y="1035"/>
                    <a:pt x="7973" y="1101"/>
                    <a:pt x="8307" y="901"/>
                  </a:cubicBezTo>
                  <a:cubicBezTo>
                    <a:pt x="9041" y="434"/>
                    <a:pt x="7907" y="234"/>
                    <a:pt x="7606" y="201"/>
                  </a:cubicBezTo>
                  <a:cubicBezTo>
                    <a:pt x="7173" y="134"/>
                    <a:pt x="6739" y="34"/>
                    <a:pt x="630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4" name="Google Shape;394;p8"/>
            <p:cNvSpPr/>
            <p:nvPr/>
          </p:nvSpPr>
          <p:spPr>
            <a:xfrm>
              <a:off x="2740038" y="1453875"/>
              <a:ext cx="345275" cy="166125"/>
            </a:xfrm>
            <a:custGeom>
              <a:avLst/>
              <a:gdLst/>
              <a:ahLst/>
              <a:cxnLst/>
              <a:rect l="l" t="t" r="r" b="b"/>
              <a:pathLst>
                <a:path w="13811" h="6645" extrusionOk="0">
                  <a:moveTo>
                    <a:pt x="5446" y="1"/>
                  </a:moveTo>
                  <a:cubicBezTo>
                    <a:pt x="5366" y="1"/>
                    <a:pt x="5285" y="3"/>
                    <a:pt x="5204" y="7"/>
                  </a:cubicBezTo>
                  <a:cubicBezTo>
                    <a:pt x="5138" y="274"/>
                    <a:pt x="5271" y="574"/>
                    <a:pt x="5471" y="774"/>
                  </a:cubicBezTo>
                  <a:cubicBezTo>
                    <a:pt x="6105" y="1508"/>
                    <a:pt x="7039" y="1775"/>
                    <a:pt x="7673" y="2509"/>
                  </a:cubicBezTo>
                  <a:cubicBezTo>
                    <a:pt x="7806" y="2675"/>
                    <a:pt x="7940" y="2976"/>
                    <a:pt x="7840" y="3176"/>
                  </a:cubicBezTo>
                  <a:cubicBezTo>
                    <a:pt x="7773" y="3276"/>
                    <a:pt x="7673" y="3309"/>
                    <a:pt x="7573" y="3342"/>
                  </a:cubicBezTo>
                  <a:cubicBezTo>
                    <a:pt x="6739" y="3643"/>
                    <a:pt x="5905" y="3943"/>
                    <a:pt x="5071" y="4243"/>
                  </a:cubicBezTo>
                  <a:cubicBezTo>
                    <a:pt x="4537" y="4410"/>
                    <a:pt x="4004" y="4610"/>
                    <a:pt x="3436" y="4677"/>
                  </a:cubicBezTo>
                  <a:cubicBezTo>
                    <a:pt x="3370" y="4681"/>
                    <a:pt x="3304" y="4683"/>
                    <a:pt x="3237" y="4683"/>
                  </a:cubicBezTo>
                  <a:cubicBezTo>
                    <a:pt x="2731" y="4683"/>
                    <a:pt x="2215" y="4563"/>
                    <a:pt x="1802" y="4210"/>
                  </a:cubicBezTo>
                  <a:cubicBezTo>
                    <a:pt x="1402" y="3876"/>
                    <a:pt x="1135" y="3376"/>
                    <a:pt x="935" y="2875"/>
                  </a:cubicBezTo>
                  <a:cubicBezTo>
                    <a:pt x="844" y="2603"/>
                    <a:pt x="753" y="1781"/>
                    <a:pt x="463" y="1781"/>
                  </a:cubicBezTo>
                  <a:cubicBezTo>
                    <a:pt x="433" y="1781"/>
                    <a:pt x="402" y="1790"/>
                    <a:pt x="368" y="1808"/>
                  </a:cubicBezTo>
                  <a:cubicBezTo>
                    <a:pt x="1" y="2042"/>
                    <a:pt x="101" y="3142"/>
                    <a:pt x="101" y="3543"/>
                  </a:cubicBezTo>
                  <a:cubicBezTo>
                    <a:pt x="101" y="4243"/>
                    <a:pt x="101" y="4977"/>
                    <a:pt x="134" y="5711"/>
                  </a:cubicBezTo>
                  <a:cubicBezTo>
                    <a:pt x="134" y="5911"/>
                    <a:pt x="134" y="6111"/>
                    <a:pt x="268" y="6245"/>
                  </a:cubicBezTo>
                  <a:cubicBezTo>
                    <a:pt x="368" y="6345"/>
                    <a:pt x="501" y="6345"/>
                    <a:pt x="601" y="6378"/>
                  </a:cubicBezTo>
                  <a:cubicBezTo>
                    <a:pt x="1101" y="6411"/>
                    <a:pt x="1568" y="6411"/>
                    <a:pt x="2069" y="6445"/>
                  </a:cubicBezTo>
                  <a:cubicBezTo>
                    <a:pt x="2536" y="6511"/>
                    <a:pt x="3003" y="6645"/>
                    <a:pt x="3470" y="6645"/>
                  </a:cubicBezTo>
                  <a:cubicBezTo>
                    <a:pt x="3937" y="6645"/>
                    <a:pt x="4404" y="6545"/>
                    <a:pt x="4837" y="6411"/>
                  </a:cubicBezTo>
                  <a:cubicBezTo>
                    <a:pt x="7573" y="5744"/>
                    <a:pt x="10341" y="5010"/>
                    <a:pt x="12810" y="3409"/>
                  </a:cubicBezTo>
                  <a:cubicBezTo>
                    <a:pt x="13143" y="3209"/>
                    <a:pt x="13477" y="2942"/>
                    <a:pt x="13710" y="2609"/>
                  </a:cubicBezTo>
                  <a:cubicBezTo>
                    <a:pt x="13777" y="2509"/>
                    <a:pt x="13811" y="2408"/>
                    <a:pt x="13811" y="2308"/>
                  </a:cubicBezTo>
                  <a:cubicBezTo>
                    <a:pt x="13811" y="2108"/>
                    <a:pt x="13644" y="2008"/>
                    <a:pt x="13477" y="1941"/>
                  </a:cubicBezTo>
                  <a:cubicBezTo>
                    <a:pt x="12710" y="1675"/>
                    <a:pt x="11909" y="1641"/>
                    <a:pt x="11109" y="1508"/>
                  </a:cubicBezTo>
                  <a:cubicBezTo>
                    <a:pt x="9187" y="1123"/>
                    <a:pt x="7388" y="1"/>
                    <a:pt x="5446"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5" name="Google Shape;395;p8"/>
            <p:cNvSpPr/>
            <p:nvPr/>
          </p:nvSpPr>
          <p:spPr>
            <a:xfrm>
              <a:off x="2567413" y="1328075"/>
              <a:ext cx="41725" cy="34250"/>
            </a:xfrm>
            <a:custGeom>
              <a:avLst/>
              <a:gdLst/>
              <a:ahLst/>
              <a:cxnLst/>
              <a:rect l="l" t="t" r="r" b="b"/>
              <a:pathLst>
                <a:path w="1669" h="1370" extrusionOk="0">
                  <a:moveTo>
                    <a:pt x="631" y="1"/>
                  </a:moveTo>
                  <a:cubicBezTo>
                    <a:pt x="448" y="1"/>
                    <a:pt x="269" y="108"/>
                    <a:pt x="168" y="235"/>
                  </a:cubicBezTo>
                  <a:cubicBezTo>
                    <a:pt x="1" y="435"/>
                    <a:pt x="1" y="702"/>
                    <a:pt x="134" y="902"/>
                  </a:cubicBezTo>
                  <a:cubicBezTo>
                    <a:pt x="268" y="1203"/>
                    <a:pt x="668" y="1369"/>
                    <a:pt x="968" y="1369"/>
                  </a:cubicBezTo>
                  <a:cubicBezTo>
                    <a:pt x="1435" y="1369"/>
                    <a:pt x="1669" y="769"/>
                    <a:pt x="1335" y="435"/>
                  </a:cubicBezTo>
                  <a:cubicBezTo>
                    <a:pt x="1168" y="269"/>
                    <a:pt x="1035" y="135"/>
                    <a:pt x="801" y="35"/>
                  </a:cubicBezTo>
                  <a:cubicBezTo>
                    <a:pt x="746" y="11"/>
                    <a:pt x="688" y="1"/>
                    <a:pt x="63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6" name="Google Shape;396;p8"/>
            <p:cNvSpPr/>
            <p:nvPr/>
          </p:nvSpPr>
          <p:spPr>
            <a:xfrm>
              <a:off x="2649138" y="1299750"/>
              <a:ext cx="20050" cy="25250"/>
            </a:xfrm>
            <a:custGeom>
              <a:avLst/>
              <a:gdLst/>
              <a:ahLst/>
              <a:cxnLst/>
              <a:rect l="l" t="t" r="r" b="b"/>
              <a:pathLst>
                <a:path w="802" h="1010" extrusionOk="0">
                  <a:moveTo>
                    <a:pt x="389" y="1"/>
                  </a:moveTo>
                  <a:cubicBezTo>
                    <a:pt x="193" y="1"/>
                    <a:pt x="1" y="134"/>
                    <a:pt x="1" y="401"/>
                  </a:cubicBezTo>
                  <a:cubicBezTo>
                    <a:pt x="1" y="534"/>
                    <a:pt x="1" y="634"/>
                    <a:pt x="34" y="735"/>
                  </a:cubicBezTo>
                  <a:cubicBezTo>
                    <a:pt x="84" y="918"/>
                    <a:pt x="243" y="1010"/>
                    <a:pt x="401" y="1010"/>
                  </a:cubicBezTo>
                  <a:cubicBezTo>
                    <a:pt x="559" y="1010"/>
                    <a:pt x="718" y="918"/>
                    <a:pt x="768" y="735"/>
                  </a:cubicBezTo>
                  <a:cubicBezTo>
                    <a:pt x="801" y="634"/>
                    <a:pt x="801" y="501"/>
                    <a:pt x="801" y="401"/>
                  </a:cubicBezTo>
                  <a:cubicBezTo>
                    <a:pt x="785" y="134"/>
                    <a:pt x="584" y="1"/>
                    <a:pt x="389"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7" name="Google Shape;397;p8"/>
            <p:cNvSpPr/>
            <p:nvPr/>
          </p:nvSpPr>
          <p:spPr>
            <a:xfrm>
              <a:off x="2700013" y="1287675"/>
              <a:ext cx="25050" cy="24100"/>
            </a:xfrm>
            <a:custGeom>
              <a:avLst/>
              <a:gdLst/>
              <a:ahLst/>
              <a:cxnLst/>
              <a:rect l="l" t="t" r="r" b="b"/>
              <a:pathLst>
                <a:path w="1002" h="964" extrusionOk="0">
                  <a:moveTo>
                    <a:pt x="559" y="1"/>
                  </a:moveTo>
                  <a:cubicBezTo>
                    <a:pt x="502" y="1"/>
                    <a:pt x="447" y="15"/>
                    <a:pt x="401" y="50"/>
                  </a:cubicBezTo>
                  <a:cubicBezTo>
                    <a:pt x="301" y="117"/>
                    <a:pt x="234" y="183"/>
                    <a:pt x="167" y="284"/>
                  </a:cubicBezTo>
                  <a:cubicBezTo>
                    <a:pt x="34" y="450"/>
                    <a:pt x="1" y="684"/>
                    <a:pt x="167" y="851"/>
                  </a:cubicBezTo>
                  <a:cubicBezTo>
                    <a:pt x="238" y="921"/>
                    <a:pt x="354" y="964"/>
                    <a:pt x="469" y="964"/>
                  </a:cubicBezTo>
                  <a:cubicBezTo>
                    <a:pt x="571" y="964"/>
                    <a:pt x="671" y="929"/>
                    <a:pt x="734" y="851"/>
                  </a:cubicBezTo>
                  <a:cubicBezTo>
                    <a:pt x="801" y="751"/>
                    <a:pt x="868" y="684"/>
                    <a:pt x="901" y="584"/>
                  </a:cubicBezTo>
                  <a:cubicBezTo>
                    <a:pt x="1001" y="417"/>
                    <a:pt x="1001" y="250"/>
                    <a:pt x="868" y="117"/>
                  </a:cubicBezTo>
                  <a:cubicBezTo>
                    <a:pt x="781" y="52"/>
                    <a:pt x="666" y="1"/>
                    <a:pt x="559"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8" name="Google Shape;398;p8"/>
            <p:cNvSpPr/>
            <p:nvPr/>
          </p:nvSpPr>
          <p:spPr>
            <a:xfrm>
              <a:off x="2763788" y="1293325"/>
              <a:ext cx="32400" cy="24500"/>
            </a:xfrm>
            <a:custGeom>
              <a:avLst/>
              <a:gdLst/>
              <a:ahLst/>
              <a:cxnLst/>
              <a:rect l="l" t="t" r="r" b="b"/>
              <a:pathLst>
                <a:path w="1296" h="980" extrusionOk="0">
                  <a:moveTo>
                    <a:pt x="733" y="0"/>
                  </a:moveTo>
                  <a:cubicBezTo>
                    <a:pt x="665" y="0"/>
                    <a:pt x="592" y="18"/>
                    <a:pt x="518" y="58"/>
                  </a:cubicBezTo>
                  <a:cubicBezTo>
                    <a:pt x="418" y="91"/>
                    <a:pt x="352" y="191"/>
                    <a:pt x="252" y="258"/>
                  </a:cubicBezTo>
                  <a:cubicBezTo>
                    <a:pt x="0" y="537"/>
                    <a:pt x="240" y="980"/>
                    <a:pt x="559" y="980"/>
                  </a:cubicBezTo>
                  <a:cubicBezTo>
                    <a:pt x="621" y="980"/>
                    <a:pt x="687" y="963"/>
                    <a:pt x="752" y="925"/>
                  </a:cubicBezTo>
                  <a:cubicBezTo>
                    <a:pt x="852" y="858"/>
                    <a:pt x="952" y="825"/>
                    <a:pt x="1019" y="725"/>
                  </a:cubicBezTo>
                  <a:cubicBezTo>
                    <a:pt x="1296" y="420"/>
                    <a:pt x="1067" y="0"/>
                    <a:pt x="733"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9" name="Google Shape;399;p8"/>
            <p:cNvSpPr/>
            <p:nvPr/>
          </p:nvSpPr>
          <p:spPr>
            <a:xfrm>
              <a:off x="2955413" y="1318450"/>
              <a:ext cx="30675" cy="22000"/>
            </a:xfrm>
            <a:custGeom>
              <a:avLst/>
              <a:gdLst/>
              <a:ahLst/>
              <a:cxnLst/>
              <a:rect l="l" t="t" r="r" b="b"/>
              <a:pathLst>
                <a:path w="1227" h="880" extrusionOk="0">
                  <a:moveTo>
                    <a:pt x="812" y="0"/>
                  </a:moveTo>
                  <a:cubicBezTo>
                    <a:pt x="738" y="0"/>
                    <a:pt x="661" y="19"/>
                    <a:pt x="592" y="53"/>
                  </a:cubicBezTo>
                  <a:cubicBezTo>
                    <a:pt x="492" y="87"/>
                    <a:pt x="425" y="120"/>
                    <a:pt x="359" y="153"/>
                  </a:cubicBezTo>
                  <a:cubicBezTo>
                    <a:pt x="1" y="303"/>
                    <a:pt x="177" y="879"/>
                    <a:pt x="528" y="879"/>
                  </a:cubicBezTo>
                  <a:cubicBezTo>
                    <a:pt x="570" y="879"/>
                    <a:pt x="613" y="871"/>
                    <a:pt x="659" y="854"/>
                  </a:cubicBezTo>
                  <a:cubicBezTo>
                    <a:pt x="726" y="820"/>
                    <a:pt x="792" y="787"/>
                    <a:pt x="892" y="754"/>
                  </a:cubicBezTo>
                  <a:cubicBezTo>
                    <a:pt x="1093" y="687"/>
                    <a:pt x="1226" y="454"/>
                    <a:pt x="1126" y="220"/>
                  </a:cubicBezTo>
                  <a:cubicBezTo>
                    <a:pt x="1082" y="67"/>
                    <a:pt x="953" y="0"/>
                    <a:pt x="812"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0" name="Google Shape;400;p8"/>
            <p:cNvSpPr/>
            <p:nvPr/>
          </p:nvSpPr>
          <p:spPr>
            <a:xfrm>
              <a:off x="2991888" y="1351025"/>
              <a:ext cx="31725" cy="22975"/>
            </a:xfrm>
            <a:custGeom>
              <a:avLst/>
              <a:gdLst/>
              <a:ahLst/>
              <a:cxnLst/>
              <a:rect l="l" t="t" r="r" b="b"/>
              <a:pathLst>
                <a:path w="1269" h="919" extrusionOk="0">
                  <a:moveTo>
                    <a:pt x="778" y="0"/>
                  </a:moveTo>
                  <a:cubicBezTo>
                    <a:pt x="741" y="0"/>
                    <a:pt x="704" y="6"/>
                    <a:pt x="668" y="18"/>
                  </a:cubicBezTo>
                  <a:cubicBezTo>
                    <a:pt x="568" y="51"/>
                    <a:pt x="501" y="85"/>
                    <a:pt x="401" y="85"/>
                  </a:cubicBezTo>
                  <a:cubicBezTo>
                    <a:pt x="167" y="118"/>
                    <a:pt x="1" y="285"/>
                    <a:pt x="1" y="518"/>
                  </a:cubicBezTo>
                  <a:cubicBezTo>
                    <a:pt x="1" y="752"/>
                    <a:pt x="167" y="918"/>
                    <a:pt x="401" y="918"/>
                  </a:cubicBezTo>
                  <a:cubicBezTo>
                    <a:pt x="601" y="918"/>
                    <a:pt x="834" y="885"/>
                    <a:pt x="1001" y="785"/>
                  </a:cubicBezTo>
                  <a:cubicBezTo>
                    <a:pt x="1168" y="652"/>
                    <a:pt x="1268" y="451"/>
                    <a:pt x="1168" y="251"/>
                  </a:cubicBezTo>
                  <a:cubicBezTo>
                    <a:pt x="1113" y="115"/>
                    <a:pt x="947" y="0"/>
                    <a:pt x="778"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1" name="Google Shape;401;p8"/>
            <p:cNvSpPr/>
            <p:nvPr/>
          </p:nvSpPr>
          <p:spPr>
            <a:xfrm>
              <a:off x="3018563" y="1389825"/>
              <a:ext cx="34225" cy="22850"/>
            </a:xfrm>
            <a:custGeom>
              <a:avLst/>
              <a:gdLst/>
              <a:ahLst/>
              <a:cxnLst/>
              <a:rect l="l" t="t" r="r" b="b"/>
              <a:pathLst>
                <a:path w="1369" h="914" extrusionOk="0">
                  <a:moveTo>
                    <a:pt x="568" y="0"/>
                  </a:moveTo>
                  <a:cubicBezTo>
                    <a:pt x="134" y="34"/>
                    <a:pt x="1" y="701"/>
                    <a:pt x="468" y="801"/>
                  </a:cubicBezTo>
                  <a:lnTo>
                    <a:pt x="768" y="901"/>
                  </a:lnTo>
                  <a:cubicBezTo>
                    <a:pt x="803" y="910"/>
                    <a:pt x="838" y="914"/>
                    <a:pt x="873" y="914"/>
                  </a:cubicBezTo>
                  <a:cubicBezTo>
                    <a:pt x="1101" y="914"/>
                    <a:pt x="1306" y="732"/>
                    <a:pt x="1335" y="501"/>
                  </a:cubicBezTo>
                  <a:cubicBezTo>
                    <a:pt x="1369" y="267"/>
                    <a:pt x="1168" y="0"/>
                    <a:pt x="902"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2" name="Google Shape;402;p8"/>
            <p:cNvSpPr/>
            <p:nvPr/>
          </p:nvSpPr>
          <p:spPr>
            <a:xfrm>
              <a:off x="2494863" y="1433100"/>
              <a:ext cx="25875" cy="18450"/>
            </a:xfrm>
            <a:custGeom>
              <a:avLst/>
              <a:gdLst/>
              <a:ahLst/>
              <a:cxnLst/>
              <a:rect l="l" t="t" r="r" b="b"/>
              <a:pathLst>
                <a:path w="1035" h="738" extrusionOk="0">
                  <a:moveTo>
                    <a:pt x="712" y="0"/>
                  </a:moveTo>
                  <a:cubicBezTo>
                    <a:pt x="697" y="0"/>
                    <a:pt x="683" y="1"/>
                    <a:pt x="668" y="4"/>
                  </a:cubicBezTo>
                  <a:cubicBezTo>
                    <a:pt x="534" y="4"/>
                    <a:pt x="401" y="4"/>
                    <a:pt x="268" y="71"/>
                  </a:cubicBezTo>
                  <a:cubicBezTo>
                    <a:pt x="167" y="104"/>
                    <a:pt x="34" y="171"/>
                    <a:pt x="34" y="304"/>
                  </a:cubicBezTo>
                  <a:cubicBezTo>
                    <a:pt x="1" y="404"/>
                    <a:pt x="1" y="471"/>
                    <a:pt x="67" y="571"/>
                  </a:cubicBezTo>
                  <a:cubicBezTo>
                    <a:pt x="101" y="671"/>
                    <a:pt x="234" y="704"/>
                    <a:pt x="368" y="738"/>
                  </a:cubicBezTo>
                  <a:cubicBezTo>
                    <a:pt x="468" y="738"/>
                    <a:pt x="568" y="704"/>
                    <a:pt x="668" y="704"/>
                  </a:cubicBezTo>
                  <a:cubicBezTo>
                    <a:pt x="868" y="671"/>
                    <a:pt x="1035" y="538"/>
                    <a:pt x="1035" y="337"/>
                  </a:cubicBezTo>
                  <a:cubicBezTo>
                    <a:pt x="1035" y="183"/>
                    <a:pt x="892" y="0"/>
                    <a:pt x="712"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3" name="Google Shape;403;p8"/>
            <p:cNvSpPr/>
            <p:nvPr/>
          </p:nvSpPr>
          <p:spPr>
            <a:xfrm>
              <a:off x="2461513" y="1481525"/>
              <a:ext cx="44950" cy="27400"/>
            </a:xfrm>
            <a:custGeom>
              <a:avLst/>
              <a:gdLst/>
              <a:ahLst/>
              <a:cxnLst/>
              <a:rect l="l" t="t" r="r" b="b"/>
              <a:pathLst>
                <a:path w="1798" h="1096" extrusionOk="0">
                  <a:moveTo>
                    <a:pt x="1128" y="1"/>
                  </a:moveTo>
                  <a:cubicBezTo>
                    <a:pt x="1119" y="1"/>
                    <a:pt x="1110" y="1"/>
                    <a:pt x="1101" y="2"/>
                  </a:cubicBezTo>
                  <a:cubicBezTo>
                    <a:pt x="834" y="2"/>
                    <a:pt x="434" y="68"/>
                    <a:pt x="234" y="268"/>
                  </a:cubicBezTo>
                  <a:cubicBezTo>
                    <a:pt x="0" y="469"/>
                    <a:pt x="34" y="902"/>
                    <a:pt x="334" y="1036"/>
                  </a:cubicBezTo>
                  <a:cubicBezTo>
                    <a:pt x="429" y="1077"/>
                    <a:pt x="522" y="1096"/>
                    <a:pt x="612" y="1096"/>
                  </a:cubicBezTo>
                  <a:cubicBezTo>
                    <a:pt x="1306" y="1096"/>
                    <a:pt x="1798" y="1"/>
                    <a:pt x="112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4" name="Google Shape;404;p8"/>
            <p:cNvSpPr/>
            <p:nvPr/>
          </p:nvSpPr>
          <p:spPr>
            <a:xfrm>
              <a:off x="2495713" y="1542525"/>
              <a:ext cx="26700" cy="24800"/>
            </a:xfrm>
            <a:custGeom>
              <a:avLst/>
              <a:gdLst/>
              <a:ahLst/>
              <a:cxnLst/>
              <a:rect l="l" t="t" r="r" b="b"/>
              <a:pathLst>
                <a:path w="1068" h="992" extrusionOk="0">
                  <a:moveTo>
                    <a:pt x="584" y="0"/>
                  </a:moveTo>
                  <a:cubicBezTo>
                    <a:pt x="478" y="0"/>
                    <a:pt x="371" y="42"/>
                    <a:pt x="300" y="130"/>
                  </a:cubicBezTo>
                  <a:cubicBezTo>
                    <a:pt x="267" y="163"/>
                    <a:pt x="200" y="230"/>
                    <a:pt x="167" y="297"/>
                  </a:cubicBezTo>
                  <a:cubicBezTo>
                    <a:pt x="0" y="464"/>
                    <a:pt x="0" y="764"/>
                    <a:pt x="200" y="897"/>
                  </a:cubicBezTo>
                  <a:cubicBezTo>
                    <a:pt x="278" y="962"/>
                    <a:pt x="366" y="992"/>
                    <a:pt x="455" y="992"/>
                  </a:cubicBezTo>
                  <a:cubicBezTo>
                    <a:pt x="593" y="992"/>
                    <a:pt x="732" y="919"/>
                    <a:pt x="834" y="797"/>
                  </a:cubicBezTo>
                  <a:cubicBezTo>
                    <a:pt x="867" y="730"/>
                    <a:pt x="901" y="664"/>
                    <a:pt x="934" y="630"/>
                  </a:cubicBezTo>
                  <a:cubicBezTo>
                    <a:pt x="1067" y="464"/>
                    <a:pt x="1001" y="197"/>
                    <a:pt x="834" y="97"/>
                  </a:cubicBezTo>
                  <a:cubicBezTo>
                    <a:pt x="771" y="34"/>
                    <a:pt x="678" y="0"/>
                    <a:pt x="58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5" name="Google Shape;405;p8"/>
            <p:cNvSpPr/>
            <p:nvPr/>
          </p:nvSpPr>
          <p:spPr>
            <a:xfrm>
              <a:off x="2574913" y="1559500"/>
              <a:ext cx="25900" cy="27575"/>
            </a:xfrm>
            <a:custGeom>
              <a:avLst/>
              <a:gdLst/>
              <a:ahLst/>
              <a:cxnLst/>
              <a:rect l="l" t="t" r="r" b="b"/>
              <a:pathLst>
                <a:path w="1036" h="1103" extrusionOk="0">
                  <a:moveTo>
                    <a:pt x="583" y="1"/>
                  </a:moveTo>
                  <a:cubicBezTo>
                    <a:pt x="402" y="1"/>
                    <a:pt x="256" y="126"/>
                    <a:pt x="201" y="318"/>
                  </a:cubicBezTo>
                  <a:cubicBezTo>
                    <a:pt x="168" y="385"/>
                    <a:pt x="134" y="452"/>
                    <a:pt x="101" y="552"/>
                  </a:cubicBezTo>
                  <a:cubicBezTo>
                    <a:pt x="1" y="752"/>
                    <a:pt x="201" y="1019"/>
                    <a:pt x="401" y="1086"/>
                  </a:cubicBezTo>
                  <a:cubicBezTo>
                    <a:pt x="442" y="1097"/>
                    <a:pt x="485" y="1103"/>
                    <a:pt x="528" y="1103"/>
                  </a:cubicBezTo>
                  <a:cubicBezTo>
                    <a:pt x="731" y="1103"/>
                    <a:pt x="941" y="978"/>
                    <a:pt x="968" y="785"/>
                  </a:cubicBezTo>
                  <a:cubicBezTo>
                    <a:pt x="968" y="685"/>
                    <a:pt x="1002" y="619"/>
                    <a:pt x="1002" y="552"/>
                  </a:cubicBezTo>
                  <a:cubicBezTo>
                    <a:pt x="1035" y="318"/>
                    <a:pt x="935" y="85"/>
                    <a:pt x="701" y="18"/>
                  </a:cubicBezTo>
                  <a:cubicBezTo>
                    <a:pt x="661" y="6"/>
                    <a:pt x="621" y="1"/>
                    <a:pt x="58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6" name="Google Shape;406;p8"/>
            <p:cNvSpPr/>
            <p:nvPr/>
          </p:nvSpPr>
          <p:spPr>
            <a:xfrm>
              <a:off x="2958188" y="1496875"/>
              <a:ext cx="37050" cy="26050"/>
            </a:xfrm>
            <a:custGeom>
              <a:avLst/>
              <a:gdLst/>
              <a:ahLst/>
              <a:cxnLst/>
              <a:rect l="l" t="t" r="r" b="b"/>
              <a:pathLst>
                <a:path w="1482" h="1042" extrusionOk="0">
                  <a:moveTo>
                    <a:pt x="450" y="0"/>
                  </a:moveTo>
                  <a:cubicBezTo>
                    <a:pt x="182" y="0"/>
                    <a:pt x="1" y="112"/>
                    <a:pt x="181" y="488"/>
                  </a:cubicBezTo>
                  <a:cubicBezTo>
                    <a:pt x="297" y="777"/>
                    <a:pt x="638" y="1042"/>
                    <a:pt x="988" y="1042"/>
                  </a:cubicBezTo>
                  <a:cubicBezTo>
                    <a:pt x="1041" y="1042"/>
                    <a:pt x="1095" y="1035"/>
                    <a:pt x="1148" y="1022"/>
                  </a:cubicBezTo>
                  <a:cubicBezTo>
                    <a:pt x="1315" y="955"/>
                    <a:pt x="1449" y="822"/>
                    <a:pt x="1449" y="655"/>
                  </a:cubicBezTo>
                  <a:cubicBezTo>
                    <a:pt x="1482" y="488"/>
                    <a:pt x="1415" y="255"/>
                    <a:pt x="1248" y="188"/>
                  </a:cubicBezTo>
                  <a:cubicBezTo>
                    <a:pt x="1096" y="120"/>
                    <a:pt x="727" y="0"/>
                    <a:pt x="450"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7" name="Google Shape;407;p8"/>
            <p:cNvSpPr/>
            <p:nvPr/>
          </p:nvSpPr>
          <p:spPr>
            <a:xfrm>
              <a:off x="2921838" y="1546475"/>
              <a:ext cx="23375" cy="21925"/>
            </a:xfrm>
            <a:custGeom>
              <a:avLst/>
              <a:gdLst/>
              <a:ahLst/>
              <a:cxnLst/>
              <a:rect l="l" t="t" r="r" b="b"/>
              <a:pathLst>
                <a:path w="935" h="877" extrusionOk="0">
                  <a:moveTo>
                    <a:pt x="431" y="1"/>
                  </a:moveTo>
                  <a:cubicBezTo>
                    <a:pt x="346" y="1"/>
                    <a:pt x="263" y="26"/>
                    <a:pt x="201" y="72"/>
                  </a:cubicBezTo>
                  <a:cubicBezTo>
                    <a:pt x="34" y="206"/>
                    <a:pt x="1" y="406"/>
                    <a:pt x="101" y="572"/>
                  </a:cubicBezTo>
                  <a:cubicBezTo>
                    <a:pt x="101" y="606"/>
                    <a:pt x="101" y="639"/>
                    <a:pt x="134" y="673"/>
                  </a:cubicBezTo>
                  <a:cubicBezTo>
                    <a:pt x="192" y="809"/>
                    <a:pt x="319" y="877"/>
                    <a:pt x="454" y="877"/>
                  </a:cubicBezTo>
                  <a:cubicBezTo>
                    <a:pt x="550" y="877"/>
                    <a:pt x="651" y="842"/>
                    <a:pt x="734" y="773"/>
                  </a:cubicBezTo>
                  <a:cubicBezTo>
                    <a:pt x="901" y="639"/>
                    <a:pt x="935" y="372"/>
                    <a:pt x="768" y="172"/>
                  </a:cubicBezTo>
                  <a:cubicBezTo>
                    <a:pt x="734" y="172"/>
                    <a:pt x="734" y="139"/>
                    <a:pt x="701" y="105"/>
                  </a:cubicBezTo>
                  <a:cubicBezTo>
                    <a:pt x="630" y="34"/>
                    <a:pt x="529" y="1"/>
                    <a:pt x="43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8" name="Google Shape;408;p8"/>
            <p:cNvSpPr/>
            <p:nvPr/>
          </p:nvSpPr>
          <p:spPr>
            <a:xfrm>
              <a:off x="2855113" y="1575575"/>
              <a:ext cx="24225" cy="21925"/>
            </a:xfrm>
            <a:custGeom>
              <a:avLst/>
              <a:gdLst/>
              <a:ahLst/>
              <a:cxnLst/>
              <a:rect l="l" t="t" r="r" b="b"/>
              <a:pathLst>
                <a:path w="969" h="877" extrusionOk="0">
                  <a:moveTo>
                    <a:pt x="417" y="0"/>
                  </a:moveTo>
                  <a:cubicBezTo>
                    <a:pt x="209" y="0"/>
                    <a:pt x="60" y="174"/>
                    <a:pt x="34" y="409"/>
                  </a:cubicBezTo>
                  <a:cubicBezTo>
                    <a:pt x="34" y="443"/>
                    <a:pt x="34" y="443"/>
                    <a:pt x="34" y="443"/>
                  </a:cubicBezTo>
                  <a:cubicBezTo>
                    <a:pt x="1" y="609"/>
                    <a:pt x="134" y="776"/>
                    <a:pt x="268" y="843"/>
                  </a:cubicBezTo>
                  <a:cubicBezTo>
                    <a:pt x="323" y="865"/>
                    <a:pt x="379" y="876"/>
                    <a:pt x="432" y="876"/>
                  </a:cubicBezTo>
                  <a:cubicBezTo>
                    <a:pt x="538" y="876"/>
                    <a:pt x="635" y="832"/>
                    <a:pt x="701" y="743"/>
                  </a:cubicBezTo>
                  <a:lnTo>
                    <a:pt x="735" y="709"/>
                  </a:lnTo>
                  <a:cubicBezTo>
                    <a:pt x="968" y="509"/>
                    <a:pt x="868" y="142"/>
                    <a:pt x="601" y="42"/>
                  </a:cubicBezTo>
                  <a:cubicBezTo>
                    <a:pt x="536" y="13"/>
                    <a:pt x="475" y="0"/>
                    <a:pt x="417"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9" name="Google Shape;409;p8"/>
            <p:cNvSpPr/>
            <p:nvPr/>
          </p:nvSpPr>
          <p:spPr>
            <a:xfrm>
              <a:off x="2733363" y="900550"/>
              <a:ext cx="928200" cy="499050"/>
            </a:xfrm>
            <a:custGeom>
              <a:avLst/>
              <a:gdLst/>
              <a:ahLst/>
              <a:cxnLst/>
              <a:rect l="l" t="t" r="r" b="b"/>
              <a:pathLst>
                <a:path w="37128" h="19962" extrusionOk="0">
                  <a:moveTo>
                    <a:pt x="16204" y="0"/>
                  </a:moveTo>
                  <a:cubicBezTo>
                    <a:pt x="9285" y="0"/>
                    <a:pt x="3518" y="2230"/>
                    <a:pt x="1402" y="5661"/>
                  </a:cubicBezTo>
                  <a:lnTo>
                    <a:pt x="835" y="5628"/>
                  </a:lnTo>
                  <a:lnTo>
                    <a:pt x="568" y="8063"/>
                  </a:lnTo>
                  <a:cubicBezTo>
                    <a:pt x="1" y="13467"/>
                    <a:pt x="7673" y="18704"/>
                    <a:pt x="17680" y="19771"/>
                  </a:cubicBezTo>
                  <a:cubicBezTo>
                    <a:pt x="18887" y="19900"/>
                    <a:pt x="20073" y="19962"/>
                    <a:pt x="21227" y="19962"/>
                  </a:cubicBezTo>
                  <a:cubicBezTo>
                    <a:pt x="29666" y="19962"/>
                    <a:pt x="36362" y="16653"/>
                    <a:pt x="36860" y="11899"/>
                  </a:cubicBezTo>
                  <a:lnTo>
                    <a:pt x="37127" y="9464"/>
                  </a:lnTo>
                  <a:lnTo>
                    <a:pt x="36560" y="9397"/>
                  </a:lnTo>
                  <a:cubicBezTo>
                    <a:pt x="34992" y="4961"/>
                    <a:pt x="28221" y="1091"/>
                    <a:pt x="19748" y="191"/>
                  </a:cubicBezTo>
                  <a:cubicBezTo>
                    <a:pt x="18543" y="62"/>
                    <a:pt x="17357" y="0"/>
                    <a:pt x="1620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0" name="Google Shape;410;p8"/>
            <p:cNvSpPr/>
            <p:nvPr/>
          </p:nvSpPr>
          <p:spPr>
            <a:xfrm>
              <a:off x="2740038" y="842175"/>
              <a:ext cx="935700" cy="499050"/>
            </a:xfrm>
            <a:custGeom>
              <a:avLst/>
              <a:gdLst/>
              <a:ahLst/>
              <a:cxnLst/>
              <a:rect l="l" t="t" r="r" b="b"/>
              <a:pathLst>
                <a:path w="37428" h="19962" extrusionOk="0">
                  <a:moveTo>
                    <a:pt x="16201" y="1"/>
                  </a:moveTo>
                  <a:cubicBezTo>
                    <a:pt x="7762" y="1"/>
                    <a:pt x="1067" y="3309"/>
                    <a:pt x="568" y="8063"/>
                  </a:cubicBezTo>
                  <a:cubicBezTo>
                    <a:pt x="1" y="13467"/>
                    <a:pt x="7639" y="18704"/>
                    <a:pt x="17680" y="19771"/>
                  </a:cubicBezTo>
                  <a:cubicBezTo>
                    <a:pt x="18883" y="19900"/>
                    <a:pt x="20066" y="19962"/>
                    <a:pt x="21216" y="19962"/>
                  </a:cubicBezTo>
                  <a:cubicBezTo>
                    <a:pt x="29633" y="19962"/>
                    <a:pt x="36328" y="16653"/>
                    <a:pt x="36827" y="11899"/>
                  </a:cubicBezTo>
                  <a:cubicBezTo>
                    <a:pt x="37427" y="6495"/>
                    <a:pt x="29755" y="1225"/>
                    <a:pt x="19748" y="191"/>
                  </a:cubicBezTo>
                  <a:cubicBezTo>
                    <a:pt x="18541" y="62"/>
                    <a:pt x="17355" y="1"/>
                    <a:pt x="1620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1" name="Google Shape;411;p8"/>
            <p:cNvSpPr/>
            <p:nvPr/>
          </p:nvSpPr>
          <p:spPr>
            <a:xfrm>
              <a:off x="2771738" y="865675"/>
              <a:ext cx="871475" cy="451825"/>
            </a:xfrm>
            <a:custGeom>
              <a:avLst/>
              <a:gdLst/>
              <a:ahLst/>
              <a:cxnLst/>
              <a:rect l="l" t="t" r="r" b="b"/>
              <a:pathLst>
                <a:path w="34859" h="18073" extrusionOk="0">
                  <a:moveTo>
                    <a:pt x="14955" y="0"/>
                  </a:moveTo>
                  <a:cubicBezTo>
                    <a:pt x="7136" y="0"/>
                    <a:pt x="968" y="2964"/>
                    <a:pt x="501" y="7256"/>
                  </a:cubicBezTo>
                  <a:cubicBezTo>
                    <a:pt x="0" y="12127"/>
                    <a:pt x="7139" y="16897"/>
                    <a:pt x="16512" y="17897"/>
                  </a:cubicBezTo>
                  <a:cubicBezTo>
                    <a:pt x="17653" y="18016"/>
                    <a:pt x="18774" y="18072"/>
                    <a:pt x="19863" y="18072"/>
                  </a:cubicBezTo>
                  <a:cubicBezTo>
                    <a:pt x="27696" y="18072"/>
                    <a:pt x="33919" y="15130"/>
                    <a:pt x="34358" y="10826"/>
                  </a:cubicBezTo>
                  <a:cubicBezTo>
                    <a:pt x="34858" y="5922"/>
                    <a:pt x="27720" y="1185"/>
                    <a:pt x="18380" y="185"/>
                  </a:cubicBezTo>
                  <a:cubicBezTo>
                    <a:pt x="17213" y="60"/>
                    <a:pt x="16067" y="0"/>
                    <a:pt x="14955"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2" name="Google Shape;412;p8"/>
            <p:cNvSpPr/>
            <p:nvPr/>
          </p:nvSpPr>
          <p:spPr>
            <a:xfrm>
              <a:off x="2957688" y="904050"/>
              <a:ext cx="336100" cy="118025"/>
            </a:xfrm>
            <a:custGeom>
              <a:avLst/>
              <a:gdLst/>
              <a:ahLst/>
              <a:cxnLst/>
              <a:rect l="l" t="t" r="r" b="b"/>
              <a:pathLst>
                <a:path w="13444" h="4721" extrusionOk="0">
                  <a:moveTo>
                    <a:pt x="8390" y="1"/>
                  </a:moveTo>
                  <a:cubicBezTo>
                    <a:pt x="7765" y="1"/>
                    <a:pt x="7139" y="17"/>
                    <a:pt x="6506" y="51"/>
                  </a:cubicBezTo>
                  <a:cubicBezTo>
                    <a:pt x="5205" y="151"/>
                    <a:pt x="3870" y="284"/>
                    <a:pt x="2569" y="584"/>
                  </a:cubicBezTo>
                  <a:cubicBezTo>
                    <a:pt x="1702" y="785"/>
                    <a:pt x="801" y="1085"/>
                    <a:pt x="234" y="1885"/>
                  </a:cubicBezTo>
                  <a:cubicBezTo>
                    <a:pt x="134" y="1985"/>
                    <a:pt x="68" y="2119"/>
                    <a:pt x="34" y="2252"/>
                  </a:cubicBezTo>
                  <a:cubicBezTo>
                    <a:pt x="1" y="2586"/>
                    <a:pt x="268" y="2819"/>
                    <a:pt x="535" y="2986"/>
                  </a:cubicBezTo>
                  <a:cubicBezTo>
                    <a:pt x="1035" y="3320"/>
                    <a:pt x="1502" y="3653"/>
                    <a:pt x="2036" y="3920"/>
                  </a:cubicBezTo>
                  <a:cubicBezTo>
                    <a:pt x="3003" y="4387"/>
                    <a:pt x="4070" y="4687"/>
                    <a:pt x="5105" y="4721"/>
                  </a:cubicBezTo>
                  <a:cubicBezTo>
                    <a:pt x="5305" y="4721"/>
                    <a:pt x="5471" y="4721"/>
                    <a:pt x="5605" y="4587"/>
                  </a:cubicBezTo>
                  <a:cubicBezTo>
                    <a:pt x="5672" y="4554"/>
                    <a:pt x="5738" y="4454"/>
                    <a:pt x="5705" y="4387"/>
                  </a:cubicBezTo>
                  <a:cubicBezTo>
                    <a:pt x="5705" y="4220"/>
                    <a:pt x="5538" y="4154"/>
                    <a:pt x="5405" y="4120"/>
                  </a:cubicBezTo>
                  <a:cubicBezTo>
                    <a:pt x="5205" y="4087"/>
                    <a:pt x="4971" y="4020"/>
                    <a:pt x="4771" y="3920"/>
                  </a:cubicBezTo>
                  <a:cubicBezTo>
                    <a:pt x="4638" y="3853"/>
                    <a:pt x="4471" y="3720"/>
                    <a:pt x="4437" y="3520"/>
                  </a:cubicBezTo>
                  <a:cubicBezTo>
                    <a:pt x="4404" y="3320"/>
                    <a:pt x="4571" y="3153"/>
                    <a:pt x="4738" y="3053"/>
                  </a:cubicBezTo>
                  <a:cubicBezTo>
                    <a:pt x="5976" y="2321"/>
                    <a:pt x="7547" y="2135"/>
                    <a:pt x="8970" y="2135"/>
                  </a:cubicBezTo>
                  <a:cubicBezTo>
                    <a:pt x="9233" y="2135"/>
                    <a:pt x="9491" y="2142"/>
                    <a:pt x="9741" y="2152"/>
                  </a:cubicBezTo>
                  <a:cubicBezTo>
                    <a:pt x="9975" y="2152"/>
                    <a:pt x="10242" y="2186"/>
                    <a:pt x="10442" y="2319"/>
                  </a:cubicBezTo>
                  <a:cubicBezTo>
                    <a:pt x="10742" y="2552"/>
                    <a:pt x="10875" y="2953"/>
                    <a:pt x="10975" y="3353"/>
                  </a:cubicBezTo>
                  <a:cubicBezTo>
                    <a:pt x="11009" y="3620"/>
                    <a:pt x="11042" y="3853"/>
                    <a:pt x="11176" y="4054"/>
                  </a:cubicBezTo>
                  <a:cubicBezTo>
                    <a:pt x="11280" y="4227"/>
                    <a:pt x="11376" y="4292"/>
                    <a:pt x="11468" y="4292"/>
                  </a:cubicBezTo>
                  <a:cubicBezTo>
                    <a:pt x="11642" y="4292"/>
                    <a:pt x="11802" y="4061"/>
                    <a:pt x="11976" y="3887"/>
                  </a:cubicBezTo>
                  <a:cubicBezTo>
                    <a:pt x="12310" y="3587"/>
                    <a:pt x="12677" y="3353"/>
                    <a:pt x="12943" y="2986"/>
                  </a:cubicBezTo>
                  <a:cubicBezTo>
                    <a:pt x="13244" y="2519"/>
                    <a:pt x="13444" y="1952"/>
                    <a:pt x="13410" y="1385"/>
                  </a:cubicBezTo>
                  <a:cubicBezTo>
                    <a:pt x="13410" y="1185"/>
                    <a:pt x="13377" y="1018"/>
                    <a:pt x="13310" y="818"/>
                  </a:cubicBezTo>
                  <a:cubicBezTo>
                    <a:pt x="13077" y="318"/>
                    <a:pt x="12510" y="217"/>
                    <a:pt x="12009" y="184"/>
                  </a:cubicBezTo>
                  <a:cubicBezTo>
                    <a:pt x="11442" y="117"/>
                    <a:pt x="10842" y="84"/>
                    <a:pt x="10275" y="51"/>
                  </a:cubicBezTo>
                  <a:cubicBezTo>
                    <a:pt x="9641" y="17"/>
                    <a:pt x="9016" y="1"/>
                    <a:pt x="8390"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3" name="Google Shape;413;p8"/>
            <p:cNvSpPr/>
            <p:nvPr/>
          </p:nvSpPr>
          <p:spPr>
            <a:xfrm>
              <a:off x="3284588" y="947000"/>
              <a:ext cx="284400" cy="168900"/>
            </a:xfrm>
            <a:custGeom>
              <a:avLst/>
              <a:gdLst/>
              <a:ahLst/>
              <a:cxnLst/>
              <a:rect l="l" t="t" r="r" b="b"/>
              <a:pathLst>
                <a:path w="11376" h="6756" extrusionOk="0">
                  <a:moveTo>
                    <a:pt x="5231" y="0"/>
                  </a:moveTo>
                  <a:cubicBezTo>
                    <a:pt x="4263" y="0"/>
                    <a:pt x="3247" y="337"/>
                    <a:pt x="2369" y="701"/>
                  </a:cubicBezTo>
                  <a:cubicBezTo>
                    <a:pt x="1502" y="1035"/>
                    <a:pt x="701" y="1568"/>
                    <a:pt x="101" y="2336"/>
                  </a:cubicBezTo>
                  <a:cubicBezTo>
                    <a:pt x="34" y="2369"/>
                    <a:pt x="1" y="2436"/>
                    <a:pt x="1" y="2536"/>
                  </a:cubicBezTo>
                  <a:cubicBezTo>
                    <a:pt x="34" y="2569"/>
                    <a:pt x="68" y="2602"/>
                    <a:pt x="101" y="2636"/>
                  </a:cubicBezTo>
                  <a:cubicBezTo>
                    <a:pt x="270" y="2749"/>
                    <a:pt x="463" y="2790"/>
                    <a:pt x="662" y="2790"/>
                  </a:cubicBezTo>
                  <a:cubicBezTo>
                    <a:pt x="935" y="2790"/>
                    <a:pt x="1218" y="2713"/>
                    <a:pt x="1469" y="2636"/>
                  </a:cubicBezTo>
                  <a:cubicBezTo>
                    <a:pt x="2202" y="2402"/>
                    <a:pt x="2936" y="2169"/>
                    <a:pt x="3670" y="1969"/>
                  </a:cubicBezTo>
                  <a:cubicBezTo>
                    <a:pt x="3830" y="1921"/>
                    <a:pt x="4014" y="1872"/>
                    <a:pt x="4183" y="1872"/>
                  </a:cubicBezTo>
                  <a:cubicBezTo>
                    <a:pt x="4366" y="1872"/>
                    <a:pt x="4534" y="1929"/>
                    <a:pt x="4638" y="2102"/>
                  </a:cubicBezTo>
                  <a:cubicBezTo>
                    <a:pt x="4771" y="2302"/>
                    <a:pt x="4771" y="2602"/>
                    <a:pt x="4838" y="2836"/>
                  </a:cubicBezTo>
                  <a:cubicBezTo>
                    <a:pt x="4938" y="3169"/>
                    <a:pt x="5171" y="3436"/>
                    <a:pt x="5438" y="3603"/>
                  </a:cubicBezTo>
                  <a:cubicBezTo>
                    <a:pt x="5672" y="3770"/>
                    <a:pt x="5972" y="3903"/>
                    <a:pt x="6239" y="4070"/>
                  </a:cubicBezTo>
                  <a:cubicBezTo>
                    <a:pt x="6539" y="4270"/>
                    <a:pt x="6806" y="4570"/>
                    <a:pt x="7039" y="4904"/>
                  </a:cubicBezTo>
                  <a:cubicBezTo>
                    <a:pt x="7106" y="5037"/>
                    <a:pt x="7206" y="5204"/>
                    <a:pt x="7173" y="5371"/>
                  </a:cubicBezTo>
                  <a:cubicBezTo>
                    <a:pt x="7139" y="5538"/>
                    <a:pt x="7006" y="5638"/>
                    <a:pt x="6872" y="5671"/>
                  </a:cubicBezTo>
                  <a:cubicBezTo>
                    <a:pt x="6806" y="5705"/>
                    <a:pt x="6739" y="5713"/>
                    <a:pt x="6672" y="5713"/>
                  </a:cubicBezTo>
                  <a:cubicBezTo>
                    <a:pt x="6606" y="5713"/>
                    <a:pt x="6539" y="5705"/>
                    <a:pt x="6472" y="5705"/>
                  </a:cubicBezTo>
                  <a:cubicBezTo>
                    <a:pt x="6005" y="5671"/>
                    <a:pt x="5538" y="5605"/>
                    <a:pt x="5071" y="5571"/>
                  </a:cubicBezTo>
                  <a:cubicBezTo>
                    <a:pt x="5004" y="5571"/>
                    <a:pt x="4946" y="5563"/>
                    <a:pt x="4892" y="5563"/>
                  </a:cubicBezTo>
                  <a:cubicBezTo>
                    <a:pt x="4838" y="5563"/>
                    <a:pt x="4788" y="5571"/>
                    <a:pt x="4738" y="5605"/>
                  </a:cubicBezTo>
                  <a:cubicBezTo>
                    <a:pt x="4604" y="5638"/>
                    <a:pt x="4504" y="5738"/>
                    <a:pt x="4504" y="5871"/>
                  </a:cubicBezTo>
                  <a:cubicBezTo>
                    <a:pt x="4804" y="6072"/>
                    <a:pt x="5138" y="6072"/>
                    <a:pt x="5438" y="6105"/>
                  </a:cubicBezTo>
                  <a:cubicBezTo>
                    <a:pt x="6439" y="6172"/>
                    <a:pt x="7440" y="6338"/>
                    <a:pt x="8407" y="6572"/>
                  </a:cubicBezTo>
                  <a:cubicBezTo>
                    <a:pt x="8768" y="6657"/>
                    <a:pt x="9143" y="6755"/>
                    <a:pt x="9514" y="6755"/>
                  </a:cubicBezTo>
                  <a:cubicBezTo>
                    <a:pt x="9725" y="6755"/>
                    <a:pt x="9936" y="6723"/>
                    <a:pt x="10141" y="6639"/>
                  </a:cubicBezTo>
                  <a:cubicBezTo>
                    <a:pt x="10508" y="6472"/>
                    <a:pt x="10809" y="6105"/>
                    <a:pt x="11042" y="5705"/>
                  </a:cubicBezTo>
                  <a:cubicBezTo>
                    <a:pt x="11242" y="5404"/>
                    <a:pt x="11376" y="5037"/>
                    <a:pt x="11376" y="4671"/>
                  </a:cubicBezTo>
                  <a:cubicBezTo>
                    <a:pt x="11342" y="4437"/>
                    <a:pt x="11276" y="4170"/>
                    <a:pt x="11176" y="3937"/>
                  </a:cubicBezTo>
                  <a:cubicBezTo>
                    <a:pt x="10909" y="3336"/>
                    <a:pt x="10442" y="2869"/>
                    <a:pt x="9941" y="2469"/>
                  </a:cubicBezTo>
                  <a:cubicBezTo>
                    <a:pt x="9474" y="2102"/>
                    <a:pt x="8941" y="1802"/>
                    <a:pt x="8440" y="1468"/>
                  </a:cubicBezTo>
                  <a:cubicBezTo>
                    <a:pt x="7873" y="1101"/>
                    <a:pt x="7373" y="668"/>
                    <a:pt x="6772" y="367"/>
                  </a:cubicBezTo>
                  <a:cubicBezTo>
                    <a:pt x="6295" y="105"/>
                    <a:pt x="5770" y="0"/>
                    <a:pt x="5231"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4" name="Google Shape;414;p8"/>
            <p:cNvSpPr/>
            <p:nvPr/>
          </p:nvSpPr>
          <p:spPr>
            <a:xfrm>
              <a:off x="2848463" y="1017325"/>
              <a:ext cx="280225" cy="196100"/>
            </a:xfrm>
            <a:custGeom>
              <a:avLst/>
              <a:gdLst/>
              <a:ahLst/>
              <a:cxnLst/>
              <a:rect l="l" t="t" r="r" b="b"/>
              <a:pathLst>
                <a:path w="11209" h="7844" extrusionOk="0">
                  <a:moveTo>
                    <a:pt x="2561" y="1"/>
                  </a:moveTo>
                  <a:cubicBezTo>
                    <a:pt x="2354" y="1"/>
                    <a:pt x="2145" y="17"/>
                    <a:pt x="1935" y="56"/>
                  </a:cubicBezTo>
                  <a:cubicBezTo>
                    <a:pt x="1701" y="123"/>
                    <a:pt x="1501" y="190"/>
                    <a:pt x="1268" y="323"/>
                  </a:cubicBezTo>
                  <a:cubicBezTo>
                    <a:pt x="801" y="590"/>
                    <a:pt x="434" y="1057"/>
                    <a:pt x="234" y="1624"/>
                  </a:cubicBezTo>
                  <a:cubicBezTo>
                    <a:pt x="33" y="2191"/>
                    <a:pt x="0" y="2825"/>
                    <a:pt x="67" y="3425"/>
                  </a:cubicBezTo>
                  <a:cubicBezTo>
                    <a:pt x="200" y="4193"/>
                    <a:pt x="500" y="4893"/>
                    <a:pt x="1034" y="5327"/>
                  </a:cubicBezTo>
                  <a:cubicBezTo>
                    <a:pt x="1268" y="5527"/>
                    <a:pt x="1535" y="5694"/>
                    <a:pt x="1768" y="5860"/>
                  </a:cubicBezTo>
                  <a:cubicBezTo>
                    <a:pt x="2335" y="6227"/>
                    <a:pt x="2802" y="6761"/>
                    <a:pt x="3369" y="7128"/>
                  </a:cubicBezTo>
                  <a:cubicBezTo>
                    <a:pt x="4192" y="7667"/>
                    <a:pt x="5183" y="7844"/>
                    <a:pt x="6158" y="7844"/>
                  </a:cubicBezTo>
                  <a:cubicBezTo>
                    <a:pt x="6330" y="7844"/>
                    <a:pt x="6502" y="7838"/>
                    <a:pt x="6672" y="7828"/>
                  </a:cubicBezTo>
                  <a:cubicBezTo>
                    <a:pt x="6972" y="7828"/>
                    <a:pt x="7272" y="7795"/>
                    <a:pt x="7606" y="7695"/>
                  </a:cubicBezTo>
                  <a:cubicBezTo>
                    <a:pt x="8006" y="7595"/>
                    <a:pt x="8373" y="7361"/>
                    <a:pt x="8740" y="7095"/>
                  </a:cubicBezTo>
                  <a:cubicBezTo>
                    <a:pt x="9407" y="6694"/>
                    <a:pt x="10041" y="6227"/>
                    <a:pt x="10674" y="5727"/>
                  </a:cubicBezTo>
                  <a:cubicBezTo>
                    <a:pt x="10908" y="5527"/>
                    <a:pt x="11175" y="5293"/>
                    <a:pt x="11175" y="4960"/>
                  </a:cubicBezTo>
                  <a:cubicBezTo>
                    <a:pt x="11208" y="4860"/>
                    <a:pt x="11175" y="4726"/>
                    <a:pt x="11108" y="4660"/>
                  </a:cubicBezTo>
                  <a:cubicBezTo>
                    <a:pt x="11053" y="4586"/>
                    <a:pt x="10967" y="4563"/>
                    <a:pt x="10879" y="4563"/>
                  </a:cubicBezTo>
                  <a:cubicBezTo>
                    <a:pt x="10807" y="4563"/>
                    <a:pt x="10734" y="4578"/>
                    <a:pt x="10674" y="4593"/>
                  </a:cubicBezTo>
                  <a:cubicBezTo>
                    <a:pt x="9605" y="4853"/>
                    <a:pt x="8536" y="5439"/>
                    <a:pt x="7488" y="5439"/>
                  </a:cubicBezTo>
                  <a:cubicBezTo>
                    <a:pt x="7327" y="5439"/>
                    <a:pt x="7166" y="5425"/>
                    <a:pt x="7005" y="5393"/>
                  </a:cubicBezTo>
                  <a:cubicBezTo>
                    <a:pt x="6605" y="5327"/>
                    <a:pt x="6271" y="5160"/>
                    <a:pt x="5938" y="4960"/>
                  </a:cubicBezTo>
                  <a:cubicBezTo>
                    <a:pt x="5604" y="4760"/>
                    <a:pt x="5304" y="4526"/>
                    <a:pt x="5070" y="4193"/>
                  </a:cubicBezTo>
                  <a:cubicBezTo>
                    <a:pt x="4837" y="3859"/>
                    <a:pt x="4703" y="3425"/>
                    <a:pt x="4770" y="2992"/>
                  </a:cubicBezTo>
                  <a:cubicBezTo>
                    <a:pt x="4870" y="2391"/>
                    <a:pt x="5337" y="1958"/>
                    <a:pt x="5838" y="1757"/>
                  </a:cubicBezTo>
                  <a:cubicBezTo>
                    <a:pt x="6213" y="1607"/>
                    <a:pt x="6588" y="1589"/>
                    <a:pt x="6977" y="1589"/>
                  </a:cubicBezTo>
                  <a:cubicBezTo>
                    <a:pt x="7107" y="1589"/>
                    <a:pt x="7239" y="1591"/>
                    <a:pt x="7372" y="1591"/>
                  </a:cubicBezTo>
                  <a:cubicBezTo>
                    <a:pt x="7428" y="1585"/>
                    <a:pt x="7485" y="1583"/>
                    <a:pt x="7544" y="1583"/>
                  </a:cubicBezTo>
                  <a:cubicBezTo>
                    <a:pt x="7661" y="1583"/>
                    <a:pt x="7783" y="1591"/>
                    <a:pt x="7906" y="1591"/>
                  </a:cubicBezTo>
                  <a:cubicBezTo>
                    <a:pt x="8089" y="1591"/>
                    <a:pt x="8273" y="1574"/>
                    <a:pt x="8439" y="1491"/>
                  </a:cubicBezTo>
                  <a:cubicBezTo>
                    <a:pt x="9240" y="1124"/>
                    <a:pt x="8139" y="823"/>
                    <a:pt x="7839" y="723"/>
                  </a:cubicBezTo>
                  <a:cubicBezTo>
                    <a:pt x="7405" y="590"/>
                    <a:pt x="7005" y="457"/>
                    <a:pt x="6571" y="390"/>
                  </a:cubicBezTo>
                  <a:cubicBezTo>
                    <a:pt x="6071" y="323"/>
                    <a:pt x="5571" y="356"/>
                    <a:pt x="5070" y="323"/>
                  </a:cubicBezTo>
                  <a:cubicBezTo>
                    <a:pt x="4240" y="270"/>
                    <a:pt x="3409" y="1"/>
                    <a:pt x="256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5" name="Google Shape;415;p8"/>
            <p:cNvSpPr/>
            <p:nvPr/>
          </p:nvSpPr>
          <p:spPr>
            <a:xfrm>
              <a:off x="3177863" y="1097100"/>
              <a:ext cx="350275" cy="161200"/>
            </a:xfrm>
            <a:custGeom>
              <a:avLst/>
              <a:gdLst/>
              <a:ahLst/>
              <a:cxnLst/>
              <a:rect l="l" t="t" r="r" b="b"/>
              <a:pathLst>
                <a:path w="14011" h="6448" extrusionOk="0">
                  <a:moveTo>
                    <a:pt x="5704" y="1"/>
                  </a:moveTo>
                  <a:lnTo>
                    <a:pt x="5704" y="1"/>
                  </a:lnTo>
                  <a:cubicBezTo>
                    <a:pt x="5571" y="268"/>
                    <a:pt x="5704" y="601"/>
                    <a:pt x="5871" y="801"/>
                  </a:cubicBezTo>
                  <a:cubicBezTo>
                    <a:pt x="6405" y="1602"/>
                    <a:pt x="7339" y="1969"/>
                    <a:pt x="7872" y="2769"/>
                  </a:cubicBezTo>
                  <a:cubicBezTo>
                    <a:pt x="8006" y="2936"/>
                    <a:pt x="8106" y="3236"/>
                    <a:pt x="7973" y="3403"/>
                  </a:cubicBezTo>
                  <a:cubicBezTo>
                    <a:pt x="7906" y="3503"/>
                    <a:pt x="7772" y="3537"/>
                    <a:pt x="7672" y="3570"/>
                  </a:cubicBezTo>
                  <a:cubicBezTo>
                    <a:pt x="6838" y="3770"/>
                    <a:pt x="5971" y="3970"/>
                    <a:pt x="5137" y="4204"/>
                  </a:cubicBezTo>
                  <a:cubicBezTo>
                    <a:pt x="4630" y="4323"/>
                    <a:pt x="4123" y="4443"/>
                    <a:pt x="3616" y="4443"/>
                  </a:cubicBezTo>
                  <a:cubicBezTo>
                    <a:pt x="3556" y="4443"/>
                    <a:pt x="3496" y="4441"/>
                    <a:pt x="3436" y="4437"/>
                  </a:cubicBezTo>
                  <a:cubicBezTo>
                    <a:pt x="2869" y="4437"/>
                    <a:pt x="2302" y="4271"/>
                    <a:pt x="1868" y="3837"/>
                  </a:cubicBezTo>
                  <a:cubicBezTo>
                    <a:pt x="1501" y="3470"/>
                    <a:pt x="1301" y="2936"/>
                    <a:pt x="1168" y="2403"/>
                  </a:cubicBezTo>
                  <a:cubicBezTo>
                    <a:pt x="1077" y="2129"/>
                    <a:pt x="1068" y="1276"/>
                    <a:pt x="791" y="1276"/>
                  </a:cubicBezTo>
                  <a:cubicBezTo>
                    <a:pt x="764" y="1276"/>
                    <a:pt x="734" y="1284"/>
                    <a:pt x="701" y="1302"/>
                  </a:cubicBezTo>
                  <a:cubicBezTo>
                    <a:pt x="300" y="1469"/>
                    <a:pt x="300" y="2569"/>
                    <a:pt x="234" y="2970"/>
                  </a:cubicBezTo>
                  <a:cubicBezTo>
                    <a:pt x="134" y="3703"/>
                    <a:pt x="67" y="4404"/>
                    <a:pt x="34" y="5138"/>
                  </a:cubicBezTo>
                  <a:cubicBezTo>
                    <a:pt x="0" y="5338"/>
                    <a:pt x="0" y="5538"/>
                    <a:pt x="100" y="5705"/>
                  </a:cubicBezTo>
                  <a:cubicBezTo>
                    <a:pt x="200" y="5805"/>
                    <a:pt x="334" y="5838"/>
                    <a:pt x="434" y="5838"/>
                  </a:cubicBezTo>
                  <a:cubicBezTo>
                    <a:pt x="901" y="5938"/>
                    <a:pt x="1401" y="5972"/>
                    <a:pt x="1868" y="6105"/>
                  </a:cubicBezTo>
                  <a:cubicBezTo>
                    <a:pt x="2335" y="6205"/>
                    <a:pt x="2802" y="6372"/>
                    <a:pt x="3269" y="6439"/>
                  </a:cubicBezTo>
                  <a:cubicBezTo>
                    <a:pt x="3355" y="6445"/>
                    <a:pt x="3439" y="6448"/>
                    <a:pt x="3523" y="6448"/>
                  </a:cubicBezTo>
                  <a:cubicBezTo>
                    <a:pt x="3896" y="6448"/>
                    <a:pt x="4256" y="6393"/>
                    <a:pt x="4637" y="6339"/>
                  </a:cubicBezTo>
                  <a:cubicBezTo>
                    <a:pt x="7439" y="5938"/>
                    <a:pt x="10274" y="5538"/>
                    <a:pt x="12876" y="4204"/>
                  </a:cubicBezTo>
                  <a:cubicBezTo>
                    <a:pt x="13243" y="4004"/>
                    <a:pt x="13577" y="3804"/>
                    <a:pt x="13877" y="3470"/>
                  </a:cubicBezTo>
                  <a:cubicBezTo>
                    <a:pt x="13943" y="3403"/>
                    <a:pt x="14010" y="3303"/>
                    <a:pt x="14010" y="3203"/>
                  </a:cubicBezTo>
                  <a:cubicBezTo>
                    <a:pt x="14010" y="3003"/>
                    <a:pt x="13843" y="2870"/>
                    <a:pt x="13710" y="2803"/>
                  </a:cubicBezTo>
                  <a:cubicBezTo>
                    <a:pt x="12976" y="2436"/>
                    <a:pt x="12176" y="2336"/>
                    <a:pt x="11408" y="2102"/>
                  </a:cubicBezTo>
                  <a:cubicBezTo>
                    <a:pt x="9474" y="1502"/>
                    <a:pt x="7706" y="101"/>
                    <a:pt x="5704"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6" name="Google Shape;416;p8"/>
            <p:cNvSpPr/>
            <p:nvPr/>
          </p:nvSpPr>
          <p:spPr>
            <a:xfrm>
              <a:off x="3030238" y="941825"/>
              <a:ext cx="40700" cy="35250"/>
            </a:xfrm>
            <a:custGeom>
              <a:avLst/>
              <a:gdLst/>
              <a:ahLst/>
              <a:cxnLst/>
              <a:rect l="l" t="t" r="r" b="b"/>
              <a:pathLst>
                <a:path w="1628" h="1410" extrusionOk="0">
                  <a:moveTo>
                    <a:pt x="671" y="1"/>
                  </a:moveTo>
                  <a:cubicBezTo>
                    <a:pt x="495" y="1"/>
                    <a:pt x="322" y="87"/>
                    <a:pt x="201" y="208"/>
                  </a:cubicBezTo>
                  <a:cubicBezTo>
                    <a:pt x="34" y="374"/>
                    <a:pt x="1" y="641"/>
                    <a:pt x="101" y="875"/>
                  </a:cubicBezTo>
                  <a:cubicBezTo>
                    <a:pt x="201" y="1175"/>
                    <a:pt x="568" y="1375"/>
                    <a:pt x="868" y="1408"/>
                  </a:cubicBezTo>
                  <a:cubicBezTo>
                    <a:pt x="881" y="1409"/>
                    <a:pt x="895" y="1410"/>
                    <a:pt x="907" y="1410"/>
                  </a:cubicBezTo>
                  <a:cubicBezTo>
                    <a:pt x="1352" y="1410"/>
                    <a:pt x="1628" y="864"/>
                    <a:pt x="1369" y="508"/>
                  </a:cubicBezTo>
                  <a:cubicBezTo>
                    <a:pt x="1202" y="341"/>
                    <a:pt x="1068" y="174"/>
                    <a:pt x="868" y="41"/>
                  </a:cubicBezTo>
                  <a:cubicBezTo>
                    <a:pt x="804" y="13"/>
                    <a:pt x="737" y="1"/>
                    <a:pt x="67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7" name="Google Shape;417;p8"/>
            <p:cNvSpPr/>
            <p:nvPr/>
          </p:nvSpPr>
          <p:spPr>
            <a:xfrm>
              <a:off x="3114488" y="921825"/>
              <a:ext cx="21300" cy="25125"/>
            </a:xfrm>
            <a:custGeom>
              <a:avLst/>
              <a:gdLst/>
              <a:ahLst/>
              <a:cxnLst/>
              <a:rect l="l" t="t" r="r" b="b"/>
              <a:pathLst>
                <a:path w="852" h="1005" extrusionOk="0">
                  <a:moveTo>
                    <a:pt x="419" y="0"/>
                  </a:moveTo>
                  <a:cubicBezTo>
                    <a:pt x="233" y="0"/>
                    <a:pt x="46" y="110"/>
                    <a:pt x="0" y="340"/>
                  </a:cubicBezTo>
                  <a:cubicBezTo>
                    <a:pt x="0" y="474"/>
                    <a:pt x="0" y="574"/>
                    <a:pt x="33" y="707"/>
                  </a:cubicBezTo>
                  <a:cubicBezTo>
                    <a:pt x="51" y="904"/>
                    <a:pt x="222" y="1005"/>
                    <a:pt x="393" y="1005"/>
                  </a:cubicBezTo>
                  <a:cubicBezTo>
                    <a:pt x="540" y="1005"/>
                    <a:pt x="687" y="929"/>
                    <a:pt x="734" y="774"/>
                  </a:cubicBezTo>
                  <a:cubicBezTo>
                    <a:pt x="767" y="674"/>
                    <a:pt x="834" y="541"/>
                    <a:pt x="834" y="440"/>
                  </a:cubicBezTo>
                  <a:cubicBezTo>
                    <a:pt x="852" y="152"/>
                    <a:pt x="636" y="0"/>
                    <a:pt x="419"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8" name="Google Shape;418;p8"/>
            <p:cNvSpPr/>
            <p:nvPr/>
          </p:nvSpPr>
          <p:spPr>
            <a:xfrm>
              <a:off x="3166188" y="915775"/>
              <a:ext cx="25875" cy="23300"/>
            </a:xfrm>
            <a:custGeom>
              <a:avLst/>
              <a:gdLst/>
              <a:ahLst/>
              <a:cxnLst/>
              <a:rect l="l" t="t" r="r" b="b"/>
              <a:pathLst>
                <a:path w="1035" h="932" extrusionOk="0">
                  <a:moveTo>
                    <a:pt x="618" y="1"/>
                  </a:moveTo>
                  <a:cubicBezTo>
                    <a:pt x="564" y="1"/>
                    <a:pt x="512" y="15"/>
                    <a:pt x="467" y="49"/>
                  </a:cubicBezTo>
                  <a:cubicBezTo>
                    <a:pt x="367" y="82"/>
                    <a:pt x="300" y="149"/>
                    <a:pt x="200" y="215"/>
                  </a:cubicBezTo>
                  <a:cubicBezTo>
                    <a:pt x="67" y="382"/>
                    <a:pt x="0" y="616"/>
                    <a:pt x="167" y="783"/>
                  </a:cubicBezTo>
                  <a:cubicBezTo>
                    <a:pt x="245" y="880"/>
                    <a:pt x="368" y="932"/>
                    <a:pt x="490" y="932"/>
                  </a:cubicBezTo>
                  <a:cubicBezTo>
                    <a:pt x="577" y="932"/>
                    <a:pt x="664" y="905"/>
                    <a:pt x="734" y="849"/>
                  </a:cubicBezTo>
                  <a:cubicBezTo>
                    <a:pt x="801" y="783"/>
                    <a:pt x="867" y="716"/>
                    <a:pt x="934" y="616"/>
                  </a:cubicBezTo>
                  <a:cubicBezTo>
                    <a:pt x="1001" y="449"/>
                    <a:pt x="1034" y="282"/>
                    <a:pt x="934" y="149"/>
                  </a:cubicBezTo>
                  <a:cubicBezTo>
                    <a:pt x="845" y="60"/>
                    <a:pt x="727" y="1"/>
                    <a:pt x="61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9" name="Google Shape;419;p8"/>
            <p:cNvSpPr/>
            <p:nvPr/>
          </p:nvSpPr>
          <p:spPr>
            <a:xfrm>
              <a:off x="3229038" y="927900"/>
              <a:ext cx="32875" cy="24300"/>
            </a:xfrm>
            <a:custGeom>
              <a:avLst/>
              <a:gdLst/>
              <a:ahLst/>
              <a:cxnLst/>
              <a:rect l="l" t="t" r="r" b="b"/>
              <a:pathLst>
                <a:path w="1315" h="972" extrusionOk="0">
                  <a:moveTo>
                    <a:pt x="753" y="1"/>
                  </a:moveTo>
                  <a:cubicBezTo>
                    <a:pt x="701" y="1"/>
                    <a:pt x="646" y="10"/>
                    <a:pt x="588" y="31"/>
                  </a:cubicBezTo>
                  <a:cubicBezTo>
                    <a:pt x="455" y="64"/>
                    <a:pt x="388" y="164"/>
                    <a:pt x="288" y="231"/>
                  </a:cubicBezTo>
                  <a:cubicBezTo>
                    <a:pt x="1" y="490"/>
                    <a:pt x="209" y="971"/>
                    <a:pt x="549" y="971"/>
                  </a:cubicBezTo>
                  <a:cubicBezTo>
                    <a:pt x="604" y="971"/>
                    <a:pt x="662" y="959"/>
                    <a:pt x="722" y="931"/>
                  </a:cubicBezTo>
                  <a:cubicBezTo>
                    <a:pt x="822" y="865"/>
                    <a:pt x="922" y="831"/>
                    <a:pt x="1022" y="765"/>
                  </a:cubicBezTo>
                  <a:cubicBezTo>
                    <a:pt x="1314" y="472"/>
                    <a:pt x="1120" y="1"/>
                    <a:pt x="75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0" name="Google Shape;420;p8"/>
            <p:cNvSpPr/>
            <p:nvPr/>
          </p:nvSpPr>
          <p:spPr>
            <a:xfrm>
              <a:off x="3417088" y="973075"/>
              <a:ext cx="30975" cy="21725"/>
            </a:xfrm>
            <a:custGeom>
              <a:avLst/>
              <a:gdLst/>
              <a:ahLst/>
              <a:cxnLst/>
              <a:rect l="l" t="t" r="r" b="b"/>
              <a:pathLst>
                <a:path w="1239" h="869" extrusionOk="0">
                  <a:moveTo>
                    <a:pt x="802" y="1"/>
                  </a:moveTo>
                  <a:cubicBezTo>
                    <a:pt x="749" y="1"/>
                    <a:pt x="694" y="9"/>
                    <a:pt x="638" y="25"/>
                  </a:cubicBezTo>
                  <a:cubicBezTo>
                    <a:pt x="538" y="58"/>
                    <a:pt x="472" y="92"/>
                    <a:pt x="405" y="125"/>
                  </a:cubicBezTo>
                  <a:cubicBezTo>
                    <a:pt x="0" y="250"/>
                    <a:pt x="148" y="869"/>
                    <a:pt x="522" y="869"/>
                  </a:cubicBezTo>
                  <a:cubicBezTo>
                    <a:pt x="549" y="869"/>
                    <a:pt x="576" y="866"/>
                    <a:pt x="605" y="859"/>
                  </a:cubicBezTo>
                  <a:cubicBezTo>
                    <a:pt x="705" y="826"/>
                    <a:pt x="772" y="826"/>
                    <a:pt x="872" y="792"/>
                  </a:cubicBezTo>
                  <a:cubicBezTo>
                    <a:pt x="1105" y="725"/>
                    <a:pt x="1239" y="525"/>
                    <a:pt x="1172" y="292"/>
                  </a:cubicBezTo>
                  <a:cubicBezTo>
                    <a:pt x="1121" y="88"/>
                    <a:pt x="973" y="1"/>
                    <a:pt x="802"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1" name="Google Shape;421;p8"/>
            <p:cNvSpPr/>
            <p:nvPr/>
          </p:nvSpPr>
          <p:spPr>
            <a:xfrm>
              <a:off x="3449713" y="1009425"/>
              <a:ext cx="31725" cy="22325"/>
            </a:xfrm>
            <a:custGeom>
              <a:avLst/>
              <a:gdLst/>
              <a:ahLst/>
              <a:cxnLst/>
              <a:rect l="l" t="t" r="r" b="b"/>
              <a:pathLst>
                <a:path w="1269" h="893" extrusionOk="0">
                  <a:moveTo>
                    <a:pt x="805" y="0"/>
                  </a:moveTo>
                  <a:cubicBezTo>
                    <a:pt x="782" y="0"/>
                    <a:pt x="759" y="2"/>
                    <a:pt x="734" y="5"/>
                  </a:cubicBezTo>
                  <a:cubicBezTo>
                    <a:pt x="668" y="39"/>
                    <a:pt x="568" y="72"/>
                    <a:pt x="468" y="72"/>
                  </a:cubicBezTo>
                  <a:cubicBezTo>
                    <a:pt x="234" y="72"/>
                    <a:pt x="34" y="205"/>
                    <a:pt x="1" y="439"/>
                  </a:cubicBezTo>
                  <a:cubicBezTo>
                    <a:pt x="1" y="639"/>
                    <a:pt x="167" y="873"/>
                    <a:pt x="368" y="873"/>
                  </a:cubicBezTo>
                  <a:cubicBezTo>
                    <a:pt x="441" y="885"/>
                    <a:pt x="519" y="893"/>
                    <a:pt x="596" y="893"/>
                  </a:cubicBezTo>
                  <a:cubicBezTo>
                    <a:pt x="730" y="893"/>
                    <a:pt x="862" y="869"/>
                    <a:pt x="968" y="806"/>
                  </a:cubicBezTo>
                  <a:cubicBezTo>
                    <a:pt x="1168" y="706"/>
                    <a:pt x="1268" y="506"/>
                    <a:pt x="1201" y="306"/>
                  </a:cubicBezTo>
                  <a:cubicBezTo>
                    <a:pt x="1142" y="126"/>
                    <a:pt x="1001" y="0"/>
                    <a:pt x="805"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2" name="Google Shape;422;p8"/>
            <p:cNvSpPr/>
            <p:nvPr/>
          </p:nvSpPr>
          <p:spPr>
            <a:xfrm>
              <a:off x="3472488" y="1050375"/>
              <a:ext cx="35625" cy="23400"/>
            </a:xfrm>
            <a:custGeom>
              <a:avLst/>
              <a:gdLst/>
              <a:ahLst/>
              <a:cxnLst/>
              <a:rect l="l" t="t" r="r" b="b"/>
              <a:pathLst>
                <a:path w="1425" h="936" extrusionOk="0">
                  <a:moveTo>
                    <a:pt x="593" y="1"/>
                  </a:moveTo>
                  <a:cubicBezTo>
                    <a:pt x="181" y="1"/>
                    <a:pt x="1" y="640"/>
                    <a:pt x="424" y="802"/>
                  </a:cubicBezTo>
                  <a:lnTo>
                    <a:pt x="724" y="902"/>
                  </a:lnTo>
                  <a:cubicBezTo>
                    <a:pt x="784" y="925"/>
                    <a:pt x="846" y="936"/>
                    <a:pt x="906" y="936"/>
                  </a:cubicBezTo>
                  <a:cubicBezTo>
                    <a:pt x="1114" y="936"/>
                    <a:pt x="1306" y="809"/>
                    <a:pt x="1358" y="602"/>
                  </a:cubicBezTo>
                  <a:cubicBezTo>
                    <a:pt x="1425" y="335"/>
                    <a:pt x="1224" y="35"/>
                    <a:pt x="958" y="35"/>
                  </a:cubicBezTo>
                  <a:cubicBezTo>
                    <a:pt x="858" y="35"/>
                    <a:pt x="757" y="35"/>
                    <a:pt x="624" y="2"/>
                  </a:cubicBezTo>
                  <a:cubicBezTo>
                    <a:pt x="613" y="1"/>
                    <a:pt x="603" y="1"/>
                    <a:pt x="59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3" name="Google Shape;423;p8"/>
            <p:cNvSpPr/>
            <p:nvPr/>
          </p:nvSpPr>
          <p:spPr>
            <a:xfrm>
              <a:off x="2947688" y="1038375"/>
              <a:ext cx="25875" cy="17900"/>
            </a:xfrm>
            <a:custGeom>
              <a:avLst/>
              <a:gdLst/>
              <a:ahLst/>
              <a:cxnLst/>
              <a:rect l="l" t="t" r="r" b="b"/>
              <a:pathLst>
                <a:path w="1035" h="716" extrusionOk="0">
                  <a:moveTo>
                    <a:pt x="434" y="0"/>
                  </a:moveTo>
                  <a:cubicBezTo>
                    <a:pt x="390" y="0"/>
                    <a:pt x="345" y="4"/>
                    <a:pt x="301" y="15"/>
                  </a:cubicBezTo>
                  <a:cubicBezTo>
                    <a:pt x="167" y="48"/>
                    <a:pt x="67" y="115"/>
                    <a:pt x="34" y="248"/>
                  </a:cubicBezTo>
                  <a:cubicBezTo>
                    <a:pt x="1" y="348"/>
                    <a:pt x="1" y="415"/>
                    <a:pt x="34" y="515"/>
                  </a:cubicBezTo>
                  <a:cubicBezTo>
                    <a:pt x="67" y="615"/>
                    <a:pt x="201" y="682"/>
                    <a:pt x="301" y="715"/>
                  </a:cubicBezTo>
                  <a:lnTo>
                    <a:pt x="634" y="715"/>
                  </a:lnTo>
                  <a:cubicBezTo>
                    <a:pt x="835" y="715"/>
                    <a:pt x="1001" y="615"/>
                    <a:pt x="1035" y="415"/>
                  </a:cubicBezTo>
                  <a:cubicBezTo>
                    <a:pt x="1035" y="215"/>
                    <a:pt x="901" y="15"/>
                    <a:pt x="701" y="15"/>
                  </a:cubicBezTo>
                  <a:cubicBezTo>
                    <a:pt x="612" y="15"/>
                    <a:pt x="523" y="0"/>
                    <a:pt x="43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4" name="Google Shape;424;p8"/>
            <p:cNvSpPr/>
            <p:nvPr/>
          </p:nvSpPr>
          <p:spPr>
            <a:xfrm>
              <a:off x="2909338" y="1084300"/>
              <a:ext cx="45600" cy="26100"/>
            </a:xfrm>
            <a:custGeom>
              <a:avLst/>
              <a:gdLst/>
              <a:ahLst/>
              <a:cxnLst/>
              <a:rect l="l" t="t" r="r" b="b"/>
              <a:pathLst>
                <a:path w="1824" h="1044" extrusionOk="0">
                  <a:moveTo>
                    <a:pt x="953" y="1"/>
                  </a:moveTo>
                  <a:cubicBezTo>
                    <a:pt x="696" y="1"/>
                    <a:pt x="415" y="50"/>
                    <a:pt x="234" y="179"/>
                  </a:cubicBezTo>
                  <a:cubicBezTo>
                    <a:pt x="0" y="346"/>
                    <a:pt x="0" y="780"/>
                    <a:pt x="267" y="946"/>
                  </a:cubicBezTo>
                  <a:cubicBezTo>
                    <a:pt x="384" y="1014"/>
                    <a:pt x="502" y="1044"/>
                    <a:pt x="616" y="1044"/>
                  </a:cubicBezTo>
                  <a:cubicBezTo>
                    <a:pt x="1285" y="1044"/>
                    <a:pt x="1823" y="41"/>
                    <a:pt x="1168" y="12"/>
                  </a:cubicBezTo>
                  <a:cubicBezTo>
                    <a:pt x="1100" y="5"/>
                    <a:pt x="1028" y="1"/>
                    <a:pt x="95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5" name="Google Shape;425;p8"/>
            <p:cNvSpPr/>
            <p:nvPr/>
          </p:nvSpPr>
          <p:spPr>
            <a:xfrm>
              <a:off x="2936013" y="1147525"/>
              <a:ext cx="27550" cy="24400"/>
            </a:xfrm>
            <a:custGeom>
              <a:avLst/>
              <a:gdLst/>
              <a:ahLst/>
              <a:cxnLst/>
              <a:rect l="l" t="t" r="r" b="b"/>
              <a:pathLst>
                <a:path w="1102" h="976" extrusionOk="0">
                  <a:moveTo>
                    <a:pt x="611" y="0"/>
                  </a:moveTo>
                  <a:cubicBezTo>
                    <a:pt x="527" y="0"/>
                    <a:pt x="441" y="27"/>
                    <a:pt x="368" y="85"/>
                  </a:cubicBezTo>
                  <a:cubicBezTo>
                    <a:pt x="301" y="152"/>
                    <a:pt x="267" y="185"/>
                    <a:pt x="201" y="252"/>
                  </a:cubicBezTo>
                  <a:cubicBezTo>
                    <a:pt x="34" y="419"/>
                    <a:pt x="1" y="686"/>
                    <a:pt x="167" y="853"/>
                  </a:cubicBezTo>
                  <a:cubicBezTo>
                    <a:pt x="254" y="939"/>
                    <a:pt x="354" y="976"/>
                    <a:pt x="452" y="976"/>
                  </a:cubicBezTo>
                  <a:cubicBezTo>
                    <a:pt x="580" y="976"/>
                    <a:pt x="707" y="914"/>
                    <a:pt x="801" y="819"/>
                  </a:cubicBezTo>
                  <a:cubicBezTo>
                    <a:pt x="868" y="752"/>
                    <a:pt x="901" y="686"/>
                    <a:pt x="968" y="652"/>
                  </a:cubicBezTo>
                  <a:cubicBezTo>
                    <a:pt x="1101" y="519"/>
                    <a:pt x="1035" y="252"/>
                    <a:pt x="901" y="119"/>
                  </a:cubicBezTo>
                  <a:cubicBezTo>
                    <a:pt x="826" y="44"/>
                    <a:pt x="720" y="0"/>
                    <a:pt x="611"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6" name="Google Shape;426;p8"/>
            <p:cNvSpPr/>
            <p:nvPr/>
          </p:nvSpPr>
          <p:spPr>
            <a:xfrm>
              <a:off x="3013563" y="1172500"/>
              <a:ext cx="26725" cy="27725"/>
            </a:xfrm>
            <a:custGeom>
              <a:avLst/>
              <a:gdLst/>
              <a:ahLst/>
              <a:cxnLst/>
              <a:rect l="l" t="t" r="r" b="b"/>
              <a:pathLst>
                <a:path w="1069" h="1109" extrusionOk="0">
                  <a:moveTo>
                    <a:pt x="629" y="0"/>
                  </a:moveTo>
                  <a:cubicBezTo>
                    <a:pt x="456" y="0"/>
                    <a:pt x="307" y="101"/>
                    <a:pt x="201" y="287"/>
                  </a:cubicBezTo>
                  <a:cubicBezTo>
                    <a:pt x="168" y="354"/>
                    <a:pt x="134" y="421"/>
                    <a:pt x="101" y="487"/>
                  </a:cubicBezTo>
                  <a:cubicBezTo>
                    <a:pt x="1" y="721"/>
                    <a:pt x="134" y="988"/>
                    <a:pt x="368" y="1088"/>
                  </a:cubicBezTo>
                  <a:cubicBezTo>
                    <a:pt x="409" y="1101"/>
                    <a:pt x="454" y="1108"/>
                    <a:pt x="500" y="1108"/>
                  </a:cubicBezTo>
                  <a:cubicBezTo>
                    <a:pt x="681" y="1108"/>
                    <a:pt x="882" y="1007"/>
                    <a:pt x="935" y="821"/>
                  </a:cubicBezTo>
                  <a:cubicBezTo>
                    <a:pt x="968" y="754"/>
                    <a:pt x="968" y="654"/>
                    <a:pt x="1002" y="587"/>
                  </a:cubicBezTo>
                  <a:cubicBezTo>
                    <a:pt x="1068" y="354"/>
                    <a:pt x="1002" y="120"/>
                    <a:pt x="768" y="20"/>
                  </a:cubicBezTo>
                  <a:cubicBezTo>
                    <a:pt x="720" y="7"/>
                    <a:pt x="674" y="0"/>
                    <a:pt x="629"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7" name="Google Shape;427;p8"/>
            <p:cNvSpPr/>
            <p:nvPr/>
          </p:nvSpPr>
          <p:spPr>
            <a:xfrm>
              <a:off x="3402638" y="1149975"/>
              <a:ext cx="35425" cy="27425"/>
            </a:xfrm>
            <a:custGeom>
              <a:avLst/>
              <a:gdLst/>
              <a:ahLst/>
              <a:cxnLst/>
              <a:rect l="l" t="t" r="r" b="b"/>
              <a:pathLst>
                <a:path w="1417" h="1097" extrusionOk="0">
                  <a:moveTo>
                    <a:pt x="345" y="0"/>
                  </a:moveTo>
                  <a:cubicBezTo>
                    <a:pt x="133" y="0"/>
                    <a:pt x="1" y="110"/>
                    <a:pt x="116" y="454"/>
                  </a:cubicBezTo>
                  <a:cubicBezTo>
                    <a:pt x="238" y="789"/>
                    <a:pt x="582" y="1097"/>
                    <a:pt x="920" y="1097"/>
                  </a:cubicBezTo>
                  <a:cubicBezTo>
                    <a:pt x="952" y="1097"/>
                    <a:pt x="984" y="1094"/>
                    <a:pt x="1016" y="1088"/>
                  </a:cubicBezTo>
                  <a:cubicBezTo>
                    <a:pt x="1216" y="1055"/>
                    <a:pt x="1350" y="921"/>
                    <a:pt x="1383" y="755"/>
                  </a:cubicBezTo>
                  <a:cubicBezTo>
                    <a:pt x="1417" y="588"/>
                    <a:pt x="1383" y="388"/>
                    <a:pt x="1216" y="288"/>
                  </a:cubicBezTo>
                  <a:cubicBezTo>
                    <a:pt x="1045" y="193"/>
                    <a:pt x="625" y="0"/>
                    <a:pt x="345"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8" name="Google Shape;428;p8"/>
            <p:cNvSpPr/>
            <p:nvPr/>
          </p:nvSpPr>
          <p:spPr>
            <a:xfrm>
              <a:off x="3360488" y="1195775"/>
              <a:ext cx="23375" cy="21750"/>
            </a:xfrm>
            <a:custGeom>
              <a:avLst/>
              <a:gdLst/>
              <a:ahLst/>
              <a:cxnLst/>
              <a:rect l="l" t="t" r="r" b="b"/>
              <a:pathLst>
                <a:path w="935" h="870" extrusionOk="0">
                  <a:moveTo>
                    <a:pt x="406" y="0"/>
                  </a:moveTo>
                  <a:cubicBezTo>
                    <a:pt x="335" y="0"/>
                    <a:pt x="263" y="19"/>
                    <a:pt x="201" y="57"/>
                  </a:cubicBezTo>
                  <a:cubicBezTo>
                    <a:pt x="34" y="157"/>
                    <a:pt x="0" y="357"/>
                    <a:pt x="67" y="557"/>
                  </a:cubicBezTo>
                  <a:cubicBezTo>
                    <a:pt x="67" y="590"/>
                    <a:pt x="67" y="624"/>
                    <a:pt x="100" y="657"/>
                  </a:cubicBezTo>
                  <a:cubicBezTo>
                    <a:pt x="147" y="795"/>
                    <a:pt x="304" y="870"/>
                    <a:pt x="463" y="870"/>
                  </a:cubicBezTo>
                  <a:cubicBezTo>
                    <a:pt x="534" y="870"/>
                    <a:pt x="606" y="855"/>
                    <a:pt x="668" y="824"/>
                  </a:cubicBezTo>
                  <a:cubicBezTo>
                    <a:pt x="868" y="690"/>
                    <a:pt x="934" y="424"/>
                    <a:pt x="768" y="223"/>
                  </a:cubicBezTo>
                  <a:cubicBezTo>
                    <a:pt x="768" y="190"/>
                    <a:pt x="734" y="157"/>
                    <a:pt x="701" y="157"/>
                  </a:cubicBezTo>
                  <a:cubicBezTo>
                    <a:pt x="638" y="53"/>
                    <a:pt x="524" y="0"/>
                    <a:pt x="406"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9" name="Google Shape;429;p8"/>
            <p:cNvSpPr/>
            <p:nvPr/>
          </p:nvSpPr>
          <p:spPr>
            <a:xfrm>
              <a:off x="3290438" y="1217350"/>
              <a:ext cx="24200" cy="21875"/>
            </a:xfrm>
            <a:custGeom>
              <a:avLst/>
              <a:gdLst/>
              <a:ahLst/>
              <a:cxnLst/>
              <a:rect l="l" t="t" r="r" b="b"/>
              <a:pathLst>
                <a:path w="968" h="875" extrusionOk="0">
                  <a:moveTo>
                    <a:pt x="451" y="1"/>
                  </a:moveTo>
                  <a:cubicBezTo>
                    <a:pt x="246" y="1"/>
                    <a:pt x="84" y="169"/>
                    <a:pt x="34" y="395"/>
                  </a:cubicBezTo>
                  <a:cubicBezTo>
                    <a:pt x="34" y="395"/>
                    <a:pt x="34" y="395"/>
                    <a:pt x="34" y="428"/>
                  </a:cubicBezTo>
                  <a:cubicBezTo>
                    <a:pt x="0" y="561"/>
                    <a:pt x="134" y="761"/>
                    <a:pt x="234" y="828"/>
                  </a:cubicBezTo>
                  <a:cubicBezTo>
                    <a:pt x="309" y="858"/>
                    <a:pt x="384" y="875"/>
                    <a:pt x="456" y="875"/>
                  </a:cubicBezTo>
                  <a:cubicBezTo>
                    <a:pt x="544" y="875"/>
                    <a:pt x="627" y="850"/>
                    <a:pt x="701" y="795"/>
                  </a:cubicBezTo>
                  <a:cubicBezTo>
                    <a:pt x="701" y="761"/>
                    <a:pt x="734" y="761"/>
                    <a:pt x="734" y="761"/>
                  </a:cubicBezTo>
                  <a:cubicBezTo>
                    <a:pt x="968" y="561"/>
                    <a:pt x="934" y="194"/>
                    <a:pt x="668" y="61"/>
                  </a:cubicBezTo>
                  <a:cubicBezTo>
                    <a:pt x="592" y="19"/>
                    <a:pt x="520" y="1"/>
                    <a:pt x="45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0" name="Google Shape;430;p8"/>
            <p:cNvSpPr/>
            <p:nvPr/>
          </p:nvSpPr>
          <p:spPr>
            <a:xfrm>
              <a:off x="2332263" y="1238050"/>
              <a:ext cx="851450" cy="444500"/>
            </a:xfrm>
            <a:custGeom>
              <a:avLst/>
              <a:gdLst/>
              <a:ahLst/>
              <a:cxnLst/>
              <a:rect l="l" t="t" r="r" b="b"/>
              <a:pathLst>
                <a:path w="34058" h="17780" extrusionOk="0">
                  <a:moveTo>
                    <a:pt x="17012" y="0"/>
                  </a:moveTo>
                  <a:cubicBezTo>
                    <a:pt x="7639" y="0"/>
                    <a:pt x="0" y="3970"/>
                    <a:pt x="0" y="8873"/>
                  </a:cubicBezTo>
                  <a:cubicBezTo>
                    <a:pt x="0" y="13810"/>
                    <a:pt x="7639" y="17780"/>
                    <a:pt x="17012" y="17780"/>
                  </a:cubicBezTo>
                  <a:cubicBezTo>
                    <a:pt x="26419" y="17780"/>
                    <a:pt x="34058" y="13810"/>
                    <a:pt x="34058" y="8873"/>
                  </a:cubicBezTo>
                  <a:cubicBezTo>
                    <a:pt x="34058" y="3970"/>
                    <a:pt x="26419" y="0"/>
                    <a:pt x="17012"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31" name="Google Shape;431;p8"/>
          <p:cNvGrpSpPr/>
          <p:nvPr/>
        </p:nvGrpSpPr>
        <p:grpSpPr>
          <a:xfrm>
            <a:off x="7844600" y="1047225"/>
            <a:ext cx="1515275" cy="1150275"/>
            <a:chOff x="4181475" y="1873500"/>
            <a:chExt cx="1515275" cy="1150275"/>
          </a:xfrm>
        </p:grpSpPr>
        <p:sp>
          <p:nvSpPr>
            <p:cNvPr id="432" name="Google Shape;432;p8"/>
            <p:cNvSpPr/>
            <p:nvPr/>
          </p:nvSpPr>
          <p:spPr>
            <a:xfrm>
              <a:off x="4181475" y="1873500"/>
              <a:ext cx="1515275" cy="1150275"/>
            </a:xfrm>
            <a:custGeom>
              <a:avLst/>
              <a:gdLst/>
              <a:ahLst/>
              <a:cxnLst/>
              <a:rect l="l" t="t" r="r" b="b"/>
              <a:pathLst>
                <a:path w="60611" h="46011" extrusionOk="0">
                  <a:moveTo>
                    <a:pt x="31142" y="0"/>
                  </a:moveTo>
                  <a:cubicBezTo>
                    <a:pt x="29904" y="0"/>
                    <a:pt x="28696" y="320"/>
                    <a:pt x="27487" y="670"/>
                  </a:cubicBezTo>
                  <a:cubicBezTo>
                    <a:pt x="24485" y="1604"/>
                    <a:pt x="21616" y="2938"/>
                    <a:pt x="18814" y="4372"/>
                  </a:cubicBezTo>
                  <a:cubicBezTo>
                    <a:pt x="13310" y="7174"/>
                    <a:pt x="8040" y="10477"/>
                    <a:pt x="3036" y="14146"/>
                  </a:cubicBezTo>
                  <a:cubicBezTo>
                    <a:pt x="1402" y="15347"/>
                    <a:pt x="1" y="16247"/>
                    <a:pt x="167" y="18482"/>
                  </a:cubicBezTo>
                  <a:cubicBezTo>
                    <a:pt x="401" y="21351"/>
                    <a:pt x="3403" y="23886"/>
                    <a:pt x="5271" y="25854"/>
                  </a:cubicBezTo>
                  <a:cubicBezTo>
                    <a:pt x="8206" y="28957"/>
                    <a:pt x="11175" y="32059"/>
                    <a:pt x="14478" y="34761"/>
                  </a:cubicBezTo>
                  <a:cubicBezTo>
                    <a:pt x="16946" y="36729"/>
                    <a:pt x="18747" y="39331"/>
                    <a:pt x="21249" y="41332"/>
                  </a:cubicBezTo>
                  <a:cubicBezTo>
                    <a:pt x="23718" y="43267"/>
                    <a:pt x="26486" y="45802"/>
                    <a:pt x="29722" y="46002"/>
                  </a:cubicBezTo>
                  <a:cubicBezTo>
                    <a:pt x="29835" y="46008"/>
                    <a:pt x="29946" y="46011"/>
                    <a:pt x="30055" y="46011"/>
                  </a:cubicBezTo>
                  <a:cubicBezTo>
                    <a:pt x="31868" y="46011"/>
                    <a:pt x="33078" y="45239"/>
                    <a:pt x="34525" y="44201"/>
                  </a:cubicBezTo>
                  <a:cubicBezTo>
                    <a:pt x="40296" y="40065"/>
                    <a:pt x="45533" y="35194"/>
                    <a:pt x="50103" y="29724"/>
                  </a:cubicBezTo>
                  <a:cubicBezTo>
                    <a:pt x="53205" y="26021"/>
                    <a:pt x="56341" y="22419"/>
                    <a:pt x="58409" y="17982"/>
                  </a:cubicBezTo>
                  <a:cubicBezTo>
                    <a:pt x="59176" y="16281"/>
                    <a:pt x="60611" y="14780"/>
                    <a:pt x="59210" y="12945"/>
                  </a:cubicBezTo>
                  <a:cubicBezTo>
                    <a:pt x="58376" y="11878"/>
                    <a:pt x="57175" y="11244"/>
                    <a:pt x="56007" y="10610"/>
                  </a:cubicBezTo>
                  <a:cubicBezTo>
                    <a:pt x="49336" y="7108"/>
                    <a:pt x="42631" y="3572"/>
                    <a:pt x="35526" y="1003"/>
                  </a:cubicBezTo>
                  <a:cubicBezTo>
                    <a:pt x="34192" y="503"/>
                    <a:pt x="32791" y="36"/>
                    <a:pt x="31323" y="2"/>
                  </a:cubicBezTo>
                  <a:cubicBezTo>
                    <a:pt x="31263" y="1"/>
                    <a:pt x="31202" y="0"/>
                    <a:pt x="31142"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3" name="Google Shape;433;p8"/>
            <p:cNvSpPr/>
            <p:nvPr/>
          </p:nvSpPr>
          <p:spPr>
            <a:xfrm>
              <a:off x="4185650" y="2212125"/>
              <a:ext cx="1503600" cy="811650"/>
            </a:xfrm>
            <a:custGeom>
              <a:avLst/>
              <a:gdLst/>
              <a:ahLst/>
              <a:cxnLst/>
              <a:rect l="l" t="t" r="r" b="b"/>
              <a:pathLst>
                <a:path w="60144" h="32466" extrusionOk="0">
                  <a:moveTo>
                    <a:pt x="59409" y="1"/>
                  </a:moveTo>
                  <a:cubicBezTo>
                    <a:pt x="59143" y="901"/>
                    <a:pt x="58542" y="1768"/>
                    <a:pt x="58109" y="2669"/>
                  </a:cubicBezTo>
                  <a:cubicBezTo>
                    <a:pt x="56040" y="7139"/>
                    <a:pt x="52905" y="10708"/>
                    <a:pt x="49803" y="14444"/>
                  </a:cubicBezTo>
                  <a:cubicBezTo>
                    <a:pt x="45233" y="19915"/>
                    <a:pt x="39996" y="24785"/>
                    <a:pt x="34225" y="28921"/>
                  </a:cubicBezTo>
                  <a:cubicBezTo>
                    <a:pt x="32777" y="29960"/>
                    <a:pt x="31567" y="30731"/>
                    <a:pt x="29782" y="30731"/>
                  </a:cubicBezTo>
                  <a:cubicBezTo>
                    <a:pt x="29675" y="30731"/>
                    <a:pt x="29566" y="30728"/>
                    <a:pt x="29455" y="30723"/>
                  </a:cubicBezTo>
                  <a:cubicBezTo>
                    <a:pt x="26186" y="30522"/>
                    <a:pt x="23450" y="27987"/>
                    <a:pt x="20982" y="26053"/>
                  </a:cubicBezTo>
                  <a:cubicBezTo>
                    <a:pt x="18447" y="24018"/>
                    <a:pt x="16679" y="21449"/>
                    <a:pt x="14211" y="19481"/>
                  </a:cubicBezTo>
                  <a:cubicBezTo>
                    <a:pt x="10875" y="16779"/>
                    <a:pt x="7939" y="13677"/>
                    <a:pt x="5004" y="10575"/>
                  </a:cubicBezTo>
                  <a:cubicBezTo>
                    <a:pt x="3303" y="8807"/>
                    <a:pt x="701" y="6572"/>
                    <a:pt x="34" y="4003"/>
                  </a:cubicBezTo>
                  <a:cubicBezTo>
                    <a:pt x="0" y="4304"/>
                    <a:pt x="0" y="4604"/>
                    <a:pt x="0" y="4937"/>
                  </a:cubicBezTo>
                  <a:cubicBezTo>
                    <a:pt x="234" y="7806"/>
                    <a:pt x="3236" y="10341"/>
                    <a:pt x="5104" y="12309"/>
                  </a:cubicBezTo>
                  <a:cubicBezTo>
                    <a:pt x="8039" y="15412"/>
                    <a:pt x="11008" y="18514"/>
                    <a:pt x="14311" y="21216"/>
                  </a:cubicBezTo>
                  <a:cubicBezTo>
                    <a:pt x="16779" y="23184"/>
                    <a:pt x="18580" y="25786"/>
                    <a:pt x="21082" y="27787"/>
                  </a:cubicBezTo>
                  <a:cubicBezTo>
                    <a:pt x="23551" y="29722"/>
                    <a:pt x="26319" y="32257"/>
                    <a:pt x="29555" y="32457"/>
                  </a:cubicBezTo>
                  <a:cubicBezTo>
                    <a:pt x="29668" y="32463"/>
                    <a:pt x="29779" y="32466"/>
                    <a:pt x="29888" y="32466"/>
                  </a:cubicBezTo>
                  <a:cubicBezTo>
                    <a:pt x="31701" y="32466"/>
                    <a:pt x="32911" y="31694"/>
                    <a:pt x="34358" y="30656"/>
                  </a:cubicBezTo>
                  <a:cubicBezTo>
                    <a:pt x="40129" y="26520"/>
                    <a:pt x="45366" y="21649"/>
                    <a:pt x="49936" y="16179"/>
                  </a:cubicBezTo>
                  <a:cubicBezTo>
                    <a:pt x="53038" y="12443"/>
                    <a:pt x="56174" y="8874"/>
                    <a:pt x="58242" y="4404"/>
                  </a:cubicBezTo>
                  <a:cubicBezTo>
                    <a:pt x="58909" y="2936"/>
                    <a:pt x="60143" y="1568"/>
                    <a:pt x="59409"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4" name="Google Shape;434;p8"/>
            <p:cNvSpPr/>
            <p:nvPr/>
          </p:nvSpPr>
          <p:spPr>
            <a:xfrm>
              <a:off x="4311575" y="1930175"/>
              <a:ext cx="1245900" cy="950075"/>
            </a:xfrm>
            <a:custGeom>
              <a:avLst/>
              <a:gdLst/>
              <a:ahLst/>
              <a:cxnLst/>
              <a:rect l="l" t="t" r="r" b="b"/>
              <a:pathLst>
                <a:path w="49836" h="38003" extrusionOk="0">
                  <a:moveTo>
                    <a:pt x="40963" y="19618"/>
                  </a:moveTo>
                  <a:cubicBezTo>
                    <a:pt x="42364" y="19618"/>
                    <a:pt x="42364" y="21786"/>
                    <a:pt x="40963" y="21786"/>
                  </a:cubicBezTo>
                  <a:cubicBezTo>
                    <a:pt x="39562" y="21786"/>
                    <a:pt x="39562" y="19618"/>
                    <a:pt x="40963" y="19618"/>
                  </a:cubicBezTo>
                  <a:close/>
                  <a:moveTo>
                    <a:pt x="36193" y="21953"/>
                  </a:moveTo>
                  <a:cubicBezTo>
                    <a:pt x="37160" y="21953"/>
                    <a:pt x="37160" y="23487"/>
                    <a:pt x="36193" y="23487"/>
                  </a:cubicBezTo>
                  <a:cubicBezTo>
                    <a:pt x="35192" y="23487"/>
                    <a:pt x="35192" y="21953"/>
                    <a:pt x="36193" y="21953"/>
                  </a:cubicBezTo>
                  <a:close/>
                  <a:moveTo>
                    <a:pt x="10575" y="23421"/>
                  </a:moveTo>
                  <a:cubicBezTo>
                    <a:pt x="11242" y="23421"/>
                    <a:pt x="11709" y="23988"/>
                    <a:pt x="11742" y="24621"/>
                  </a:cubicBezTo>
                  <a:cubicBezTo>
                    <a:pt x="11775" y="25255"/>
                    <a:pt x="11175" y="25789"/>
                    <a:pt x="10575" y="25789"/>
                  </a:cubicBezTo>
                  <a:cubicBezTo>
                    <a:pt x="9907" y="25789"/>
                    <a:pt x="9407" y="25255"/>
                    <a:pt x="9374" y="24621"/>
                  </a:cubicBezTo>
                  <a:cubicBezTo>
                    <a:pt x="9374" y="23988"/>
                    <a:pt x="9941" y="23421"/>
                    <a:pt x="10575" y="23421"/>
                  </a:cubicBezTo>
                  <a:close/>
                  <a:moveTo>
                    <a:pt x="36193" y="25022"/>
                  </a:moveTo>
                  <a:cubicBezTo>
                    <a:pt x="36526" y="25022"/>
                    <a:pt x="36827" y="25122"/>
                    <a:pt x="37127" y="25255"/>
                  </a:cubicBezTo>
                  <a:cubicBezTo>
                    <a:pt x="37127" y="25255"/>
                    <a:pt x="37160" y="25289"/>
                    <a:pt x="37160" y="25289"/>
                  </a:cubicBezTo>
                  <a:cubicBezTo>
                    <a:pt x="37661" y="25522"/>
                    <a:pt x="37961" y="26089"/>
                    <a:pt x="38027" y="26589"/>
                  </a:cubicBezTo>
                  <a:cubicBezTo>
                    <a:pt x="38094" y="27157"/>
                    <a:pt x="37927" y="27690"/>
                    <a:pt x="37527" y="28124"/>
                  </a:cubicBezTo>
                  <a:lnTo>
                    <a:pt x="37494" y="28157"/>
                  </a:lnTo>
                  <a:cubicBezTo>
                    <a:pt x="37170" y="28503"/>
                    <a:pt x="36706" y="28667"/>
                    <a:pt x="36238" y="28667"/>
                  </a:cubicBezTo>
                  <a:cubicBezTo>
                    <a:pt x="35983" y="28667"/>
                    <a:pt x="35727" y="28618"/>
                    <a:pt x="35492" y="28524"/>
                  </a:cubicBezTo>
                  <a:cubicBezTo>
                    <a:pt x="34892" y="28257"/>
                    <a:pt x="34492" y="27724"/>
                    <a:pt x="34392" y="27090"/>
                  </a:cubicBezTo>
                  <a:cubicBezTo>
                    <a:pt x="34291" y="26356"/>
                    <a:pt x="34625" y="25622"/>
                    <a:pt x="35259" y="25255"/>
                  </a:cubicBezTo>
                  <a:cubicBezTo>
                    <a:pt x="35526" y="25122"/>
                    <a:pt x="35893" y="25022"/>
                    <a:pt x="36193" y="25022"/>
                  </a:cubicBezTo>
                  <a:close/>
                  <a:moveTo>
                    <a:pt x="25703" y="1"/>
                  </a:moveTo>
                  <a:cubicBezTo>
                    <a:pt x="24696" y="1"/>
                    <a:pt x="23692" y="254"/>
                    <a:pt x="22717" y="537"/>
                  </a:cubicBezTo>
                  <a:cubicBezTo>
                    <a:pt x="20248" y="1305"/>
                    <a:pt x="17880" y="2406"/>
                    <a:pt x="15545" y="3573"/>
                  </a:cubicBezTo>
                  <a:cubicBezTo>
                    <a:pt x="11008" y="5941"/>
                    <a:pt x="6638" y="8643"/>
                    <a:pt x="2502" y="11679"/>
                  </a:cubicBezTo>
                  <a:cubicBezTo>
                    <a:pt x="1168" y="12646"/>
                    <a:pt x="0" y="13413"/>
                    <a:pt x="167" y="15248"/>
                  </a:cubicBezTo>
                  <a:cubicBezTo>
                    <a:pt x="301" y="17183"/>
                    <a:pt x="1968" y="18951"/>
                    <a:pt x="3436" y="20418"/>
                  </a:cubicBezTo>
                  <a:cubicBezTo>
                    <a:pt x="3570" y="20018"/>
                    <a:pt x="3970" y="19685"/>
                    <a:pt x="4403" y="19685"/>
                  </a:cubicBezTo>
                  <a:cubicBezTo>
                    <a:pt x="4937" y="19685"/>
                    <a:pt x="5371" y="20152"/>
                    <a:pt x="5404" y="20685"/>
                  </a:cubicBezTo>
                  <a:cubicBezTo>
                    <a:pt x="5404" y="21152"/>
                    <a:pt x="5071" y="21519"/>
                    <a:pt x="4637" y="21653"/>
                  </a:cubicBezTo>
                  <a:cubicBezTo>
                    <a:pt x="5037" y="22053"/>
                    <a:pt x="5404" y="22453"/>
                    <a:pt x="5804" y="22853"/>
                  </a:cubicBezTo>
                  <a:cubicBezTo>
                    <a:pt x="6005" y="22587"/>
                    <a:pt x="6271" y="22386"/>
                    <a:pt x="6605" y="22320"/>
                  </a:cubicBezTo>
                  <a:cubicBezTo>
                    <a:pt x="6605" y="22320"/>
                    <a:pt x="6638" y="22286"/>
                    <a:pt x="6672" y="22286"/>
                  </a:cubicBezTo>
                  <a:cubicBezTo>
                    <a:pt x="6784" y="22262"/>
                    <a:pt x="6902" y="22250"/>
                    <a:pt x="7021" y="22250"/>
                  </a:cubicBezTo>
                  <a:cubicBezTo>
                    <a:pt x="7398" y="22250"/>
                    <a:pt x="7786" y="22375"/>
                    <a:pt x="8039" y="22653"/>
                  </a:cubicBezTo>
                  <a:cubicBezTo>
                    <a:pt x="8039" y="22687"/>
                    <a:pt x="8073" y="22687"/>
                    <a:pt x="8073" y="22720"/>
                  </a:cubicBezTo>
                  <a:cubicBezTo>
                    <a:pt x="8606" y="23287"/>
                    <a:pt x="8673" y="24121"/>
                    <a:pt x="8206" y="24721"/>
                  </a:cubicBezTo>
                  <a:cubicBezTo>
                    <a:pt x="8106" y="24855"/>
                    <a:pt x="8006" y="24922"/>
                    <a:pt x="7906" y="25022"/>
                  </a:cubicBezTo>
                  <a:cubicBezTo>
                    <a:pt x="8273" y="25355"/>
                    <a:pt x="8606" y="25689"/>
                    <a:pt x="8973" y="26056"/>
                  </a:cubicBezTo>
                  <a:cubicBezTo>
                    <a:pt x="9140" y="25956"/>
                    <a:pt x="9340" y="25922"/>
                    <a:pt x="9507" y="25922"/>
                  </a:cubicBezTo>
                  <a:cubicBezTo>
                    <a:pt x="10241" y="25922"/>
                    <a:pt x="10808" y="26489"/>
                    <a:pt x="10808" y="27190"/>
                  </a:cubicBezTo>
                  <a:cubicBezTo>
                    <a:pt x="10841" y="27357"/>
                    <a:pt x="10808" y="27523"/>
                    <a:pt x="10741" y="27657"/>
                  </a:cubicBezTo>
                  <a:cubicBezTo>
                    <a:pt x="11142" y="28024"/>
                    <a:pt x="11542" y="28357"/>
                    <a:pt x="11976" y="28691"/>
                  </a:cubicBezTo>
                  <a:cubicBezTo>
                    <a:pt x="13043" y="29558"/>
                    <a:pt x="13977" y="30592"/>
                    <a:pt x="14911" y="31593"/>
                  </a:cubicBezTo>
                  <a:cubicBezTo>
                    <a:pt x="14844" y="30993"/>
                    <a:pt x="15178" y="30359"/>
                    <a:pt x="15945" y="30359"/>
                  </a:cubicBezTo>
                  <a:cubicBezTo>
                    <a:pt x="17313" y="30359"/>
                    <a:pt x="17279" y="32494"/>
                    <a:pt x="15945" y="32494"/>
                  </a:cubicBezTo>
                  <a:cubicBezTo>
                    <a:pt x="15878" y="32494"/>
                    <a:pt x="15812" y="32460"/>
                    <a:pt x="15778" y="32460"/>
                  </a:cubicBezTo>
                  <a:cubicBezTo>
                    <a:pt x="16345" y="33027"/>
                    <a:pt x="16912" y="33594"/>
                    <a:pt x="17580" y="34128"/>
                  </a:cubicBezTo>
                  <a:cubicBezTo>
                    <a:pt x="19614" y="35729"/>
                    <a:pt x="21883" y="37831"/>
                    <a:pt x="24585" y="37998"/>
                  </a:cubicBezTo>
                  <a:cubicBezTo>
                    <a:pt x="24664" y="38001"/>
                    <a:pt x="24741" y="38002"/>
                    <a:pt x="24817" y="38002"/>
                  </a:cubicBezTo>
                  <a:cubicBezTo>
                    <a:pt x="26320" y="38002"/>
                    <a:pt x="27314" y="37387"/>
                    <a:pt x="28521" y="36530"/>
                  </a:cubicBezTo>
                  <a:cubicBezTo>
                    <a:pt x="29121" y="36063"/>
                    <a:pt x="29755" y="35629"/>
                    <a:pt x="30322" y="35162"/>
                  </a:cubicBezTo>
                  <a:cubicBezTo>
                    <a:pt x="28321" y="34495"/>
                    <a:pt x="28554" y="30993"/>
                    <a:pt x="31056" y="30993"/>
                  </a:cubicBezTo>
                  <a:cubicBezTo>
                    <a:pt x="32323" y="30993"/>
                    <a:pt x="33024" y="31927"/>
                    <a:pt x="33091" y="32927"/>
                  </a:cubicBezTo>
                  <a:cubicBezTo>
                    <a:pt x="35492" y="30859"/>
                    <a:pt x="37761" y="28658"/>
                    <a:pt x="39895" y="26289"/>
                  </a:cubicBezTo>
                  <a:cubicBezTo>
                    <a:pt x="39095" y="26156"/>
                    <a:pt x="38528" y="25489"/>
                    <a:pt x="38494" y="24688"/>
                  </a:cubicBezTo>
                  <a:cubicBezTo>
                    <a:pt x="38461" y="23787"/>
                    <a:pt x="39295" y="23020"/>
                    <a:pt x="40162" y="23020"/>
                  </a:cubicBezTo>
                  <a:cubicBezTo>
                    <a:pt x="40896" y="23020"/>
                    <a:pt x="41497" y="23521"/>
                    <a:pt x="41697" y="24188"/>
                  </a:cubicBezTo>
                  <a:cubicBezTo>
                    <a:pt x="43965" y="21486"/>
                    <a:pt x="46167" y="18884"/>
                    <a:pt x="47768" y="15782"/>
                  </a:cubicBezTo>
                  <a:lnTo>
                    <a:pt x="47768" y="15782"/>
                  </a:lnTo>
                  <a:cubicBezTo>
                    <a:pt x="47705" y="15793"/>
                    <a:pt x="47641" y="15799"/>
                    <a:pt x="47577" y="15799"/>
                  </a:cubicBezTo>
                  <a:cubicBezTo>
                    <a:pt x="47267" y="15799"/>
                    <a:pt x="46955" y="15669"/>
                    <a:pt x="46734" y="15448"/>
                  </a:cubicBezTo>
                  <a:cubicBezTo>
                    <a:pt x="46200" y="14914"/>
                    <a:pt x="46300" y="13914"/>
                    <a:pt x="46967" y="13513"/>
                  </a:cubicBezTo>
                  <a:cubicBezTo>
                    <a:pt x="47001" y="13513"/>
                    <a:pt x="47034" y="13513"/>
                    <a:pt x="47067" y="13480"/>
                  </a:cubicBezTo>
                  <a:cubicBezTo>
                    <a:pt x="47246" y="13378"/>
                    <a:pt x="47440" y="13329"/>
                    <a:pt x="47634" y="13329"/>
                  </a:cubicBezTo>
                  <a:cubicBezTo>
                    <a:pt x="47945" y="13329"/>
                    <a:pt x="48255" y="13454"/>
                    <a:pt x="48502" y="13680"/>
                  </a:cubicBezTo>
                  <a:cubicBezTo>
                    <a:pt x="48602" y="13747"/>
                    <a:pt x="48668" y="13847"/>
                    <a:pt x="48735" y="13947"/>
                  </a:cubicBezTo>
                  <a:cubicBezTo>
                    <a:pt x="49302" y="12880"/>
                    <a:pt x="49836" y="11879"/>
                    <a:pt x="48935" y="10678"/>
                  </a:cubicBezTo>
                  <a:cubicBezTo>
                    <a:pt x="48268" y="9811"/>
                    <a:pt x="47267" y="9277"/>
                    <a:pt x="46300" y="8777"/>
                  </a:cubicBezTo>
                  <a:cubicBezTo>
                    <a:pt x="40763" y="5841"/>
                    <a:pt x="35225" y="2939"/>
                    <a:pt x="29355" y="804"/>
                  </a:cubicBezTo>
                  <a:cubicBezTo>
                    <a:pt x="28254" y="404"/>
                    <a:pt x="27086" y="37"/>
                    <a:pt x="25885" y="4"/>
                  </a:cubicBezTo>
                  <a:cubicBezTo>
                    <a:pt x="25825" y="2"/>
                    <a:pt x="25764" y="1"/>
                    <a:pt x="2570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35" name="Google Shape;435;p8"/>
          <p:cNvGrpSpPr/>
          <p:nvPr/>
        </p:nvGrpSpPr>
        <p:grpSpPr>
          <a:xfrm rot="-127571" flipH="1">
            <a:off x="2336628" y="4521365"/>
            <a:ext cx="1236993" cy="837870"/>
            <a:chOff x="7954374" y="56393"/>
            <a:chExt cx="1237008" cy="837880"/>
          </a:xfrm>
        </p:grpSpPr>
        <p:sp>
          <p:nvSpPr>
            <p:cNvPr id="436" name="Google Shape;436;p8"/>
            <p:cNvSpPr/>
            <p:nvPr/>
          </p:nvSpPr>
          <p:spPr>
            <a:xfrm rot="1846143" flipH="1">
              <a:off x="8271386" y="409470"/>
              <a:ext cx="166543" cy="94873"/>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7" name="Google Shape;437;p8"/>
            <p:cNvSpPr/>
            <p:nvPr/>
          </p:nvSpPr>
          <p:spPr>
            <a:xfrm rot="-2147587" flipH="1">
              <a:off x="8767528" y="743032"/>
              <a:ext cx="156448" cy="116481"/>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8" name="Google Shape;438;p8"/>
            <p:cNvSpPr/>
            <p:nvPr/>
          </p:nvSpPr>
          <p:spPr>
            <a:xfrm rot="-344649" flipH="1">
              <a:off x="8982370" y="734222"/>
              <a:ext cx="203823" cy="116061"/>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9" name="Google Shape;439;p8"/>
            <p:cNvSpPr/>
            <p:nvPr/>
          </p:nvSpPr>
          <p:spPr>
            <a:xfrm rot="-169023" flipH="1">
              <a:off x="8130979" y="201279"/>
              <a:ext cx="189229" cy="7087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0" name="Google Shape;440;p8"/>
            <p:cNvSpPr/>
            <p:nvPr/>
          </p:nvSpPr>
          <p:spPr>
            <a:xfrm rot="-3388259" flipH="1">
              <a:off x="7957424" y="89906"/>
              <a:ext cx="118401" cy="70974"/>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1" name="Google Shape;441;p8"/>
            <p:cNvSpPr/>
            <p:nvPr/>
          </p:nvSpPr>
          <p:spPr>
            <a:xfrm rot="2280138" flipH="1">
              <a:off x="8490934" y="298869"/>
              <a:ext cx="118403" cy="71173"/>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2" name="Google Shape;442;p8"/>
            <p:cNvSpPr/>
            <p:nvPr/>
          </p:nvSpPr>
          <p:spPr>
            <a:xfrm rot="683719" flipH="1">
              <a:off x="8807702" y="342193"/>
              <a:ext cx="118435" cy="71014"/>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3" name="Google Shape;443;p8"/>
            <p:cNvSpPr/>
            <p:nvPr/>
          </p:nvSpPr>
          <p:spPr>
            <a:xfrm flipH="1">
              <a:off x="8639879" y="535230"/>
              <a:ext cx="204000" cy="62101"/>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4" name="Google Shape;444;p8"/>
            <p:cNvSpPr/>
            <p:nvPr/>
          </p:nvSpPr>
          <p:spPr>
            <a:xfrm rot="-344649" flipH="1">
              <a:off x="8623995" y="101459"/>
              <a:ext cx="203823" cy="116061"/>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45" name="Google Shape;445;p8"/>
          <p:cNvGrpSpPr/>
          <p:nvPr/>
        </p:nvGrpSpPr>
        <p:grpSpPr>
          <a:xfrm>
            <a:off x="6479449" y="-163932"/>
            <a:ext cx="1237008" cy="837880"/>
            <a:chOff x="7954374" y="56393"/>
            <a:chExt cx="1237008" cy="837880"/>
          </a:xfrm>
        </p:grpSpPr>
        <p:sp>
          <p:nvSpPr>
            <p:cNvPr id="446" name="Google Shape;446;p8"/>
            <p:cNvSpPr/>
            <p:nvPr/>
          </p:nvSpPr>
          <p:spPr>
            <a:xfrm rot="1846143" flipH="1">
              <a:off x="8271386" y="409470"/>
              <a:ext cx="166543" cy="94873"/>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7" name="Google Shape;447;p8"/>
            <p:cNvSpPr/>
            <p:nvPr/>
          </p:nvSpPr>
          <p:spPr>
            <a:xfrm rot="-2147587" flipH="1">
              <a:off x="8767528" y="743032"/>
              <a:ext cx="156448" cy="116481"/>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8" name="Google Shape;448;p8"/>
            <p:cNvSpPr/>
            <p:nvPr/>
          </p:nvSpPr>
          <p:spPr>
            <a:xfrm rot="-344649" flipH="1">
              <a:off x="8982370" y="734222"/>
              <a:ext cx="203823" cy="116061"/>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9" name="Google Shape;449;p8"/>
            <p:cNvSpPr/>
            <p:nvPr/>
          </p:nvSpPr>
          <p:spPr>
            <a:xfrm rot="-169023" flipH="1">
              <a:off x="8130979" y="201279"/>
              <a:ext cx="189229" cy="7087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0" name="Google Shape;450;p8"/>
            <p:cNvSpPr/>
            <p:nvPr/>
          </p:nvSpPr>
          <p:spPr>
            <a:xfrm rot="-3388259" flipH="1">
              <a:off x="7957424" y="89906"/>
              <a:ext cx="118401" cy="70974"/>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1" name="Google Shape;451;p8"/>
            <p:cNvSpPr/>
            <p:nvPr/>
          </p:nvSpPr>
          <p:spPr>
            <a:xfrm rot="2280138" flipH="1">
              <a:off x="8490934" y="298869"/>
              <a:ext cx="118403" cy="71173"/>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2" name="Google Shape;452;p8"/>
            <p:cNvSpPr/>
            <p:nvPr/>
          </p:nvSpPr>
          <p:spPr>
            <a:xfrm rot="683719" flipH="1">
              <a:off x="8807702" y="342193"/>
              <a:ext cx="118435" cy="71014"/>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3" name="Google Shape;453;p8"/>
            <p:cNvSpPr/>
            <p:nvPr/>
          </p:nvSpPr>
          <p:spPr>
            <a:xfrm flipH="1">
              <a:off x="8639879" y="535230"/>
              <a:ext cx="204000" cy="62101"/>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4" name="Google Shape;454;p8"/>
            <p:cNvSpPr/>
            <p:nvPr/>
          </p:nvSpPr>
          <p:spPr>
            <a:xfrm rot="-344649" flipH="1">
              <a:off x="8623995" y="101459"/>
              <a:ext cx="203823" cy="116061"/>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55" name="Google Shape;455;p8"/>
          <p:cNvSpPr/>
          <p:nvPr/>
        </p:nvSpPr>
        <p:spPr>
          <a:xfrm>
            <a:off x="2554075" y="-179025"/>
            <a:ext cx="2960775" cy="732175"/>
          </a:xfrm>
          <a:custGeom>
            <a:avLst/>
            <a:gdLst/>
            <a:ahLst/>
            <a:cxnLst/>
            <a:rect l="l" t="t" r="r" b="b"/>
            <a:pathLst>
              <a:path w="118431" h="29287" extrusionOk="0">
                <a:moveTo>
                  <a:pt x="0" y="4958"/>
                </a:moveTo>
                <a:cubicBezTo>
                  <a:pt x="6151" y="8998"/>
                  <a:pt x="24146" y="28461"/>
                  <a:pt x="36907" y="29195"/>
                </a:cubicBezTo>
                <a:cubicBezTo>
                  <a:pt x="49668" y="29929"/>
                  <a:pt x="62980" y="14230"/>
                  <a:pt x="76567" y="9364"/>
                </a:cubicBezTo>
                <a:cubicBezTo>
                  <a:pt x="90154" y="4498"/>
                  <a:pt x="111454" y="1561"/>
                  <a:pt x="118431" y="0"/>
                </a:cubicBezTo>
              </a:path>
            </a:pathLst>
          </a:custGeom>
          <a:noFill/>
          <a:ln w="19050" cap="flat" cmpd="sng">
            <a:solidFill>
              <a:schemeClr val="lt1"/>
            </a:solidFill>
            <a:prstDash val="solid"/>
            <a:round/>
            <a:headEnd type="none" w="med" len="med"/>
            <a:tailEnd type="none" w="med" len="med"/>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6"/>
        <p:cNvGrpSpPr/>
        <p:nvPr/>
      </p:nvGrpSpPr>
      <p:grpSpPr>
        <a:xfrm>
          <a:off x="0" y="0"/>
          <a:ext cx="0" cy="0"/>
          <a:chOff x="0" y="0"/>
          <a:chExt cx="0" cy="0"/>
        </a:xfrm>
      </p:grpSpPr>
      <p:sp>
        <p:nvSpPr>
          <p:cNvPr id="457" name="Google Shape;457;p9"/>
          <p:cNvSpPr txBox="1">
            <a:spLocks noGrp="1"/>
          </p:cNvSpPr>
          <p:nvPr>
            <p:ph type="title"/>
          </p:nvPr>
        </p:nvSpPr>
        <p:spPr>
          <a:xfrm>
            <a:off x="4572150" y="1045050"/>
            <a:ext cx="3858900" cy="1346100"/>
          </a:xfrm>
          <a:prstGeom prst="rect">
            <a:avLst/>
          </a:prstGeom>
        </p:spPr>
        <p:txBody>
          <a:bodyPr spcFirstLastPara="1" wrap="square" lIns="91425" tIns="91425" rIns="91425" bIns="91425" anchor="ctr" anchorCtr="0">
            <a:noAutofit/>
          </a:bodyPr>
          <a:lstStyle>
            <a:lvl1pPr lvl="0">
              <a:spcBef>
                <a:spcPts val="0"/>
              </a:spcBef>
              <a:spcAft>
                <a:spcPts val="0"/>
              </a:spcAft>
              <a:buSzPts val="4200"/>
              <a:buNone/>
              <a:defRPr sz="5000" b="1"/>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58" name="Google Shape;458;p9"/>
          <p:cNvSpPr txBox="1">
            <a:spLocks noGrp="1"/>
          </p:cNvSpPr>
          <p:nvPr>
            <p:ph type="subTitle" idx="1"/>
          </p:nvPr>
        </p:nvSpPr>
        <p:spPr>
          <a:xfrm>
            <a:off x="4572000" y="2645037"/>
            <a:ext cx="3858900" cy="1458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100"/>
              <a:buNone/>
              <a:defRPr sz="2000">
                <a:solidFill>
                  <a:schemeClr val="accent3"/>
                </a:solidFil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grpSp>
        <p:nvGrpSpPr>
          <p:cNvPr id="459" name="Google Shape;459;p9"/>
          <p:cNvGrpSpPr/>
          <p:nvPr/>
        </p:nvGrpSpPr>
        <p:grpSpPr>
          <a:xfrm rot="6900411">
            <a:off x="8375100" y="1857338"/>
            <a:ext cx="1361764" cy="879444"/>
            <a:chOff x="538050" y="1430388"/>
            <a:chExt cx="1361850" cy="879500"/>
          </a:xfrm>
        </p:grpSpPr>
        <p:sp>
          <p:nvSpPr>
            <p:cNvPr id="460" name="Google Shape;460;p9"/>
            <p:cNvSpPr/>
            <p:nvPr/>
          </p:nvSpPr>
          <p:spPr>
            <a:xfrm>
              <a:off x="538050" y="1430388"/>
              <a:ext cx="1361850" cy="879500"/>
            </a:xfrm>
            <a:custGeom>
              <a:avLst/>
              <a:gdLst/>
              <a:ahLst/>
              <a:cxnLst/>
              <a:rect l="l" t="t" r="r" b="b"/>
              <a:pathLst>
                <a:path w="54474" h="35180" extrusionOk="0">
                  <a:moveTo>
                    <a:pt x="44707" y="1"/>
                  </a:moveTo>
                  <a:cubicBezTo>
                    <a:pt x="44671" y="1"/>
                    <a:pt x="44635" y="2"/>
                    <a:pt x="44599" y="3"/>
                  </a:cubicBezTo>
                  <a:cubicBezTo>
                    <a:pt x="42832" y="70"/>
                    <a:pt x="41330" y="1237"/>
                    <a:pt x="40163" y="2538"/>
                  </a:cubicBezTo>
                  <a:cubicBezTo>
                    <a:pt x="38995" y="3839"/>
                    <a:pt x="37995" y="5340"/>
                    <a:pt x="36560" y="6341"/>
                  </a:cubicBezTo>
                  <a:cubicBezTo>
                    <a:pt x="35871" y="6833"/>
                    <a:pt x="34983" y="7186"/>
                    <a:pt x="34152" y="7186"/>
                  </a:cubicBezTo>
                  <a:cubicBezTo>
                    <a:pt x="33576" y="7186"/>
                    <a:pt x="33028" y="7017"/>
                    <a:pt x="32591" y="6608"/>
                  </a:cubicBezTo>
                  <a:cubicBezTo>
                    <a:pt x="31423" y="5507"/>
                    <a:pt x="31724" y="3205"/>
                    <a:pt x="30256" y="2505"/>
                  </a:cubicBezTo>
                  <a:cubicBezTo>
                    <a:pt x="30003" y="2378"/>
                    <a:pt x="29742" y="2324"/>
                    <a:pt x="29478" y="2324"/>
                  </a:cubicBezTo>
                  <a:cubicBezTo>
                    <a:pt x="28697" y="2324"/>
                    <a:pt x="27894" y="2798"/>
                    <a:pt x="27220" y="3272"/>
                  </a:cubicBezTo>
                  <a:cubicBezTo>
                    <a:pt x="26753" y="3605"/>
                    <a:pt x="26286" y="4006"/>
                    <a:pt x="26053" y="4506"/>
                  </a:cubicBezTo>
                  <a:cubicBezTo>
                    <a:pt x="25619" y="5574"/>
                    <a:pt x="26353" y="6874"/>
                    <a:pt x="25486" y="7708"/>
                  </a:cubicBezTo>
                  <a:cubicBezTo>
                    <a:pt x="25386" y="7808"/>
                    <a:pt x="25286" y="7909"/>
                    <a:pt x="25152" y="7975"/>
                  </a:cubicBezTo>
                  <a:cubicBezTo>
                    <a:pt x="24751" y="8230"/>
                    <a:pt x="24261" y="8336"/>
                    <a:pt x="23762" y="8336"/>
                  </a:cubicBezTo>
                  <a:cubicBezTo>
                    <a:pt x="23348" y="8336"/>
                    <a:pt x="22929" y="8263"/>
                    <a:pt x="22550" y="8142"/>
                  </a:cubicBezTo>
                  <a:cubicBezTo>
                    <a:pt x="21483" y="7775"/>
                    <a:pt x="20516" y="7008"/>
                    <a:pt x="19482" y="6541"/>
                  </a:cubicBezTo>
                  <a:cubicBezTo>
                    <a:pt x="18686" y="6198"/>
                    <a:pt x="17818" y="6030"/>
                    <a:pt x="16949" y="6030"/>
                  </a:cubicBezTo>
                  <a:cubicBezTo>
                    <a:pt x="15958" y="6030"/>
                    <a:pt x="14966" y="6248"/>
                    <a:pt x="14078" y="6674"/>
                  </a:cubicBezTo>
                  <a:cubicBezTo>
                    <a:pt x="12910" y="7208"/>
                    <a:pt x="11176" y="8709"/>
                    <a:pt x="11743" y="10210"/>
                  </a:cubicBezTo>
                  <a:cubicBezTo>
                    <a:pt x="12110" y="11144"/>
                    <a:pt x="13344" y="11511"/>
                    <a:pt x="13811" y="12412"/>
                  </a:cubicBezTo>
                  <a:cubicBezTo>
                    <a:pt x="14445" y="13679"/>
                    <a:pt x="13177" y="15114"/>
                    <a:pt x="11876" y="15781"/>
                  </a:cubicBezTo>
                  <a:cubicBezTo>
                    <a:pt x="10809" y="16315"/>
                    <a:pt x="9641" y="16648"/>
                    <a:pt x="8474" y="16748"/>
                  </a:cubicBezTo>
                  <a:cubicBezTo>
                    <a:pt x="7173" y="16882"/>
                    <a:pt x="5838" y="16782"/>
                    <a:pt x="4638" y="17282"/>
                  </a:cubicBezTo>
                  <a:cubicBezTo>
                    <a:pt x="3470" y="17816"/>
                    <a:pt x="2536" y="19250"/>
                    <a:pt x="3170" y="20384"/>
                  </a:cubicBezTo>
                  <a:cubicBezTo>
                    <a:pt x="3670" y="21251"/>
                    <a:pt x="4838" y="21552"/>
                    <a:pt x="5271" y="22452"/>
                  </a:cubicBezTo>
                  <a:cubicBezTo>
                    <a:pt x="5738" y="23420"/>
                    <a:pt x="5071" y="24587"/>
                    <a:pt x="4204" y="25221"/>
                  </a:cubicBezTo>
                  <a:cubicBezTo>
                    <a:pt x="3337" y="25855"/>
                    <a:pt x="2269" y="26155"/>
                    <a:pt x="1435" y="26822"/>
                  </a:cubicBezTo>
                  <a:cubicBezTo>
                    <a:pt x="601" y="27489"/>
                    <a:pt x="1" y="28690"/>
                    <a:pt x="535" y="29624"/>
                  </a:cubicBezTo>
                  <a:cubicBezTo>
                    <a:pt x="902" y="30224"/>
                    <a:pt x="1669" y="30491"/>
                    <a:pt x="2369" y="30525"/>
                  </a:cubicBezTo>
                  <a:cubicBezTo>
                    <a:pt x="2489" y="30534"/>
                    <a:pt x="2607" y="30539"/>
                    <a:pt x="2726" y="30539"/>
                  </a:cubicBezTo>
                  <a:cubicBezTo>
                    <a:pt x="4295" y="30539"/>
                    <a:pt x="5786" y="29758"/>
                    <a:pt x="7306" y="29324"/>
                  </a:cubicBezTo>
                  <a:cubicBezTo>
                    <a:pt x="7881" y="29163"/>
                    <a:pt x="8503" y="29065"/>
                    <a:pt x="9111" y="29065"/>
                  </a:cubicBezTo>
                  <a:cubicBezTo>
                    <a:pt x="10265" y="29065"/>
                    <a:pt x="11364" y="29418"/>
                    <a:pt x="11976" y="30358"/>
                  </a:cubicBezTo>
                  <a:cubicBezTo>
                    <a:pt x="12610" y="31292"/>
                    <a:pt x="12510" y="32560"/>
                    <a:pt x="12176" y="33627"/>
                  </a:cubicBezTo>
                  <a:cubicBezTo>
                    <a:pt x="12110" y="33894"/>
                    <a:pt x="12010" y="34161"/>
                    <a:pt x="12076" y="34428"/>
                  </a:cubicBezTo>
                  <a:cubicBezTo>
                    <a:pt x="12176" y="34728"/>
                    <a:pt x="12477" y="34895"/>
                    <a:pt x="12777" y="34961"/>
                  </a:cubicBezTo>
                  <a:cubicBezTo>
                    <a:pt x="13006" y="35029"/>
                    <a:pt x="13237" y="35059"/>
                    <a:pt x="13468" y="35059"/>
                  </a:cubicBezTo>
                  <a:cubicBezTo>
                    <a:pt x="14383" y="35059"/>
                    <a:pt x="15293" y="34580"/>
                    <a:pt x="16012" y="33994"/>
                  </a:cubicBezTo>
                  <a:cubicBezTo>
                    <a:pt x="16913" y="33260"/>
                    <a:pt x="17680" y="32326"/>
                    <a:pt x="18681" y="31726"/>
                  </a:cubicBezTo>
                  <a:cubicBezTo>
                    <a:pt x="19218" y="31403"/>
                    <a:pt x="19862" y="31206"/>
                    <a:pt x="20481" y="31206"/>
                  </a:cubicBezTo>
                  <a:cubicBezTo>
                    <a:pt x="21016" y="31206"/>
                    <a:pt x="21533" y="31352"/>
                    <a:pt x="21950" y="31692"/>
                  </a:cubicBezTo>
                  <a:cubicBezTo>
                    <a:pt x="22684" y="32326"/>
                    <a:pt x="22851" y="33427"/>
                    <a:pt x="23451" y="34194"/>
                  </a:cubicBezTo>
                  <a:cubicBezTo>
                    <a:pt x="23947" y="34801"/>
                    <a:pt x="24740" y="35179"/>
                    <a:pt x="25528" y="35179"/>
                  </a:cubicBezTo>
                  <a:cubicBezTo>
                    <a:pt x="25693" y="35179"/>
                    <a:pt x="25858" y="35163"/>
                    <a:pt x="26020" y="35128"/>
                  </a:cubicBezTo>
                  <a:cubicBezTo>
                    <a:pt x="26954" y="34961"/>
                    <a:pt x="27754" y="34227"/>
                    <a:pt x="28021" y="33327"/>
                  </a:cubicBezTo>
                  <a:cubicBezTo>
                    <a:pt x="28288" y="32426"/>
                    <a:pt x="28088" y="31392"/>
                    <a:pt x="28521" y="30591"/>
                  </a:cubicBezTo>
                  <a:cubicBezTo>
                    <a:pt x="28954" y="29817"/>
                    <a:pt x="29837" y="29494"/>
                    <a:pt x="30736" y="29494"/>
                  </a:cubicBezTo>
                  <a:cubicBezTo>
                    <a:pt x="31155" y="29494"/>
                    <a:pt x="31576" y="29564"/>
                    <a:pt x="31957" y="29691"/>
                  </a:cubicBezTo>
                  <a:cubicBezTo>
                    <a:pt x="33191" y="30058"/>
                    <a:pt x="34292" y="30825"/>
                    <a:pt x="35526" y="31092"/>
                  </a:cubicBezTo>
                  <a:cubicBezTo>
                    <a:pt x="35886" y="31166"/>
                    <a:pt x="36250" y="31199"/>
                    <a:pt x="36615" y="31199"/>
                  </a:cubicBezTo>
                  <a:cubicBezTo>
                    <a:pt x="37233" y="31199"/>
                    <a:pt x="37854" y="31105"/>
                    <a:pt x="38462" y="30958"/>
                  </a:cubicBezTo>
                  <a:cubicBezTo>
                    <a:pt x="39896" y="30658"/>
                    <a:pt x="41564" y="29624"/>
                    <a:pt x="41297" y="28190"/>
                  </a:cubicBezTo>
                  <a:cubicBezTo>
                    <a:pt x="41097" y="26989"/>
                    <a:pt x="39663" y="26388"/>
                    <a:pt x="39229" y="25221"/>
                  </a:cubicBezTo>
                  <a:cubicBezTo>
                    <a:pt x="38729" y="23787"/>
                    <a:pt x="40096" y="22319"/>
                    <a:pt x="41531" y="21752"/>
                  </a:cubicBezTo>
                  <a:cubicBezTo>
                    <a:pt x="42087" y="21549"/>
                    <a:pt x="42682" y="21405"/>
                    <a:pt x="43272" y="21405"/>
                  </a:cubicBezTo>
                  <a:cubicBezTo>
                    <a:pt x="43459" y="21405"/>
                    <a:pt x="43647" y="21419"/>
                    <a:pt x="43832" y="21452"/>
                  </a:cubicBezTo>
                  <a:cubicBezTo>
                    <a:pt x="44633" y="21585"/>
                    <a:pt x="45367" y="22019"/>
                    <a:pt x="46167" y="22252"/>
                  </a:cubicBezTo>
                  <a:cubicBezTo>
                    <a:pt x="46524" y="22357"/>
                    <a:pt x="46901" y="22409"/>
                    <a:pt x="47280" y="22409"/>
                  </a:cubicBezTo>
                  <a:cubicBezTo>
                    <a:pt x="48353" y="22409"/>
                    <a:pt x="49438" y="21990"/>
                    <a:pt x="50103" y="21151"/>
                  </a:cubicBezTo>
                  <a:cubicBezTo>
                    <a:pt x="51004" y="20051"/>
                    <a:pt x="50904" y="18149"/>
                    <a:pt x="49736" y="17282"/>
                  </a:cubicBezTo>
                  <a:cubicBezTo>
                    <a:pt x="49136" y="16848"/>
                    <a:pt x="48369" y="16681"/>
                    <a:pt x="47702" y="16315"/>
                  </a:cubicBezTo>
                  <a:cubicBezTo>
                    <a:pt x="47035" y="15948"/>
                    <a:pt x="46501" y="15147"/>
                    <a:pt x="46834" y="14447"/>
                  </a:cubicBezTo>
                  <a:cubicBezTo>
                    <a:pt x="46968" y="14180"/>
                    <a:pt x="47201" y="13980"/>
                    <a:pt x="47468" y="13846"/>
                  </a:cubicBezTo>
                  <a:cubicBezTo>
                    <a:pt x="48736" y="13079"/>
                    <a:pt x="50270" y="12945"/>
                    <a:pt x="51604" y="12345"/>
                  </a:cubicBezTo>
                  <a:cubicBezTo>
                    <a:pt x="52839" y="11811"/>
                    <a:pt x="53939" y="10811"/>
                    <a:pt x="54206" y="9510"/>
                  </a:cubicBezTo>
                  <a:cubicBezTo>
                    <a:pt x="54473" y="8175"/>
                    <a:pt x="53706" y="6641"/>
                    <a:pt x="52405" y="6374"/>
                  </a:cubicBezTo>
                  <a:cubicBezTo>
                    <a:pt x="52255" y="6345"/>
                    <a:pt x="52106" y="6332"/>
                    <a:pt x="51957" y="6332"/>
                  </a:cubicBezTo>
                  <a:cubicBezTo>
                    <a:pt x="50717" y="6332"/>
                    <a:pt x="49515" y="7242"/>
                    <a:pt x="48296" y="7242"/>
                  </a:cubicBezTo>
                  <a:cubicBezTo>
                    <a:pt x="48165" y="7242"/>
                    <a:pt x="48034" y="7231"/>
                    <a:pt x="47902" y="7208"/>
                  </a:cubicBezTo>
                  <a:cubicBezTo>
                    <a:pt x="47635" y="7175"/>
                    <a:pt x="47368" y="7041"/>
                    <a:pt x="47168" y="6874"/>
                  </a:cubicBezTo>
                  <a:cubicBezTo>
                    <a:pt x="46701" y="6407"/>
                    <a:pt x="46734" y="5640"/>
                    <a:pt x="47001" y="5040"/>
                  </a:cubicBezTo>
                  <a:cubicBezTo>
                    <a:pt x="47268" y="4406"/>
                    <a:pt x="47668" y="3872"/>
                    <a:pt x="47802" y="3239"/>
                  </a:cubicBezTo>
                  <a:cubicBezTo>
                    <a:pt x="48194" y="1572"/>
                    <a:pt x="46441" y="1"/>
                    <a:pt x="4470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1" name="Google Shape;461;p9"/>
            <p:cNvSpPr/>
            <p:nvPr/>
          </p:nvSpPr>
          <p:spPr>
            <a:xfrm>
              <a:off x="726525" y="1513838"/>
              <a:ext cx="925700" cy="687850"/>
            </a:xfrm>
            <a:custGeom>
              <a:avLst/>
              <a:gdLst/>
              <a:ahLst/>
              <a:cxnLst/>
              <a:rect l="l" t="t" r="r" b="b"/>
              <a:pathLst>
                <a:path w="37028" h="27514" extrusionOk="0">
                  <a:moveTo>
                    <a:pt x="31107" y="0"/>
                  </a:moveTo>
                  <a:cubicBezTo>
                    <a:pt x="28705" y="0"/>
                    <a:pt x="26308" y="509"/>
                    <a:pt x="23984" y="1201"/>
                  </a:cubicBezTo>
                  <a:cubicBezTo>
                    <a:pt x="18514" y="2803"/>
                    <a:pt x="13377" y="5371"/>
                    <a:pt x="8373" y="8106"/>
                  </a:cubicBezTo>
                  <a:cubicBezTo>
                    <a:pt x="7573" y="8507"/>
                    <a:pt x="6772" y="8940"/>
                    <a:pt x="6138" y="9574"/>
                  </a:cubicBezTo>
                  <a:cubicBezTo>
                    <a:pt x="5171" y="10541"/>
                    <a:pt x="4571" y="11909"/>
                    <a:pt x="3803" y="13043"/>
                  </a:cubicBezTo>
                  <a:cubicBezTo>
                    <a:pt x="2903" y="14378"/>
                    <a:pt x="1435" y="14878"/>
                    <a:pt x="568" y="16112"/>
                  </a:cubicBezTo>
                  <a:cubicBezTo>
                    <a:pt x="201" y="16646"/>
                    <a:pt x="1" y="17380"/>
                    <a:pt x="401" y="17880"/>
                  </a:cubicBezTo>
                  <a:cubicBezTo>
                    <a:pt x="901" y="18480"/>
                    <a:pt x="1902" y="18180"/>
                    <a:pt x="2669" y="18447"/>
                  </a:cubicBezTo>
                  <a:cubicBezTo>
                    <a:pt x="3503" y="18747"/>
                    <a:pt x="3870" y="19915"/>
                    <a:pt x="3370" y="20649"/>
                  </a:cubicBezTo>
                  <a:cubicBezTo>
                    <a:pt x="3103" y="21049"/>
                    <a:pt x="2669" y="21282"/>
                    <a:pt x="2302" y="21583"/>
                  </a:cubicBezTo>
                  <a:cubicBezTo>
                    <a:pt x="1935" y="21883"/>
                    <a:pt x="1602" y="22350"/>
                    <a:pt x="1735" y="22817"/>
                  </a:cubicBezTo>
                  <a:cubicBezTo>
                    <a:pt x="1835" y="23150"/>
                    <a:pt x="2136" y="23384"/>
                    <a:pt x="2436" y="23517"/>
                  </a:cubicBezTo>
                  <a:cubicBezTo>
                    <a:pt x="2861" y="23730"/>
                    <a:pt x="3353" y="23842"/>
                    <a:pt x="3841" y="23842"/>
                  </a:cubicBezTo>
                  <a:cubicBezTo>
                    <a:pt x="4042" y="23842"/>
                    <a:pt x="4242" y="23823"/>
                    <a:pt x="4437" y="23784"/>
                  </a:cubicBezTo>
                  <a:cubicBezTo>
                    <a:pt x="5104" y="23617"/>
                    <a:pt x="5738" y="23251"/>
                    <a:pt x="6372" y="23050"/>
                  </a:cubicBezTo>
                  <a:cubicBezTo>
                    <a:pt x="6643" y="22956"/>
                    <a:pt x="6941" y="22899"/>
                    <a:pt x="7233" y="22899"/>
                  </a:cubicBezTo>
                  <a:cubicBezTo>
                    <a:pt x="7661" y="22899"/>
                    <a:pt x="8076" y="23020"/>
                    <a:pt x="8373" y="23317"/>
                  </a:cubicBezTo>
                  <a:cubicBezTo>
                    <a:pt x="9307" y="24285"/>
                    <a:pt x="8307" y="26253"/>
                    <a:pt x="9307" y="27187"/>
                  </a:cubicBezTo>
                  <a:cubicBezTo>
                    <a:pt x="9562" y="27416"/>
                    <a:pt x="9875" y="27514"/>
                    <a:pt x="10202" y="27514"/>
                  </a:cubicBezTo>
                  <a:cubicBezTo>
                    <a:pt x="10731" y="27514"/>
                    <a:pt x="11297" y="27258"/>
                    <a:pt x="11709" y="26886"/>
                  </a:cubicBezTo>
                  <a:cubicBezTo>
                    <a:pt x="12343" y="26319"/>
                    <a:pt x="12776" y="25485"/>
                    <a:pt x="13410" y="24885"/>
                  </a:cubicBezTo>
                  <a:cubicBezTo>
                    <a:pt x="13837" y="24501"/>
                    <a:pt x="14427" y="24226"/>
                    <a:pt x="14972" y="24226"/>
                  </a:cubicBezTo>
                  <a:cubicBezTo>
                    <a:pt x="15279" y="24226"/>
                    <a:pt x="15571" y="24314"/>
                    <a:pt x="15812" y="24518"/>
                  </a:cubicBezTo>
                  <a:cubicBezTo>
                    <a:pt x="16179" y="24818"/>
                    <a:pt x="16312" y="25319"/>
                    <a:pt x="16646" y="25652"/>
                  </a:cubicBezTo>
                  <a:cubicBezTo>
                    <a:pt x="16942" y="25962"/>
                    <a:pt x="17345" y="26100"/>
                    <a:pt x="17759" y="26100"/>
                  </a:cubicBezTo>
                  <a:cubicBezTo>
                    <a:pt x="18326" y="26100"/>
                    <a:pt x="18915" y="25843"/>
                    <a:pt x="19281" y="25419"/>
                  </a:cubicBezTo>
                  <a:cubicBezTo>
                    <a:pt x="19882" y="24652"/>
                    <a:pt x="19948" y="23551"/>
                    <a:pt x="19681" y="22583"/>
                  </a:cubicBezTo>
                  <a:cubicBezTo>
                    <a:pt x="19548" y="22116"/>
                    <a:pt x="19348" y="21549"/>
                    <a:pt x="19615" y="21082"/>
                  </a:cubicBezTo>
                  <a:cubicBezTo>
                    <a:pt x="19748" y="20882"/>
                    <a:pt x="19948" y="20749"/>
                    <a:pt x="20182" y="20615"/>
                  </a:cubicBezTo>
                  <a:cubicBezTo>
                    <a:pt x="20688" y="20380"/>
                    <a:pt x="21252" y="20263"/>
                    <a:pt x="21817" y="20263"/>
                  </a:cubicBezTo>
                  <a:cubicBezTo>
                    <a:pt x="22295" y="20263"/>
                    <a:pt x="22774" y="20347"/>
                    <a:pt x="23217" y="20515"/>
                  </a:cubicBezTo>
                  <a:cubicBezTo>
                    <a:pt x="23718" y="20715"/>
                    <a:pt x="24185" y="21049"/>
                    <a:pt x="24718" y="21216"/>
                  </a:cubicBezTo>
                  <a:cubicBezTo>
                    <a:pt x="25015" y="21324"/>
                    <a:pt x="25327" y="21374"/>
                    <a:pt x="25640" y="21374"/>
                  </a:cubicBezTo>
                  <a:cubicBezTo>
                    <a:pt x="26876" y="21374"/>
                    <a:pt x="28135" y="20585"/>
                    <a:pt x="28588" y="19414"/>
                  </a:cubicBezTo>
                  <a:cubicBezTo>
                    <a:pt x="28688" y="19148"/>
                    <a:pt x="28755" y="18881"/>
                    <a:pt x="28688" y="18581"/>
                  </a:cubicBezTo>
                  <a:cubicBezTo>
                    <a:pt x="28621" y="18314"/>
                    <a:pt x="28454" y="18114"/>
                    <a:pt x="28254" y="17913"/>
                  </a:cubicBezTo>
                  <a:cubicBezTo>
                    <a:pt x="27620" y="17113"/>
                    <a:pt x="26853" y="16212"/>
                    <a:pt x="27053" y="15211"/>
                  </a:cubicBezTo>
                  <a:cubicBezTo>
                    <a:pt x="27220" y="14277"/>
                    <a:pt x="28254" y="13710"/>
                    <a:pt x="29188" y="13577"/>
                  </a:cubicBezTo>
                  <a:cubicBezTo>
                    <a:pt x="29423" y="13553"/>
                    <a:pt x="29658" y="13544"/>
                    <a:pt x="29892" y="13544"/>
                  </a:cubicBezTo>
                  <a:cubicBezTo>
                    <a:pt x="30453" y="13544"/>
                    <a:pt x="31012" y="13593"/>
                    <a:pt x="31561" y="13593"/>
                  </a:cubicBezTo>
                  <a:cubicBezTo>
                    <a:pt x="31727" y="13593"/>
                    <a:pt x="31892" y="13589"/>
                    <a:pt x="32057" y="13577"/>
                  </a:cubicBezTo>
                  <a:cubicBezTo>
                    <a:pt x="33024" y="13477"/>
                    <a:pt x="34058" y="13010"/>
                    <a:pt x="34359" y="12109"/>
                  </a:cubicBezTo>
                  <a:cubicBezTo>
                    <a:pt x="34926" y="10541"/>
                    <a:pt x="32924" y="8874"/>
                    <a:pt x="33425" y="7272"/>
                  </a:cubicBezTo>
                  <a:cubicBezTo>
                    <a:pt x="33691" y="6439"/>
                    <a:pt x="34492" y="5972"/>
                    <a:pt x="35192" y="5438"/>
                  </a:cubicBezTo>
                  <a:cubicBezTo>
                    <a:pt x="36126" y="4737"/>
                    <a:pt x="37027" y="3670"/>
                    <a:pt x="36827" y="2502"/>
                  </a:cubicBezTo>
                  <a:cubicBezTo>
                    <a:pt x="36593" y="1101"/>
                    <a:pt x="34992" y="434"/>
                    <a:pt x="33625" y="201"/>
                  </a:cubicBezTo>
                  <a:cubicBezTo>
                    <a:pt x="32787" y="63"/>
                    <a:pt x="31947" y="0"/>
                    <a:pt x="31107"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2" name="Google Shape;462;p9"/>
            <p:cNvSpPr/>
            <p:nvPr/>
          </p:nvSpPr>
          <p:spPr>
            <a:xfrm>
              <a:off x="582250" y="2061613"/>
              <a:ext cx="155975" cy="105650"/>
            </a:xfrm>
            <a:custGeom>
              <a:avLst/>
              <a:gdLst/>
              <a:ahLst/>
              <a:cxnLst/>
              <a:rect l="l" t="t" r="r" b="b"/>
              <a:pathLst>
                <a:path w="6239" h="4226" extrusionOk="0">
                  <a:moveTo>
                    <a:pt x="4842" y="1"/>
                  </a:moveTo>
                  <a:cubicBezTo>
                    <a:pt x="3736" y="1"/>
                    <a:pt x="2303" y="769"/>
                    <a:pt x="1502" y="1273"/>
                  </a:cubicBezTo>
                  <a:cubicBezTo>
                    <a:pt x="835" y="1673"/>
                    <a:pt x="201" y="2240"/>
                    <a:pt x="34" y="2974"/>
                  </a:cubicBezTo>
                  <a:cubicBezTo>
                    <a:pt x="1" y="3174"/>
                    <a:pt x="1" y="3408"/>
                    <a:pt x="101" y="3574"/>
                  </a:cubicBezTo>
                  <a:cubicBezTo>
                    <a:pt x="168" y="3708"/>
                    <a:pt x="268" y="3808"/>
                    <a:pt x="401" y="3875"/>
                  </a:cubicBezTo>
                  <a:cubicBezTo>
                    <a:pt x="733" y="4096"/>
                    <a:pt x="1156" y="4225"/>
                    <a:pt x="1576" y="4225"/>
                  </a:cubicBezTo>
                  <a:cubicBezTo>
                    <a:pt x="1663" y="4225"/>
                    <a:pt x="1750" y="4220"/>
                    <a:pt x="1836" y="4208"/>
                  </a:cubicBezTo>
                  <a:cubicBezTo>
                    <a:pt x="2403" y="4142"/>
                    <a:pt x="2936" y="3808"/>
                    <a:pt x="3503" y="3541"/>
                  </a:cubicBezTo>
                  <a:cubicBezTo>
                    <a:pt x="3970" y="3308"/>
                    <a:pt x="4504" y="3107"/>
                    <a:pt x="4971" y="2841"/>
                  </a:cubicBezTo>
                  <a:cubicBezTo>
                    <a:pt x="5572" y="2507"/>
                    <a:pt x="6239" y="1907"/>
                    <a:pt x="6139" y="1139"/>
                  </a:cubicBezTo>
                  <a:cubicBezTo>
                    <a:pt x="6072" y="639"/>
                    <a:pt x="5738" y="172"/>
                    <a:pt x="5238" y="39"/>
                  </a:cubicBezTo>
                  <a:cubicBezTo>
                    <a:pt x="5112" y="13"/>
                    <a:pt x="4979" y="1"/>
                    <a:pt x="4842"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3" name="Google Shape;463;p9"/>
            <p:cNvSpPr/>
            <p:nvPr/>
          </p:nvSpPr>
          <p:spPr>
            <a:xfrm>
              <a:off x="862450" y="2194588"/>
              <a:ext cx="60900" cy="88425"/>
            </a:xfrm>
            <a:custGeom>
              <a:avLst/>
              <a:gdLst/>
              <a:ahLst/>
              <a:cxnLst/>
              <a:rect l="l" t="t" r="r" b="b"/>
              <a:pathLst>
                <a:path w="2436" h="3537" extrusionOk="0">
                  <a:moveTo>
                    <a:pt x="1475" y="0"/>
                  </a:moveTo>
                  <a:cubicBezTo>
                    <a:pt x="1259" y="0"/>
                    <a:pt x="1056" y="88"/>
                    <a:pt x="935" y="290"/>
                  </a:cubicBezTo>
                  <a:cubicBezTo>
                    <a:pt x="568" y="824"/>
                    <a:pt x="401" y="1625"/>
                    <a:pt x="201" y="2225"/>
                  </a:cubicBezTo>
                  <a:cubicBezTo>
                    <a:pt x="101" y="2559"/>
                    <a:pt x="1" y="2959"/>
                    <a:pt x="201" y="3259"/>
                  </a:cubicBezTo>
                  <a:cubicBezTo>
                    <a:pt x="343" y="3448"/>
                    <a:pt x="585" y="3537"/>
                    <a:pt x="833" y="3537"/>
                  </a:cubicBezTo>
                  <a:cubicBezTo>
                    <a:pt x="935" y="3537"/>
                    <a:pt x="1038" y="3522"/>
                    <a:pt x="1135" y="3493"/>
                  </a:cubicBezTo>
                  <a:cubicBezTo>
                    <a:pt x="1469" y="3359"/>
                    <a:pt x="1702" y="3092"/>
                    <a:pt x="1902" y="2792"/>
                  </a:cubicBezTo>
                  <a:cubicBezTo>
                    <a:pt x="2236" y="2225"/>
                    <a:pt x="2436" y="1591"/>
                    <a:pt x="2403" y="957"/>
                  </a:cubicBezTo>
                  <a:cubicBezTo>
                    <a:pt x="2403" y="791"/>
                    <a:pt x="2403" y="624"/>
                    <a:pt x="2303" y="490"/>
                  </a:cubicBezTo>
                  <a:cubicBezTo>
                    <a:pt x="2143" y="192"/>
                    <a:pt x="1795" y="0"/>
                    <a:pt x="1475"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64" name="Google Shape;464;p9"/>
          <p:cNvGrpSpPr/>
          <p:nvPr/>
        </p:nvGrpSpPr>
        <p:grpSpPr>
          <a:xfrm rot="1624345">
            <a:off x="7994508" y="-198590"/>
            <a:ext cx="1614467" cy="779047"/>
            <a:chOff x="407100" y="684850"/>
            <a:chExt cx="1614525" cy="779075"/>
          </a:xfrm>
        </p:grpSpPr>
        <p:sp>
          <p:nvSpPr>
            <p:cNvPr id="465" name="Google Shape;465;p9"/>
            <p:cNvSpPr/>
            <p:nvPr/>
          </p:nvSpPr>
          <p:spPr>
            <a:xfrm>
              <a:off x="407100" y="684850"/>
              <a:ext cx="1614525" cy="779075"/>
            </a:xfrm>
            <a:custGeom>
              <a:avLst/>
              <a:gdLst/>
              <a:ahLst/>
              <a:cxnLst/>
              <a:rect l="l" t="t" r="r" b="b"/>
              <a:pathLst>
                <a:path w="64581" h="31163" extrusionOk="0">
                  <a:moveTo>
                    <a:pt x="58224" y="0"/>
                  </a:moveTo>
                  <a:cubicBezTo>
                    <a:pt x="51269" y="0"/>
                    <a:pt x="44288" y="1367"/>
                    <a:pt x="37828" y="4004"/>
                  </a:cubicBezTo>
                  <a:cubicBezTo>
                    <a:pt x="36994" y="4337"/>
                    <a:pt x="36126" y="4704"/>
                    <a:pt x="35226" y="4804"/>
                  </a:cubicBezTo>
                  <a:cubicBezTo>
                    <a:pt x="34985" y="4842"/>
                    <a:pt x="34741" y="4855"/>
                    <a:pt x="34495" y="4855"/>
                  </a:cubicBezTo>
                  <a:cubicBezTo>
                    <a:pt x="33858" y="4855"/>
                    <a:pt x="33207" y="4762"/>
                    <a:pt x="32557" y="4738"/>
                  </a:cubicBezTo>
                  <a:cubicBezTo>
                    <a:pt x="32397" y="4731"/>
                    <a:pt x="32234" y="4727"/>
                    <a:pt x="32070" y="4727"/>
                  </a:cubicBezTo>
                  <a:cubicBezTo>
                    <a:pt x="29869" y="4727"/>
                    <a:pt x="27310" y="5336"/>
                    <a:pt x="25385" y="6205"/>
                  </a:cubicBezTo>
                  <a:cubicBezTo>
                    <a:pt x="22850" y="7340"/>
                    <a:pt x="20482" y="10075"/>
                    <a:pt x="18347" y="11809"/>
                  </a:cubicBezTo>
                  <a:cubicBezTo>
                    <a:pt x="13377" y="15879"/>
                    <a:pt x="8340" y="19882"/>
                    <a:pt x="3136" y="23718"/>
                  </a:cubicBezTo>
                  <a:cubicBezTo>
                    <a:pt x="1502" y="24919"/>
                    <a:pt x="1" y="26753"/>
                    <a:pt x="1435" y="28822"/>
                  </a:cubicBezTo>
                  <a:cubicBezTo>
                    <a:pt x="2202" y="29922"/>
                    <a:pt x="3503" y="30523"/>
                    <a:pt x="4804" y="30823"/>
                  </a:cubicBezTo>
                  <a:cubicBezTo>
                    <a:pt x="5826" y="31061"/>
                    <a:pt x="6809" y="31163"/>
                    <a:pt x="7775" y="31163"/>
                  </a:cubicBezTo>
                  <a:cubicBezTo>
                    <a:pt x="9523" y="31163"/>
                    <a:pt x="11215" y="30829"/>
                    <a:pt x="12977" y="30356"/>
                  </a:cubicBezTo>
                  <a:cubicBezTo>
                    <a:pt x="16379" y="29422"/>
                    <a:pt x="19815" y="28555"/>
                    <a:pt x="23251" y="27788"/>
                  </a:cubicBezTo>
                  <a:cubicBezTo>
                    <a:pt x="30122" y="26286"/>
                    <a:pt x="37094" y="25119"/>
                    <a:pt x="44099" y="24318"/>
                  </a:cubicBezTo>
                  <a:cubicBezTo>
                    <a:pt x="45333" y="24185"/>
                    <a:pt x="46567" y="24052"/>
                    <a:pt x="47701" y="23551"/>
                  </a:cubicBezTo>
                  <a:cubicBezTo>
                    <a:pt x="48869" y="23084"/>
                    <a:pt x="49903" y="22217"/>
                    <a:pt x="50236" y="21049"/>
                  </a:cubicBezTo>
                  <a:cubicBezTo>
                    <a:pt x="50370" y="20582"/>
                    <a:pt x="50437" y="20082"/>
                    <a:pt x="50603" y="19648"/>
                  </a:cubicBezTo>
                  <a:cubicBezTo>
                    <a:pt x="50870" y="18915"/>
                    <a:pt x="51504" y="18381"/>
                    <a:pt x="52104" y="17880"/>
                  </a:cubicBezTo>
                  <a:cubicBezTo>
                    <a:pt x="54606" y="15679"/>
                    <a:pt x="56841" y="13177"/>
                    <a:pt x="58709" y="10408"/>
                  </a:cubicBezTo>
                  <a:cubicBezTo>
                    <a:pt x="59443" y="9308"/>
                    <a:pt x="59910" y="8440"/>
                    <a:pt x="61111" y="7840"/>
                  </a:cubicBezTo>
                  <a:cubicBezTo>
                    <a:pt x="62445" y="7206"/>
                    <a:pt x="63546" y="7039"/>
                    <a:pt x="63880" y="5338"/>
                  </a:cubicBezTo>
                  <a:cubicBezTo>
                    <a:pt x="64146" y="3937"/>
                    <a:pt x="64580" y="2236"/>
                    <a:pt x="63446" y="1202"/>
                  </a:cubicBezTo>
                  <a:cubicBezTo>
                    <a:pt x="62178" y="101"/>
                    <a:pt x="60077" y="34"/>
                    <a:pt x="58476" y="1"/>
                  </a:cubicBezTo>
                  <a:cubicBezTo>
                    <a:pt x="58392" y="1"/>
                    <a:pt x="58308" y="0"/>
                    <a:pt x="5822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6" name="Google Shape;466;p9"/>
            <p:cNvSpPr/>
            <p:nvPr/>
          </p:nvSpPr>
          <p:spPr>
            <a:xfrm>
              <a:off x="407100" y="1061225"/>
              <a:ext cx="1178375" cy="369275"/>
            </a:xfrm>
            <a:custGeom>
              <a:avLst/>
              <a:gdLst/>
              <a:ahLst/>
              <a:cxnLst/>
              <a:rect l="l" t="t" r="r" b="b"/>
              <a:pathLst>
                <a:path w="47135" h="14771" extrusionOk="0">
                  <a:moveTo>
                    <a:pt x="36928" y="0"/>
                  </a:moveTo>
                  <a:cubicBezTo>
                    <a:pt x="36372" y="0"/>
                    <a:pt x="35816" y="10"/>
                    <a:pt x="35259" y="23"/>
                  </a:cubicBezTo>
                  <a:cubicBezTo>
                    <a:pt x="31657" y="90"/>
                    <a:pt x="28021" y="390"/>
                    <a:pt x="24418" y="924"/>
                  </a:cubicBezTo>
                  <a:cubicBezTo>
                    <a:pt x="21816" y="1324"/>
                    <a:pt x="19248" y="1825"/>
                    <a:pt x="16779" y="2725"/>
                  </a:cubicBezTo>
                  <a:cubicBezTo>
                    <a:pt x="14211" y="3693"/>
                    <a:pt x="11809" y="5127"/>
                    <a:pt x="9207" y="6094"/>
                  </a:cubicBezTo>
                  <a:cubicBezTo>
                    <a:pt x="7906" y="6561"/>
                    <a:pt x="6272" y="6928"/>
                    <a:pt x="4704" y="7495"/>
                  </a:cubicBezTo>
                  <a:cubicBezTo>
                    <a:pt x="4170" y="7862"/>
                    <a:pt x="3670" y="8263"/>
                    <a:pt x="3136" y="8663"/>
                  </a:cubicBezTo>
                  <a:cubicBezTo>
                    <a:pt x="1502" y="9864"/>
                    <a:pt x="1" y="11698"/>
                    <a:pt x="1468" y="13767"/>
                  </a:cubicBezTo>
                  <a:cubicBezTo>
                    <a:pt x="1702" y="14134"/>
                    <a:pt x="2035" y="14434"/>
                    <a:pt x="2402" y="14701"/>
                  </a:cubicBezTo>
                  <a:cubicBezTo>
                    <a:pt x="2602" y="14734"/>
                    <a:pt x="2836" y="14767"/>
                    <a:pt x="3069" y="14767"/>
                  </a:cubicBezTo>
                  <a:cubicBezTo>
                    <a:pt x="3166" y="14770"/>
                    <a:pt x="3263" y="14771"/>
                    <a:pt x="3360" y="14771"/>
                  </a:cubicBezTo>
                  <a:cubicBezTo>
                    <a:pt x="4635" y="14771"/>
                    <a:pt x="5930" y="14565"/>
                    <a:pt x="7139" y="14100"/>
                  </a:cubicBezTo>
                  <a:cubicBezTo>
                    <a:pt x="8006" y="13767"/>
                    <a:pt x="8874" y="13300"/>
                    <a:pt x="9774" y="13066"/>
                  </a:cubicBezTo>
                  <a:cubicBezTo>
                    <a:pt x="10108" y="12983"/>
                    <a:pt x="10459" y="12933"/>
                    <a:pt x="10804" y="12933"/>
                  </a:cubicBezTo>
                  <a:cubicBezTo>
                    <a:pt x="11425" y="12933"/>
                    <a:pt x="12026" y="13093"/>
                    <a:pt x="12476" y="13500"/>
                  </a:cubicBezTo>
                  <a:cubicBezTo>
                    <a:pt x="13043" y="12332"/>
                    <a:pt x="14344" y="11732"/>
                    <a:pt x="15545" y="11332"/>
                  </a:cubicBezTo>
                  <a:cubicBezTo>
                    <a:pt x="19281" y="10064"/>
                    <a:pt x="23184" y="9530"/>
                    <a:pt x="27053" y="8997"/>
                  </a:cubicBezTo>
                  <a:cubicBezTo>
                    <a:pt x="32657" y="8196"/>
                    <a:pt x="38261" y="7429"/>
                    <a:pt x="43865" y="6628"/>
                  </a:cubicBezTo>
                  <a:cubicBezTo>
                    <a:pt x="44766" y="6495"/>
                    <a:pt x="45767" y="6328"/>
                    <a:pt x="46367" y="5661"/>
                  </a:cubicBezTo>
                  <a:cubicBezTo>
                    <a:pt x="47134" y="4794"/>
                    <a:pt x="46967" y="3359"/>
                    <a:pt x="46234" y="2459"/>
                  </a:cubicBezTo>
                  <a:cubicBezTo>
                    <a:pt x="45500" y="1525"/>
                    <a:pt x="44366" y="1057"/>
                    <a:pt x="43231" y="724"/>
                  </a:cubicBezTo>
                  <a:cubicBezTo>
                    <a:pt x="41192" y="141"/>
                    <a:pt x="39069" y="0"/>
                    <a:pt x="36928"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7" name="Google Shape;467;p9"/>
            <p:cNvSpPr/>
            <p:nvPr/>
          </p:nvSpPr>
          <p:spPr>
            <a:xfrm>
              <a:off x="1577950" y="871600"/>
              <a:ext cx="194325" cy="380350"/>
            </a:xfrm>
            <a:custGeom>
              <a:avLst/>
              <a:gdLst/>
              <a:ahLst/>
              <a:cxnLst/>
              <a:rect l="l" t="t" r="r" b="b"/>
              <a:pathLst>
                <a:path w="7773" h="15214" extrusionOk="0">
                  <a:moveTo>
                    <a:pt x="4630" y="0"/>
                  </a:moveTo>
                  <a:cubicBezTo>
                    <a:pt x="4224" y="0"/>
                    <a:pt x="3849" y="254"/>
                    <a:pt x="3503" y="537"/>
                  </a:cubicBezTo>
                  <a:cubicBezTo>
                    <a:pt x="1835" y="1938"/>
                    <a:pt x="0" y="5140"/>
                    <a:pt x="300" y="7375"/>
                  </a:cubicBezTo>
                  <a:cubicBezTo>
                    <a:pt x="667" y="10010"/>
                    <a:pt x="1401" y="12679"/>
                    <a:pt x="2302" y="15214"/>
                  </a:cubicBezTo>
                  <a:cubicBezTo>
                    <a:pt x="2802" y="14747"/>
                    <a:pt x="3202" y="14213"/>
                    <a:pt x="3402" y="13546"/>
                  </a:cubicBezTo>
                  <a:cubicBezTo>
                    <a:pt x="3569" y="13112"/>
                    <a:pt x="3603" y="12612"/>
                    <a:pt x="3769" y="12178"/>
                  </a:cubicBezTo>
                  <a:cubicBezTo>
                    <a:pt x="4070" y="11445"/>
                    <a:pt x="4670" y="10911"/>
                    <a:pt x="5270" y="10410"/>
                  </a:cubicBezTo>
                  <a:cubicBezTo>
                    <a:pt x="6138" y="9643"/>
                    <a:pt x="6972" y="8843"/>
                    <a:pt x="7772" y="8009"/>
                  </a:cubicBezTo>
                  <a:cubicBezTo>
                    <a:pt x="7272" y="5974"/>
                    <a:pt x="6738" y="3939"/>
                    <a:pt x="6238" y="1938"/>
                  </a:cubicBezTo>
                  <a:cubicBezTo>
                    <a:pt x="6004" y="1070"/>
                    <a:pt x="5571" y="36"/>
                    <a:pt x="4703" y="3"/>
                  </a:cubicBezTo>
                  <a:cubicBezTo>
                    <a:pt x="4679" y="1"/>
                    <a:pt x="4654" y="0"/>
                    <a:pt x="4630"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8" name="Google Shape;468;p9"/>
            <p:cNvSpPr/>
            <p:nvPr/>
          </p:nvSpPr>
          <p:spPr>
            <a:xfrm>
              <a:off x="436300" y="684850"/>
              <a:ext cx="1568625" cy="688925"/>
            </a:xfrm>
            <a:custGeom>
              <a:avLst/>
              <a:gdLst/>
              <a:ahLst/>
              <a:cxnLst/>
              <a:rect l="l" t="t" r="r" b="b"/>
              <a:pathLst>
                <a:path w="62745" h="27557" extrusionOk="0">
                  <a:moveTo>
                    <a:pt x="57056" y="0"/>
                  </a:moveTo>
                  <a:cubicBezTo>
                    <a:pt x="50101" y="0"/>
                    <a:pt x="43120" y="1367"/>
                    <a:pt x="36660" y="4004"/>
                  </a:cubicBezTo>
                  <a:cubicBezTo>
                    <a:pt x="35826" y="4337"/>
                    <a:pt x="34992" y="4704"/>
                    <a:pt x="34091" y="4804"/>
                  </a:cubicBezTo>
                  <a:cubicBezTo>
                    <a:pt x="33841" y="4842"/>
                    <a:pt x="33590" y="4855"/>
                    <a:pt x="33340" y="4855"/>
                  </a:cubicBezTo>
                  <a:cubicBezTo>
                    <a:pt x="32690" y="4855"/>
                    <a:pt x="32039" y="4762"/>
                    <a:pt x="31389" y="4738"/>
                  </a:cubicBezTo>
                  <a:cubicBezTo>
                    <a:pt x="31229" y="4731"/>
                    <a:pt x="31066" y="4727"/>
                    <a:pt x="30902" y="4727"/>
                  </a:cubicBezTo>
                  <a:cubicBezTo>
                    <a:pt x="28705" y="4727"/>
                    <a:pt x="26173" y="5336"/>
                    <a:pt x="24217" y="6205"/>
                  </a:cubicBezTo>
                  <a:cubicBezTo>
                    <a:pt x="21682" y="7340"/>
                    <a:pt x="19314" y="10075"/>
                    <a:pt x="17179" y="11809"/>
                  </a:cubicBezTo>
                  <a:cubicBezTo>
                    <a:pt x="12209" y="15879"/>
                    <a:pt x="7172" y="19882"/>
                    <a:pt x="1968" y="23718"/>
                  </a:cubicBezTo>
                  <a:cubicBezTo>
                    <a:pt x="1168" y="24285"/>
                    <a:pt x="400" y="25052"/>
                    <a:pt x="0" y="25886"/>
                  </a:cubicBezTo>
                  <a:cubicBezTo>
                    <a:pt x="1234" y="26653"/>
                    <a:pt x="2569" y="27354"/>
                    <a:pt x="4003" y="27521"/>
                  </a:cubicBezTo>
                  <a:cubicBezTo>
                    <a:pt x="4229" y="27545"/>
                    <a:pt x="4457" y="27556"/>
                    <a:pt x="4685" y="27556"/>
                  </a:cubicBezTo>
                  <a:cubicBezTo>
                    <a:pt x="5701" y="27556"/>
                    <a:pt x="6731" y="27338"/>
                    <a:pt x="7739" y="27120"/>
                  </a:cubicBezTo>
                  <a:cubicBezTo>
                    <a:pt x="13510" y="25819"/>
                    <a:pt x="19314" y="24318"/>
                    <a:pt x="25185" y="23418"/>
                  </a:cubicBezTo>
                  <a:cubicBezTo>
                    <a:pt x="31122" y="22484"/>
                    <a:pt x="37060" y="21383"/>
                    <a:pt x="42931" y="20115"/>
                  </a:cubicBezTo>
                  <a:cubicBezTo>
                    <a:pt x="44665" y="19715"/>
                    <a:pt x="46567" y="19215"/>
                    <a:pt x="47401" y="17680"/>
                  </a:cubicBezTo>
                  <a:cubicBezTo>
                    <a:pt x="47901" y="16746"/>
                    <a:pt x="47901" y="15612"/>
                    <a:pt x="48235" y="14611"/>
                  </a:cubicBezTo>
                  <a:cubicBezTo>
                    <a:pt x="48568" y="13711"/>
                    <a:pt x="49169" y="12944"/>
                    <a:pt x="49802" y="12210"/>
                  </a:cubicBezTo>
                  <a:cubicBezTo>
                    <a:pt x="52871" y="8474"/>
                    <a:pt x="56140" y="5071"/>
                    <a:pt x="60610" y="3103"/>
                  </a:cubicBezTo>
                  <a:cubicBezTo>
                    <a:pt x="61377" y="2736"/>
                    <a:pt x="62211" y="2403"/>
                    <a:pt x="62745" y="1769"/>
                  </a:cubicBezTo>
                  <a:cubicBezTo>
                    <a:pt x="62611" y="1569"/>
                    <a:pt x="62478" y="1369"/>
                    <a:pt x="62278" y="1202"/>
                  </a:cubicBezTo>
                  <a:cubicBezTo>
                    <a:pt x="61010" y="101"/>
                    <a:pt x="58909" y="34"/>
                    <a:pt x="57308" y="1"/>
                  </a:cubicBezTo>
                  <a:cubicBezTo>
                    <a:pt x="57224" y="1"/>
                    <a:pt x="57140" y="0"/>
                    <a:pt x="57056"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9" name="Google Shape;469;p9"/>
            <p:cNvSpPr/>
            <p:nvPr/>
          </p:nvSpPr>
          <p:spPr>
            <a:xfrm>
              <a:off x="578050" y="684850"/>
              <a:ext cx="1426050" cy="522900"/>
            </a:xfrm>
            <a:custGeom>
              <a:avLst/>
              <a:gdLst/>
              <a:ahLst/>
              <a:cxnLst/>
              <a:rect l="l" t="t" r="r" b="b"/>
              <a:pathLst>
                <a:path w="57042" h="20916" extrusionOk="0">
                  <a:moveTo>
                    <a:pt x="51386" y="0"/>
                  </a:moveTo>
                  <a:cubicBezTo>
                    <a:pt x="44431" y="0"/>
                    <a:pt x="37450" y="1367"/>
                    <a:pt x="30990" y="4004"/>
                  </a:cubicBezTo>
                  <a:cubicBezTo>
                    <a:pt x="30156" y="4337"/>
                    <a:pt x="29322" y="4704"/>
                    <a:pt x="28421" y="4804"/>
                  </a:cubicBezTo>
                  <a:cubicBezTo>
                    <a:pt x="28171" y="4842"/>
                    <a:pt x="27920" y="4855"/>
                    <a:pt x="27670" y="4855"/>
                  </a:cubicBezTo>
                  <a:cubicBezTo>
                    <a:pt x="27020" y="4855"/>
                    <a:pt x="26369" y="4762"/>
                    <a:pt x="25719" y="4738"/>
                  </a:cubicBezTo>
                  <a:cubicBezTo>
                    <a:pt x="25559" y="4731"/>
                    <a:pt x="25396" y="4727"/>
                    <a:pt x="25232" y="4727"/>
                  </a:cubicBezTo>
                  <a:cubicBezTo>
                    <a:pt x="23035" y="4727"/>
                    <a:pt x="20503" y="5336"/>
                    <a:pt x="18547" y="6205"/>
                  </a:cubicBezTo>
                  <a:cubicBezTo>
                    <a:pt x="16012" y="7340"/>
                    <a:pt x="13644" y="10075"/>
                    <a:pt x="11509" y="11809"/>
                  </a:cubicBezTo>
                  <a:cubicBezTo>
                    <a:pt x="7706" y="14912"/>
                    <a:pt x="3904" y="17947"/>
                    <a:pt x="1" y="20916"/>
                  </a:cubicBezTo>
                  <a:cubicBezTo>
                    <a:pt x="101" y="20883"/>
                    <a:pt x="201" y="20849"/>
                    <a:pt x="334" y="20783"/>
                  </a:cubicBezTo>
                  <a:cubicBezTo>
                    <a:pt x="2469" y="19782"/>
                    <a:pt x="4504" y="17880"/>
                    <a:pt x="6472" y="16513"/>
                  </a:cubicBezTo>
                  <a:cubicBezTo>
                    <a:pt x="8607" y="15012"/>
                    <a:pt x="10742" y="13544"/>
                    <a:pt x="12877" y="12043"/>
                  </a:cubicBezTo>
                  <a:cubicBezTo>
                    <a:pt x="14811" y="10675"/>
                    <a:pt x="16846" y="9308"/>
                    <a:pt x="19181" y="8907"/>
                  </a:cubicBezTo>
                  <a:cubicBezTo>
                    <a:pt x="19615" y="8834"/>
                    <a:pt x="20054" y="8798"/>
                    <a:pt x="20493" y="8798"/>
                  </a:cubicBezTo>
                  <a:cubicBezTo>
                    <a:pt x="22042" y="8798"/>
                    <a:pt x="23585" y="9250"/>
                    <a:pt x="24885" y="10108"/>
                  </a:cubicBezTo>
                  <a:cubicBezTo>
                    <a:pt x="25185" y="10275"/>
                    <a:pt x="25486" y="10475"/>
                    <a:pt x="25786" y="10475"/>
                  </a:cubicBezTo>
                  <a:cubicBezTo>
                    <a:pt x="26086" y="10442"/>
                    <a:pt x="26320" y="10242"/>
                    <a:pt x="26553" y="10041"/>
                  </a:cubicBezTo>
                  <a:cubicBezTo>
                    <a:pt x="29755" y="7306"/>
                    <a:pt x="33892" y="6039"/>
                    <a:pt x="37928" y="4804"/>
                  </a:cubicBezTo>
                  <a:cubicBezTo>
                    <a:pt x="41797" y="3637"/>
                    <a:pt x="45733" y="2469"/>
                    <a:pt x="49770" y="2203"/>
                  </a:cubicBezTo>
                  <a:cubicBezTo>
                    <a:pt x="50511" y="2160"/>
                    <a:pt x="51248" y="2148"/>
                    <a:pt x="51983" y="2148"/>
                  </a:cubicBezTo>
                  <a:cubicBezTo>
                    <a:pt x="52966" y="2148"/>
                    <a:pt x="53945" y="2170"/>
                    <a:pt x="54922" y="2170"/>
                  </a:cubicBezTo>
                  <a:cubicBezTo>
                    <a:pt x="55518" y="2170"/>
                    <a:pt x="56113" y="2162"/>
                    <a:pt x="56708" y="2136"/>
                  </a:cubicBezTo>
                  <a:cubicBezTo>
                    <a:pt x="56841" y="2036"/>
                    <a:pt x="56941" y="1902"/>
                    <a:pt x="57042" y="1769"/>
                  </a:cubicBezTo>
                  <a:cubicBezTo>
                    <a:pt x="56941" y="1569"/>
                    <a:pt x="56808" y="1369"/>
                    <a:pt x="56608" y="1202"/>
                  </a:cubicBezTo>
                  <a:cubicBezTo>
                    <a:pt x="55340" y="101"/>
                    <a:pt x="53239" y="34"/>
                    <a:pt x="51638" y="1"/>
                  </a:cubicBezTo>
                  <a:cubicBezTo>
                    <a:pt x="51554" y="1"/>
                    <a:pt x="51470" y="0"/>
                    <a:pt x="51386"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70" name="Google Shape;470;p9"/>
          <p:cNvGrpSpPr/>
          <p:nvPr/>
        </p:nvGrpSpPr>
        <p:grpSpPr>
          <a:xfrm rot="9072617">
            <a:off x="3033846" y="4507692"/>
            <a:ext cx="1515287" cy="1150284"/>
            <a:chOff x="4181475" y="1873500"/>
            <a:chExt cx="1515275" cy="1150275"/>
          </a:xfrm>
        </p:grpSpPr>
        <p:sp>
          <p:nvSpPr>
            <p:cNvPr id="471" name="Google Shape;471;p9"/>
            <p:cNvSpPr/>
            <p:nvPr/>
          </p:nvSpPr>
          <p:spPr>
            <a:xfrm>
              <a:off x="4181475" y="1873500"/>
              <a:ext cx="1515275" cy="1150275"/>
            </a:xfrm>
            <a:custGeom>
              <a:avLst/>
              <a:gdLst/>
              <a:ahLst/>
              <a:cxnLst/>
              <a:rect l="l" t="t" r="r" b="b"/>
              <a:pathLst>
                <a:path w="60611" h="46011" extrusionOk="0">
                  <a:moveTo>
                    <a:pt x="31142" y="0"/>
                  </a:moveTo>
                  <a:cubicBezTo>
                    <a:pt x="29904" y="0"/>
                    <a:pt x="28696" y="320"/>
                    <a:pt x="27487" y="670"/>
                  </a:cubicBezTo>
                  <a:cubicBezTo>
                    <a:pt x="24485" y="1604"/>
                    <a:pt x="21616" y="2938"/>
                    <a:pt x="18814" y="4372"/>
                  </a:cubicBezTo>
                  <a:cubicBezTo>
                    <a:pt x="13310" y="7174"/>
                    <a:pt x="8040" y="10477"/>
                    <a:pt x="3036" y="14146"/>
                  </a:cubicBezTo>
                  <a:cubicBezTo>
                    <a:pt x="1402" y="15347"/>
                    <a:pt x="1" y="16247"/>
                    <a:pt x="167" y="18482"/>
                  </a:cubicBezTo>
                  <a:cubicBezTo>
                    <a:pt x="401" y="21351"/>
                    <a:pt x="3403" y="23886"/>
                    <a:pt x="5271" y="25854"/>
                  </a:cubicBezTo>
                  <a:cubicBezTo>
                    <a:pt x="8206" y="28957"/>
                    <a:pt x="11175" y="32059"/>
                    <a:pt x="14478" y="34761"/>
                  </a:cubicBezTo>
                  <a:cubicBezTo>
                    <a:pt x="16946" y="36729"/>
                    <a:pt x="18747" y="39331"/>
                    <a:pt x="21249" y="41332"/>
                  </a:cubicBezTo>
                  <a:cubicBezTo>
                    <a:pt x="23718" y="43267"/>
                    <a:pt x="26486" y="45802"/>
                    <a:pt x="29722" y="46002"/>
                  </a:cubicBezTo>
                  <a:cubicBezTo>
                    <a:pt x="29835" y="46008"/>
                    <a:pt x="29946" y="46011"/>
                    <a:pt x="30055" y="46011"/>
                  </a:cubicBezTo>
                  <a:cubicBezTo>
                    <a:pt x="31868" y="46011"/>
                    <a:pt x="33078" y="45239"/>
                    <a:pt x="34525" y="44201"/>
                  </a:cubicBezTo>
                  <a:cubicBezTo>
                    <a:pt x="40296" y="40065"/>
                    <a:pt x="45533" y="35194"/>
                    <a:pt x="50103" y="29724"/>
                  </a:cubicBezTo>
                  <a:cubicBezTo>
                    <a:pt x="53205" y="26021"/>
                    <a:pt x="56341" y="22419"/>
                    <a:pt x="58409" y="17982"/>
                  </a:cubicBezTo>
                  <a:cubicBezTo>
                    <a:pt x="59176" y="16281"/>
                    <a:pt x="60611" y="14780"/>
                    <a:pt x="59210" y="12945"/>
                  </a:cubicBezTo>
                  <a:cubicBezTo>
                    <a:pt x="58376" y="11878"/>
                    <a:pt x="57175" y="11244"/>
                    <a:pt x="56007" y="10610"/>
                  </a:cubicBezTo>
                  <a:cubicBezTo>
                    <a:pt x="49336" y="7108"/>
                    <a:pt x="42631" y="3572"/>
                    <a:pt x="35526" y="1003"/>
                  </a:cubicBezTo>
                  <a:cubicBezTo>
                    <a:pt x="34192" y="503"/>
                    <a:pt x="32791" y="36"/>
                    <a:pt x="31323" y="2"/>
                  </a:cubicBezTo>
                  <a:cubicBezTo>
                    <a:pt x="31263" y="1"/>
                    <a:pt x="31202" y="0"/>
                    <a:pt x="31142"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2" name="Google Shape;472;p9"/>
            <p:cNvSpPr/>
            <p:nvPr/>
          </p:nvSpPr>
          <p:spPr>
            <a:xfrm>
              <a:off x="4185650" y="2212125"/>
              <a:ext cx="1503600" cy="811650"/>
            </a:xfrm>
            <a:custGeom>
              <a:avLst/>
              <a:gdLst/>
              <a:ahLst/>
              <a:cxnLst/>
              <a:rect l="l" t="t" r="r" b="b"/>
              <a:pathLst>
                <a:path w="60144" h="32466" extrusionOk="0">
                  <a:moveTo>
                    <a:pt x="59409" y="1"/>
                  </a:moveTo>
                  <a:cubicBezTo>
                    <a:pt x="59143" y="901"/>
                    <a:pt x="58542" y="1768"/>
                    <a:pt x="58109" y="2669"/>
                  </a:cubicBezTo>
                  <a:cubicBezTo>
                    <a:pt x="56040" y="7139"/>
                    <a:pt x="52905" y="10708"/>
                    <a:pt x="49803" y="14444"/>
                  </a:cubicBezTo>
                  <a:cubicBezTo>
                    <a:pt x="45233" y="19915"/>
                    <a:pt x="39996" y="24785"/>
                    <a:pt x="34225" y="28921"/>
                  </a:cubicBezTo>
                  <a:cubicBezTo>
                    <a:pt x="32777" y="29960"/>
                    <a:pt x="31567" y="30731"/>
                    <a:pt x="29782" y="30731"/>
                  </a:cubicBezTo>
                  <a:cubicBezTo>
                    <a:pt x="29675" y="30731"/>
                    <a:pt x="29566" y="30728"/>
                    <a:pt x="29455" y="30723"/>
                  </a:cubicBezTo>
                  <a:cubicBezTo>
                    <a:pt x="26186" y="30522"/>
                    <a:pt x="23450" y="27987"/>
                    <a:pt x="20982" y="26053"/>
                  </a:cubicBezTo>
                  <a:cubicBezTo>
                    <a:pt x="18447" y="24018"/>
                    <a:pt x="16679" y="21449"/>
                    <a:pt x="14211" y="19481"/>
                  </a:cubicBezTo>
                  <a:cubicBezTo>
                    <a:pt x="10875" y="16779"/>
                    <a:pt x="7939" y="13677"/>
                    <a:pt x="5004" y="10575"/>
                  </a:cubicBezTo>
                  <a:cubicBezTo>
                    <a:pt x="3303" y="8807"/>
                    <a:pt x="701" y="6572"/>
                    <a:pt x="34" y="4003"/>
                  </a:cubicBezTo>
                  <a:cubicBezTo>
                    <a:pt x="0" y="4304"/>
                    <a:pt x="0" y="4604"/>
                    <a:pt x="0" y="4937"/>
                  </a:cubicBezTo>
                  <a:cubicBezTo>
                    <a:pt x="234" y="7806"/>
                    <a:pt x="3236" y="10341"/>
                    <a:pt x="5104" y="12309"/>
                  </a:cubicBezTo>
                  <a:cubicBezTo>
                    <a:pt x="8039" y="15412"/>
                    <a:pt x="11008" y="18514"/>
                    <a:pt x="14311" y="21216"/>
                  </a:cubicBezTo>
                  <a:cubicBezTo>
                    <a:pt x="16779" y="23184"/>
                    <a:pt x="18580" y="25786"/>
                    <a:pt x="21082" y="27787"/>
                  </a:cubicBezTo>
                  <a:cubicBezTo>
                    <a:pt x="23551" y="29722"/>
                    <a:pt x="26319" y="32257"/>
                    <a:pt x="29555" y="32457"/>
                  </a:cubicBezTo>
                  <a:cubicBezTo>
                    <a:pt x="29668" y="32463"/>
                    <a:pt x="29779" y="32466"/>
                    <a:pt x="29888" y="32466"/>
                  </a:cubicBezTo>
                  <a:cubicBezTo>
                    <a:pt x="31701" y="32466"/>
                    <a:pt x="32911" y="31694"/>
                    <a:pt x="34358" y="30656"/>
                  </a:cubicBezTo>
                  <a:cubicBezTo>
                    <a:pt x="40129" y="26520"/>
                    <a:pt x="45366" y="21649"/>
                    <a:pt x="49936" y="16179"/>
                  </a:cubicBezTo>
                  <a:cubicBezTo>
                    <a:pt x="53038" y="12443"/>
                    <a:pt x="56174" y="8874"/>
                    <a:pt x="58242" y="4404"/>
                  </a:cubicBezTo>
                  <a:cubicBezTo>
                    <a:pt x="58909" y="2936"/>
                    <a:pt x="60143" y="1568"/>
                    <a:pt x="59409"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3" name="Google Shape;473;p9"/>
            <p:cNvSpPr/>
            <p:nvPr/>
          </p:nvSpPr>
          <p:spPr>
            <a:xfrm>
              <a:off x="4311575" y="1930175"/>
              <a:ext cx="1245900" cy="950075"/>
            </a:xfrm>
            <a:custGeom>
              <a:avLst/>
              <a:gdLst/>
              <a:ahLst/>
              <a:cxnLst/>
              <a:rect l="l" t="t" r="r" b="b"/>
              <a:pathLst>
                <a:path w="49836" h="38003" extrusionOk="0">
                  <a:moveTo>
                    <a:pt x="40963" y="19618"/>
                  </a:moveTo>
                  <a:cubicBezTo>
                    <a:pt x="42364" y="19618"/>
                    <a:pt x="42364" y="21786"/>
                    <a:pt x="40963" y="21786"/>
                  </a:cubicBezTo>
                  <a:cubicBezTo>
                    <a:pt x="39562" y="21786"/>
                    <a:pt x="39562" y="19618"/>
                    <a:pt x="40963" y="19618"/>
                  </a:cubicBezTo>
                  <a:close/>
                  <a:moveTo>
                    <a:pt x="36193" y="21953"/>
                  </a:moveTo>
                  <a:cubicBezTo>
                    <a:pt x="37160" y="21953"/>
                    <a:pt x="37160" y="23487"/>
                    <a:pt x="36193" y="23487"/>
                  </a:cubicBezTo>
                  <a:cubicBezTo>
                    <a:pt x="35192" y="23487"/>
                    <a:pt x="35192" y="21953"/>
                    <a:pt x="36193" y="21953"/>
                  </a:cubicBezTo>
                  <a:close/>
                  <a:moveTo>
                    <a:pt x="10575" y="23421"/>
                  </a:moveTo>
                  <a:cubicBezTo>
                    <a:pt x="11242" y="23421"/>
                    <a:pt x="11709" y="23988"/>
                    <a:pt x="11742" y="24621"/>
                  </a:cubicBezTo>
                  <a:cubicBezTo>
                    <a:pt x="11775" y="25255"/>
                    <a:pt x="11175" y="25789"/>
                    <a:pt x="10575" y="25789"/>
                  </a:cubicBezTo>
                  <a:cubicBezTo>
                    <a:pt x="9907" y="25789"/>
                    <a:pt x="9407" y="25255"/>
                    <a:pt x="9374" y="24621"/>
                  </a:cubicBezTo>
                  <a:cubicBezTo>
                    <a:pt x="9374" y="23988"/>
                    <a:pt x="9941" y="23421"/>
                    <a:pt x="10575" y="23421"/>
                  </a:cubicBezTo>
                  <a:close/>
                  <a:moveTo>
                    <a:pt x="36193" y="25022"/>
                  </a:moveTo>
                  <a:cubicBezTo>
                    <a:pt x="36526" y="25022"/>
                    <a:pt x="36827" y="25122"/>
                    <a:pt x="37127" y="25255"/>
                  </a:cubicBezTo>
                  <a:cubicBezTo>
                    <a:pt x="37127" y="25255"/>
                    <a:pt x="37160" y="25289"/>
                    <a:pt x="37160" y="25289"/>
                  </a:cubicBezTo>
                  <a:cubicBezTo>
                    <a:pt x="37661" y="25522"/>
                    <a:pt x="37961" y="26089"/>
                    <a:pt x="38027" y="26589"/>
                  </a:cubicBezTo>
                  <a:cubicBezTo>
                    <a:pt x="38094" y="27157"/>
                    <a:pt x="37927" y="27690"/>
                    <a:pt x="37527" y="28124"/>
                  </a:cubicBezTo>
                  <a:lnTo>
                    <a:pt x="37494" y="28157"/>
                  </a:lnTo>
                  <a:cubicBezTo>
                    <a:pt x="37170" y="28503"/>
                    <a:pt x="36706" y="28667"/>
                    <a:pt x="36238" y="28667"/>
                  </a:cubicBezTo>
                  <a:cubicBezTo>
                    <a:pt x="35983" y="28667"/>
                    <a:pt x="35727" y="28618"/>
                    <a:pt x="35492" y="28524"/>
                  </a:cubicBezTo>
                  <a:cubicBezTo>
                    <a:pt x="34892" y="28257"/>
                    <a:pt x="34492" y="27724"/>
                    <a:pt x="34392" y="27090"/>
                  </a:cubicBezTo>
                  <a:cubicBezTo>
                    <a:pt x="34291" y="26356"/>
                    <a:pt x="34625" y="25622"/>
                    <a:pt x="35259" y="25255"/>
                  </a:cubicBezTo>
                  <a:cubicBezTo>
                    <a:pt x="35526" y="25122"/>
                    <a:pt x="35893" y="25022"/>
                    <a:pt x="36193" y="25022"/>
                  </a:cubicBezTo>
                  <a:close/>
                  <a:moveTo>
                    <a:pt x="25703" y="1"/>
                  </a:moveTo>
                  <a:cubicBezTo>
                    <a:pt x="24696" y="1"/>
                    <a:pt x="23692" y="254"/>
                    <a:pt x="22717" y="537"/>
                  </a:cubicBezTo>
                  <a:cubicBezTo>
                    <a:pt x="20248" y="1305"/>
                    <a:pt x="17880" y="2406"/>
                    <a:pt x="15545" y="3573"/>
                  </a:cubicBezTo>
                  <a:cubicBezTo>
                    <a:pt x="11008" y="5941"/>
                    <a:pt x="6638" y="8643"/>
                    <a:pt x="2502" y="11679"/>
                  </a:cubicBezTo>
                  <a:cubicBezTo>
                    <a:pt x="1168" y="12646"/>
                    <a:pt x="0" y="13413"/>
                    <a:pt x="167" y="15248"/>
                  </a:cubicBezTo>
                  <a:cubicBezTo>
                    <a:pt x="301" y="17183"/>
                    <a:pt x="1968" y="18951"/>
                    <a:pt x="3436" y="20418"/>
                  </a:cubicBezTo>
                  <a:cubicBezTo>
                    <a:pt x="3570" y="20018"/>
                    <a:pt x="3970" y="19685"/>
                    <a:pt x="4403" y="19685"/>
                  </a:cubicBezTo>
                  <a:cubicBezTo>
                    <a:pt x="4937" y="19685"/>
                    <a:pt x="5371" y="20152"/>
                    <a:pt x="5404" y="20685"/>
                  </a:cubicBezTo>
                  <a:cubicBezTo>
                    <a:pt x="5404" y="21152"/>
                    <a:pt x="5071" y="21519"/>
                    <a:pt x="4637" y="21653"/>
                  </a:cubicBezTo>
                  <a:cubicBezTo>
                    <a:pt x="5037" y="22053"/>
                    <a:pt x="5404" y="22453"/>
                    <a:pt x="5804" y="22853"/>
                  </a:cubicBezTo>
                  <a:cubicBezTo>
                    <a:pt x="6005" y="22587"/>
                    <a:pt x="6271" y="22386"/>
                    <a:pt x="6605" y="22320"/>
                  </a:cubicBezTo>
                  <a:cubicBezTo>
                    <a:pt x="6605" y="22320"/>
                    <a:pt x="6638" y="22286"/>
                    <a:pt x="6672" y="22286"/>
                  </a:cubicBezTo>
                  <a:cubicBezTo>
                    <a:pt x="6784" y="22262"/>
                    <a:pt x="6902" y="22250"/>
                    <a:pt x="7021" y="22250"/>
                  </a:cubicBezTo>
                  <a:cubicBezTo>
                    <a:pt x="7398" y="22250"/>
                    <a:pt x="7786" y="22375"/>
                    <a:pt x="8039" y="22653"/>
                  </a:cubicBezTo>
                  <a:cubicBezTo>
                    <a:pt x="8039" y="22687"/>
                    <a:pt x="8073" y="22687"/>
                    <a:pt x="8073" y="22720"/>
                  </a:cubicBezTo>
                  <a:cubicBezTo>
                    <a:pt x="8606" y="23287"/>
                    <a:pt x="8673" y="24121"/>
                    <a:pt x="8206" y="24721"/>
                  </a:cubicBezTo>
                  <a:cubicBezTo>
                    <a:pt x="8106" y="24855"/>
                    <a:pt x="8006" y="24922"/>
                    <a:pt x="7906" y="25022"/>
                  </a:cubicBezTo>
                  <a:cubicBezTo>
                    <a:pt x="8273" y="25355"/>
                    <a:pt x="8606" y="25689"/>
                    <a:pt x="8973" y="26056"/>
                  </a:cubicBezTo>
                  <a:cubicBezTo>
                    <a:pt x="9140" y="25956"/>
                    <a:pt x="9340" y="25922"/>
                    <a:pt x="9507" y="25922"/>
                  </a:cubicBezTo>
                  <a:cubicBezTo>
                    <a:pt x="10241" y="25922"/>
                    <a:pt x="10808" y="26489"/>
                    <a:pt x="10808" y="27190"/>
                  </a:cubicBezTo>
                  <a:cubicBezTo>
                    <a:pt x="10841" y="27357"/>
                    <a:pt x="10808" y="27523"/>
                    <a:pt x="10741" y="27657"/>
                  </a:cubicBezTo>
                  <a:cubicBezTo>
                    <a:pt x="11142" y="28024"/>
                    <a:pt x="11542" y="28357"/>
                    <a:pt x="11976" y="28691"/>
                  </a:cubicBezTo>
                  <a:cubicBezTo>
                    <a:pt x="13043" y="29558"/>
                    <a:pt x="13977" y="30592"/>
                    <a:pt x="14911" y="31593"/>
                  </a:cubicBezTo>
                  <a:cubicBezTo>
                    <a:pt x="14844" y="30993"/>
                    <a:pt x="15178" y="30359"/>
                    <a:pt x="15945" y="30359"/>
                  </a:cubicBezTo>
                  <a:cubicBezTo>
                    <a:pt x="17313" y="30359"/>
                    <a:pt x="17279" y="32494"/>
                    <a:pt x="15945" y="32494"/>
                  </a:cubicBezTo>
                  <a:cubicBezTo>
                    <a:pt x="15878" y="32494"/>
                    <a:pt x="15812" y="32460"/>
                    <a:pt x="15778" y="32460"/>
                  </a:cubicBezTo>
                  <a:cubicBezTo>
                    <a:pt x="16345" y="33027"/>
                    <a:pt x="16912" y="33594"/>
                    <a:pt x="17580" y="34128"/>
                  </a:cubicBezTo>
                  <a:cubicBezTo>
                    <a:pt x="19614" y="35729"/>
                    <a:pt x="21883" y="37831"/>
                    <a:pt x="24585" y="37998"/>
                  </a:cubicBezTo>
                  <a:cubicBezTo>
                    <a:pt x="24664" y="38001"/>
                    <a:pt x="24741" y="38002"/>
                    <a:pt x="24817" y="38002"/>
                  </a:cubicBezTo>
                  <a:cubicBezTo>
                    <a:pt x="26320" y="38002"/>
                    <a:pt x="27314" y="37387"/>
                    <a:pt x="28521" y="36530"/>
                  </a:cubicBezTo>
                  <a:cubicBezTo>
                    <a:pt x="29121" y="36063"/>
                    <a:pt x="29755" y="35629"/>
                    <a:pt x="30322" y="35162"/>
                  </a:cubicBezTo>
                  <a:cubicBezTo>
                    <a:pt x="28321" y="34495"/>
                    <a:pt x="28554" y="30993"/>
                    <a:pt x="31056" y="30993"/>
                  </a:cubicBezTo>
                  <a:cubicBezTo>
                    <a:pt x="32323" y="30993"/>
                    <a:pt x="33024" y="31927"/>
                    <a:pt x="33091" y="32927"/>
                  </a:cubicBezTo>
                  <a:cubicBezTo>
                    <a:pt x="35492" y="30859"/>
                    <a:pt x="37761" y="28658"/>
                    <a:pt x="39895" y="26289"/>
                  </a:cubicBezTo>
                  <a:cubicBezTo>
                    <a:pt x="39095" y="26156"/>
                    <a:pt x="38528" y="25489"/>
                    <a:pt x="38494" y="24688"/>
                  </a:cubicBezTo>
                  <a:cubicBezTo>
                    <a:pt x="38461" y="23787"/>
                    <a:pt x="39295" y="23020"/>
                    <a:pt x="40162" y="23020"/>
                  </a:cubicBezTo>
                  <a:cubicBezTo>
                    <a:pt x="40896" y="23020"/>
                    <a:pt x="41497" y="23521"/>
                    <a:pt x="41697" y="24188"/>
                  </a:cubicBezTo>
                  <a:cubicBezTo>
                    <a:pt x="43965" y="21486"/>
                    <a:pt x="46167" y="18884"/>
                    <a:pt x="47768" y="15782"/>
                  </a:cubicBezTo>
                  <a:lnTo>
                    <a:pt x="47768" y="15782"/>
                  </a:lnTo>
                  <a:cubicBezTo>
                    <a:pt x="47705" y="15793"/>
                    <a:pt x="47641" y="15799"/>
                    <a:pt x="47577" y="15799"/>
                  </a:cubicBezTo>
                  <a:cubicBezTo>
                    <a:pt x="47267" y="15799"/>
                    <a:pt x="46955" y="15669"/>
                    <a:pt x="46734" y="15448"/>
                  </a:cubicBezTo>
                  <a:cubicBezTo>
                    <a:pt x="46200" y="14914"/>
                    <a:pt x="46300" y="13914"/>
                    <a:pt x="46967" y="13513"/>
                  </a:cubicBezTo>
                  <a:cubicBezTo>
                    <a:pt x="47001" y="13513"/>
                    <a:pt x="47034" y="13513"/>
                    <a:pt x="47067" y="13480"/>
                  </a:cubicBezTo>
                  <a:cubicBezTo>
                    <a:pt x="47246" y="13378"/>
                    <a:pt x="47440" y="13329"/>
                    <a:pt x="47634" y="13329"/>
                  </a:cubicBezTo>
                  <a:cubicBezTo>
                    <a:pt x="47945" y="13329"/>
                    <a:pt x="48255" y="13454"/>
                    <a:pt x="48502" y="13680"/>
                  </a:cubicBezTo>
                  <a:cubicBezTo>
                    <a:pt x="48602" y="13747"/>
                    <a:pt x="48668" y="13847"/>
                    <a:pt x="48735" y="13947"/>
                  </a:cubicBezTo>
                  <a:cubicBezTo>
                    <a:pt x="49302" y="12880"/>
                    <a:pt x="49836" y="11879"/>
                    <a:pt x="48935" y="10678"/>
                  </a:cubicBezTo>
                  <a:cubicBezTo>
                    <a:pt x="48268" y="9811"/>
                    <a:pt x="47267" y="9277"/>
                    <a:pt x="46300" y="8777"/>
                  </a:cubicBezTo>
                  <a:cubicBezTo>
                    <a:pt x="40763" y="5841"/>
                    <a:pt x="35225" y="2939"/>
                    <a:pt x="29355" y="804"/>
                  </a:cubicBezTo>
                  <a:cubicBezTo>
                    <a:pt x="28254" y="404"/>
                    <a:pt x="27086" y="37"/>
                    <a:pt x="25885" y="4"/>
                  </a:cubicBezTo>
                  <a:cubicBezTo>
                    <a:pt x="25825" y="2"/>
                    <a:pt x="25764" y="1"/>
                    <a:pt x="2570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74" name="Google Shape;474;p9"/>
          <p:cNvGrpSpPr/>
          <p:nvPr/>
        </p:nvGrpSpPr>
        <p:grpSpPr>
          <a:xfrm rot="-127571" flipH="1">
            <a:off x="8107753" y="4282965"/>
            <a:ext cx="1236993" cy="837870"/>
            <a:chOff x="7954374" y="56393"/>
            <a:chExt cx="1237008" cy="837880"/>
          </a:xfrm>
        </p:grpSpPr>
        <p:sp>
          <p:nvSpPr>
            <p:cNvPr id="475" name="Google Shape;475;p9"/>
            <p:cNvSpPr/>
            <p:nvPr/>
          </p:nvSpPr>
          <p:spPr>
            <a:xfrm rot="1846143" flipH="1">
              <a:off x="8271386" y="409470"/>
              <a:ext cx="166543" cy="94873"/>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6" name="Google Shape;476;p9"/>
            <p:cNvSpPr/>
            <p:nvPr/>
          </p:nvSpPr>
          <p:spPr>
            <a:xfrm rot="-2147587" flipH="1">
              <a:off x="8767528" y="743032"/>
              <a:ext cx="156448" cy="116481"/>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7" name="Google Shape;477;p9"/>
            <p:cNvSpPr/>
            <p:nvPr/>
          </p:nvSpPr>
          <p:spPr>
            <a:xfrm rot="-344649" flipH="1">
              <a:off x="8982370" y="734222"/>
              <a:ext cx="203823" cy="116061"/>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8" name="Google Shape;478;p9"/>
            <p:cNvSpPr/>
            <p:nvPr/>
          </p:nvSpPr>
          <p:spPr>
            <a:xfrm rot="-169023" flipH="1">
              <a:off x="8130979" y="201279"/>
              <a:ext cx="189229" cy="7087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9" name="Google Shape;479;p9"/>
            <p:cNvSpPr/>
            <p:nvPr/>
          </p:nvSpPr>
          <p:spPr>
            <a:xfrm rot="-3388259" flipH="1">
              <a:off x="7957424" y="89906"/>
              <a:ext cx="118401" cy="70974"/>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0" name="Google Shape;480;p9"/>
            <p:cNvSpPr/>
            <p:nvPr/>
          </p:nvSpPr>
          <p:spPr>
            <a:xfrm rot="2280138" flipH="1">
              <a:off x="8490934" y="298869"/>
              <a:ext cx="118403" cy="71173"/>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1" name="Google Shape;481;p9"/>
            <p:cNvSpPr/>
            <p:nvPr/>
          </p:nvSpPr>
          <p:spPr>
            <a:xfrm rot="683719" flipH="1">
              <a:off x="8807702" y="342193"/>
              <a:ext cx="118435" cy="71014"/>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2" name="Google Shape;482;p9"/>
            <p:cNvSpPr/>
            <p:nvPr/>
          </p:nvSpPr>
          <p:spPr>
            <a:xfrm flipH="1">
              <a:off x="8639879" y="535230"/>
              <a:ext cx="204000" cy="62101"/>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3" name="Google Shape;483;p9"/>
            <p:cNvSpPr/>
            <p:nvPr/>
          </p:nvSpPr>
          <p:spPr>
            <a:xfrm rot="-344649" flipH="1">
              <a:off x="8623995" y="101459"/>
              <a:ext cx="203823" cy="116061"/>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84" name="Google Shape;484;p9"/>
          <p:cNvSpPr/>
          <p:nvPr/>
        </p:nvSpPr>
        <p:spPr>
          <a:xfrm rot="10800000">
            <a:off x="4351475" y="4792325"/>
            <a:ext cx="2960775" cy="732175"/>
          </a:xfrm>
          <a:custGeom>
            <a:avLst/>
            <a:gdLst/>
            <a:ahLst/>
            <a:cxnLst/>
            <a:rect l="l" t="t" r="r" b="b"/>
            <a:pathLst>
              <a:path w="118431" h="29287" extrusionOk="0">
                <a:moveTo>
                  <a:pt x="0" y="4958"/>
                </a:moveTo>
                <a:cubicBezTo>
                  <a:pt x="6151" y="8998"/>
                  <a:pt x="24146" y="28461"/>
                  <a:pt x="36907" y="29195"/>
                </a:cubicBezTo>
                <a:cubicBezTo>
                  <a:pt x="49668" y="29929"/>
                  <a:pt x="62980" y="14230"/>
                  <a:pt x="76567" y="9364"/>
                </a:cubicBezTo>
                <a:cubicBezTo>
                  <a:pt x="90154" y="4498"/>
                  <a:pt x="111454" y="1561"/>
                  <a:pt x="118431" y="0"/>
                </a:cubicBezTo>
              </a:path>
            </a:pathLst>
          </a:custGeom>
          <a:noFill/>
          <a:ln w="19050" cap="flat" cmpd="sng">
            <a:solidFill>
              <a:schemeClr val="lt1"/>
            </a:solidFill>
            <a:prstDash val="solid"/>
            <a:round/>
            <a:headEnd type="none" w="med" len="med"/>
            <a:tailEnd type="none" w="med" len="med"/>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85"/>
        <p:cNvGrpSpPr/>
        <p:nvPr/>
      </p:nvGrpSpPr>
      <p:grpSpPr>
        <a:xfrm>
          <a:off x="0" y="0"/>
          <a:ext cx="0" cy="0"/>
          <a:chOff x="0" y="0"/>
          <a:chExt cx="0" cy="0"/>
        </a:xfrm>
      </p:grpSpPr>
      <p:sp>
        <p:nvSpPr>
          <p:cNvPr id="486" name="Google Shape;486;p10"/>
          <p:cNvSpPr txBox="1">
            <a:spLocks noGrp="1"/>
          </p:cNvSpPr>
          <p:nvPr>
            <p:ph type="body" idx="1"/>
          </p:nvPr>
        </p:nvSpPr>
        <p:spPr>
          <a:xfrm>
            <a:off x="713225" y="534725"/>
            <a:ext cx="3858900" cy="1035300"/>
          </a:xfrm>
          <a:prstGeom prst="rect">
            <a:avLst/>
          </a:prstGeom>
          <a:noFill/>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600"/>
              <a:buNone/>
              <a:defRPr sz="3500" b="1">
                <a:solidFill>
                  <a:schemeClr val="lt1"/>
                </a:solidFill>
                <a:latin typeface="Francois One" panose="02000503040000020004"/>
                <a:ea typeface="Francois One" panose="02000503040000020004"/>
                <a:cs typeface="Francois One" panose="02000503040000020004"/>
                <a:sym typeface="Francois One" panose="02000503040000020004"/>
              </a:defRPr>
            </a:lvl1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matchingName="Blank">
  <p:cSld name="BLANK">
    <p:bg>
      <p:bgPr>
        <a:solidFill>
          <a:srgbClr val="FFFFFF"/>
        </a:solidFill>
        <a:effectLst/>
      </p:bgPr>
    </p:bg>
    <p:spTree>
      <p:nvGrpSpPr>
        <p:cNvPr id="1" name="Shape 602"/>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603"/>
        <p:cNvGrpSpPr/>
        <p:nvPr/>
      </p:nvGrpSpPr>
      <p:grpSpPr>
        <a:xfrm>
          <a:off x="0" y="0"/>
          <a:ext cx="0" cy="0"/>
          <a:chOff x="0" y="0"/>
          <a:chExt cx="0" cy="0"/>
        </a:xfrm>
      </p:grpSpPr>
      <p:sp>
        <p:nvSpPr>
          <p:cNvPr id="604" name="Google Shape;604;p13"/>
          <p:cNvSpPr txBox="1">
            <a:spLocks noGrp="1"/>
          </p:cNvSpPr>
          <p:nvPr>
            <p:ph type="subTitle" idx="1"/>
          </p:nvPr>
        </p:nvSpPr>
        <p:spPr>
          <a:xfrm>
            <a:off x="1942738" y="1929719"/>
            <a:ext cx="2258700" cy="228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000">
                <a:latin typeface="Catamaran Black"/>
                <a:ea typeface="Catamaran Black"/>
                <a:cs typeface="Catamaran Black"/>
                <a:sym typeface="Catamaran Black"/>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p:txBody>
      </p:sp>
      <p:sp>
        <p:nvSpPr>
          <p:cNvPr id="605" name="Google Shape;605;p13"/>
          <p:cNvSpPr txBox="1">
            <a:spLocks noGrp="1"/>
          </p:cNvSpPr>
          <p:nvPr>
            <p:ph type="subTitle" idx="2"/>
          </p:nvPr>
        </p:nvSpPr>
        <p:spPr>
          <a:xfrm>
            <a:off x="1942739" y="2285729"/>
            <a:ext cx="2255700" cy="398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solidFill>
                  <a:schemeClr val="accent2"/>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p:txBody>
      </p:sp>
      <p:sp>
        <p:nvSpPr>
          <p:cNvPr id="606" name="Google Shape;606;p13"/>
          <p:cNvSpPr txBox="1">
            <a:spLocks noGrp="1"/>
          </p:cNvSpPr>
          <p:nvPr>
            <p:ph type="subTitle" idx="3"/>
          </p:nvPr>
        </p:nvSpPr>
        <p:spPr>
          <a:xfrm>
            <a:off x="1942737" y="3415940"/>
            <a:ext cx="2255700" cy="228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000">
                <a:latin typeface="Catamaran Black"/>
                <a:ea typeface="Catamaran Black"/>
                <a:cs typeface="Catamaran Black"/>
                <a:sym typeface="Catamaran Black"/>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p:txBody>
      </p:sp>
      <p:sp>
        <p:nvSpPr>
          <p:cNvPr id="607" name="Google Shape;607;p13"/>
          <p:cNvSpPr txBox="1">
            <a:spLocks noGrp="1"/>
          </p:cNvSpPr>
          <p:nvPr>
            <p:ph type="subTitle" idx="4"/>
          </p:nvPr>
        </p:nvSpPr>
        <p:spPr>
          <a:xfrm>
            <a:off x="1942739" y="3772866"/>
            <a:ext cx="2255700" cy="402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solidFill>
                  <a:schemeClr val="accent2"/>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p:txBody>
      </p:sp>
      <p:sp>
        <p:nvSpPr>
          <p:cNvPr id="608" name="Google Shape;608;p13"/>
          <p:cNvSpPr txBox="1">
            <a:spLocks noGrp="1"/>
          </p:cNvSpPr>
          <p:nvPr>
            <p:ph type="title" hasCustomPrompt="1"/>
          </p:nvPr>
        </p:nvSpPr>
        <p:spPr>
          <a:xfrm>
            <a:off x="867075" y="1980250"/>
            <a:ext cx="1087500" cy="7314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panose="020B0604020202020204"/>
              <a:buNone/>
              <a:defRPr sz="6000" b="1">
                <a:solidFill>
                  <a:schemeClr val="lt1"/>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r>
              <a:t>xx%</a:t>
            </a:r>
          </a:p>
        </p:txBody>
      </p:sp>
      <p:sp>
        <p:nvSpPr>
          <p:cNvPr id="609" name="Google Shape;609;p13"/>
          <p:cNvSpPr txBox="1">
            <a:spLocks noGrp="1"/>
          </p:cNvSpPr>
          <p:nvPr>
            <p:ph type="title" idx="5" hasCustomPrompt="1"/>
          </p:nvPr>
        </p:nvSpPr>
        <p:spPr>
          <a:xfrm>
            <a:off x="866925" y="3457675"/>
            <a:ext cx="1087500" cy="7314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panose="020B0604020202020204"/>
              <a:buNone/>
              <a:defRPr sz="6000" b="1">
                <a:solidFill>
                  <a:schemeClr val="lt1"/>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r>
              <a:t>xx%</a:t>
            </a:r>
          </a:p>
        </p:txBody>
      </p:sp>
      <p:sp>
        <p:nvSpPr>
          <p:cNvPr id="610" name="Google Shape;610;p13"/>
          <p:cNvSpPr txBox="1">
            <a:spLocks noGrp="1"/>
          </p:cNvSpPr>
          <p:nvPr>
            <p:ph type="title" idx="6"/>
          </p:nvPr>
        </p:nvSpPr>
        <p:spPr>
          <a:xfrm>
            <a:off x="713225" y="548640"/>
            <a:ext cx="7717500" cy="292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800"/>
              <a:buFont typeface="Dosis"/>
              <a:buNone/>
              <a:defRPr b="1"/>
            </a:lvl1pPr>
            <a:lvl2pPr lvl="1" algn="ctr" rtl="0">
              <a:spcBef>
                <a:spcPts val="0"/>
              </a:spcBef>
              <a:spcAft>
                <a:spcPts val="0"/>
              </a:spcAft>
              <a:buClr>
                <a:schemeClr val="dk1"/>
              </a:buClr>
              <a:buSzPts val="2800"/>
              <a:buNone/>
              <a:defRPr sz="2800">
                <a:solidFill>
                  <a:schemeClr val="dk1"/>
                </a:solidFill>
              </a:defRPr>
            </a:lvl2pPr>
            <a:lvl3pPr lvl="2" algn="ctr" rtl="0">
              <a:spcBef>
                <a:spcPts val="0"/>
              </a:spcBef>
              <a:spcAft>
                <a:spcPts val="0"/>
              </a:spcAft>
              <a:buClr>
                <a:schemeClr val="dk1"/>
              </a:buClr>
              <a:buSzPts val="2800"/>
              <a:buNone/>
              <a:defRPr sz="2800">
                <a:solidFill>
                  <a:schemeClr val="dk1"/>
                </a:solidFill>
              </a:defRPr>
            </a:lvl3pPr>
            <a:lvl4pPr lvl="3" algn="ctr" rtl="0">
              <a:spcBef>
                <a:spcPts val="0"/>
              </a:spcBef>
              <a:spcAft>
                <a:spcPts val="0"/>
              </a:spcAft>
              <a:buClr>
                <a:schemeClr val="dk1"/>
              </a:buClr>
              <a:buSzPts val="2800"/>
              <a:buNone/>
              <a:defRPr sz="2800">
                <a:solidFill>
                  <a:schemeClr val="dk1"/>
                </a:solidFill>
              </a:defRPr>
            </a:lvl4pPr>
            <a:lvl5pPr lvl="4" algn="ctr" rtl="0">
              <a:spcBef>
                <a:spcPts val="0"/>
              </a:spcBef>
              <a:spcAft>
                <a:spcPts val="0"/>
              </a:spcAft>
              <a:buClr>
                <a:schemeClr val="dk1"/>
              </a:buClr>
              <a:buSzPts val="2800"/>
              <a:buNone/>
              <a:defRPr sz="2800">
                <a:solidFill>
                  <a:schemeClr val="dk1"/>
                </a:solidFill>
              </a:defRPr>
            </a:lvl5pPr>
            <a:lvl6pPr lvl="5" algn="ctr" rtl="0">
              <a:spcBef>
                <a:spcPts val="0"/>
              </a:spcBef>
              <a:spcAft>
                <a:spcPts val="0"/>
              </a:spcAft>
              <a:buClr>
                <a:schemeClr val="dk1"/>
              </a:buClr>
              <a:buSzPts val="2800"/>
              <a:buNone/>
              <a:defRPr sz="2800">
                <a:solidFill>
                  <a:schemeClr val="dk1"/>
                </a:solidFill>
              </a:defRPr>
            </a:lvl6pPr>
            <a:lvl7pPr lvl="6" algn="ctr" rtl="0">
              <a:spcBef>
                <a:spcPts val="0"/>
              </a:spcBef>
              <a:spcAft>
                <a:spcPts val="0"/>
              </a:spcAft>
              <a:buClr>
                <a:schemeClr val="dk1"/>
              </a:buClr>
              <a:buSzPts val="2800"/>
              <a:buNone/>
              <a:defRPr sz="2800">
                <a:solidFill>
                  <a:schemeClr val="dk1"/>
                </a:solidFill>
              </a:defRPr>
            </a:lvl7pPr>
            <a:lvl8pPr lvl="7" algn="ctr" rtl="0">
              <a:spcBef>
                <a:spcPts val="0"/>
              </a:spcBef>
              <a:spcAft>
                <a:spcPts val="0"/>
              </a:spcAft>
              <a:buClr>
                <a:schemeClr val="dk1"/>
              </a:buClr>
              <a:buSzPts val="2800"/>
              <a:buNone/>
              <a:defRPr sz="2800">
                <a:solidFill>
                  <a:schemeClr val="dk1"/>
                </a:solidFill>
              </a:defRPr>
            </a:lvl8pPr>
            <a:lvl9pPr lvl="8" algn="ctr" rtl="0">
              <a:spcBef>
                <a:spcPts val="0"/>
              </a:spcBef>
              <a:spcAft>
                <a:spcPts val="0"/>
              </a:spcAft>
              <a:buClr>
                <a:schemeClr val="dk1"/>
              </a:buClr>
              <a:buSzPts val="2800"/>
              <a:buNone/>
              <a:defRPr sz="2800">
                <a:solidFill>
                  <a:schemeClr val="dk1"/>
                </a:solidFill>
              </a:defRPr>
            </a:lvl9pPr>
          </a:lstStyle>
          <a:p/>
        </p:txBody>
      </p:sp>
      <p:sp>
        <p:nvSpPr>
          <p:cNvPr id="611" name="Google Shape;611;p13"/>
          <p:cNvSpPr txBox="1">
            <a:spLocks noGrp="1"/>
          </p:cNvSpPr>
          <p:nvPr>
            <p:ph type="subTitle" idx="7"/>
          </p:nvPr>
        </p:nvSpPr>
        <p:spPr>
          <a:xfrm>
            <a:off x="5975190" y="1929719"/>
            <a:ext cx="2258700" cy="228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000">
                <a:latin typeface="Catamaran Black"/>
                <a:ea typeface="Catamaran Black"/>
                <a:cs typeface="Catamaran Black"/>
                <a:sym typeface="Catamaran Black"/>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p:txBody>
      </p:sp>
      <p:sp>
        <p:nvSpPr>
          <p:cNvPr id="612" name="Google Shape;612;p13"/>
          <p:cNvSpPr txBox="1">
            <a:spLocks noGrp="1"/>
          </p:cNvSpPr>
          <p:nvPr>
            <p:ph type="subTitle" idx="8"/>
          </p:nvPr>
        </p:nvSpPr>
        <p:spPr>
          <a:xfrm>
            <a:off x="5975190" y="2285729"/>
            <a:ext cx="2255700" cy="398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solidFill>
                  <a:schemeClr val="accent2"/>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p:txBody>
      </p:sp>
      <p:sp>
        <p:nvSpPr>
          <p:cNvPr id="613" name="Google Shape;613;p13"/>
          <p:cNvSpPr txBox="1">
            <a:spLocks noGrp="1"/>
          </p:cNvSpPr>
          <p:nvPr>
            <p:ph type="subTitle" idx="9"/>
          </p:nvPr>
        </p:nvSpPr>
        <p:spPr>
          <a:xfrm>
            <a:off x="5975190" y="3415940"/>
            <a:ext cx="2258700" cy="228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000">
                <a:latin typeface="Catamaran Black"/>
                <a:ea typeface="Catamaran Black"/>
                <a:cs typeface="Catamaran Black"/>
                <a:sym typeface="Catamaran Black"/>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p:txBody>
      </p:sp>
      <p:sp>
        <p:nvSpPr>
          <p:cNvPr id="614" name="Google Shape;614;p13"/>
          <p:cNvSpPr txBox="1">
            <a:spLocks noGrp="1"/>
          </p:cNvSpPr>
          <p:nvPr>
            <p:ph type="subTitle" idx="13"/>
          </p:nvPr>
        </p:nvSpPr>
        <p:spPr>
          <a:xfrm>
            <a:off x="5975190" y="3772866"/>
            <a:ext cx="2255700" cy="402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solidFill>
                  <a:schemeClr val="accent2"/>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p:txBody>
      </p:sp>
      <p:sp>
        <p:nvSpPr>
          <p:cNvPr id="615" name="Google Shape;615;p13"/>
          <p:cNvSpPr txBox="1">
            <a:spLocks noGrp="1"/>
          </p:cNvSpPr>
          <p:nvPr>
            <p:ph type="title" idx="14" hasCustomPrompt="1"/>
          </p:nvPr>
        </p:nvSpPr>
        <p:spPr>
          <a:xfrm>
            <a:off x="4711726" y="1980250"/>
            <a:ext cx="1087500" cy="7314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panose="020B0604020202020204"/>
              <a:buNone/>
              <a:defRPr sz="6000" b="1">
                <a:solidFill>
                  <a:schemeClr val="lt1"/>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r>
              <a:t>xx%</a:t>
            </a:r>
          </a:p>
        </p:txBody>
      </p:sp>
      <p:sp>
        <p:nvSpPr>
          <p:cNvPr id="616" name="Google Shape;616;p13"/>
          <p:cNvSpPr txBox="1">
            <a:spLocks noGrp="1"/>
          </p:cNvSpPr>
          <p:nvPr>
            <p:ph type="title" idx="15" hasCustomPrompt="1"/>
          </p:nvPr>
        </p:nvSpPr>
        <p:spPr>
          <a:xfrm>
            <a:off x="4712626" y="3457675"/>
            <a:ext cx="1087500" cy="7314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panose="020B0604020202020204"/>
              <a:buNone/>
              <a:defRPr sz="6000" b="1">
                <a:solidFill>
                  <a:schemeClr val="lt1"/>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r>
              <a:t>xx%</a:t>
            </a:r>
          </a:p>
        </p:txBody>
      </p:sp>
      <p:grpSp>
        <p:nvGrpSpPr>
          <p:cNvPr id="617" name="Google Shape;617;p13"/>
          <p:cNvGrpSpPr/>
          <p:nvPr/>
        </p:nvGrpSpPr>
        <p:grpSpPr>
          <a:xfrm rot="-1897328">
            <a:off x="8430672" y="472299"/>
            <a:ext cx="1697026" cy="1035295"/>
            <a:chOff x="1894025" y="3393550"/>
            <a:chExt cx="1697075" cy="1035325"/>
          </a:xfrm>
        </p:grpSpPr>
        <p:sp>
          <p:nvSpPr>
            <p:cNvPr id="618" name="Google Shape;618;p13"/>
            <p:cNvSpPr/>
            <p:nvPr/>
          </p:nvSpPr>
          <p:spPr>
            <a:xfrm>
              <a:off x="1894025" y="3393550"/>
              <a:ext cx="1697075" cy="1035325"/>
            </a:xfrm>
            <a:custGeom>
              <a:avLst/>
              <a:gdLst/>
              <a:ahLst/>
              <a:cxnLst/>
              <a:rect l="l" t="t" r="r" b="b"/>
              <a:pathLst>
                <a:path w="67883" h="41413" extrusionOk="0">
                  <a:moveTo>
                    <a:pt x="34981" y="1"/>
                  </a:moveTo>
                  <a:cubicBezTo>
                    <a:pt x="33264" y="1"/>
                    <a:pt x="31592" y="379"/>
                    <a:pt x="29655" y="1074"/>
                  </a:cubicBezTo>
                  <a:cubicBezTo>
                    <a:pt x="25952" y="2375"/>
                    <a:pt x="22617" y="4510"/>
                    <a:pt x="19381" y="6678"/>
                  </a:cubicBezTo>
                  <a:cubicBezTo>
                    <a:pt x="14344" y="10114"/>
                    <a:pt x="9074" y="13216"/>
                    <a:pt x="4203" y="16919"/>
                  </a:cubicBezTo>
                  <a:cubicBezTo>
                    <a:pt x="3136" y="17719"/>
                    <a:pt x="2102" y="18553"/>
                    <a:pt x="1335" y="19654"/>
                  </a:cubicBezTo>
                  <a:cubicBezTo>
                    <a:pt x="0" y="21656"/>
                    <a:pt x="401" y="25325"/>
                    <a:pt x="2669" y="26593"/>
                  </a:cubicBezTo>
                  <a:cubicBezTo>
                    <a:pt x="3436" y="27026"/>
                    <a:pt x="4337" y="27126"/>
                    <a:pt x="5171" y="27293"/>
                  </a:cubicBezTo>
                  <a:cubicBezTo>
                    <a:pt x="6905" y="27693"/>
                    <a:pt x="8507" y="28461"/>
                    <a:pt x="10108" y="29194"/>
                  </a:cubicBezTo>
                  <a:cubicBezTo>
                    <a:pt x="17179" y="32530"/>
                    <a:pt x="24218" y="35832"/>
                    <a:pt x="31289" y="39168"/>
                  </a:cubicBezTo>
                  <a:cubicBezTo>
                    <a:pt x="33295" y="40123"/>
                    <a:pt x="35422" y="41412"/>
                    <a:pt x="37699" y="41412"/>
                  </a:cubicBezTo>
                  <a:cubicBezTo>
                    <a:pt x="37808" y="41412"/>
                    <a:pt x="37918" y="41409"/>
                    <a:pt x="38028" y="41403"/>
                  </a:cubicBezTo>
                  <a:cubicBezTo>
                    <a:pt x="40863" y="41236"/>
                    <a:pt x="43298" y="39468"/>
                    <a:pt x="45299" y="37467"/>
                  </a:cubicBezTo>
                  <a:cubicBezTo>
                    <a:pt x="47101" y="35666"/>
                    <a:pt x="48669" y="33564"/>
                    <a:pt x="50770" y="32096"/>
                  </a:cubicBezTo>
                  <a:cubicBezTo>
                    <a:pt x="52972" y="30495"/>
                    <a:pt x="55473" y="29328"/>
                    <a:pt x="57608" y="27593"/>
                  </a:cubicBezTo>
                  <a:cubicBezTo>
                    <a:pt x="58976" y="26492"/>
                    <a:pt x="60243" y="25225"/>
                    <a:pt x="61711" y="24258"/>
                  </a:cubicBezTo>
                  <a:cubicBezTo>
                    <a:pt x="62979" y="23424"/>
                    <a:pt x="64380" y="22790"/>
                    <a:pt x="65547" y="21789"/>
                  </a:cubicBezTo>
                  <a:cubicBezTo>
                    <a:pt x="67482" y="20121"/>
                    <a:pt x="67882" y="16986"/>
                    <a:pt x="67515" y="14551"/>
                  </a:cubicBezTo>
                  <a:cubicBezTo>
                    <a:pt x="67449" y="14117"/>
                    <a:pt x="67215" y="13683"/>
                    <a:pt x="66848" y="13316"/>
                  </a:cubicBezTo>
                  <a:cubicBezTo>
                    <a:pt x="65514" y="11882"/>
                    <a:pt x="62612" y="10881"/>
                    <a:pt x="61311" y="10181"/>
                  </a:cubicBezTo>
                  <a:cubicBezTo>
                    <a:pt x="58642" y="8746"/>
                    <a:pt x="55907" y="7412"/>
                    <a:pt x="53172" y="6145"/>
                  </a:cubicBezTo>
                  <a:cubicBezTo>
                    <a:pt x="48635" y="4076"/>
                    <a:pt x="43965" y="2208"/>
                    <a:pt x="39195" y="707"/>
                  </a:cubicBezTo>
                  <a:cubicBezTo>
                    <a:pt x="37667" y="227"/>
                    <a:pt x="36310" y="1"/>
                    <a:pt x="3498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9" name="Google Shape;619;p13"/>
            <p:cNvSpPr/>
            <p:nvPr/>
          </p:nvSpPr>
          <p:spPr>
            <a:xfrm>
              <a:off x="1894025" y="3729775"/>
              <a:ext cx="1697075" cy="699100"/>
            </a:xfrm>
            <a:custGeom>
              <a:avLst/>
              <a:gdLst/>
              <a:ahLst/>
              <a:cxnLst/>
              <a:rect l="l" t="t" r="r" b="b"/>
              <a:pathLst>
                <a:path w="67883" h="27964" extrusionOk="0">
                  <a:moveTo>
                    <a:pt x="66948" y="1"/>
                  </a:moveTo>
                  <a:cubicBezTo>
                    <a:pt x="66781" y="534"/>
                    <a:pt x="66515" y="1035"/>
                    <a:pt x="66214" y="1502"/>
                  </a:cubicBezTo>
                  <a:cubicBezTo>
                    <a:pt x="65547" y="2636"/>
                    <a:pt x="64847" y="3737"/>
                    <a:pt x="63946" y="4704"/>
                  </a:cubicBezTo>
                  <a:cubicBezTo>
                    <a:pt x="62979" y="5705"/>
                    <a:pt x="61811" y="6505"/>
                    <a:pt x="60644" y="7273"/>
                  </a:cubicBezTo>
                  <a:cubicBezTo>
                    <a:pt x="56874" y="9875"/>
                    <a:pt x="53105" y="12443"/>
                    <a:pt x="49369" y="15012"/>
                  </a:cubicBezTo>
                  <a:cubicBezTo>
                    <a:pt x="48268" y="15745"/>
                    <a:pt x="47167" y="16513"/>
                    <a:pt x="46233" y="17413"/>
                  </a:cubicBezTo>
                  <a:cubicBezTo>
                    <a:pt x="44999" y="18647"/>
                    <a:pt x="44032" y="20182"/>
                    <a:pt x="42564" y="21116"/>
                  </a:cubicBezTo>
                  <a:cubicBezTo>
                    <a:pt x="41326" y="21912"/>
                    <a:pt x="39911" y="22206"/>
                    <a:pt x="38442" y="22206"/>
                  </a:cubicBezTo>
                  <a:cubicBezTo>
                    <a:pt x="36587" y="22206"/>
                    <a:pt x="34644" y="21737"/>
                    <a:pt x="32857" y="21216"/>
                  </a:cubicBezTo>
                  <a:cubicBezTo>
                    <a:pt x="31023" y="20682"/>
                    <a:pt x="28921" y="20282"/>
                    <a:pt x="27153" y="19515"/>
                  </a:cubicBezTo>
                  <a:cubicBezTo>
                    <a:pt x="25419" y="18714"/>
                    <a:pt x="23884" y="17580"/>
                    <a:pt x="22050" y="16846"/>
                  </a:cubicBezTo>
                  <a:lnTo>
                    <a:pt x="12042" y="12943"/>
                  </a:lnTo>
                  <a:cubicBezTo>
                    <a:pt x="11375" y="12677"/>
                    <a:pt x="10675" y="12410"/>
                    <a:pt x="9974" y="12143"/>
                  </a:cubicBezTo>
                  <a:cubicBezTo>
                    <a:pt x="7939" y="11342"/>
                    <a:pt x="5738" y="10442"/>
                    <a:pt x="4537" y="8607"/>
                  </a:cubicBezTo>
                  <a:cubicBezTo>
                    <a:pt x="4103" y="7940"/>
                    <a:pt x="3803" y="7206"/>
                    <a:pt x="3336" y="6572"/>
                  </a:cubicBezTo>
                  <a:cubicBezTo>
                    <a:pt x="3003" y="6072"/>
                    <a:pt x="2536" y="5605"/>
                    <a:pt x="1969" y="5405"/>
                  </a:cubicBezTo>
                  <a:cubicBezTo>
                    <a:pt x="1735" y="5671"/>
                    <a:pt x="1535" y="5905"/>
                    <a:pt x="1368" y="6172"/>
                  </a:cubicBezTo>
                  <a:cubicBezTo>
                    <a:pt x="0" y="8173"/>
                    <a:pt x="401" y="11876"/>
                    <a:pt x="2669" y="13144"/>
                  </a:cubicBezTo>
                  <a:cubicBezTo>
                    <a:pt x="3436" y="13577"/>
                    <a:pt x="4337" y="13677"/>
                    <a:pt x="5171" y="13844"/>
                  </a:cubicBezTo>
                  <a:cubicBezTo>
                    <a:pt x="6905" y="14244"/>
                    <a:pt x="8540" y="14978"/>
                    <a:pt x="10141" y="15745"/>
                  </a:cubicBezTo>
                  <a:cubicBezTo>
                    <a:pt x="17179" y="19048"/>
                    <a:pt x="24251" y="22383"/>
                    <a:pt x="31289" y="25719"/>
                  </a:cubicBezTo>
                  <a:cubicBezTo>
                    <a:pt x="33327" y="26674"/>
                    <a:pt x="35425" y="27963"/>
                    <a:pt x="37728" y="27963"/>
                  </a:cubicBezTo>
                  <a:cubicBezTo>
                    <a:pt x="37839" y="27963"/>
                    <a:pt x="37950" y="27960"/>
                    <a:pt x="38061" y="27954"/>
                  </a:cubicBezTo>
                  <a:cubicBezTo>
                    <a:pt x="40863" y="27787"/>
                    <a:pt x="43298" y="25986"/>
                    <a:pt x="45299" y="24018"/>
                  </a:cubicBezTo>
                  <a:cubicBezTo>
                    <a:pt x="47101" y="22217"/>
                    <a:pt x="48669" y="20115"/>
                    <a:pt x="50770" y="18614"/>
                  </a:cubicBezTo>
                  <a:cubicBezTo>
                    <a:pt x="53005" y="17046"/>
                    <a:pt x="55473" y="15879"/>
                    <a:pt x="57608" y="14144"/>
                  </a:cubicBezTo>
                  <a:cubicBezTo>
                    <a:pt x="58976" y="13043"/>
                    <a:pt x="60243" y="11776"/>
                    <a:pt x="61711" y="10809"/>
                  </a:cubicBezTo>
                  <a:cubicBezTo>
                    <a:pt x="62979" y="9975"/>
                    <a:pt x="64380" y="9341"/>
                    <a:pt x="65547" y="8340"/>
                  </a:cubicBezTo>
                  <a:cubicBezTo>
                    <a:pt x="67482" y="6672"/>
                    <a:pt x="67882" y="3537"/>
                    <a:pt x="67515" y="1102"/>
                  </a:cubicBezTo>
                  <a:cubicBezTo>
                    <a:pt x="67449" y="701"/>
                    <a:pt x="67248" y="334"/>
                    <a:pt x="6694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0" name="Google Shape;620;p13"/>
            <p:cNvSpPr/>
            <p:nvPr/>
          </p:nvSpPr>
          <p:spPr>
            <a:xfrm>
              <a:off x="3018150" y="3834850"/>
              <a:ext cx="564600" cy="498725"/>
            </a:xfrm>
            <a:custGeom>
              <a:avLst/>
              <a:gdLst/>
              <a:ahLst/>
              <a:cxnLst/>
              <a:rect l="l" t="t" r="r" b="b"/>
              <a:pathLst>
                <a:path w="22584" h="19949" extrusionOk="0">
                  <a:moveTo>
                    <a:pt x="22584" y="1"/>
                  </a:moveTo>
                  <a:cubicBezTo>
                    <a:pt x="19982" y="1935"/>
                    <a:pt x="17547" y="4104"/>
                    <a:pt x="15412" y="6539"/>
                  </a:cubicBezTo>
                  <a:cubicBezTo>
                    <a:pt x="15070" y="6907"/>
                    <a:pt x="14623" y="7297"/>
                    <a:pt x="14188" y="7297"/>
                  </a:cubicBezTo>
                  <a:cubicBezTo>
                    <a:pt x="14072" y="7297"/>
                    <a:pt x="13957" y="7269"/>
                    <a:pt x="13844" y="7206"/>
                  </a:cubicBezTo>
                  <a:cubicBezTo>
                    <a:pt x="13410" y="6939"/>
                    <a:pt x="13377" y="6339"/>
                    <a:pt x="13144" y="5938"/>
                  </a:cubicBezTo>
                  <a:cubicBezTo>
                    <a:pt x="12943" y="5638"/>
                    <a:pt x="12643" y="5471"/>
                    <a:pt x="12310" y="5405"/>
                  </a:cubicBezTo>
                  <a:cubicBezTo>
                    <a:pt x="11943" y="5672"/>
                    <a:pt x="11576" y="5905"/>
                    <a:pt x="11209" y="6172"/>
                  </a:cubicBezTo>
                  <a:cubicBezTo>
                    <a:pt x="11109" y="7273"/>
                    <a:pt x="11509" y="8474"/>
                    <a:pt x="11109" y="9541"/>
                  </a:cubicBezTo>
                  <a:cubicBezTo>
                    <a:pt x="10709" y="10542"/>
                    <a:pt x="9708" y="11142"/>
                    <a:pt x="8807" y="11642"/>
                  </a:cubicBezTo>
                  <a:cubicBezTo>
                    <a:pt x="7540" y="12376"/>
                    <a:pt x="6239" y="13110"/>
                    <a:pt x="4971" y="13811"/>
                  </a:cubicBezTo>
                  <a:cubicBezTo>
                    <a:pt x="4537" y="14059"/>
                    <a:pt x="4000" y="14294"/>
                    <a:pt x="3528" y="14294"/>
                  </a:cubicBezTo>
                  <a:cubicBezTo>
                    <a:pt x="3238" y="14294"/>
                    <a:pt x="2972" y="14206"/>
                    <a:pt x="2770" y="13977"/>
                  </a:cubicBezTo>
                  <a:cubicBezTo>
                    <a:pt x="2369" y="13510"/>
                    <a:pt x="2503" y="12843"/>
                    <a:pt x="2469" y="12210"/>
                  </a:cubicBezTo>
                  <a:lnTo>
                    <a:pt x="2469" y="12210"/>
                  </a:lnTo>
                  <a:cubicBezTo>
                    <a:pt x="2036" y="12543"/>
                    <a:pt x="1635" y="12877"/>
                    <a:pt x="1268" y="13244"/>
                  </a:cubicBezTo>
                  <a:cubicBezTo>
                    <a:pt x="835" y="13677"/>
                    <a:pt x="401" y="14178"/>
                    <a:pt x="1" y="14645"/>
                  </a:cubicBezTo>
                  <a:cubicBezTo>
                    <a:pt x="168" y="15512"/>
                    <a:pt x="301" y="16379"/>
                    <a:pt x="368" y="17280"/>
                  </a:cubicBezTo>
                  <a:cubicBezTo>
                    <a:pt x="435" y="18180"/>
                    <a:pt x="334" y="19081"/>
                    <a:pt x="234" y="19948"/>
                  </a:cubicBezTo>
                  <a:cubicBezTo>
                    <a:pt x="268" y="19915"/>
                    <a:pt x="301" y="19848"/>
                    <a:pt x="334" y="19815"/>
                  </a:cubicBezTo>
                  <a:cubicBezTo>
                    <a:pt x="2136" y="18014"/>
                    <a:pt x="3704" y="15912"/>
                    <a:pt x="5805" y="14444"/>
                  </a:cubicBezTo>
                  <a:cubicBezTo>
                    <a:pt x="8040" y="12843"/>
                    <a:pt x="10508" y="11676"/>
                    <a:pt x="12643" y="9975"/>
                  </a:cubicBezTo>
                  <a:cubicBezTo>
                    <a:pt x="14011" y="8840"/>
                    <a:pt x="15278" y="7606"/>
                    <a:pt x="16746" y="6606"/>
                  </a:cubicBezTo>
                  <a:cubicBezTo>
                    <a:pt x="18014" y="5772"/>
                    <a:pt x="19415" y="5138"/>
                    <a:pt x="20582" y="4137"/>
                  </a:cubicBezTo>
                  <a:cubicBezTo>
                    <a:pt x="20716" y="4037"/>
                    <a:pt x="20849" y="3904"/>
                    <a:pt x="20949" y="3770"/>
                  </a:cubicBezTo>
                  <a:cubicBezTo>
                    <a:pt x="20983" y="3737"/>
                    <a:pt x="21016" y="3670"/>
                    <a:pt x="21049" y="3637"/>
                  </a:cubicBezTo>
                  <a:cubicBezTo>
                    <a:pt x="21149" y="3537"/>
                    <a:pt x="21216" y="3437"/>
                    <a:pt x="21283" y="3337"/>
                  </a:cubicBezTo>
                  <a:cubicBezTo>
                    <a:pt x="21349" y="3303"/>
                    <a:pt x="21383" y="3270"/>
                    <a:pt x="21416" y="3203"/>
                  </a:cubicBezTo>
                  <a:cubicBezTo>
                    <a:pt x="21483" y="3103"/>
                    <a:pt x="21550" y="3003"/>
                    <a:pt x="21616" y="2903"/>
                  </a:cubicBezTo>
                  <a:cubicBezTo>
                    <a:pt x="21650" y="2836"/>
                    <a:pt x="21650" y="2803"/>
                    <a:pt x="21683" y="2736"/>
                  </a:cubicBezTo>
                  <a:cubicBezTo>
                    <a:pt x="21750" y="2603"/>
                    <a:pt x="21850" y="2469"/>
                    <a:pt x="21883" y="2336"/>
                  </a:cubicBezTo>
                  <a:cubicBezTo>
                    <a:pt x="21917" y="2336"/>
                    <a:pt x="21917" y="2302"/>
                    <a:pt x="21917" y="2269"/>
                  </a:cubicBezTo>
                  <a:cubicBezTo>
                    <a:pt x="22083" y="1935"/>
                    <a:pt x="22217" y="1569"/>
                    <a:pt x="22317" y="1168"/>
                  </a:cubicBezTo>
                  <a:cubicBezTo>
                    <a:pt x="22384" y="1001"/>
                    <a:pt x="22417" y="801"/>
                    <a:pt x="22450" y="601"/>
                  </a:cubicBezTo>
                  <a:cubicBezTo>
                    <a:pt x="22450" y="601"/>
                    <a:pt x="22450" y="601"/>
                    <a:pt x="22484" y="568"/>
                  </a:cubicBezTo>
                  <a:cubicBezTo>
                    <a:pt x="22517" y="368"/>
                    <a:pt x="22550" y="201"/>
                    <a:pt x="22584"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1" name="Google Shape;621;p13"/>
            <p:cNvSpPr/>
            <p:nvPr/>
          </p:nvSpPr>
          <p:spPr>
            <a:xfrm>
              <a:off x="1911525" y="3844025"/>
              <a:ext cx="833125" cy="511725"/>
            </a:xfrm>
            <a:custGeom>
              <a:avLst/>
              <a:gdLst/>
              <a:ahLst/>
              <a:cxnLst/>
              <a:rect l="l" t="t" r="r" b="b"/>
              <a:pathLst>
                <a:path w="33325" h="20469" extrusionOk="0">
                  <a:moveTo>
                    <a:pt x="2136" y="1"/>
                  </a:moveTo>
                  <a:cubicBezTo>
                    <a:pt x="1569" y="501"/>
                    <a:pt x="1068" y="1001"/>
                    <a:pt x="635" y="1635"/>
                  </a:cubicBezTo>
                  <a:cubicBezTo>
                    <a:pt x="335" y="2102"/>
                    <a:pt x="101" y="2669"/>
                    <a:pt x="1" y="3303"/>
                  </a:cubicBezTo>
                  <a:cubicBezTo>
                    <a:pt x="2336" y="4771"/>
                    <a:pt x="4204" y="6739"/>
                    <a:pt x="6839" y="7940"/>
                  </a:cubicBezTo>
                  <a:cubicBezTo>
                    <a:pt x="9641" y="9207"/>
                    <a:pt x="12610" y="10075"/>
                    <a:pt x="15412" y="11409"/>
                  </a:cubicBezTo>
                  <a:cubicBezTo>
                    <a:pt x="18414" y="12810"/>
                    <a:pt x="21183" y="14678"/>
                    <a:pt x="24252" y="15912"/>
                  </a:cubicBezTo>
                  <a:cubicBezTo>
                    <a:pt x="26153" y="16646"/>
                    <a:pt x="28321" y="17313"/>
                    <a:pt x="29188" y="19148"/>
                  </a:cubicBezTo>
                  <a:cubicBezTo>
                    <a:pt x="29389" y="19548"/>
                    <a:pt x="29522" y="20048"/>
                    <a:pt x="29922" y="20315"/>
                  </a:cubicBezTo>
                  <a:cubicBezTo>
                    <a:pt x="30074" y="20421"/>
                    <a:pt x="30243" y="20469"/>
                    <a:pt x="30421" y="20469"/>
                  </a:cubicBezTo>
                  <a:cubicBezTo>
                    <a:pt x="31029" y="20469"/>
                    <a:pt x="31749" y="19918"/>
                    <a:pt x="32291" y="19248"/>
                  </a:cubicBezTo>
                  <a:cubicBezTo>
                    <a:pt x="32924" y="18447"/>
                    <a:pt x="33325" y="17513"/>
                    <a:pt x="33058" y="17013"/>
                  </a:cubicBezTo>
                  <a:cubicBezTo>
                    <a:pt x="32958" y="16779"/>
                    <a:pt x="32791" y="16613"/>
                    <a:pt x="32591" y="16446"/>
                  </a:cubicBezTo>
                  <a:cubicBezTo>
                    <a:pt x="29922" y="14178"/>
                    <a:pt x="26420" y="13277"/>
                    <a:pt x="23151" y="12043"/>
                  </a:cubicBezTo>
                  <a:cubicBezTo>
                    <a:pt x="20149" y="10909"/>
                    <a:pt x="17247" y="9474"/>
                    <a:pt x="14378" y="8073"/>
                  </a:cubicBezTo>
                  <a:cubicBezTo>
                    <a:pt x="12944" y="7373"/>
                    <a:pt x="11476" y="6639"/>
                    <a:pt x="10041" y="5972"/>
                  </a:cubicBezTo>
                  <a:cubicBezTo>
                    <a:pt x="8874" y="5471"/>
                    <a:pt x="7440" y="5138"/>
                    <a:pt x="6439" y="4404"/>
                  </a:cubicBezTo>
                  <a:cubicBezTo>
                    <a:pt x="4938" y="3303"/>
                    <a:pt x="4004" y="1535"/>
                    <a:pt x="2569" y="334"/>
                  </a:cubicBezTo>
                  <a:cubicBezTo>
                    <a:pt x="2436" y="201"/>
                    <a:pt x="2303" y="101"/>
                    <a:pt x="2136"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2" name="Google Shape;622;p13"/>
            <p:cNvSpPr/>
            <p:nvPr/>
          </p:nvSpPr>
          <p:spPr>
            <a:xfrm>
              <a:off x="1912375" y="3393550"/>
              <a:ext cx="1669550" cy="526400"/>
            </a:xfrm>
            <a:custGeom>
              <a:avLst/>
              <a:gdLst/>
              <a:ahLst/>
              <a:cxnLst/>
              <a:rect l="l" t="t" r="r" b="b"/>
              <a:pathLst>
                <a:path w="66782" h="21056" extrusionOk="0">
                  <a:moveTo>
                    <a:pt x="34247" y="1"/>
                  </a:moveTo>
                  <a:cubicBezTo>
                    <a:pt x="32530" y="1"/>
                    <a:pt x="30858" y="379"/>
                    <a:pt x="28921" y="1074"/>
                  </a:cubicBezTo>
                  <a:cubicBezTo>
                    <a:pt x="25218" y="2375"/>
                    <a:pt x="21883" y="4510"/>
                    <a:pt x="18647" y="6678"/>
                  </a:cubicBezTo>
                  <a:cubicBezTo>
                    <a:pt x="13610" y="10114"/>
                    <a:pt x="8340" y="13216"/>
                    <a:pt x="3469" y="16919"/>
                  </a:cubicBezTo>
                  <a:cubicBezTo>
                    <a:pt x="2402" y="17719"/>
                    <a:pt x="1368" y="18553"/>
                    <a:pt x="601" y="19654"/>
                  </a:cubicBezTo>
                  <a:cubicBezTo>
                    <a:pt x="334" y="20054"/>
                    <a:pt x="134" y="20522"/>
                    <a:pt x="0" y="21055"/>
                  </a:cubicBezTo>
                  <a:cubicBezTo>
                    <a:pt x="1301" y="19854"/>
                    <a:pt x="2669" y="18720"/>
                    <a:pt x="4103" y="17653"/>
                  </a:cubicBezTo>
                  <a:cubicBezTo>
                    <a:pt x="7839" y="14917"/>
                    <a:pt x="11909" y="12649"/>
                    <a:pt x="16045" y="10581"/>
                  </a:cubicBezTo>
                  <a:cubicBezTo>
                    <a:pt x="18413" y="9414"/>
                    <a:pt x="20782" y="8313"/>
                    <a:pt x="23184" y="7212"/>
                  </a:cubicBezTo>
                  <a:cubicBezTo>
                    <a:pt x="24470" y="6592"/>
                    <a:pt x="25931" y="5987"/>
                    <a:pt x="27315" y="5987"/>
                  </a:cubicBezTo>
                  <a:cubicBezTo>
                    <a:pt x="27941" y="5987"/>
                    <a:pt x="28550" y="6110"/>
                    <a:pt x="29121" y="6411"/>
                  </a:cubicBezTo>
                  <a:cubicBezTo>
                    <a:pt x="30022" y="6845"/>
                    <a:pt x="30689" y="7679"/>
                    <a:pt x="31523" y="8213"/>
                  </a:cubicBezTo>
                  <a:cubicBezTo>
                    <a:pt x="32154" y="8589"/>
                    <a:pt x="32882" y="8770"/>
                    <a:pt x="33611" y="8770"/>
                  </a:cubicBezTo>
                  <a:cubicBezTo>
                    <a:pt x="34695" y="8770"/>
                    <a:pt x="35782" y="8370"/>
                    <a:pt x="36560" y="7612"/>
                  </a:cubicBezTo>
                  <a:cubicBezTo>
                    <a:pt x="37060" y="7112"/>
                    <a:pt x="37427" y="6445"/>
                    <a:pt x="38061" y="6078"/>
                  </a:cubicBezTo>
                  <a:cubicBezTo>
                    <a:pt x="38595" y="5711"/>
                    <a:pt x="39295" y="5644"/>
                    <a:pt x="39962" y="5611"/>
                  </a:cubicBezTo>
                  <a:cubicBezTo>
                    <a:pt x="40346" y="5588"/>
                    <a:pt x="40729" y="5577"/>
                    <a:pt x="41109" y="5577"/>
                  </a:cubicBezTo>
                  <a:cubicBezTo>
                    <a:pt x="50134" y="5577"/>
                    <a:pt x="58043" y="11830"/>
                    <a:pt x="66781" y="14551"/>
                  </a:cubicBezTo>
                  <a:cubicBezTo>
                    <a:pt x="66715" y="14117"/>
                    <a:pt x="66448" y="13683"/>
                    <a:pt x="66114" y="13316"/>
                  </a:cubicBezTo>
                  <a:cubicBezTo>
                    <a:pt x="64780" y="11882"/>
                    <a:pt x="61878" y="10881"/>
                    <a:pt x="60577" y="10181"/>
                  </a:cubicBezTo>
                  <a:cubicBezTo>
                    <a:pt x="57908" y="8746"/>
                    <a:pt x="55173" y="7412"/>
                    <a:pt x="52438" y="6145"/>
                  </a:cubicBezTo>
                  <a:cubicBezTo>
                    <a:pt x="47901" y="4076"/>
                    <a:pt x="43231" y="2208"/>
                    <a:pt x="38461" y="707"/>
                  </a:cubicBezTo>
                  <a:cubicBezTo>
                    <a:pt x="36933" y="227"/>
                    <a:pt x="35576" y="1"/>
                    <a:pt x="3424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23" name="Google Shape;623;p13"/>
          <p:cNvGrpSpPr/>
          <p:nvPr/>
        </p:nvGrpSpPr>
        <p:grpSpPr>
          <a:xfrm rot="-9037224">
            <a:off x="-179394" y="4521369"/>
            <a:ext cx="1600346" cy="939562"/>
            <a:chOff x="1939900" y="2001425"/>
            <a:chExt cx="1600325" cy="939550"/>
          </a:xfrm>
        </p:grpSpPr>
        <p:sp>
          <p:nvSpPr>
            <p:cNvPr id="624" name="Google Shape;624;p13"/>
            <p:cNvSpPr/>
            <p:nvPr/>
          </p:nvSpPr>
          <p:spPr>
            <a:xfrm>
              <a:off x="1939900" y="2001425"/>
              <a:ext cx="1600325" cy="939550"/>
            </a:xfrm>
            <a:custGeom>
              <a:avLst/>
              <a:gdLst/>
              <a:ahLst/>
              <a:cxnLst/>
              <a:rect l="l" t="t" r="r" b="b"/>
              <a:pathLst>
                <a:path w="64013" h="37582" extrusionOk="0">
                  <a:moveTo>
                    <a:pt x="53040" y="0"/>
                  </a:moveTo>
                  <a:cubicBezTo>
                    <a:pt x="52834" y="0"/>
                    <a:pt x="52630" y="14"/>
                    <a:pt x="52438" y="35"/>
                  </a:cubicBezTo>
                  <a:cubicBezTo>
                    <a:pt x="48401" y="536"/>
                    <a:pt x="44565" y="2037"/>
                    <a:pt x="40629" y="3071"/>
                  </a:cubicBezTo>
                  <a:cubicBezTo>
                    <a:pt x="36860" y="4071"/>
                    <a:pt x="33457" y="3805"/>
                    <a:pt x="29655" y="4005"/>
                  </a:cubicBezTo>
                  <a:cubicBezTo>
                    <a:pt x="27420" y="4138"/>
                    <a:pt x="25151" y="4739"/>
                    <a:pt x="22950" y="4772"/>
                  </a:cubicBezTo>
                  <a:cubicBezTo>
                    <a:pt x="22928" y="4772"/>
                    <a:pt x="22907" y="4773"/>
                    <a:pt x="22886" y="4773"/>
                  </a:cubicBezTo>
                  <a:cubicBezTo>
                    <a:pt x="21755" y="4773"/>
                    <a:pt x="20472" y="4112"/>
                    <a:pt x="19293" y="4112"/>
                  </a:cubicBezTo>
                  <a:cubicBezTo>
                    <a:pt x="18956" y="4112"/>
                    <a:pt x="18627" y="4166"/>
                    <a:pt x="18313" y="4305"/>
                  </a:cubicBezTo>
                  <a:cubicBezTo>
                    <a:pt x="17379" y="4739"/>
                    <a:pt x="17012" y="5839"/>
                    <a:pt x="16445" y="6707"/>
                  </a:cubicBezTo>
                  <a:cubicBezTo>
                    <a:pt x="15711" y="7741"/>
                    <a:pt x="14577" y="8475"/>
                    <a:pt x="13310" y="8641"/>
                  </a:cubicBezTo>
                  <a:cubicBezTo>
                    <a:pt x="13160" y="8671"/>
                    <a:pt x="13003" y="8688"/>
                    <a:pt x="12846" y="8688"/>
                  </a:cubicBezTo>
                  <a:cubicBezTo>
                    <a:pt x="12653" y="8688"/>
                    <a:pt x="12459" y="8663"/>
                    <a:pt x="12276" y="8608"/>
                  </a:cubicBezTo>
                  <a:cubicBezTo>
                    <a:pt x="11842" y="8441"/>
                    <a:pt x="11508" y="8108"/>
                    <a:pt x="11175" y="7807"/>
                  </a:cubicBezTo>
                  <a:cubicBezTo>
                    <a:pt x="10240" y="6986"/>
                    <a:pt x="9040" y="6381"/>
                    <a:pt x="7821" y="6381"/>
                  </a:cubicBezTo>
                  <a:cubicBezTo>
                    <a:pt x="7605" y="6381"/>
                    <a:pt x="7388" y="6400"/>
                    <a:pt x="7172" y="6440"/>
                  </a:cubicBezTo>
                  <a:cubicBezTo>
                    <a:pt x="5771" y="6740"/>
                    <a:pt x="4537" y="8208"/>
                    <a:pt x="4937" y="9609"/>
                  </a:cubicBezTo>
                  <a:cubicBezTo>
                    <a:pt x="5070" y="10209"/>
                    <a:pt x="5504" y="10810"/>
                    <a:pt x="5271" y="11377"/>
                  </a:cubicBezTo>
                  <a:cubicBezTo>
                    <a:pt x="5137" y="11777"/>
                    <a:pt x="4703" y="12010"/>
                    <a:pt x="4337" y="12211"/>
                  </a:cubicBezTo>
                  <a:cubicBezTo>
                    <a:pt x="3002" y="12878"/>
                    <a:pt x="1635" y="13512"/>
                    <a:pt x="701" y="14612"/>
                  </a:cubicBezTo>
                  <a:cubicBezTo>
                    <a:pt x="334" y="15079"/>
                    <a:pt x="0" y="15680"/>
                    <a:pt x="167" y="16247"/>
                  </a:cubicBezTo>
                  <a:cubicBezTo>
                    <a:pt x="300" y="16814"/>
                    <a:pt x="834" y="17181"/>
                    <a:pt x="1268" y="17614"/>
                  </a:cubicBezTo>
                  <a:cubicBezTo>
                    <a:pt x="2135" y="18482"/>
                    <a:pt x="2502" y="19816"/>
                    <a:pt x="2202" y="21017"/>
                  </a:cubicBezTo>
                  <a:cubicBezTo>
                    <a:pt x="1901" y="22251"/>
                    <a:pt x="1001" y="23652"/>
                    <a:pt x="1835" y="24620"/>
                  </a:cubicBezTo>
                  <a:cubicBezTo>
                    <a:pt x="2335" y="25187"/>
                    <a:pt x="3202" y="25220"/>
                    <a:pt x="3836" y="25687"/>
                  </a:cubicBezTo>
                  <a:cubicBezTo>
                    <a:pt x="4937" y="26521"/>
                    <a:pt x="4804" y="28522"/>
                    <a:pt x="6038" y="29189"/>
                  </a:cubicBezTo>
                  <a:cubicBezTo>
                    <a:pt x="6234" y="29291"/>
                    <a:pt x="6448" y="29338"/>
                    <a:pt x="6664" y="29338"/>
                  </a:cubicBezTo>
                  <a:cubicBezTo>
                    <a:pt x="7365" y="29338"/>
                    <a:pt x="8078" y="28844"/>
                    <a:pt x="8206" y="28155"/>
                  </a:cubicBezTo>
                  <a:cubicBezTo>
                    <a:pt x="8473" y="26955"/>
                    <a:pt x="7272" y="25487"/>
                    <a:pt x="8139" y="24586"/>
                  </a:cubicBezTo>
                  <a:cubicBezTo>
                    <a:pt x="8367" y="24359"/>
                    <a:pt x="8670" y="24262"/>
                    <a:pt x="8986" y="24262"/>
                  </a:cubicBezTo>
                  <a:cubicBezTo>
                    <a:pt x="9366" y="24262"/>
                    <a:pt x="9765" y="24401"/>
                    <a:pt x="10074" y="24620"/>
                  </a:cubicBezTo>
                  <a:cubicBezTo>
                    <a:pt x="12276" y="26087"/>
                    <a:pt x="11842" y="30023"/>
                    <a:pt x="14210" y="31191"/>
                  </a:cubicBezTo>
                  <a:cubicBezTo>
                    <a:pt x="14547" y="31363"/>
                    <a:pt x="14915" y="31443"/>
                    <a:pt x="15287" y="31443"/>
                  </a:cubicBezTo>
                  <a:cubicBezTo>
                    <a:pt x="16425" y="31443"/>
                    <a:pt x="17586" y="30696"/>
                    <a:pt x="17913" y="29590"/>
                  </a:cubicBezTo>
                  <a:cubicBezTo>
                    <a:pt x="18180" y="28622"/>
                    <a:pt x="17980" y="27455"/>
                    <a:pt x="18680" y="26754"/>
                  </a:cubicBezTo>
                  <a:cubicBezTo>
                    <a:pt x="18962" y="26488"/>
                    <a:pt x="19331" y="26369"/>
                    <a:pt x="19713" y="26369"/>
                  </a:cubicBezTo>
                  <a:cubicBezTo>
                    <a:pt x="20146" y="26369"/>
                    <a:pt x="20594" y="26522"/>
                    <a:pt x="20948" y="26788"/>
                  </a:cubicBezTo>
                  <a:cubicBezTo>
                    <a:pt x="21616" y="27255"/>
                    <a:pt x="22016" y="28022"/>
                    <a:pt x="22316" y="28789"/>
                  </a:cubicBezTo>
                  <a:cubicBezTo>
                    <a:pt x="22850" y="30157"/>
                    <a:pt x="23217" y="31591"/>
                    <a:pt x="23917" y="32892"/>
                  </a:cubicBezTo>
                  <a:cubicBezTo>
                    <a:pt x="24584" y="34193"/>
                    <a:pt x="25652" y="35394"/>
                    <a:pt x="27053" y="35794"/>
                  </a:cubicBezTo>
                  <a:cubicBezTo>
                    <a:pt x="27174" y="35814"/>
                    <a:pt x="27296" y="35847"/>
                    <a:pt x="27418" y="35847"/>
                  </a:cubicBezTo>
                  <a:cubicBezTo>
                    <a:pt x="27496" y="35847"/>
                    <a:pt x="27575" y="35833"/>
                    <a:pt x="27653" y="35794"/>
                  </a:cubicBezTo>
                  <a:cubicBezTo>
                    <a:pt x="28087" y="35661"/>
                    <a:pt x="28154" y="35060"/>
                    <a:pt x="28187" y="34593"/>
                  </a:cubicBezTo>
                  <a:cubicBezTo>
                    <a:pt x="28287" y="33159"/>
                    <a:pt x="28787" y="31691"/>
                    <a:pt x="29921" y="30824"/>
                  </a:cubicBezTo>
                  <a:cubicBezTo>
                    <a:pt x="30451" y="30419"/>
                    <a:pt x="31132" y="30203"/>
                    <a:pt x="31797" y="30203"/>
                  </a:cubicBezTo>
                  <a:cubicBezTo>
                    <a:pt x="32557" y="30203"/>
                    <a:pt x="33295" y="30486"/>
                    <a:pt x="33758" y="31091"/>
                  </a:cubicBezTo>
                  <a:cubicBezTo>
                    <a:pt x="35025" y="32792"/>
                    <a:pt x="33457" y="35794"/>
                    <a:pt x="35092" y="37162"/>
                  </a:cubicBezTo>
                  <a:cubicBezTo>
                    <a:pt x="35436" y="37453"/>
                    <a:pt x="35841" y="37581"/>
                    <a:pt x="36260" y="37581"/>
                  </a:cubicBezTo>
                  <a:cubicBezTo>
                    <a:pt x="37424" y="37581"/>
                    <a:pt x="38693" y="36596"/>
                    <a:pt x="39061" y="35394"/>
                  </a:cubicBezTo>
                  <a:cubicBezTo>
                    <a:pt x="39362" y="34393"/>
                    <a:pt x="39261" y="33359"/>
                    <a:pt x="39328" y="32325"/>
                  </a:cubicBezTo>
                  <a:cubicBezTo>
                    <a:pt x="39362" y="31291"/>
                    <a:pt x="39595" y="30190"/>
                    <a:pt x="40329" y="29456"/>
                  </a:cubicBezTo>
                  <a:cubicBezTo>
                    <a:pt x="40698" y="29070"/>
                    <a:pt x="41261" y="28850"/>
                    <a:pt x="41799" y="28850"/>
                  </a:cubicBezTo>
                  <a:cubicBezTo>
                    <a:pt x="42283" y="28850"/>
                    <a:pt x="42746" y="29028"/>
                    <a:pt x="43031" y="29423"/>
                  </a:cubicBezTo>
                  <a:cubicBezTo>
                    <a:pt x="43264" y="29723"/>
                    <a:pt x="43364" y="30090"/>
                    <a:pt x="43565" y="30390"/>
                  </a:cubicBezTo>
                  <a:cubicBezTo>
                    <a:pt x="43895" y="30886"/>
                    <a:pt x="44494" y="31126"/>
                    <a:pt x="45108" y="31126"/>
                  </a:cubicBezTo>
                  <a:cubicBezTo>
                    <a:pt x="45486" y="31126"/>
                    <a:pt x="45869" y="31035"/>
                    <a:pt x="46200" y="30857"/>
                  </a:cubicBezTo>
                  <a:cubicBezTo>
                    <a:pt x="47034" y="30390"/>
                    <a:pt x="47567" y="29456"/>
                    <a:pt x="47868" y="28556"/>
                  </a:cubicBezTo>
                  <a:cubicBezTo>
                    <a:pt x="48168" y="27688"/>
                    <a:pt x="48335" y="26754"/>
                    <a:pt x="48968" y="26154"/>
                  </a:cubicBezTo>
                  <a:cubicBezTo>
                    <a:pt x="49515" y="25650"/>
                    <a:pt x="50227" y="25518"/>
                    <a:pt x="50997" y="25518"/>
                  </a:cubicBezTo>
                  <a:cubicBezTo>
                    <a:pt x="51842" y="25518"/>
                    <a:pt x="52757" y="25677"/>
                    <a:pt x="53600" y="25677"/>
                  </a:cubicBezTo>
                  <a:cubicBezTo>
                    <a:pt x="54379" y="25677"/>
                    <a:pt x="55096" y="25542"/>
                    <a:pt x="55640" y="25020"/>
                  </a:cubicBezTo>
                  <a:cubicBezTo>
                    <a:pt x="57208" y="23452"/>
                    <a:pt x="55640" y="20083"/>
                    <a:pt x="57474" y="18849"/>
                  </a:cubicBezTo>
                  <a:cubicBezTo>
                    <a:pt x="58408" y="18248"/>
                    <a:pt x="59743" y="18615"/>
                    <a:pt x="60743" y="18081"/>
                  </a:cubicBezTo>
                  <a:cubicBezTo>
                    <a:pt x="61544" y="17648"/>
                    <a:pt x="61944" y="16680"/>
                    <a:pt x="61944" y="15746"/>
                  </a:cubicBezTo>
                  <a:cubicBezTo>
                    <a:pt x="61911" y="14846"/>
                    <a:pt x="61544" y="13979"/>
                    <a:pt x="61077" y="13178"/>
                  </a:cubicBezTo>
                  <a:cubicBezTo>
                    <a:pt x="60844" y="12711"/>
                    <a:pt x="60543" y="12244"/>
                    <a:pt x="60543" y="11710"/>
                  </a:cubicBezTo>
                  <a:cubicBezTo>
                    <a:pt x="60577" y="10009"/>
                    <a:pt x="63512" y="9675"/>
                    <a:pt x="63846" y="7974"/>
                  </a:cubicBezTo>
                  <a:cubicBezTo>
                    <a:pt x="64012" y="7140"/>
                    <a:pt x="63412" y="6340"/>
                    <a:pt x="62678" y="5939"/>
                  </a:cubicBezTo>
                  <a:cubicBezTo>
                    <a:pt x="62044" y="5639"/>
                    <a:pt x="61344" y="5673"/>
                    <a:pt x="60743" y="5372"/>
                  </a:cubicBezTo>
                  <a:cubicBezTo>
                    <a:pt x="60643" y="5306"/>
                    <a:pt x="60543" y="5239"/>
                    <a:pt x="60443" y="5172"/>
                  </a:cubicBezTo>
                  <a:cubicBezTo>
                    <a:pt x="60043" y="4839"/>
                    <a:pt x="59809" y="4372"/>
                    <a:pt x="59176" y="4205"/>
                  </a:cubicBezTo>
                  <a:cubicBezTo>
                    <a:pt x="58909" y="4127"/>
                    <a:pt x="58635" y="4101"/>
                    <a:pt x="58357" y="4101"/>
                  </a:cubicBezTo>
                  <a:cubicBezTo>
                    <a:pt x="57801" y="4101"/>
                    <a:pt x="57230" y="4205"/>
                    <a:pt x="56674" y="4205"/>
                  </a:cubicBezTo>
                  <a:cubicBezTo>
                    <a:pt x="56639" y="4206"/>
                    <a:pt x="56604" y="4207"/>
                    <a:pt x="56569" y="4207"/>
                  </a:cubicBezTo>
                  <a:cubicBezTo>
                    <a:pt x="55758" y="4207"/>
                    <a:pt x="54832" y="3837"/>
                    <a:pt x="54672" y="3037"/>
                  </a:cubicBezTo>
                  <a:cubicBezTo>
                    <a:pt x="54506" y="2304"/>
                    <a:pt x="55039" y="1570"/>
                    <a:pt x="54806" y="869"/>
                  </a:cubicBezTo>
                  <a:cubicBezTo>
                    <a:pt x="54570" y="187"/>
                    <a:pt x="53797" y="0"/>
                    <a:pt x="53040"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5" name="Google Shape;625;p13"/>
            <p:cNvSpPr/>
            <p:nvPr/>
          </p:nvSpPr>
          <p:spPr>
            <a:xfrm>
              <a:off x="2039125" y="2461050"/>
              <a:ext cx="381125" cy="273850"/>
            </a:xfrm>
            <a:custGeom>
              <a:avLst/>
              <a:gdLst/>
              <a:ahLst/>
              <a:cxnLst/>
              <a:rect l="l" t="t" r="r" b="b"/>
              <a:pathLst>
                <a:path w="15245" h="10954" extrusionOk="0">
                  <a:moveTo>
                    <a:pt x="13268" y="0"/>
                  </a:moveTo>
                  <a:cubicBezTo>
                    <a:pt x="12542" y="0"/>
                    <a:pt x="11696" y="163"/>
                    <a:pt x="10875" y="697"/>
                  </a:cubicBezTo>
                  <a:cubicBezTo>
                    <a:pt x="9074" y="1865"/>
                    <a:pt x="2069" y="6168"/>
                    <a:pt x="1" y="7435"/>
                  </a:cubicBezTo>
                  <a:cubicBezTo>
                    <a:pt x="968" y="8336"/>
                    <a:pt x="868" y="10171"/>
                    <a:pt x="2069" y="10804"/>
                  </a:cubicBezTo>
                  <a:cubicBezTo>
                    <a:pt x="2265" y="10906"/>
                    <a:pt x="2479" y="10953"/>
                    <a:pt x="2695" y="10953"/>
                  </a:cubicBezTo>
                  <a:cubicBezTo>
                    <a:pt x="3396" y="10953"/>
                    <a:pt x="4109" y="10459"/>
                    <a:pt x="4237" y="9770"/>
                  </a:cubicBezTo>
                  <a:cubicBezTo>
                    <a:pt x="4504" y="8570"/>
                    <a:pt x="3303" y="7102"/>
                    <a:pt x="4170" y="6201"/>
                  </a:cubicBezTo>
                  <a:cubicBezTo>
                    <a:pt x="4398" y="5974"/>
                    <a:pt x="4701" y="5877"/>
                    <a:pt x="5017" y="5877"/>
                  </a:cubicBezTo>
                  <a:cubicBezTo>
                    <a:pt x="5397" y="5877"/>
                    <a:pt x="5796" y="6016"/>
                    <a:pt x="6105" y="6235"/>
                  </a:cubicBezTo>
                  <a:cubicBezTo>
                    <a:pt x="6539" y="6535"/>
                    <a:pt x="6872" y="6935"/>
                    <a:pt x="7172" y="7369"/>
                  </a:cubicBezTo>
                  <a:cubicBezTo>
                    <a:pt x="9407" y="5434"/>
                    <a:pt x="15245" y="397"/>
                    <a:pt x="15245" y="397"/>
                  </a:cubicBezTo>
                  <a:cubicBezTo>
                    <a:pt x="15245" y="397"/>
                    <a:pt x="14402" y="0"/>
                    <a:pt x="13268"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6" name="Google Shape;626;p13"/>
            <p:cNvSpPr/>
            <p:nvPr/>
          </p:nvSpPr>
          <p:spPr>
            <a:xfrm>
              <a:off x="2722125" y="2547675"/>
              <a:ext cx="200150" cy="393300"/>
            </a:xfrm>
            <a:custGeom>
              <a:avLst/>
              <a:gdLst/>
              <a:ahLst/>
              <a:cxnLst/>
              <a:rect l="l" t="t" r="r" b="b"/>
              <a:pathLst>
                <a:path w="8006" h="15732" extrusionOk="0">
                  <a:moveTo>
                    <a:pt x="167" y="1"/>
                  </a:moveTo>
                  <a:cubicBezTo>
                    <a:pt x="134" y="34"/>
                    <a:pt x="100" y="68"/>
                    <a:pt x="100" y="134"/>
                  </a:cubicBezTo>
                  <a:cubicBezTo>
                    <a:pt x="0" y="902"/>
                    <a:pt x="100" y="1735"/>
                    <a:pt x="267" y="2469"/>
                  </a:cubicBezTo>
                  <a:cubicBezTo>
                    <a:pt x="367" y="2836"/>
                    <a:pt x="467" y="3203"/>
                    <a:pt x="534" y="3603"/>
                  </a:cubicBezTo>
                  <a:cubicBezTo>
                    <a:pt x="701" y="5205"/>
                    <a:pt x="901" y="6806"/>
                    <a:pt x="1134" y="8407"/>
                  </a:cubicBezTo>
                  <a:cubicBezTo>
                    <a:pt x="1668" y="8507"/>
                    <a:pt x="2135" y="8807"/>
                    <a:pt x="2469" y="9241"/>
                  </a:cubicBezTo>
                  <a:cubicBezTo>
                    <a:pt x="3736" y="10942"/>
                    <a:pt x="2168" y="13911"/>
                    <a:pt x="3803" y="15312"/>
                  </a:cubicBezTo>
                  <a:cubicBezTo>
                    <a:pt x="4147" y="15603"/>
                    <a:pt x="4552" y="15731"/>
                    <a:pt x="4971" y="15731"/>
                  </a:cubicBezTo>
                  <a:cubicBezTo>
                    <a:pt x="6135" y="15731"/>
                    <a:pt x="7404" y="14746"/>
                    <a:pt x="7772" y="13544"/>
                  </a:cubicBezTo>
                  <a:cubicBezTo>
                    <a:pt x="7906" y="13110"/>
                    <a:pt x="7972" y="12643"/>
                    <a:pt x="8006" y="12176"/>
                  </a:cubicBezTo>
                  <a:cubicBezTo>
                    <a:pt x="7639" y="11643"/>
                    <a:pt x="7305" y="11075"/>
                    <a:pt x="6938" y="10542"/>
                  </a:cubicBezTo>
                  <a:cubicBezTo>
                    <a:pt x="6071" y="9207"/>
                    <a:pt x="5204" y="7873"/>
                    <a:pt x="4370" y="6472"/>
                  </a:cubicBezTo>
                  <a:cubicBezTo>
                    <a:pt x="3636" y="5271"/>
                    <a:pt x="2969" y="4004"/>
                    <a:pt x="2202" y="2803"/>
                  </a:cubicBezTo>
                  <a:cubicBezTo>
                    <a:pt x="1601" y="1802"/>
                    <a:pt x="1268" y="735"/>
                    <a:pt x="300" y="34"/>
                  </a:cubicBezTo>
                  <a:cubicBezTo>
                    <a:pt x="267" y="34"/>
                    <a:pt x="200" y="1"/>
                    <a:pt x="16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7" name="Google Shape;627;p13"/>
            <p:cNvSpPr/>
            <p:nvPr/>
          </p:nvSpPr>
          <p:spPr>
            <a:xfrm>
              <a:off x="2071650" y="2363350"/>
              <a:ext cx="82575" cy="97300"/>
            </a:xfrm>
            <a:custGeom>
              <a:avLst/>
              <a:gdLst/>
              <a:ahLst/>
              <a:cxnLst/>
              <a:rect l="l" t="t" r="r" b="b"/>
              <a:pathLst>
                <a:path w="3303" h="3892" extrusionOk="0">
                  <a:moveTo>
                    <a:pt x="2091" y="0"/>
                  </a:moveTo>
                  <a:cubicBezTo>
                    <a:pt x="963" y="0"/>
                    <a:pt x="280" y="1177"/>
                    <a:pt x="67" y="2270"/>
                  </a:cubicBezTo>
                  <a:cubicBezTo>
                    <a:pt x="1" y="2737"/>
                    <a:pt x="1" y="3271"/>
                    <a:pt x="367" y="3604"/>
                  </a:cubicBezTo>
                  <a:cubicBezTo>
                    <a:pt x="553" y="3790"/>
                    <a:pt x="824" y="3892"/>
                    <a:pt x="1094" y="3892"/>
                  </a:cubicBezTo>
                  <a:cubicBezTo>
                    <a:pt x="1164" y="3892"/>
                    <a:pt x="1233" y="3885"/>
                    <a:pt x="1301" y="3871"/>
                  </a:cubicBezTo>
                  <a:cubicBezTo>
                    <a:pt x="1668" y="3805"/>
                    <a:pt x="1969" y="3638"/>
                    <a:pt x="2235" y="3404"/>
                  </a:cubicBezTo>
                  <a:cubicBezTo>
                    <a:pt x="2869" y="2871"/>
                    <a:pt x="3270" y="2037"/>
                    <a:pt x="3303" y="1203"/>
                  </a:cubicBezTo>
                  <a:cubicBezTo>
                    <a:pt x="3303" y="1003"/>
                    <a:pt x="3270" y="769"/>
                    <a:pt x="3169" y="569"/>
                  </a:cubicBezTo>
                  <a:cubicBezTo>
                    <a:pt x="3036" y="302"/>
                    <a:pt x="2736" y="135"/>
                    <a:pt x="2436" y="35"/>
                  </a:cubicBezTo>
                  <a:cubicBezTo>
                    <a:pt x="2316" y="11"/>
                    <a:pt x="2201" y="0"/>
                    <a:pt x="2091"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8" name="Google Shape;628;p13"/>
            <p:cNvSpPr/>
            <p:nvPr/>
          </p:nvSpPr>
          <p:spPr>
            <a:xfrm>
              <a:off x="3318375" y="2183125"/>
              <a:ext cx="133450" cy="60700"/>
            </a:xfrm>
            <a:custGeom>
              <a:avLst/>
              <a:gdLst/>
              <a:ahLst/>
              <a:cxnLst/>
              <a:rect l="l" t="t" r="r" b="b"/>
              <a:pathLst>
                <a:path w="5338" h="2428" extrusionOk="0">
                  <a:moveTo>
                    <a:pt x="3260" y="1"/>
                  </a:moveTo>
                  <a:cubicBezTo>
                    <a:pt x="2300" y="1"/>
                    <a:pt x="1092" y="346"/>
                    <a:pt x="334" y="740"/>
                  </a:cubicBezTo>
                  <a:cubicBezTo>
                    <a:pt x="267" y="773"/>
                    <a:pt x="167" y="806"/>
                    <a:pt x="134" y="873"/>
                  </a:cubicBezTo>
                  <a:cubicBezTo>
                    <a:pt x="0" y="1073"/>
                    <a:pt x="101" y="1340"/>
                    <a:pt x="234" y="1507"/>
                  </a:cubicBezTo>
                  <a:cubicBezTo>
                    <a:pt x="568" y="1940"/>
                    <a:pt x="1068" y="2207"/>
                    <a:pt x="1602" y="2341"/>
                  </a:cubicBezTo>
                  <a:cubicBezTo>
                    <a:pt x="1940" y="2404"/>
                    <a:pt x="2278" y="2427"/>
                    <a:pt x="2617" y="2427"/>
                  </a:cubicBezTo>
                  <a:cubicBezTo>
                    <a:pt x="2812" y="2427"/>
                    <a:pt x="3007" y="2420"/>
                    <a:pt x="3203" y="2407"/>
                  </a:cubicBezTo>
                  <a:cubicBezTo>
                    <a:pt x="3536" y="2374"/>
                    <a:pt x="3903" y="2341"/>
                    <a:pt x="4203" y="2207"/>
                  </a:cubicBezTo>
                  <a:cubicBezTo>
                    <a:pt x="5338" y="1674"/>
                    <a:pt x="4871" y="173"/>
                    <a:pt x="3770" y="39"/>
                  </a:cubicBezTo>
                  <a:cubicBezTo>
                    <a:pt x="3612" y="13"/>
                    <a:pt x="3440" y="1"/>
                    <a:pt x="3260"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9" name="Google Shape;629;p13"/>
            <p:cNvSpPr/>
            <p:nvPr/>
          </p:nvSpPr>
          <p:spPr>
            <a:xfrm>
              <a:off x="3239975" y="2353250"/>
              <a:ext cx="93000" cy="66600"/>
            </a:xfrm>
            <a:custGeom>
              <a:avLst/>
              <a:gdLst/>
              <a:ahLst/>
              <a:cxnLst/>
              <a:rect l="l" t="t" r="r" b="b"/>
              <a:pathLst>
                <a:path w="3720" h="2664" extrusionOk="0">
                  <a:moveTo>
                    <a:pt x="1983" y="1"/>
                  </a:moveTo>
                  <a:cubicBezTo>
                    <a:pt x="1295" y="1"/>
                    <a:pt x="541" y="380"/>
                    <a:pt x="301" y="940"/>
                  </a:cubicBezTo>
                  <a:cubicBezTo>
                    <a:pt x="1" y="1540"/>
                    <a:pt x="401" y="2140"/>
                    <a:pt x="935" y="2474"/>
                  </a:cubicBezTo>
                  <a:cubicBezTo>
                    <a:pt x="1170" y="2605"/>
                    <a:pt x="1426" y="2664"/>
                    <a:pt x="1680" y="2664"/>
                  </a:cubicBezTo>
                  <a:cubicBezTo>
                    <a:pt x="2720" y="2664"/>
                    <a:pt x="3720" y="1672"/>
                    <a:pt x="3103" y="573"/>
                  </a:cubicBezTo>
                  <a:cubicBezTo>
                    <a:pt x="2876" y="171"/>
                    <a:pt x="2444" y="1"/>
                    <a:pt x="198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0" name="Google Shape;630;p13"/>
            <p:cNvSpPr/>
            <p:nvPr/>
          </p:nvSpPr>
          <p:spPr>
            <a:xfrm>
              <a:off x="2953650" y="2521900"/>
              <a:ext cx="62875" cy="72500"/>
            </a:xfrm>
            <a:custGeom>
              <a:avLst/>
              <a:gdLst/>
              <a:ahLst/>
              <a:cxnLst/>
              <a:rect l="l" t="t" r="r" b="b"/>
              <a:pathLst>
                <a:path w="2515" h="2900" extrusionOk="0">
                  <a:moveTo>
                    <a:pt x="1348" y="1"/>
                  </a:moveTo>
                  <a:cubicBezTo>
                    <a:pt x="659" y="1"/>
                    <a:pt x="1" y="730"/>
                    <a:pt x="46" y="1566"/>
                  </a:cubicBezTo>
                  <a:cubicBezTo>
                    <a:pt x="79" y="2066"/>
                    <a:pt x="346" y="2533"/>
                    <a:pt x="746" y="2766"/>
                  </a:cubicBezTo>
                  <a:cubicBezTo>
                    <a:pt x="913" y="2833"/>
                    <a:pt x="1080" y="2900"/>
                    <a:pt x="1247" y="2900"/>
                  </a:cubicBezTo>
                  <a:cubicBezTo>
                    <a:pt x="1513" y="2900"/>
                    <a:pt x="1780" y="2733"/>
                    <a:pt x="1980" y="2500"/>
                  </a:cubicBezTo>
                  <a:cubicBezTo>
                    <a:pt x="2147" y="2299"/>
                    <a:pt x="2247" y="2033"/>
                    <a:pt x="2347" y="1766"/>
                  </a:cubicBezTo>
                  <a:cubicBezTo>
                    <a:pt x="2447" y="1365"/>
                    <a:pt x="2514" y="898"/>
                    <a:pt x="2281" y="565"/>
                  </a:cubicBezTo>
                  <a:cubicBezTo>
                    <a:pt x="2012" y="166"/>
                    <a:pt x="1676" y="1"/>
                    <a:pt x="134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1" name="Google Shape;631;p13"/>
            <p:cNvSpPr/>
            <p:nvPr/>
          </p:nvSpPr>
          <p:spPr>
            <a:xfrm>
              <a:off x="3107000" y="2444575"/>
              <a:ext cx="63075" cy="62400"/>
            </a:xfrm>
            <a:custGeom>
              <a:avLst/>
              <a:gdLst/>
              <a:ahLst/>
              <a:cxnLst/>
              <a:rect l="l" t="t" r="r" b="b"/>
              <a:pathLst>
                <a:path w="2523" h="2496" extrusionOk="0">
                  <a:moveTo>
                    <a:pt x="1254" y="0"/>
                  </a:moveTo>
                  <a:cubicBezTo>
                    <a:pt x="637" y="0"/>
                    <a:pt x="1" y="445"/>
                    <a:pt x="49" y="1423"/>
                  </a:cubicBezTo>
                  <a:cubicBezTo>
                    <a:pt x="81" y="1959"/>
                    <a:pt x="530" y="2496"/>
                    <a:pt x="1059" y="2496"/>
                  </a:cubicBezTo>
                  <a:cubicBezTo>
                    <a:pt x="1089" y="2496"/>
                    <a:pt x="1120" y="2494"/>
                    <a:pt x="1150" y="2490"/>
                  </a:cubicBezTo>
                  <a:cubicBezTo>
                    <a:pt x="1317" y="2457"/>
                    <a:pt x="1484" y="2390"/>
                    <a:pt x="1651" y="2290"/>
                  </a:cubicBezTo>
                  <a:cubicBezTo>
                    <a:pt x="1984" y="2090"/>
                    <a:pt x="2251" y="1756"/>
                    <a:pt x="2318" y="1356"/>
                  </a:cubicBezTo>
                  <a:cubicBezTo>
                    <a:pt x="2522" y="486"/>
                    <a:pt x="1899" y="0"/>
                    <a:pt x="125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2" name="Google Shape;632;p13"/>
            <p:cNvSpPr/>
            <p:nvPr/>
          </p:nvSpPr>
          <p:spPr>
            <a:xfrm>
              <a:off x="2379375" y="2521700"/>
              <a:ext cx="100100" cy="81425"/>
            </a:xfrm>
            <a:custGeom>
              <a:avLst/>
              <a:gdLst/>
              <a:ahLst/>
              <a:cxnLst/>
              <a:rect l="l" t="t" r="r" b="b"/>
              <a:pathLst>
                <a:path w="4004" h="3257" extrusionOk="0">
                  <a:moveTo>
                    <a:pt x="2369" y="0"/>
                  </a:moveTo>
                  <a:cubicBezTo>
                    <a:pt x="2335" y="0"/>
                    <a:pt x="2301" y="2"/>
                    <a:pt x="2269" y="6"/>
                  </a:cubicBezTo>
                  <a:cubicBezTo>
                    <a:pt x="1535" y="73"/>
                    <a:pt x="734" y="1007"/>
                    <a:pt x="334" y="1574"/>
                  </a:cubicBezTo>
                  <a:cubicBezTo>
                    <a:pt x="167" y="1807"/>
                    <a:pt x="0" y="2141"/>
                    <a:pt x="34" y="2441"/>
                  </a:cubicBezTo>
                  <a:cubicBezTo>
                    <a:pt x="67" y="2875"/>
                    <a:pt x="501" y="3208"/>
                    <a:pt x="934" y="3241"/>
                  </a:cubicBezTo>
                  <a:cubicBezTo>
                    <a:pt x="1001" y="3252"/>
                    <a:pt x="1067" y="3256"/>
                    <a:pt x="1133" y="3256"/>
                  </a:cubicBezTo>
                  <a:cubicBezTo>
                    <a:pt x="1500" y="3256"/>
                    <a:pt x="1863" y="3111"/>
                    <a:pt x="2202" y="2941"/>
                  </a:cubicBezTo>
                  <a:cubicBezTo>
                    <a:pt x="2569" y="2774"/>
                    <a:pt x="2902" y="2541"/>
                    <a:pt x="3236" y="2274"/>
                  </a:cubicBezTo>
                  <a:cubicBezTo>
                    <a:pt x="3636" y="1974"/>
                    <a:pt x="4003" y="1507"/>
                    <a:pt x="3903" y="1040"/>
                  </a:cubicBezTo>
                  <a:cubicBezTo>
                    <a:pt x="3777" y="505"/>
                    <a:pt x="2940" y="0"/>
                    <a:pt x="2369"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3" name="Google Shape;633;p13"/>
            <p:cNvSpPr/>
            <p:nvPr/>
          </p:nvSpPr>
          <p:spPr>
            <a:xfrm>
              <a:off x="2307650" y="2670225"/>
              <a:ext cx="65900" cy="61850"/>
            </a:xfrm>
            <a:custGeom>
              <a:avLst/>
              <a:gdLst/>
              <a:ahLst/>
              <a:cxnLst/>
              <a:rect l="l" t="t" r="r" b="b"/>
              <a:pathLst>
                <a:path w="2636" h="2474" extrusionOk="0">
                  <a:moveTo>
                    <a:pt x="1798" y="1"/>
                  </a:moveTo>
                  <a:cubicBezTo>
                    <a:pt x="1312" y="1"/>
                    <a:pt x="742" y="484"/>
                    <a:pt x="434" y="836"/>
                  </a:cubicBezTo>
                  <a:cubicBezTo>
                    <a:pt x="301" y="1003"/>
                    <a:pt x="167" y="1170"/>
                    <a:pt x="134" y="1370"/>
                  </a:cubicBezTo>
                  <a:cubicBezTo>
                    <a:pt x="1" y="1870"/>
                    <a:pt x="468" y="2437"/>
                    <a:pt x="1001" y="2471"/>
                  </a:cubicBezTo>
                  <a:cubicBezTo>
                    <a:pt x="1027" y="2472"/>
                    <a:pt x="1053" y="2473"/>
                    <a:pt x="1079" y="2473"/>
                  </a:cubicBezTo>
                  <a:cubicBezTo>
                    <a:pt x="1614" y="2473"/>
                    <a:pt x="2081" y="2149"/>
                    <a:pt x="2336" y="1704"/>
                  </a:cubicBezTo>
                  <a:cubicBezTo>
                    <a:pt x="2536" y="1337"/>
                    <a:pt x="2636" y="870"/>
                    <a:pt x="2436" y="469"/>
                  </a:cubicBezTo>
                  <a:cubicBezTo>
                    <a:pt x="2277" y="129"/>
                    <a:pt x="2049" y="1"/>
                    <a:pt x="179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4" name="Google Shape;634;p13"/>
            <p:cNvSpPr/>
            <p:nvPr/>
          </p:nvSpPr>
          <p:spPr>
            <a:xfrm>
              <a:off x="2866375" y="2562700"/>
              <a:ext cx="141800" cy="169300"/>
            </a:xfrm>
            <a:custGeom>
              <a:avLst/>
              <a:gdLst/>
              <a:ahLst/>
              <a:cxnLst/>
              <a:rect l="l" t="t" r="r" b="b"/>
              <a:pathLst>
                <a:path w="5672" h="6772" extrusionOk="0">
                  <a:moveTo>
                    <a:pt x="1" y="0"/>
                  </a:moveTo>
                  <a:lnTo>
                    <a:pt x="3537" y="6772"/>
                  </a:lnTo>
                  <a:cubicBezTo>
                    <a:pt x="3890" y="6530"/>
                    <a:pt x="4325" y="6392"/>
                    <a:pt x="4746" y="6392"/>
                  </a:cubicBezTo>
                  <a:cubicBezTo>
                    <a:pt x="5081" y="6392"/>
                    <a:pt x="5406" y="6480"/>
                    <a:pt x="5672" y="6672"/>
                  </a:cubicBezTo>
                  <a:lnTo>
                    <a:pt x="1" y="0"/>
                  </a:ln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5" name="Google Shape;635;p13"/>
            <p:cNvSpPr/>
            <p:nvPr/>
          </p:nvSpPr>
          <p:spPr>
            <a:xfrm>
              <a:off x="2722950" y="2542675"/>
              <a:ext cx="66750" cy="245200"/>
            </a:xfrm>
            <a:custGeom>
              <a:avLst/>
              <a:gdLst/>
              <a:ahLst/>
              <a:cxnLst/>
              <a:rect l="l" t="t" r="r" b="b"/>
              <a:pathLst>
                <a:path w="2670" h="9808" extrusionOk="0">
                  <a:moveTo>
                    <a:pt x="0" y="1"/>
                  </a:moveTo>
                  <a:lnTo>
                    <a:pt x="0" y="8574"/>
                  </a:lnTo>
                  <a:cubicBezTo>
                    <a:pt x="154" y="8552"/>
                    <a:pt x="308" y="8540"/>
                    <a:pt x="462" y="8540"/>
                  </a:cubicBezTo>
                  <a:cubicBezTo>
                    <a:pt x="1241" y="8540"/>
                    <a:pt x="1990" y="8828"/>
                    <a:pt x="2436" y="9441"/>
                  </a:cubicBezTo>
                  <a:cubicBezTo>
                    <a:pt x="2536" y="9541"/>
                    <a:pt x="2602" y="9674"/>
                    <a:pt x="2669" y="9808"/>
                  </a:cubicBezTo>
                  <a:lnTo>
                    <a:pt x="0" y="1"/>
                  </a:ln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6" name="Google Shape;636;p13"/>
            <p:cNvSpPr/>
            <p:nvPr/>
          </p:nvSpPr>
          <p:spPr>
            <a:xfrm>
              <a:off x="2431075" y="2509325"/>
              <a:ext cx="192650" cy="268550"/>
            </a:xfrm>
            <a:custGeom>
              <a:avLst/>
              <a:gdLst/>
              <a:ahLst/>
              <a:cxnLst/>
              <a:rect l="l" t="t" r="r" b="b"/>
              <a:pathLst>
                <a:path w="7706" h="10742" extrusionOk="0">
                  <a:moveTo>
                    <a:pt x="7706" y="0"/>
                  </a:moveTo>
                  <a:lnTo>
                    <a:pt x="0" y="6071"/>
                  </a:lnTo>
                  <a:cubicBezTo>
                    <a:pt x="48" y="6068"/>
                    <a:pt x="95" y="6066"/>
                    <a:pt x="142" y="6066"/>
                  </a:cubicBezTo>
                  <a:cubicBezTo>
                    <a:pt x="561" y="6066"/>
                    <a:pt x="972" y="6198"/>
                    <a:pt x="1301" y="6438"/>
                  </a:cubicBezTo>
                  <a:cubicBezTo>
                    <a:pt x="1969" y="6939"/>
                    <a:pt x="2369" y="7706"/>
                    <a:pt x="2669" y="8473"/>
                  </a:cubicBezTo>
                  <a:cubicBezTo>
                    <a:pt x="2969" y="9207"/>
                    <a:pt x="3203" y="9974"/>
                    <a:pt x="3470" y="10741"/>
                  </a:cubicBezTo>
                  <a:lnTo>
                    <a:pt x="7706" y="0"/>
                  </a:ln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7" name="Google Shape;637;p13"/>
            <p:cNvSpPr/>
            <p:nvPr/>
          </p:nvSpPr>
          <p:spPr>
            <a:xfrm>
              <a:off x="2178400" y="2470950"/>
              <a:ext cx="241850" cy="225200"/>
            </a:xfrm>
            <a:custGeom>
              <a:avLst/>
              <a:gdLst/>
              <a:ahLst/>
              <a:cxnLst/>
              <a:rect l="l" t="t" r="r" b="b"/>
              <a:pathLst>
                <a:path w="9674" h="9008" extrusionOk="0">
                  <a:moveTo>
                    <a:pt x="9674" y="1"/>
                  </a:moveTo>
                  <a:lnTo>
                    <a:pt x="0" y="5572"/>
                  </a:lnTo>
                  <a:cubicBezTo>
                    <a:pt x="200" y="5638"/>
                    <a:pt x="401" y="5738"/>
                    <a:pt x="534" y="5839"/>
                  </a:cubicBezTo>
                  <a:cubicBezTo>
                    <a:pt x="1568" y="6539"/>
                    <a:pt x="2035" y="7773"/>
                    <a:pt x="2469" y="9007"/>
                  </a:cubicBezTo>
                  <a:lnTo>
                    <a:pt x="9674" y="1"/>
                  </a:ln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8" name="Google Shape;638;p13"/>
            <p:cNvSpPr/>
            <p:nvPr/>
          </p:nvSpPr>
          <p:spPr>
            <a:xfrm>
              <a:off x="1974075" y="2322750"/>
              <a:ext cx="120950" cy="127325"/>
            </a:xfrm>
            <a:custGeom>
              <a:avLst/>
              <a:gdLst/>
              <a:ahLst/>
              <a:cxnLst/>
              <a:rect l="l" t="t" r="r" b="b"/>
              <a:pathLst>
                <a:path w="4838" h="5093" extrusionOk="0">
                  <a:moveTo>
                    <a:pt x="3866" y="0"/>
                  </a:moveTo>
                  <a:cubicBezTo>
                    <a:pt x="3767" y="0"/>
                    <a:pt x="3667" y="19"/>
                    <a:pt x="3570" y="58"/>
                  </a:cubicBezTo>
                  <a:cubicBezTo>
                    <a:pt x="3203" y="192"/>
                    <a:pt x="2869" y="458"/>
                    <a:pt x="2503" y="625"/>
                  </a:cubicBezTo>
                  <a:cubicBezTo>
                    <a:pt x="2002" y="825"/>
                    <a:pt x="1535" y="1059"/>
                    <a:pt x="1068" y="1326"/>
                  </a:cubicBezTo>
                  <a:cubicBezTo>
                    <a:pt x="534" y="1693"/>
                    <a:pt x="1" y="2226"/>
                    <a:pt x="34" y="2860"/>
                  </a:cubicBezTo>
                  <a:cubicBezTo>
                    <a:pt x="67" y="3260"/>
                    <a:pt x="334" y="3594"/>
                    <a:pt x="568" y="3928"/>
                  </a:cubicBezTo>
                  <a:lnTo>
                    <a:pt x="1035" y="4561"/>
                  </a:lnTo>
                  <a:cubicBezTo>
                    <a:pt x="1168" y="4728"/>
                    <a:pt x="1302" y="4928"/>
                    <a:pt x="1535" y="5028"/>
                  </a:cubicBezTo>
                  <a:cubicBezTo>
                    <a:pt x="1630" y="5072"/>
                    <a:pt x="1728" y="5092"/>
                    <a:pt x="1826" y="5092"/>
                  </a:cubicBezTo>
                  <a:cubicBezTo>
                    <a:pt x="2175" y="5092"/>
                    <a:pt x="2520" y="4841"/>
                    <a:pt x="2703" y="4528"/>
                  </a:cubicBezTo>
                  <a:cubicBezTo>
                    <a:pt x="2936" y="4161"/>
                    <a:pt x="3003" y="3661"/>
                    <a:pt x="3136" y="3227"/>
                  </a:cubicBezTo>
                  <a:cubicBezTo>
                    <a:pt x="3336" y="2593"/>
                    <a:pt x="3670" y="2026"/>
                    <a:pt x="4104" y="1559"/>
                  </a:cubicBezTo>
                  <a:cubicBezTo>
                    <a:pt x="4404" y="1226"/>
                    <a:pt x="4838" y="792"/>
                    <a:pt x="4504" y="325"/>
                  </a:cubicBezTo>
                  <a:cubicBezTo>
                    <a:pt x="4339" y="112"/>
                    <a:pt x="4106" y="0"/>
                    <a:pt x="3866"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9" name="Google Shape;639;p13"/>
            <p:cNvSpPr/>
            <p:nvPr/>
          </p:nvSpPr>
          <p:spPr>
            <a:xfrm>
              <a:off x="1989925" y="2513700"/>
              <a:ext cx="147625" cy="105050"/>
            </a:xfrm>
            <a:custGeom>
              <a:avLst/>
              <a:gdLst/>
              <a:ahLst/>
              <a:cxnLst/>
              <a:rect l="l" t="t" r="r" b="b"/>
              <a:pathLst>
                <a:path w="5905" h="4202" extrusionOk="0">
                  <a:moveTo>
                    <a:pt x="4981" y="1"/>
                  </a:moveTo>
                  <a:cubicBezTo>
                    <a:pt x="3288" y="1"/>
                    <a:pt x="1413" y="982"/>
                    <a:pt x="434" y="2327"/>
                  </a:cubicBezTo>
                  <a:cubicBezTo>
                    <a:pt x="201" y="2661"/>
                    <a:pt x="1" y="3094"/>
                    <a:pt x="234" y="3461"/>
                  </a:cubicBezTo>
                  <a:cubicBezTo>
                    <a:pt x="334" y="3628"/>
                    <a:pt x="534" y="3728"/>
                    <a:pt x="701" y="3828"/>
                  </a:cubicBezTo>
                  <a:cubicBezTo>
                    <a:pt x="1127" y="4030"/>
                    <a:pt x="1597" y="4201"/>
                    <a:pt x="2043" y="4201"/>
                  </a:cubicBezTo>
                  <a:cubicBezTo>
                    <a:pt x="2260" y="4201"/>
                    <a:pt x="2472" y="4160"/>
                    <a:pt x="2669" y="4062"/>
                  </a:cubicBezTo>
                  <a:cubicBezTo>
                    <a:pt x="3103" y="3828"/>
                    <a:pt x="3370" y="3428"/>
                    <a:pt x="3670" y="3061"/>
                  </a:cubicBezTo>
                  <a:cubicBezTo>
                    <a:pt x="4270" y="2261"/>
                    <a:pt x="5071" y="1627"/>
                    <a:pt x="5638" y="826"/>
                  </a:cubicBezTo>
                  <a:cubicBezTo>
                    <a:pt x="5771" y="593"/>
                    <a:pt x="5905" y="259"/>
                    <a:pt x="5671" y="92"/>
                  </a:cubicBezTo>
                  <a:cubicBezTo>
                    <a:pt x="5605" y="59"/>
                    <a:pt x="5538" y="26"/>
                    <a:pt x="5438" y="26"/>
                  </a:cubicBezTo>
                  <a:cubicBezTo>
                    <a:pt x="5288" y="9"/>
                    <a:pt x="5135" y="1"/>
                    <a:pt x="498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0" name="Google Shape;640;p13"/>
            <p:cNvSpPr/>
            <p:nvPr/>
          </p:nvSpPr>
          <p:spPr>
            <a:xfrm>
              <a:off x="2597025" y="2571575"/>
              <a:ext cx="99275" cy="277175"/>
            </a:xfrm>
            <a:custGeom>
              <a:avLst/>
              <a:gdLst/>
              <a:ahLst/>
              <a:cxnLst/>
              <a:rect l="l" t="t" r="r" b="b"/>
              <a:pathLst>
                <a:path w="3971" h="11087" extrusionOk="0">
                  <a:moveTo>
                    <a:pt x="3025" y="0"/>
                  </a:moveTo>
                  <a:cubicBezTo>
                    <a:pt x="2455" y="0"/>
                    <a:pt x="2088" y="939"/>
                    <a:pt x="1869" y="1347"/>
                  </a:cubicBezTo>
                  <a:cubicBezTo>
                    <a:pt x="1168" y="2814"/>
                    <a:pt x="868" y="4415"/>
                    <a:pt x="568" y="5983"/>
                  </a:cubicBezTo>
                  <a:cubicBezTo>
                    <a:pt x="267" y="7551"/>
                    <a:pt x="1" y="9152"/>
                    <a:pt x="301" y="10720"/>
                  </a:cubicBezTo>
                  <a:cubicBezTo>
                    <a:pt x="334" y="10820"/>
                    <a:pt x="334" y="10887"/>
                    <a:pt x="401" y="10953"/>
                  </a:cubicBezTo>
                  <a:cubicBezTo>
                    <a:pt x="468" y="11053"/>
                    <a:pt x="601" y="11087"/>
                    <a:pt x="734" y="11087"/>
                  </a:cubicBezTo>
                  <a:cubicBezTo>
                    <a:pt x="1101" y="11087"/>
                    <a:pt x="1402" y="10820"/>
                    <a:pt x="1568" y="10486"/>
                  </a:cubicBezTo>
                  <a:cubicBezTo>
                    <a:pt x="1735" y="10186"/>
                    <a:pt x="1802" y="9819"/>
                    <a:pt x="1869" y="9486"/>
                  </a:cubicBezTo>
                  <a:cubicBezTo>
                    <a:pt x="2102" y="8585"/>
                    <a:pt x="2536" y="7751"/>
                    <a:pt x="3069" y="7051"/>
                  </a:cubicBezTo>
                  <a:cubicBezTo>
                    <a:pt x="3370" y="6684"/>
                    <a:pt x="3737" y="6317"/>
                    <a:pt x="3837" y="5850"/>
                  </a:cubicBezTo>
                  <a:cubicBezTo>
                    <a:pt x="3903" y="5650"/>
                    <a:pt x="3903" y="5416"/>
                    <a:pt x="3937" y="5216"/>
                  </a:cubicBezTo>
                  <a:cubicBezTo>
                    <a:pt x="3970" y="4149"/>
                    <a:pt x="3937" y="3081"/>
                    <a:pt x="3803" y="2047"/>
                  </a:cubicBezTo>
                  <a:cubicBezTo>
                    <a:pt x="3770" y="1513"/>
                    <a:pt x="3837" y="146"/>
                    <a:pt x="3136" y="12"/>
                  </a:cubicBezTo>
                  <a:cubicBezTo>
                    <a:pt x="3098" y="4"/>
                    <a:pt x="3061" y="0"/>
                    <a:pt x="3025"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1" name="Google Shape;641;p13"/>
            <p:cNvSpPr/>
            <p:nvPr/>
          </p:nvSpPr>
          <p:spPr>
            <a:xfrm>
              <a:off x="3169925" y="2024800"/>
              <a:ext cx="105950" cy="75450"/>
            </a:xfrm>
            <a:custGeom>
              <a:avLst/>
              <a:gdLst/>
              <a:ahLst/>
              <a:cxnLst/>
              <a:rect l="l" t="t" r="r" b="b"/>
              <a:pathLst>
                <a:path w="4238" h="3018" extrusionOk="0">
                  <a:moveTo>
                    <a:pt x="3737" y="1"/>
                  </a:moveTo>
                  <a:cubicBezTo>
                    <a:pt x="2770" y="1"/>
                    <a:pt x="1802" y="635"/>
                    <a:pt x="935" y="1002"/>
                  </a:cubicBezTo>
                  <a:cubicBezTo>
                    <a:pt x="268" y="1302"/>
                    <a:pt x="1" y="2603"/>
                    <a:pt x="768" y="2936"/>
                  </a:cubicBezTo>
                  <a:cubicBezTo>
                    <a:pt x="868" y="3003"/>
                    <a:pt x="1002" y="3003"/>
                    <a:pt x="1102" y="3003"/>
                  </a:cubicBezTo>
                  <a:cubicBezTo>
                    <a:pt x="1204" y="3012"/>
                    <a:pt x="1309" y="3017"/>
                    <a:pt x="1413" y="3017"/>
                  </a:cubicBezTo>
                  <a:cubicBezTo>
                    <a:pt x="2056" y="3017"/>
                    <a:pt x="2720" y="2838"/>
                    <a:pt x="3237" y="2436"/>
                  </a:cubicBezTo>
                  <a:cubicBezTo>
                    <a:pt x="3837" y="1969"/>
                    <a:pt x="4237" y="1235"/>
                    <a:pt x="4171" y="468"/>
                  </a:cubicBezTo>
                  <a:cubicBezTo>
                    <a:pt x="4171" y="334"/>
                    <a:pt x="4137" y="168"/>
                    <a:pt x="4004" y="68"/>
                  </a:cubicBezTo>
                  <a:cubicBezTo>
                    <a:pt x="3937" y="34"/>
                    <a:pt x="3837" y="1"/>
                    <a:pt x="373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2" name="Google Shape;642;p13"/>
            <p:cNvSpPr/>
            <p:nvPr/>
          </p:nvSpPr>
          <p:spPr>
            <a:xfrm>
              <a:off x="3328375" y="2123875"/>
              <a:ext cx="109500" cy="39925"/>
            </a:xfrm>
            <a:custGeom>
              <a:avLst/>
              <a:gdLst/>
              <a:ahLst/>
              <a:cxnLst/>
              <a:rect l="l" t="t" r="r" b="b"/>
              <a:pathLst>
                <a:path w="4380" h="1597" extrusionOk="0">
                  <a:moveTo>
                    <a:pt x="2279" y="1"/>
                  </a:moveTo>
                  <a:cubicBezTo>
                    <a:pt x="1734" y="1"/>
                    <a:pt x="1236" y="50"/>
                    <a:pt x="1068" y="74"/>
                  </a:cubicBezTo>
                  <a:cubicBezTo>
                    <a:pt x="835" y="107"/>
                    <a:pt x="568" y="141"/>
                    <a:pt x="368" y="274"/>
                  </a:cubicBezTo>
                  <a:cubicBezTo>
                    <a:pt x="134" y="441"/>
                    <a:pt x="1" y="675"/>
                    <a:pt x="34" y="941"/>
                  </a:cubicBezTo>
                  <a:cubicBezTo>
                    <a:pt x="67" y="1108"/>
                    <a:pt x="234" y="1275"/>
                    <a:pt x="401" y="1375"/>
                  </a:cubicBezTo>
                  <a:cubicBezTo>
                    <a:pt x="568" y="1442"/>
                    <a:pt x="768" y="1475"/>
                    <a:pt x="968" y="1508"/>
                  </a:cubicBezTo>
                  <a:cubicBezTo>
                    <a:pt x="1350" y="1556"/>
                    <a:pt x="1739" y="1596"/>
                    <a:pt x="2122" y="1596"/>
                  </a:cubicBezTo>
                  <a:cubicBezTo>
                    <a:pt x="2541" y="1596"/>
                    <a:pt x="2953" y="1548"/>
                    <a:pt x="3336" y="1408"/>
                  </a:cubicBezTo>
                  <a:cubicBezTo>
                    <a:pt x="3637" y="1308"/>
                    <a:pt x="3937" y="1175"/>
                    <a:pt x="4037" y="908"/>
                  </a:cubicBezTo>
                  <a:cubicBezTo>
                    <a:pt x="4379" y="159"/>
                    <a:pt x="3254" y="1"/>
                    <a:pt x="2279"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3" name="Google Shape;643;p13"/>
            <p:cNvSpPr/>
            <p:nvPr/>
          </p:nvSpPr>
          <p:spPr>
            <a:xfrm>
              <a:off x="3296700" y="2284100"/>
              <a:ext cx="148450" cy="80825"/>
            </a:xfrm>
            <a:custGeom>
              <a:avLst/>
              <a:gdLst/>
              <a:ahLst/>
              <a:cxnLst/>
              <a:rect l="l" t="t" r="r" b="b"/>
              <a:pathLst>
                <a:path w="5938" h="3233" extrusionOk="0">
                  <a:moveTo>
                    <a:pt x="2837" y="1"/>
                  </a:moveTo>
                  <a:cubicBezTo>
                    <a:pt x="2042" y="1"/>
                    <a:pt x="1239" y="117"/>
                    <a:pt x="534" y="370"/>
                  </a:cubicBezTo>
                  <a:cubicBezTo>
                    <a:pt x="367" y="437"/>
                    <a:pt x="167" y="503"/>
                    <a:pt x="100" y="670"/>
                  </a:cubicBezTo>
                  <a:cubicBezTo>
                    <a:pt x="0" y="904"/>
                    <a:pt x="100" y="1170"/>
                    <a:pt x="267" y="1371"/>
                  </a:cubicBezTo>
                  <a:cubicBezTo>
                    <a:pt x="534" y="1738"/>
                    <a:pt x="968" y="2038"/>
                    <a:pt x="1401" y="2271"/>
                  </a:cubicBezTo>
                  <a:cubicBezTo>
                    <a:pt x="2302" y="2772"/>
                    <a:pt x="3336" y="3072"/>
                    <a:pt x="4337" y="3205"/>
                  </a:cubicBezTo>
                  <a:cubicBezTo>
                    <a:pt x="4456" y="3222"/>
                    <a:pt x="4583" y="3233"/>
                    <a:pt x="4709" y="3233"/>
                  </a:cubicBezTo>
                  <a:cubicBezTo>
                    <a:pt x="5075" y="3233"/>
                    <a:pt x="5439" y="3144"/>
                    <a:pt x="5638" y="2872"/>
                  </a:cubicBezTo>
                  <a:cubicBezTo>
                    <a:pt x="5938" y="2405"/>
                    <a:pt x="5904" y="1471"/>
                    <a:pt x="5704" y="970"/>
                  </a:cubicBezTo>
                  <a:cubicBezTo>
                    <a:pt x="5537" y="537"/>
                    <a:pt x="5204" y="370"/>
                    <a:pt x="4770" y="236"/>
                  </a:cubicBezTo>
                  <a:cubicBezTo>
                    <a:pt x="4174" y="84"/>
                    <a:pt x="3509" y="1"/>
                    <a:pt x="283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4" name="Google Shape;644;p13"/>
            <p:cNvSpPr/>
            <p:nvPr/>
          </p:nvSpPr>
          <p:spPr>
            <a:xfrm>
              <a:off x="3179100" y="2502700"/>
              <a:ext cx="127625" cy="91300"/>
            </a:xfrm>
            <a:custGeom>
              <a:avLst/>
              <a:gdLst/>
              <a:ahLst/>
              <a:cxnLst/>
              <a:rect l="l" t="t" r="r" b="b"/>
              <a:pathLst>
                <a:path w="5105" h="3652" extrusionOk="0">
                  <a:moveTo>
                    <a:pt x="1256" y="0"/>
                  </a:moveTo>
                  <a:cubicBezTo>
                    <a:pt x="830" y="0"/>
                    <a:pt x="419" y="93"/>
                    <a:pt x="201" y="432"/>
                  </a:cubicBezTo>
                  <a:cubicBezTo>
                    <a:pt x="34" y="666"/>
                    <a:pt x="1" y="999"/>
                    <a:pt x="34" y="1300"/>
                  </a:cubicBezTo>
                  <a:cubicBezTo>
                    <a:pt x="168" y="2100"/>
                    <a:pt x="901" y="2701"/>
                    <a:pt x="1635" y="3134"/>
                  </a:cubicBezTo>
                  <a:cubicBezTo>
                    <a:pt x="2069" y="3368"/>
                    <a:pt x="2569" y="3601"/>
                    <a:pt x="3070" y="3635"/>
                  </a:cubicBezTo>
                  <a:cubicBezTo>
                    <a:pt x="3152" y="3645"/>
                    <a:pt x="3236" y="3651"/>
                    <a:pt x="3321" y="3651"/>
                  </a:cubicBezTo>
                  <a:cubicBezTo>
                    <a:pt x="3750" y="3651"/>
                    <a:pt x="4192" y="3507"/>
                    <a:pt x="4471" y="3201"/>
                  </a:cubicBezTo>
                  <a:cubicBezTo>
                    <a:pt x="5004" y="2634"/>
                    <a:pt x="5104" y="1366"/>
                    <a:pt x="4404" y="866"/>
                  </a:cubicBezTo>
                  <a:cubicBezTo>
                    <a:pt x="3770" y="366"/>
                    <a:pt x="2536" y="165"/>
                    <a:pt x="1735" y="32"/>
                  </a:cubicBezTo>
                  <a:cubicBezTo>
                    <a:pt x="1580" y="14"/>
                    <a:pt x="1417" y="0"/>
                    <a:pt x="1256"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5" name="Google Shape;645;p13"/>
            <p:cNvSpPr/>
            <p:nvPr/>
          </p:nvSpPr>
          <p:spPr>
            <a:xfrm>
              <a:off x="3029000" y="2571275"/>
              <a:ext cx="115100" cy="133025"/>
            </a:xfrm>
            <a:custGeom>
              <a:avLst/>
              <a:gdLst/>
              <a:ahLst/>
              <a:cxnLst/>
              <a:rect l="l" t="t" r="r" b="b"/>
              <a:pathLst>
                <a:path w="4604" h="5321" extrusionOk="0">
                  <a:moveTo>
                    <a:pt x="2528" y="1"/>
                  </a:moveTo>
                  <a:cubicBezTo>
                    <a:pt x="2275" y="1"/>
                    <a:pt x="2018" y="34"/>
                    <a:pt x="1768" y="91"/>
                  </a:cubicBezTo>
                  <a:cubicBezTo>
                    <a:pt x="1235" y="258"/>
                    <a:pt x="701" y="525"/>
                    <a:pt x="367" y="1025"/>
                  </a:cubicBezTo>
                  <a:cubicBezTo>
                    <a:pt x="67" y="1459"/>
                    <a:pt x="1" y="1992"/>
                    <a:pt x="67" y="2526"/>
                  </a:cubicBezTo>
                  <a:cubicBezTo>
                    <a:pt x="134" y="3026"/>
                    <a:pt x="367" y="3493"/>
                    <a:pt x="601" y="3960"/>
                  </a:cubicBezTo>
                  <a:cubicBezTo>
                    <a:pt x="834" y="4394"/>
                    <a:pt x="1135" y="4828"/>
                    <a:pt x="1568" y="5095"/>
                  </a:cubicBezTo>
                  <a:cubicBezTo>
                    <a:pt x="1797" y="5235"/>
                    <a:pt x="2063" y="5320"/>
                    <a:pt x="2322" y="5320"/>
                  </a:cubicBezTo>
                  <a:cubicBezTo>
                    <a:pt x="2554" y="5320"/>
                    <a:pt x="2780" y="5252"/>
                    <a:pt x="2969" y="5095"/>
                  </a:cubicBezTo>
                  <a:cubicBezTo>
                    <a:pt x="3236" y="4894"/>
                    <a:pt x="3370" y="4561"/>
                    <a:pt x="3503" y="4261"/>
                  </a:cubicBezTo>
                  <a:cubicBezTo>
                    <a:pt x="3803" y="3493"/>
                    <a:pt x="4103" y="2726"/>
                    <a:pt x="4370" y="1959"/>
                  </a:cubicBezTo>
                  <a:cubicBezTo>
                    <a:pt x="4604" y="1359"/>
                    <a:pt x="4370" y="892"/>
                    <a:pt x="3870" y="458"/>
                  </a:cubicBezTo>
                  <a:cubicBezTo>
                    <a:pt x="3496" y="127"/>
                    <a:pt x="3019" y="1"/>
                    <a:pt x="252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46" name="Google Shape;646;p13"/>
          <p:cNvGrpSpPr/>
          <p:nvPr/>
        </p:nvGrpSpPr>
        <p:grpSpPr>
          <a:xfrm rot="-5400000">
            <a:off x="-635212" y="1192563"/>
            <a:ext cx="1361850" cy="879500"/>
            <a:chOff x="538050" y="1430388"/>
            <a:chExt cx="1361850" cy="879500"/>
          </a:xfrm>
        </p:grpSpPr>
        <p:sp>
          <p:nvSpPr>
            <p:cNvPr id="647" name="Google Shape;647;p13"/>
            <p:cNvSpPr/>
            <p:nvPr/>
          </p:nvSpPr>
          <p:spPr>
            <a:xfrm>
              <a:off x="538050" y="1430388"/>
              <a:ext cx="1361850" cy="879500"/>
            </a:xfrm>
            <a:custGeom>
              <a:avLst/>
              <a:gdLst/>
              <a:ahLst/>
              <a:cxnLst/>
              <a:rect l="l" t="t" r="r" b="b"/>
              <a:pathLst>
                <a:path w="54474" h="35180" extrusionOk="0">
                  <a:moveTo>
                    <a:pt x="44707" y="1"/>
                  </a:moveTo>
                  <a:cubicBezTo>
                    <a:pt x="44671" y="1"/>
                    <a:pt x="44635" y="2"/>
                    <a:pt x="44599" y="3"/>
                  </a:cubicBezTo>
                  <a:cubicBezTo>
                    <a:pt x="42832" y="70"/>
                    <a:pt x="41330" y="1237"/>
                    <a:pt x="40163" y="2538"/>
                  </a:cubicBezTo>
                  <a:cubicBezTo>
                    <a:pt x="38995" y="3839"/>
                    <a:pt x="37995" y="5340"/>
                    <a:pt x="36560" y="6341"/>
                  </a:cubicBezTo>
                  <a:cubicBezTo>
                    <a:pt x="35871" y="6833"/>
                    <a:pt x="34983" y="7186"/>
                    <a:pt x="34152" y="7186"/>
                  </a:cubicBezTo>
                  <a:cubicBezTo>
                    <a:pt x="33576" y="7186"/>
                    <a:pt x="33028" y="7017"/>
                    <a:pt x="32591" y="6608"/>
                  </a:cubicBezTo>
                  <a:cubicBezTo>
                    <a:pt x="31423" y="5507"/>
                    <a:pt x="31724" y="3205"/>
                    <a:pt x="30256" y="2505"/>
                  </a:cubicBezTo>
                  <a:cubicBezTo>
                    <a:pt x="30003" y="2378"/>
                    <a:pt x="29742" y="2324"/>
                    <a:pt x="29478" y="2324"/>
                  </a:cubicBezTo>
                  <a:cubicBezTo>
                    <a:pt x="28697" y="2324"/>
                    <a:pt x="27894" y="2798"/>
                    <a:pt x="27220" y="3272"/>
                  </a:cubicBezTo>
                  <a:cubicBezTo>
                    <a:pt x="26753" y="3605"/>
                    <a:pt x="26286" y="4006"/>
                    <a:pt x="26053" y="4506"/>
                  </a:cubicBezTo>
                  <a:cubicBezTo>
                    <a:pt x="25619" y="5574"/>
                    <a:pt x="26353" y="6874"/>
                    <a:pt x="25486" y="7708"/>
                  </a:cubicBezTo>
                  <a:cubicBezTo>
                    <a:pt x="25386" y="7808"/>
                    <a:pt x="25286" y="7909"/>
                    <a:pt x="25152" y="7975"/>
                  </a:cubicBezTo>
                  <a:cubicBezTo>
                    <a:pt x="24751" y="8230"/>
                    <a:pt x="24261" y="8336"/>
                    <a:pt x="23762" y="8336"/>
                  </a:cubicBezTo>
                  <a:cubicBezTo>
                    <a:pt x="23348" y="8336"/>
                    <a:pt x="22929" y="8263"/>
                    <a:pt x="22550" y="8142"/>
                  </a:cubicBezTo>
                  <a:cubicBezTo>
                    <a:pt x="21483" y="7775"/>
                    <a:pt x="20516" y="7008"/>
                    <a:pt x="19482" y="6541"/>
                  </a:cubicBezTo>
                  <a:cubicBezTo>
                    <a:pt x="18686" y="6198"/>
                    <a:pt x="17818" y="6030"/>
                    <a:pt x="16949" y="6030"/>
                  </a:cubicBezTo>
                  <a:cubicBezTo>
                    <a:pt x="15958" y="6030"/>
                    <a:pt x="14966" y="6248"/>
                    <a:pt x="14078" y="6674"/>
                  </a:cubicBezTo>
                  <a:cubicBezTo>
                    <a:pt x="12910" y="7208"/>
                    <a:pt x="11176" y="8709"/>
                    <a:pt x="11743" y="10210"/>
                  </a:cubicBezTo>
                  <a:cubicBezTo>
                    <a:pt x="12110" y="11144"/>
                    <a:pt x="13344" y="11511"/>
                    <a:pt x="13811" y="12412"/>
                  </a:cubicBezTo>
                  <a:cubicBezTo>
                    <a:pt x="14445" y="13679"/>
                    <a:pt x="13177" y="15114"/>
                    <a:pt x="11876" y="15781"/>
                  </a:cubicBezTo>
                  <a:cubicBezTo>
                    <a:pt x="10809" y="16315"/>
                    <a:pt x="9641" y="16648"/>
                    <a:pt x="8474" y="16748"/>
                  </a:cubicBezTo>
                  <a:cubicBezTo>
                    <a:pt x="7173" y="16882"/>
                    <a:pt x="5838" y="16782"/>
                    <a:pt x="4638" y="17282"/>
                  </a:cubicBezTo>
                  <a:cubicBezTo>
                    <a:pt x="3470" y="17816"/>
                    <a:pt x="2536" y="19250"/>
                    <a:pt x="3170" y="20384"/>
                  </a:cubicBezTo>
                  <a:cubicBezTo>
                    <a:pt x="3670" y="21251"/>
                    <a:pt x="4838" y="21552"/>
                    <a:pt x="5271" y="22452"/>
                  </a:cubicBezTo>
                  <a:cubicBezTo>
                    <a:pt x="5738" y="23420"/>
                    <a:pt x="5071" y="24587"/>
                    <a:pt x="4204" y="25221"/>
                  </a:cubicBezTo>
                  <a:cubicBezTo>
                    <a:pt x="3337" y="25855"/>
                    <a:pt x="2269" y="26155"/>
                    <a:pt x="1435" y="26822"/>
                  </a:cubicBezTo>
                  <a:cubicBezTo>
                    <a:pt x="601" y="27489"/>
                    <a:pt x="1" y="28690"/>
                    <a:pt x="535" y="29624"/>
                  </a:cubicBezTo>
                  <a:cubicBezTo>
                    <a:pt x="902" y="30224"/>
                    <a:pt x="1669" y="30491"/>
                    <a:pt x="2369" y="30525"/>
                  </a:cubicBezTo>
                  <a:cubicBezTo>
                    <a:pt x="2489" y="30534"/>
                    <a:pt x="2607" y="30539"/>
                    <a:pt x="2726" y="30539"/>
                  </a:cubicBezTo>
                  <a:cubicBezTo>
                    <a:pt x="4295" y="30539"/>
                    <a:pt x="5786" y="29758"/>
                    <a:pt x="7306" y="29324"/>
                  </a:cubicBezTo>
                  <a:cubicBezTo>
                    <a:pt x="7881" y="29163"/>
                    <a:pt x="8503" y="29065"/>
                    <a:pt x="9111" y="29065"/>
                  </a:cubicBezTo>
                  <a:cubicBezTo>
                    <a:pt x="10265" y="29065"/>
                    <a:pt x="11364" y="29418"/>
                    <a:pt x="11976" y="30358"/>
                  </a:cubicBezTo>
                  <a:cubicBezTo>
                    <a:pt x="12610" y="31292"/>
                    <a:pt x="12510" y="32560"/>
                    <a:pt x="12176" y="33627"/>
                  </a:cubicBezTo>
                  <a:cubicBezTo>
                    <a:pt x="12110" y="33894"/>
                    <a:pt x="12010" y="34161"/>
                    <a:pt x="12076" y="34428"/>
                  </a:cubicBezTo>
                  <a:cubicBezTo>
                    <a:pt x="12176" y="34728"/>
                    <a:pt x="12477" y="34895"/>
                    <a:pt x="12777" y="34961"/>
                  </a:cubicBezTo>
                  <a:cubicBezTo>
                    <a:pt x="13006" y="35029"/>
                    <a:pt x="13237" y="35059"/>
                    <a:pt x="13468" y="35059"/>
                  </a:cubicBezTo>
                  <a:cubicBezTo>
                    <a:pt x="14383" y="35059"/>
                    <a:pt x="15293" y="34580"/>
                    <a:pt x="16012" y="33994"/>
                  </a:cubicBezTo>
                  <a:cubicBezTo>
                    <a:pt x="16913" y="33260"/>
                    <a:pt x="17680" y="32326"/>
                    <a:pt x="18681" y="31726"/>
                  </a:cubicBezTo>
                  <a:cubicBezTo>
                    <a:pt x="19218" y="31403"/>
                    <a:pt x="19862" y="31206"/>
                    <a:pt x="20481" y="31206"/>
                  </a:cubicBezTo>
                  <a:cubicBezTo>
                    <a:pt x="21016" y="31206"/>
                    <a:pt x="21533" y="31352"/>
                    <a:pt x="21950" y="31692"/>
                  </a:cubicBezTo>
                  <a:cubicBezTo>
                    <a:pt x="22684" y="32326"/>
                    <a:pt x="22851" y="33427"/>
                    <a:pt x="23451" y="34194"/>
                  </a:cubicBezTo>
                  <a:cubicBezTo>
                    <a:pt x="23947" y="34801"/>
                    <a:pt x="24740" y="35179"/>
                    <a:pt x="25528" y="35179"/>
                  </a:cubicBezTo>
                  <a:cubicBezTo>
                    <a:pt x="25693" y="35179"/>
                    <a:pt x="25858" y="35163"/>
                    <a:pt x="26020" y="35128"/>
                  </a:cubicBezTo>
                  <a:cubicBezTo>
                    <a:pt x="26954" y="34961"/>
                    <a:pt x="27754" y="34227"/>
                    <a:pt x="28021" y="33327"/>
                  </a:cubicBezTo>
                  <a:cubicBezTo>
                    <a:pt x="28288" y="32426"/>
                    <a:pt x="28088" y="31392"/>
                    <a:pt x="28521" y="30591"/>
                  </a:cubicBezTo>
                  <a:cubicBezTo>
                    <a:pt x="28954" y="29817"/>
                    <a:pt x="29837" y="29494"/>
                    <a:pt x="30736" y="29494"/>
                  </a:cubicBezTo>
                  <a:cubicBezTo>
                    <a:pt x="31155" y="29494"/>
                    <a:pt x="31576" y="29564"/>
                    <a:pt x="31957" y="29691"/>
                  </a:cubicBezTo>
                  <a:cubicBezTo>
                    <a:pt x="33191" y="30058"/>
                    <a:pt x="34292" y="30825"/>
                    <a:pt x="35526" y="31092"/>
                  </a:cubicBezTo>
                  <a:cubicBezTo>
                    <a:pt x="35886" y="31166"/>
                    <a:pt x="36250" y="31199"/>
                    <a:pt x="36615" y="31199"/>
                  </a:cubicBezTo>
                  <a:cubicBezTo>
                    <a:pt x="37233" y="31199"/>
                    <a:pt x="37854" y="31105"/>
                    <a:pt x="38462" y="30958"/>
                  </a:cubicBezTo>
                  <a:cubicBezTo>
                    <a:pt x="39896" y="30658"/>
                    <a:pt x="41564" y="29624"/>
                    <a:pt x="41297" y="28190"/>
                  </a:cubicBezTo>
                  <a:cubicBezTo>
                    <a:pt x="41097" y="26989"/>
                    <a:pt x="39663" y="26388"/>
                    <a:pt x="39229" y="25221"/>
                  </a:cubicBezTo>
                  <a:cubicBezTo>
                    <a:pt x="38729" y="23787"/>
                    <a:pt x="40096" y="22319"/>
                    <a:pt x="41531" y="21752"/>
                  </a:cubicBezTo>
                  <a:cubicBezTo>
                    <a:pt x="42087" y="21549"/>
                    <a:pt x="42682" y="21405"/>
                    <a:pt x="43272" y="21405"/>
                  </a:cubicBezTo>
                  <a:cubicBezTo>
                    <a:pt x="43459" y="21405"/>
                    <a:pt x="43647" y="21419"/>
                    <a:pt x="43832" y="21452"/>
                  </a:cubicBezTo>
                  <a:cubicBezTo>
                    <a:pt x="44633" y="21585"/>
                    <a:pt x="45367" y="22019"/>
                    <a:pt x="46167" y="22252"/>
                  </a:cubicBezTo>
                  <a:cubicBezTo>
                    <a:pt x="46524" y="22357"/>
                    <a:pt x="46901" y="22409"/>
                    <a:pt x="47280" y="22409"/>
                  </a:cubicBezTo>
                  <a:cubicBezTo>
                    <a:pt x="48353" y="22409"/>
                    <a:pt x="49438" y="21990"/>
                    <a:pt x="50103" y="21151"/>
                  </a:cubicBezTo>
                  <a:cubicBezTo>
                    <a:pt x="51004" y="20051"/>
                    <a:pt x="50904" y="18149"/>
                    <a:pt x="49736" y="17282"/>
                  </a:cubicBezTo>
                  <a:cubicBezTo>
                    <a:pt x="49136" y="16848"/>
                    <a:pt x="48369" y="16681"/>
                    <a:pt x="47702" y="16315"/>
                  </a:cubicBezTo>
                  <a:cubicBezTo>
                    <a:pt x="47035" y="15948"/>
                    <a:pt x="46501" y="15147"/>
                    <a:pt x="46834" y="14447"/>
                  </a:cubicBezTo>
                  <a:cubicBezTo>
                    <a:pt x="46968" y="14180"/>
                    <a:pt x="47201" y="13980"/>
                    <a:pt x="47468" y="13846"/>
                  </a:cubicBezTo>
                  <a:cubicBezTo>
                    <a:pt x="48736" y="13079"/>
                    <a:pt x="50270" y="12945"/>
                    <a:pt x="51604" y="12345"/>
                  </a:cubicBezTo>
                  <a:cubicBezTo>
                    <a:pt x="52839" y="11811"/>
                    <a:pt x="53939" y="10811"/>
                    <a:pt x="54206" y="9510"/>
                  </a:cubicBezTo>
                  <a:cubicBezTo>
                    <a:pt x="54473" y="8175"/>
                    <a:pt x="53706" y="6641"/>
                    <a:pt x="52405" y="6374"/>
                  </a:cubicBezTo>
                  <a:cubicBezTo>
                    <a:pt x="52255" y="6345"/>
                    <a:pt x="52106" y="6332"/>
                    <a:pt x="51957" y="6332"/>
                  </a:cubicBezTo>
                  <a:cubicBezTo>
                    <a:pt x="50717" y="6332"/>
                    <a:pt x="49515" y="7242"/>
                    <a:pt x="48296" y="7242"/>
                  </a:cubicBezTo>
                  <a:cubicBezTo>
                    <a:pt x="48165" y="7242"/>
                    <a:pt x="48034" y="7231"/>
                    <a:pt x="47902" y="7208"/>
                  </a:cubicBezTo>
                  <a:cubicBezTo>
                    <a:pt x="47635" y="7175"/>
                    <a:pt x="47368" y="7041"/>
                    <a:pt x="47168" y="6874"/>
                  </a:cubicBezTo>
                  <a:cubicBezTo>
                    <a:pt x="46701" y="6407"/>
                    <a:pt x="46734" y="5640"/>
                    <a:pt x="47001" y="5040"/>
                  </a:cubicBezTo>
                  <a:cubicBezTo>
                    <a:pt x="47268" y="4406"/>
                    <a:pt x="47668" y="3872"/>
                    <a:pt x="47802" y="3239"/>
                  </a:cubicBezTo>
                  <a:cubicBezTo>
                    <a:pt x="48194" y="1572"/>
                    <a:pt x="46441" y="1"/>
                    <a:pt x="4470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8" name="Google Shape;648;p13"/>
            <p:cNvSpPr/>
            <p:nvPr/>
          </p:nvSpPr>
          <p:spPr>
            <a:xfrm>
              <a:off x="726525" y="1513838"/>
              <a:ext cx="925700" cy="687850"/>
            </a:xfrm>
            <a:custGeom>
              <a:avLst/>
              <a:gdLst/>
              <a:ahLst/>
              <a:cxnLst/>
              <a:rect l="l" t="t" r="r" b="b"/>
              <a:pathLst>
                <a:path w="37028" h="27514" extrusionOk="0">
                  <a:moveTo>
                    <a:pt x="31107" y="0"/>
                  </a:moveTo>
                  <a:cubicBezTo>
                    <a:pt x="28705" y="0"/>
                    <a:pt x="26308" y="509"/>
                    <a:pt x="23984" y="1201"/>
                  </a:cubicBezTo>
                  <a:cubicBezTo>
                    <a:pt x="18514" y="2803"/>
                    <a:pt x="13377" y="5371"/>
                    <a:pt x="8373" y="8106"/>
                  </a:cubicBezTo>
                  <a:cubicBezTo>
                    <a:pt x="7573" y="8507"/>
                    <a:pt x="6772" y="8940"/>
                    <a:pt x="6138" y="9574"/>
                  </a:cubicBezTo>
                  <a:cubicBezTo>
                    <a:pt x="5171" y="10541"/>
                    <a:pt x="4571" y="11909"/>
                    <a:pt x="3803" y="13043"/>
                  </a:cubicBezTo>
                  <a:cubicBezTo>
                    <a:pt x="2903" y="14378"/>
                    <a:pt x="1435" y="14878"/>
                    <a:pt x="568" y="16112"/>
                  </a:cubicBezTo>
                  <a:cubicBezTo>
                    <a:pt x="201" y="16646"/>
                    <a:pt x="1" y="17380"/>
                    <a:pt x="401" y="17880"/>
                  </a:cubicBezTo>
                  <a:cubicBezTo>
                    <a:pt x="901" y="18480"/>
                    <a:pt x="1902" y="18180"/>
                    <a:pt x="2669" y="18447"/>
                  </a:cubicBezTo>
                  <a:cubicBezTo>
                    <a:pt x="3503" y="18747"/>
                    <a:pt x="3870" y="19915"/>
                    <a:pt x="3370" y="20649"/>
                  </a:cubicBezTo>
                  <a:cubicBezTo>
                    <a:pt x="3103" y="21049"/>
                    <a:pt x="2669" y="21282"/>
                    <a:pt x="2302" y="21583"/>
                  </a:cubicBezTo>
                  <a:cubicBezTo>
                    <a:pt x="1935" y="21883"/>
                    <a:pt x="1602" y="22350"/>
                    <a:pt x="1735" y="22817"/>
                  </a:cubicBezTo>
                  <a:cubicBezTo>
                    <a:pt x="1835" y="23150"/>
                    <a:pt x="2136" y="23384"/>
                    <a:pt x="2436" y="23517"/>
                  </a:cubicBezTo>
                  <a:cubicBezTo>
                    <a:pt x="2861" y="23730"/>
                    <a:pt x="3353" y="23842"/>
                    <a:pt x="3841" y="23842"/>
                  </a:cubicBezTo>
                  <a:cubicBezTo>
                    <a:pt x="4042" y="23842"/>
                    <a:pt x="4242" y="23823"/>
                    <a:pt x="4437" y="23784"/>
                  </a:cubicBezTo>
                  <a:cubicBezTo>
                    <a:pt x="5104" y="23617"/>
                    <a:pt x="5738" y="23251"/>
                    <a:pt x="6372" y="23050"/>
                  </a:cubicBezTo>
                  <a:cubicBezTo>
                    <a:pt x="6643" y="22956"/>
                    <a:pt x="6941" y="22899"/>
                    <a:pt x="7233" y="22899"/>
                  </a:cubicBezTo>
                  <a:cubicBezTo>
                    <a:pt x="7661" y="22899"/>
                    <a:pt x="8076" y="23020"/>
                    <a:pt x="8373" y="23317"/>
                  </a:cubicBezTo>
                  <a:cubicBezTo>
                    <a:pt x="9307" y="24285"/>
                    <a:pt x="8307" y="26253"/>
                    <a:pt x="9307" y="27187"/>
                  </a:cubicBezTo>
                  <a:cubicBezTo>
                    <a:pt x="9562" y="27416"/>
                    <a:pt x="9875" y="27514"/>
                    <a:pt x="10202" y="27514"/>
                  </a:cubicBezTo>
                  <a:cubicBezTo>
                    <a:pt x="10731" y="27514"/>
                    <a:pt x="11297" y="27258"/>
                    <a:pt x="11709" y="26886"/>
                  </a:cubicBezTo>
                  <a:cubicBezTo>
                    <a:pt x="12343" y="26319"/>
                    <a:pt x="12776" y="25485"/>
                    <a:pt x="13410" y="24885"/>
                  </a:cubicBezTo>
                  <a:cubicBezTo>
                    <a:pt x="13837" y="24501"/>
                    <a:pt x="14427" y="24226"/>
                    <a:pt x="14972" y="24226"/>
                  </a:cubicBezTo>
                  <a:cubicBezTo>
                    <a:pt x="15279" y="24226"/>
                    <a:pt x="15571" y="24314"/>
                    <a:pt x="15812" y="24518"/>
                  </a:cubicBezTo>
                  <a:cubicBezTo>
                    <a:pt x="16179" y="24818"/>
                    <a:pt x="16312" y="25319"/>
                    <a:pt x="16646" y="25652"/>
                  </a:cubicBezTo>
                  <a:cubicBezTo>
                    <a:pt x="16942" y="25962"/>
                    <a:pt x="17345" y="26100"/>
                    <a:pt x="17759" y="26100"/>
                  </a:cubicBezTo>
                  <a:cubicBezTo>
                    <a:pt x="18326" y="26100"/>
                    <a:pt x="18915" y="25843"/>
                    <a:pt x="19281" y="25419"/>
                  </a:cubicBezTo>
                  <a:cubicBezTo>
                    <a:pt x="19882" y="24652"/>
                    <a:pt x="19948" y="23551"/>
                    <a:pt x="19681" y="22583"/>
                  </a:cubicBezTo>
                  <a:cubicBezTo>
                    <a:pt x="19548" y="22116"/>
                    <a:pt x="19348" y="21549"/>
                    <a:pt x="19615" y="21082"/>
                  </a:cubicBezTo>
                  <a:cubicBezTo>
                    <a:pt x="19748" y="20882"/>
                    <a:pt x="19948" y="20749"/>
                    <a:pt x="20182" y="20615"/>
                  </a:cubicBezTo>
                  <a:cubicBezTo>
                    <a:pt x="20688" y="20380"/>
                    <a:pt x="21252" y="20263"/>
                    <a:pt x="21817" y="20263"/>
                  </a:cubicBezTo>
                  <a:cubicBezTo>
                    <a:pt x="22295" y="20263"/>
                    <a:pt x="22774" y="20347"/>
                    <a:pt x="23217" y="20515"/>
                  </a:cubicBezTo>
                  <a:cubicBezTo>
                    <a:pt x="23718" y="20715"/>
                    <a:pt x="24185" y="21049"/>
                    <a:pt x="24718" y="21216"/>
                  </a:cubicBezTo>
                  <a:cubicBezTo>
                    <a:pt x="25015" y="21324"/>
                    <a:pt x="25327" y="21374"/>
                    <a:pt x="25640" y="21374"/>
                  </a:cubicBezTo>
                  <a:cubicBezTo>
                    <a:pt x="26876" y="21374"/>
                    <a:pt x="28135" y="20585"/>
                    <a:pt x="28588" y="19414"/>
                  </a:cubicBezTo>
                  <a:cubicBezTo>
                    <a:pt x="28688" y="19148"/>
                    <a:pt x="28755" y="18881"/>
                    <a:pt x="28688" y="18581"/>
                  </a:cubicBezTo>
                  <a:cubicBezTo>
                    <a:pt x="28621" y="18314"/>
                    <a:pt x="28454" y="18114"/>
                    <a:pt x="28254" y="17913"/>
                  </a:cubicBezTo>
                  <a:cubicBezTo>
                    <a:pt x="27620" y="17113"/>
                    <a:pt x="26853" y="16212"/>
                    <a:pt x="27053" y="15211"/>
                  </a:cubicBezTo>
                  <a:cubicBezTo>
                    <a:pt x="27220" y="14277"/>
                    <a:pt x="28254" y="13710"/>
                    <a:pt x="29188" y="13577"/>
                  </a:cubicBezTo>
                  <a:cubicBezTo>
                    <a:pt x="29423" y="13553"/>
                    <a:pt x="29658" y="13544"/>
                    <a:pt x="29892" y="13544"/>
                  </a:cubicBezTo>
                  <a:cubicBezTo>
                    <a:pt x="30453" y="13544"/>
                    <a:pt x="31012" y="13593"/>
                    <a:pt x="31561" y="13593"/>
                  </a:cubicBezTo>
                  <a:cubicBezTo>
                    <a:pt x="31727" y="13593"/>
                    <a:pt x="31892" y="13589"/>
                    <a:pt x="32057" y="13577"/>
                  </a:cubicBezTo>
                  <a:cubicBezTo>
                    <a:pt x="33024" y="13477"/>
                    <a:pt x="34058" y="13010"/>
                    <a:pt x="34359" y="12109"/>
                  </a:cubicBezTo>
                  <a:cubicBezTo>
                    <a:pt x="34926" y="10541"/>
                    <a:pt x="32924" y="8874"/>
                    <a:pt x="33425" y="7272"/>
                  </a:cubicBezTo>
                  <a:cubicBezTo>
                    <a:pt x="33691" y="6439"/>
                    <a:pt x="34492" y="5972"/>
                    <a:pt x="35192" y="5438"/>
                  </a:cubicBezTo>
                  <a:cubicBezTo>
                    <a:pt x="36126" y="4737"/>
                    <a:pt x="37027" y="3670"/>
                    <a:pt x="36827" y="2502"/>
                  </a:cubicBezTo>
                  <a:cubicBezTo>
                    <a:pt x="36593" y="1101"/>
                    <a:pt x="34992" y="434"/>
                    <a:pt x="33625" y="201"/>
                  </a:cubicBezTo>
                  <a:cubicBezTo>
                    <a:pt x="32787" y="63"/>
                    <a:pt x="31947" y="0"/>
                    <a:pt x="31107"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9" name="Google Shape;649;p13"/>
            <p:cNvSpPr/>
            <p:nvPr/>
          </p:nvSpPr>
          <p:spPr>
            <a:xfrm>
              <a:off x="582250" y="2061613"/>
              <a:ext cx="155975" cy="105650"/>
            </a:xfrm>
            <a:custGeom>
              <a:avLst/>
              <a:gdLst/>
              <a:ahLst/>
              <a:cxnLst/>
              <a:rect l="l" t="t" r="r" b="b"/>
              <a:pathLst>
                <a:path w="6239" h="4226" extrusionOk="0">
                  <a:moveTo>
                    <a:pt x="4842" y="1"/>
                  </a:moveTo>
                  <a:cubicBezTo>
                    <a:pt x="3736" y="1"/>
                    <a:pt x="2303" y="769"/>
                    <a:pt x="1502" y="1273"/>
                  </a:cubicBezTo>
                  <a:cubicBezTo>
                    <a:pt x="835" y="1673"/>
                    <a:pt x="201" y="2240"/>
                    <a:pt x="34" y="2974"/>
                  </a:cubicBezTo>
                  <a:cubicBezTo>
                    <a:pt x="1" y="3174"/>
                    <a:pt x="1" y="3408"/>
                    <a:pt x="101" y="3574"/>
                  </a:cubicBezTo>
                  <a:cubicBezTo>
                    <a:pt x="168" y="3708"/>
                    <a:pt x="268" y="3808"/>
                    <a:pt x="401" y="3875"/>
                  </a:cubicBezTo>
                  <a:cubicBezTo>
                    <a:pt x="733" y="4096"/>
                    <a:pt x="1156" y="4225"/>
                    <a:pt x="1576" y="4225"/>
                  </a:cubicBezTo>
                  <a:cubicBezTo>
                    <a:pt x="1663" y="4225"/>
                    <a:pt x="1750" y="4220"/>
                    <a:pt x="1836" y="4208"/>
                  </a:cubicBezTo>
                  <a:cubicBezTo>
                    <a:pt x="2403" y="4142"/>
                    <a:pt x="2936" y="3808"/>
                    <a:pt x="3503" y="3541"/>
                  </a:cubicBezTo>
                  <a:cubicBezTo>
                    <a:pt x="3970" y="3308"/>
                    <a:pt x="4504" y="3107"/>
                    <a:pt x="4971" y="2841"/>
                  </a:cubicBezTo>
                  <a:cubicBezTo>
                    <a:pt x="5572" y="2507"/>
                    <a:pt x="6239" y="1907"/>
                    <a:pt x="6139" y="1139"/>
                  </a:cubicBezTo>
                  <a:cubicBezTo>
                    <a:pt x="6072" y="639"/>
                    <a:pt x="5738" y="172"/>
                    <a:pt x="5238" y="39"/>
                  </a:cubicBezTo>
                  <a:cubicBezTo>
                    <a:pt x="5112" y="13"/>
                    <a:pt x="4979" y="1"/>
                    <a:pt x="4842"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0" name="Google Shape;650;p13"/>
            <p:cNvSpPr/>
            <p:nvPr/>
          </p:nvSpPr>
          <p:spPr>
            <a:xfrm>
              <a:off x="862450" y="2194588"/>
              <a:ext cx="60900" cy="88425"/>
            </a:xfrm>
            <a:custGeom>
              <a:avLst/>
              <a:gdLst/>
              <a:ahLst/>
              <a:cxnLst/>
              <a:rect l="l" t="t" r="r" b="b"/>
              <a:pathLst>
                <a:path w="2436" h="3537" extrusionOk="0">
                  <a:moveTo>
                    <a:pt x="1475" y="0"/>
                  </a:moveTo>
                  <a:cubicBezTo>
                    <a:pt x="1259" y="0"/>
                    <a:pt x="1056" y="88"/>
                    <a:pt x="935" y="290"/>
                  </a:cubicBezTo>
                  <a:cubicBezTo>
                    <a:pt x="568" y="824"/>
                    <a:pt x="401" y="1625"/>
                    <a:pt x="201" y="2225"/>
                  </a:cubicBezTo>
                  <a:cubicBezTo>
                    <a:pt x="101" y="2559"/>
                    <a:pt x="1" y="2959"/>
                    <a:pt x="201" y="3259"/>
                  </a:cubicBezTo>
                  <a:cubicBezTo>
                    <a:pt x="343" y="3448"/>
                    <a:pt x="585" y="3537"/>
                    <a:pt x="833" y="3537"/>
                  </a:cubicBezTo>
                  <a:cubicBezTo>
                    <a:pt x="935" y="3537"/>
                    <a:pt x="1038" y="3522"/>
                    <a:pt x="1135" y="3493"/>
                  </a:cubicBezTo>
                  <a:cubicBezTo>
                    <a:pt x="1469" y="3359"/>
                    <a:pt x="1702" y="3092"/>
                    <a:pt x="1902" y="2792"/>
                  </a:cubicBezTo>
                  <a:cubicBezTo>
                    <a:pt x="2236" y="2225"/>
                    <a:pt x="2436" y="1591"/>
                    <a:pt x="2403" y="957"/>
                  </a:cubicBezTo>
                  <a:cubicBezTo>
                    <a:pt x="2403" y="791"/>
                    <a:pt x="2403" y="624"/>
                    <a:pt x="2303" y="490"/>
                  </a:cubicBezTo>
                  <a:cubicBezTo>
                    <a:pt x="2143" y="192"/>
                    <a:pt x="1795" y="0"/>
                    <a:pt x="1475"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651" name="Google Shape;651;p13"/>
          <p:cNvSpPr/>
          <p:nvPr/>
        </p:nvSpPr>
        <p:spPr>
          <a:xfrm rot="-6161282">
            <a:off x="6648863" y="3226925"/>
            <a:ext cx="1024467" cy="3537525"/>
          </a:xfrm>
          <a:custGeom>
            <a:avLst/>
            <a:gdLst/>
            <a:ahLst/>
            <a:cxnLst/>
            <a:rect l="l" t="t" r="r" b="b"/>
            <a:pathLst>
              <a:path w="54682" h="96799" extrusionOk="0">
                <a:moveTo>
                  <a:pt x="8263" y="1503"/>
                </a:moveTo>
                <a:cubicBezTo>
                  <a:pt x="11476" y="1595"/>
                  <a:pt x="19830" y="-2077"/>
                  <a:pt x="27542" y="2054"/>
                </a:cubicBezTo>
                <a:cubicBezTo>
                  <a:pt x="35254" y="6185"/>
                  <a:pt x="53340" y="20048"/>
                  <a:pt x="54533" y="26291"/>
                </a:cubicBezTo>
                <a:cubicBezTo>
                  <a:pt x="55727" y="32534"/>
                  <a:pt x="37274" y="32901"/>
                  <a:pt x="34703" y="39511"/>
                </a:cubicBezTo>
                <a:cubicBezTo>
                  <a:pt x="32133" y="46121"/>
                  <a:pt x="40854" y="58516"/>
                  <a:pt x="39110" y="65952"/>
                </a:cubicBezTo>
                <a:cubicBezTo>
                  <a:pt x="37366" y="73388"/>
                  <a:pt x="30755" y="78988"/>
                  <a:pt x="24237" y="84129"/>
                </a:cubicBezTo>
                <a:cubicBezTo>
                  <a:pt x="17719" y="89270"/>
                  <a:pt x="4040" y="94687"/>
                  <a:pt x="0" y="96799"/>
                </a:cubicBezTo>
              </a:path>
            </a:pathLst>
          </a:custGeom>
          <a:noFill/>
          <a:ln w="19050" cap="flat" cmpd="sng">
            <a:solidFill>
              <a:schemeClr val="lt1"/>
            </a:solidFill>
            <a:prstDash val="solid"/>
            <a:round/>
            <a:headEnd type="none" w="med" len="med"/>
            <a:tailEnd type="none" w="med" len="med"/>
          </a:ln>
        </p:spPr>
      </p:sp>
      <p:grpSp>
        <p:nvGrpSpPr>
          <p:cNvPr id="652" name="Google Shape;652;p13"/>
          <p:cNvGrpSpPr/>
          <p:nvPr/>
        </p:nvGrpSpPr>
        <p:grpSpPr>
          <a:xfrm rot="-9757282">
            <a:off x="2602779" y="4647638"/>
            <a:ext cx="1237070" cy="837922"/>
            <a:chOff x="7954374" y="56393"/>
            <a:chExt cx="1237008" cy="837880"/>
          </a:xfrm>
        </p:grpSpPr>
        <p:sp>
          <p:nvSpPr>
            <p:cNvPr id="653" name="Google Shape;653;p13"/>
            <p:cNvSpPr/>
            <p:nvPr/>
          </p:nvSpPr>
          <p:spPr>
            <a:xfrm rot="1846143" flipH="1">
              <a:off x="8271386" y="409470"/>
              <a:ext cx="166543" cy="94873"/>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4" name="Google Shape;654;p13"/>
            <p:cNvSpPr/>
            <p:nvPr/>
          </p:nvSpPr>
          <p:spPr>
            <a:xfrm rot="-2147587" flipH="1">
              <a:off x="8767528" y="743032"/>
              <a:ext cx="156448" cy="116481"/>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5" name="Google Shape;655;p13"/>
            <p:cNvSpPr/>
            <p:nvPr/>
          </p:nvSpPr>
          <p:spPr>
            <a:xfrm rot="-344649" flipH="1">
              <a:off x="8982370" y="734222"/>
              <a:ext cx="203823" cy="116061"/>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6" name="Google Shape;656;p13"/>
            <p:cNvSpPr/>
            <p:nvPr/>
          </p:nvSpPr>
          <p:spPr>
            <a:xfrm rot="-169023" flipH="1">
              <a:off x="8130979" y="201279"/>
              <a:ext cx="189229" cy="7087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7" name="Google Shape;657;p13"/>
            <p:cNvSpPr/>
            <p:nvPr/>
          </p:nvSpPr>
          <p:spPr>
            <a:xfrm rot="-3388259" flipH="1">
              <a:off x="7957424" y="89906"/>
              <a:ext cx="118401" cy="70974"/>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8" name="Google Shape;658;p13"/>
            <p:cNvSpPr/>
            <p:nvPr/>
          </p:nvSpPr>
          <p:spPr>
            <a:xfrm rot="2280138" flipH="1">
              <a:off x="8490934" y="298869"/>
              <a:ext cx="118403" cy="71173"/>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9" name="Google Shape;659;p13"/>
            <p:cNvSpPr/>
            <p:nvPr/>
          </p:nvSpPr>
          <p:spPr>
            <a:xfrm rot="683719" flipH="1">
              <a:off x="8807702" y="342193"/>
              <a:ext cx="118435" cy="71014"/>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0" name="Google Shape;660;p13"/>
            <p:cNvSpPr/>
            <p:nvPr/>
          </p:nvSpPr>
          <p:spPr>
            <a:xfrm flipH="1">
              <a:off x="8639879" y="535230"/>
              <a:ext cx="204000" cy="62101"/>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1" name="Google Shape;661;p13"/>
            <p:cNvSpPr/>
            <p:nvPr/>
          </p:nvSpPr>
          <p:spPr>
            <a:xfrm rot="-344649" flipH="1">
              <a:off x="8623995" y="101459"/>
              <a:ext cx="203823" cy="116061"/>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82168"/>
            <a:ext cx="7717500" cy="365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2800"/>
              <a:buFont typeface="Francois One" panose="02000503040000020004"/>
              <a:buNone/>
              <a:defRPr sz="2800">
                <a:solidFill>
                  <a:schemeClr val="dk1"/>
                </a:solidFill>
                <a:latin typeface="Francois One" panose="02000503040000020004"/>
                <a:ea typeface="Francois One" panose="02000503040000020004"/>
                <a:cs typeface="Francois One" panose="02000503040000020004"/>
                <a:sym typeface="Francois One" panose="02000503040000020004"/>
              </a:defRPr>
            </a:lvl1pPr>
            <a:lvl2pPr lvl="1" algn="ctr" rtl="0">
              <a:spcBef>
                <a:spcPts val="0"/>
              </a:spcBef>
              <a:spcAft>
                <a:spcPts val="0"/>
              </a:spcAft>
              <a:buClr>
                <a:schemeClr val="dk2"/>
              </a:buClr>
              <a:buSzPts val="2800"/>
              <a:buFont typeface="Francois One" panose="02000503040000020004"/>
              <a:buNone/>
              <a:defRPr sz="2800">
                <a:solidFill>
                  <a:schemeClr val="dk2"/>
                </a:solidFill>
                <a:latin typeface="Francois One" panose="02000503040000020004"/>
                <a:ea typeface="Francois One" panose="02000503040000020004"/>
                <a:cs typeface="Francois One" panose="02000503040000020004"/>
                <a:sym typeface="Francois One" panose="02000503040000020004"/>
              </a:defRPr>
            </a:lvl2pPr>
            <a:lvl3pPr lvl="2" algn="ctr" rtl="0">
              <a:spcBef>
                <a:spcPts val="0"/>
              </a:spcBef>
              <a:spcAft>
                <a:spcPts val="0"/>
              </a:spcAft>
              <a:buClr>
                <a:schemeClr val="dk2"/>
              </a:buClr>
              <a:buSzPts val="2800"/>
              <a:buFont typeface="Francois One" panose="02000503040000020004"/>
              <a:buNone/>
              <a:defRPr sz="2800">
                <a:solidFill>
                  <a:schemeClr val="dk2"/>
                </a:solidFill>
                <a:latin typeface="Francois One" panose="02000503040000020004"/>
                <a:ea typeface="Francois One" panose="02000503040000020004"/>
                <a:cs typeface="Francois One" panose="02000503040000020004"/>
                <a:sym typeface="Francois One" panose="02000503040000020004"/>
              </a:defRPr>
            </a:lvl3pPr>
            <a:lvl4pPr lvl="3" algn="ctr" rtl="0">
              <a:spcBef>
                <a:spcPts val="0"/>
              </a:spcBef>
              <a:spcAft>
                <a:spcPts val="0"/>
              </a:spcAft>
              <a:buClr>
                <a:schemeClr val="dk2"/>
              </a:buClr>
              <a:buSzPts val="2800"/>
              <a:buFont typeface="Francois One" panose="02000503040000020004"/>
              <a:buNone/>
              <a:defRPr sz="2800">
                <a:solidFill>
                  <a:schemeClr val="dk2"/>
                </a:solidFill>
                <a:latin typeface="Francois One" panose="02000503040000020004"/>
                <a:ea typeface="Francois One" panose="02000503040000020004"/>
                <a:cs typeface="Francois One" panose="02000503040000020004"/>
                <a:sym typeface="Francois One" panose="02000503040000020004"/>
              </a:defRPr>
            </a:lvl4pPr>
            <a:lvl5pPr lvl="4" algn="ctr" rtl="0">
              <a:spcBef>
                <a:spcPts val="0"/>
              </a:spcBef>
              <a:spcAft>
                <a:spcPts val="0"/>
              </a:spcAft>
              <a:buClr>
                <a:schemeClr val="dk2"/>
              </a:buClr>
              <a:buSzPts val="2800"/>
              <a:buFont typeface="Francois One" panose="02000503040000020004"/>
              <a:buNone/>
              <a:defRPr sz="2800">
                <a:solidFill>
                  <a:schemeClr val="dk2"/>
                </a:solidFill>
                <a:latin typeface="Francois One" panose="02000503040000020004"/>
                <a:ea typeface="Francois One" panose="02000503040000020004"/>
                <a:cs typeface="Francois One" panose="02000503040000020004"/>
                <a:sym typeface="Francois One" panose="02000503040000020004"/>
              </a:defRPr>
            </a:lvl5pPr>
            <a:lvl6pPr lvl="5" algn="ctr" rtl="0">
              <a:spcBef>
                <a:spcPts val="0"/>
              </a:spcBef>
              <a:spcAft>
                <a:spcPts val="0"/>
              </a:spcAft>
              <a:buClr>
                <a:schemeClr val="dk2"/>
              </a:buClr>
              <a:buSzPts val="2800"/>
              <a:buFont typeface="Francois One" panose="02000503040000020004"/>
              <a:buNone/>
              <a:defRPr sz="2800">
                <a:solidFill>
                  <a:schemeClr val="dk2"/>
                </a:solidFill>
                <a:latin typeface="Francois One" panose="02000503040000020004"/>
                <a:ea typeface="Francois One" panose="02000503040000020004"/>
                <a:cs typeface="Francois One" panose="02000503040000020004"/>
                <a:sym typeface="Francois One" panose="02000503040000020004"/>
              </a:defRPr>
            </a:lvl6pPr>
            <a:lvl7pPr lvl="6" algn="ctr" rtl="0">
              <a:spcBef>
                <a:spcPts val="0"/>
              </a:spcBef>
              <a:spcAft>
                <a:spcPts val="0"/>
              </a:spcAft>
              <a:buClr>
                <a:schemeClr val="dk2"/>
              </a:buClr>
              <a:buSzPts val="2800"/>
              <a:buFont typeface="Francois One" panose="02000503040000020004"/>
              <a:buNone/>
              <a:defRPr sz="2800">
                <a:solidFill>
                  <a:schemeClr val="dk2"/>
                </a:solidFill>
                <a:latin typeface="Francois One" panose="02000503040000020004"/>
                <a:ea typeface="Francois One" panose="02000503040000020004"/>
                <a:cs typeface="Francois One" panose="02000503040000020004"/>
                <a:sym typeface="Francois One" panose="02000503040000020004"/>
              </a:defRPr>
            </a:lvl7pPr>
            <a:lvl8pPr lvl="7" algn="ctr" rtl="0">
              <a:spcBef>
                <a:spcPts val="0"/>
              </a:spcBef>
              <a:spcAft>
                <a:spcPts val="0"/>
              </a:spcAft>
              <a:buClr>
                <a:schemeClr val="dk2"/>
              </a:buClr>
              <a:buSzPts val="2800"/>
              <a:buFont typeface="Francois One" panose="02000503040000020004"/>
              <a:buNone/>
              <a:defRPr sz="2800">
                <a:solidFill>
                  <a:schemeClr val="dk2"/>
                </a:solidFill>
                <a:latin typeface="Francois One" panose="02000503040000020004"/>
                <a:ea typeface="Francois One" panose="02000503040000020004"/>
                <a:cs typeface="Francois One" panose="02000503040000020004"/>
                <a:sym typeface="Francois One" panose="02000503040000020004"/>
              </a:defRPr>
            </a:lvl8pPr>
            <a:lvl9pPr lvl="8" algn="ctr" rtl="0">
              <a:spcBef>
                <a:spcPts val="0"/>
              </a:spcBef>
              <a:spcAft>
                <a:spcPts val="0"/>
              </a:spcAft>
              <a:buClr>
                <a:schemeClr val="dk2"/>
              </a:buClr>
              <a:buSzPts val="2800"/>
              <a:buFont typeface="Francois One" panose="02000503040000020004"/>
              <a:buNone/>
              <a:defRPr sz="2800">
                <a:solidFill>
                  <a:schemeClr val="dk2"/>
                </a:solidFill>
                <a:latin typeface="Francois One" panose="02000503040000020004"/>
                <a:ea typeface="Francois One" panose="02000503040000020004"/>
                <a:cs typeface="Francois One" panose="02000503040000020004"/>
                <a:sym typeface="Francois One" panose="02000503040000020004"/>
              </a:defRPr>
            </a:lvl9pPr>
          </a:lstStyle>
          <a:p/>
        </p:txBody>
      </p:sp>
      <p:sp>
        <p:nvSpPr>
          <p:cNvPr id="7" name="Google Shape;7;p1"/>
          <p:cNvSpPr txBox="1">
            <a:spLocks noGrp="1"/>
          </p:cNvSpPr>
          <p:nvPr>
            <p:ph type="body" idx="1"/>
          </p:nvPr>
        </p:nvSpPr>
        <p:spPr>
          <a:xfrm>
            <a:off x="713225" y="1152475"/>
            <a:ext cx="7717500" cy="3447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Catamaran"/>
              <a:buChar char="●"/>
              <a:defRPr sz="1600">
                <a:solidFill>
                  <a:schemeClr val="dk1"/>
                </a:solidFill>
                <a:latin typeface="Catamaran"/>
                <a:ea typeface="Catamaran"/>
                <a:cs typeface="Catamaran"/>
                <a:sym typeface="Catamaran"/>
              </a:defRPr>
            </a:lvl1pPr>
            <a:lvl2pPr marL="914400" lvl="1" indent="-330200">
              <a:lnSpc>
                <a:spcPct val="100000"/>
              </a:lnSpc>
              <a:spcBef>
                <a:spcPts val="0"/>
              </a:spcBef>
              <a:spcAft>
                <a:spcPts val="0"/>
              </a:spcAft>
              <a:buClr>
                <a:schemeClr val="dk1"/>
              </a:buClr>
              <a:buSzPts val="1600"/>
              <a:buFont typeface="Catamaran"/>
              <a:buChar char="○"/>
              <a:defRPr sz="1600">
                <a:solidFill>
                  <a:schemeClr val="dk1"/>
                </a:solidFill>
                <a:latin typeface="Catamaran"/>
                <a:ea typeface="Catamaran"/>
                <a:cs typeface="Catamaran"/>
                <a:sym typeface="Catamaran"/>
              </a:defRPr>
            </a:lvl2pPr>
            <a:lvl3pPr marL="1371600" lvl="2" indent="-330200">
              <a:lnSpc>
                <a:spcPct val="100000"/>
              </a:lnSpc>
              <a:spcBef>
                <a:spcPts val="0"/>
              </a:spcBef>
              <a:spcAft>
                <a:spcPts val="0"/>
              </a:spcAft>
              <a:buClr>
                <a:schemeClr val="dk1"/>
              </a:buClr>
              <a:buSzPts val="1600"/>
              <a:buFont typeface="Catamaran"/>
              <a:buChar char="■"/>
              <a:defRPr sz="1600">
                <a:solidFill>
                  <a:schemeClr val="dk1"/>
                </a:solidFill>
                <a:latin typeface="Catamaran"/>
                <a:ea typeface="Catamaran"/>
                <a:cs typeface="Catamaran"/>
                <a:sym typeface="Catamaran"/>
              </a:defRPr>
            </a:lvl3pPr>
            <a:lvl4pPr marL="1828800" lvl="3" indent="-330200">
              <a:lnSpc>
                <a:spcPct val="100000"/>
              </a:lnSpc>
              <a:spcBef>
                <a:spcPts val="0"/>
              </a:spcBef>
              <a:spcAft>
                <a:spcPts val="0"/>
              </a:spcAft>
              <a:buClr>
                <a:schemeClr val="dk1"/>
              </a:buClr>
              <a:buSzPts val="1600"/>
              <a:buFont typeface="Catamaran"/>
              <a:buChar char="●"/>
              <a:defRPr sz="1600">
                <a:solidFill>
                  <a:schemeClr val="dk1"/>
                </a:solidFill>
                <a:latin typeface="Catamaran"/>
                <a:ea typeface="Catamaran"/>
                <a:cs typeface="Catamaran"/>
                <a:sym typeface="Catamaran"/>
              </a:defRPr>
            </a:lvl4pPr>
            <a:lvl5pPr marL="2286000" lvl="4" indent="-330200">
              <a:lnSpc>
                <a:spcPct val="100000"/>
              </a:lnSpc>
              <a:spcBef>
                <a:spcPts val="0"/>
              </a:spcBef>
              <a:spcAft>
                <a:spcPts val="0"/>
              </a:spcAft>
              <a:buClr>
                <a:schemeClr val="dk1"/>
              </a:buClr>
              <a:buSzPts val="1600"/>
              <a:buFont typeface="Catamaran"/>
              <a:buChar char="○"/>
              <a:defRPr sz="1600">
                <a:solidFill>
                  <a:schemeClr val="dk1"/>
                </a:solidFill>
                <a:latin typeface="Catamaran"/>
                <a:ea typeface="Catamaran"/>
                <a:cs typeface="Catamaran"/>
                <a:sym typeface="Catamaran"/>
              </a:defRPr>
            </a:lvl5pPr>
            <a:lvl6pPr marL="2743200" lvl="5" indent="-330200">
              <a:lnSpc>
                <a:spcPct val="100000"/>
              </a:lnSpc>
              <a:spcBef>
                <a:spcPts val="0"/>
              </a:spcBef>
              <a:spcAft>
                <a:spcPts val="0"/>
              </a:spcAft>
              <a:buClr>
                <a:schemeClr val="dk1"/>
              </a:buClr>
              <a:buSzPts val="1600"/>
              <a:buFont typeface="Catamaran"/>
              <a:buChar char="■"/>
              <a:defRPr sz="1600">
                <a:solidFill>
                  <a:schemeClr val="dk1"/>
                </a:solidFill>
                <a:latin typeface="Catamaran"/>
                <a:ea typeface="Catamaran"/>
                <a:cs typeface="Catamaran"/>
                <a:sym typeface="Catamaran"/>
              </a:defRPr>
            </a:lvl6pPr>
            <a:lvl7pPr marL="3200400" lvl="6" indent="-330200">
              <a:lnSpc>
                <a:spcPct val="100000"/>
              </a:lnSpc>
              <a:spcBef>
                <a:spcPts val="0"/>
              </a:spcBef>
              <a:spcAft>
                <a:spcPts val="0"/>
              </a:spcAft>
              <a:buClr>
                <a:schemeClr val="dk1"/>
              </a:buClr>
              <a:buSzPts val="1600"/>
              <a:buFont typeface="Catamaran"/>
              <a:buChar char="●"/>
              <a:defRPr sz="1600">
                <a:solidFill>
                  <a:schemeClr val="dk1"/>
                </a:solidFill>
                <a:latin typeface="Catamaran"/>
                <a:ea typeface="Catamaran"/>
                <a:cs typeface="Catamaran"/>
                <a:sym typeface="Catamaran"/>
              </a:defRPr>
            </a:lvl7pPr>
            <a:lvl8pPr marL="3657600" lvl="7" indent="-330200">
              <a:lnSpc>
                <a:spcPct val="100000"/>
              </a:lnSpc>
              <a:spcBef>
                <a:spcPts val="0"/>
              </a:spcBef>
              <a:spcAft>
                <a:spcPts val="0"/>
              </a:spcAft>
              <a:buClr>
                <a:schemeClr val="dk1"/>
              </a:buClr>
              <a:buSzPts val="1600"/>
              <a:buFont typeface="Catamaran"/>
              <a:buChar char="○"/>
              <a:defRPr sz="1600">
                <a:solidFill>
                  <a:schemeClr val="dk1"/>
                </a:solidFill>
                <a:latin typeface="Catamaran"/>
                <a:ea typeface="Catamaran"/>
                <a:cs typeface="Catamaran"/>
                <a:sym typeface="Catamaran"/>
              </a:defRPr>
            </a:lvl8pPr>
            <a:lvl9pPr marL="4114800" lvl="8" indent="-330200">
              <a:lnSpc>
                <a:spcPct val="100000"/>
              </a:lnSpc>
              <a:spcBef>
                <a:spcPts val="0"/>
              </a:spcBef>
              <a:spcAft>
                <a:spcPts val="0"/>
              </a:spcAft>
              <a:buClr>
                <a:schemeClr val="dk1"/>
              </a:buClr>
              <a:buSzPts val="1600"/>
              <a:buFont typeface="Catamaran"/>
              <a:buChar char="■"/>
              <a:defRPr sz="1600">
                <a:solidFill>
                  <a:schemeClr val="dk1"/>
                </a:solidFill>
                <a:latin typeface="Catamaran"/>
                <a:ea typeface="Catamaran"/>
                <a:cs typeface="Catamaran"/>
                <a:sym typeface="Catamaran"/>
              </a:defRPr>
            </a:lvl9pPr>
          </a:lstStyle>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image" Target="../media/image12.jpe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6.xml"/><Relationship Id="rId2" Type="http://schemas.openxmlformats.org/officeDocument/2006/relationships/image" Target="../media/image13.jpeg"/><Relationship Id="rId1" Type="http://schemas.openxmlformats.org/officeDocument/2006/relationships/image" Target="../media/image12.jpe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6.xml"/><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2.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16.jpe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17.png"/><Relationship Id="rId2" Type="http://schemas.microsoft.com/office/2007/relationships/media" Target="../media/media1.mp4"/><Relationship Id="rId1" Type="http://schemas.openxmlformats.org/officeDocument/2006/relationships/video" Target="NULL" TargetMode="External"/></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18.png"/><Relationship Id="rId2" Type="http://schemas.microsoft.com/office/2007/relationships/media" Target="../media/media2.mp4"/><Relationship Id="rId1" Type="http://schemas.openxmlformats.org/officeDocument/2006/relationships/video" Target="../media/media2.mp4"/></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hyperlink" Target="https://www.bing.com/videos/riverview/relatedvideo?q=short%20video%20about%20utensilsfor%20kids&amp;mid=7CBDEE4A2EED1D1437057CBDEE4A2EED1D143705&amp;ajaxhist=0" TargetMode="External"/><Relationship Id="rId1" Type="http://schemas.openxmlformats.org/officeDocument/2006/relationships/hyperlink" Target="https://www.bing.com/videos/riverview/relatedvideo?q=short+video+about+utensilsfor+kids&amp;mid=F4397C9FC86F3423B709F4397C9FC86F3423B709&amp;FORM=VIRE" TargetMode="Externa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image" Target="../media/image19.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image" Target="../media/image9.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21.png"/><Relationship Id="rId1"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hyperlink" Target="https://www.bing.com/videos/riverview/relatedvideo?&amp;q=a+bou+doesn%27t+have+food+at+school+short+video&amp;&amp;mid=FE7963BB183272ED2271FE7963BB183272ED2271&amp;&amp;FORM=VRDGAR" TargetMode="Externa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0.xml"/><Relationship Id="rId1" Type="http://schemas.openxmlformats.org/officeDocument/2006/relationships/image" Target="../media/image23.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1.xml"/><Relationship Id="rId1" Type="http://schemas.openxmlformats.org/officeDocument/2006/relationships/image" Target="../media/image24.jpeg"/></Relationships>
</file>

<file path=ppt/slides/_rels/slide27.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12.xml"/><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image" Target="../media/image28.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jpe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29.jpe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30.jpeg"/></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9.xml"/><Relationship Id="rId4" Type="http://schemas.openxmlformats.org/officeDocument/2006/relationships/image" Target="../media/image7.GIF"/><Relationship Id="rId3" Type="http://schemas.openxmlformats.org/officeDocument/2006/relationships/image" Target="../media/image6.GIF"/><Relationship Id="rId2" Type="http://schemas.openxmlformats.org/officeDocument/2006/relationships/image" Target="../media/image5.GIF"/><Relationship Id="rId1" Type="http://schemas.openxmlformats.org/officeDocument/2006/relationships/image" Target="../media/image4.GIF"/></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9.xml"/><Relationship Id="rId1"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9.xml"/><Relationship Id="rId1" Type="http://schemas.openxmlformats.org/officeDocument/2006/relationships/image" Target="../media/image9.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10.GI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65"/>
        <p:cNvGrpSpPr/>
        <p:nvPr/>
      </p:nvGrpSpPr>
      <p:grpSpPr>
        <a:xfrm>
          <a:off x="0" y="0"/>
          <a:ext cx="0" cy="0"/>
          <a:chOff x="0" y="0"/>
          <a:chExt cx="0" cy="0"/>
        </a:xfrm>
      </p:grpSpPr>
      <p:cxnSp>
        <p:nvCxnSpPr>
          <p:cNvPr id="2268" name="Google Shape;2268;p69"/>
          <p:cNvCxnSpPr/>
          <p:nvPr/>
        </p:nvCxnSpPr>
        <p:spPr>
          <a:xfrm>
            <a:off x="3194837" y="3825475"/>
            <a:ext cx="4670100" cy="0"/>
          </a:xfrm>
          <a:prstGeom prst="straightConnector1">
            <a:avLst/>
          </a:prstGeom>
          <a:noFill/>
          <a:ln w="152400" cap="flat" cmpd="sng">
            <a:solidFill>
              <a:schemeClr val="lt1"/>
            </a:solidFill>
            <a:prstDash val="solid"/>
            <a:round/>
            <a:headEnd type="none" w="med" len="med"/>
            <a:tailEnd type="none" w="med" len="med"/>
          </a:ln>
        </p:spPr>
      </p:cxnSp>
      <p:pic>
        <p:nvPicPr>
          <p:cNvPr id="2269" name="Google Shape;2269;p69"/>
          <p:cNvPicPr preferRelativeResize="0"/>
          <p:nvPr/>
        </p:nvPicPr>
        <p:blipFill rotWithShape="1">
          <a:blip r:embed="rId1"/>
          <a:srcRect l="16337" t="15813" r="2499" b="-329"/>
          <a:stretch>
            <a:fillRect/>
          </a:stretch>
        </p:blipFill>
        <p:spPr>
          <a:xfrm>
            <a:off x="-160655" y="-280035"/>
            <a:ext cx="3324225" cy="5588000"/>
          </a:xfrm>
          <a:prstGeom prst="flowChartDelay">
            <a:avLst/>
          </a:prstGeom>
          <a:noFill/>
          <a:ln>
            <a:noFill/>
          </a:ln>
        </p:spPr>
      </p:pic>
      <p:cxnSp>
        <p:nvCxnSpPr>
          <p:cNvPr id="2270" name="Google Shape;2270;p69"/>
          <p:cNvCxnSpPr/>
          <p:nvPr/>
        </p:nvCxnSpPr>
        <p:spPr>
          <a:xfrm>
            <a:off x="3163825" y="821875"/>
            <a:ext cx="4732200" cy="0"/>
          </a:xfrm>
          <a:prstGeom prst="straightConnector1">
            <a:avLst/>
          </a:prstGeom>
          <a:noFill/>
          <a:ln w="152400" cap="flat" cmpd="sng">
            <a:solidFill>
              <a:schemeClr val="lt1"/>
            </a:solidFill>
            <a:prstDash val="solid"/>
            <a:round/>
            <a:headEnd type="none" w="med" len="med"/>
            <a:tailEnd type="none" w="med" len="med"/>
          </a:ln>
        </p:spPr>
      </p:cxnSp>
      <p:sp>
        <p:nvSpPr>
          <p:cNvPr id="2271" name="Google Shape;2271;p69"/>
          <p:cNvSpPr/>
          <p:nvPr/>
        </p:nvSpPr>
        <p:spPr>
          <a:xfrm>
            <a:off x="4125583" y="3031650"/>
            <a:ext cx="2808584" cy="452175"/>
          </a:xfrm>
          <a:prstGeom prst="rect">
            <a:avLst/>
          </a:prstGeom>
        </p:spPr>
        <p:txBody>
          <a:bodyPr>
            <a:prstTxWarp prst="textPlain">
              <a:avLst/>
            </a:prstTxWarp>
          </a:bodyPr>
          <a:lstStyle/>
          <a:p>
            <a:pPr lvl="0" algn="ctr"/>
            <a:endParaRPr b="0" i="0" dirty="0">
              <a:ln w="19050" cap="flat" cmpd="sng">
                <a:solidFill>
                  <a:schemeClr val="lt1"/>
                </a:solidFill>
                <a:prstDash val="solid"/>
                <a:round/>
                <a:headEnd type="none" w="sm" len="sm"/>
                <a:tailEnd type="none" w="sm" len="sm"/>
              </a:ln>
              <a:noFill/>
              <a:latin typeface="Francois One" panose="02000503040000020004"/>
            </a:endParaRPr>
          </a:p>
        </p:txBody>
      </p:sp>
      <p:grpSp>
        <p:nvGrpSpPr>
          <p:cNvPr id="2272" name="Google Shape;2272;p69"/>
          <p:cNvGrpSpPr/>
          <p:nvPr/>
        </p:nvGrpSpPr>
        <p:grpSpPr>
          <a:xfrm>
            <a:off x="1293697" y="4697069"/>
            <a:ext cx="941093" cy="660496"/>
            <a:chOff x="8145322" y="-97669"/>
            <a:chExt cx="941093" cy="660496"/>
          </a:xfrm>
        </p:grpSpPr>
        <p:sp>
          <p:nvSpPr>
            <p:cNvPr id="2273" name="Google Shape;2273;p69"/>
            <p:cNvSpPr/>
            <p:nvPr/>
          </p:nvSpPr>
          <p:spPr>
            <a:xfrm rot="-2542547" flipH="1">
              <a:off x="8500418" y="81605"/>
              <a:ext cx="203861" cy="11617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4" name="Google Shape;2274;p69"/>
            <p:cNvSpPr/>
            <p:nvPr/>
          </p:nvSpPr>
          <p:spPr>
            <a:xfrm rot="-4689059" flipH="1">
              <a:off x="8140206" y="126102"/>
              <a:ext cx="156331" cy="116499"/>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5" name="Google Shape;2275;p69"/>
            <p:cNvSpPr/>
            <p:nvPr/>
          </p:nvSpPr>
          <p:spPr>
            <a:xfrm rot="-2886029" flipH="1">
              <a:off x="8286619" y="-41018"/>
              <a:ext cx="203945" cy="116199"/>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6" name="Google Shape;2276;p69"/>
            <p:cNvSpPr/>
            <p:nvPr/>
          </p:nvSpPr>
          <p:spPr>
            <a:xfrm rot="-5930150" flipH="1">
              <a:off x="8308014" y="316892"/>
              <a:ext cx="189448" cy="71026"/>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7" name="Google Shape;2277;p69"/>
            <p:cNvSpPr/>
            <p:nvPr/>
          </p:nvSpPr>
          <p:spPr>
            <a:xfrm rot="-5933377" flipH="1">
              <a:off x="8179512" y="463414"/>
              <a:ext cx="118423" cy="71026"/>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8" name="Google Shape;2278;p69"/>
            <p:cNvSpPr/>
            <p:nvPr/>
          </p:nvSpPr>
          <p:spPr>
            <a:xfrm rot="-261253" flipH="1">
              <a:off x="8576597" y="316833"/>
              <a:ext cx="118542" cy="71006"/>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9" name="Google Shape;2279;p69"/>
            <p:cNvSpPr/>
            <p:nvPr/>
          </p:nvSpPr>
          <p:spPr>
            <a:xfrm rot="-1854841" flipH="1">
              <a:off x="8839916" y="135394"/>
              <a:ext cx="118540" cy="7105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80" name="Google Shape;2280;p69"/>
            <p:cNvSpPr/>
            <p:nvPr/>
          </p:nvSpPr>
          <p:spPr>
            <a:xfrm rot="-2542547" flipH="1">
              <a:off x="8888334" y="312132"/>
              <a:ext cx="203861" cy="62236"/>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 name="Rectangle 1"/>
          <p:cNvSpPr/>
          <p:nvPr/>
        </p:nvSpPr>
        <p:spPr>
          <a:xfrm>
            <a:off x="3163825" y="1013533"/>
            <a:ext cx="4572000" cy="2244204"/>
          </a:xfrm>
          <a:prstGeom prst="rect">
            <a:avLst/>
          </a:prstGeom>
        </p:spPr>
        <p:txBody>
          <a:bodyPr>
            <a:spAutoFit/>
          </a:bodyPr>
          <a:lstStyle/>
          <a:p>
            <a:pPr>
              <a:lnSpc>
                <a:spcPct val="150000"/>
              </a:lnSpc>
            </a:pPr>
            <a:r>
              <a:rPr lang="en-US" sz="2400" b="1" dirty="0">
                <a:cs typeface="AGA Battouta Regular" pitchFamily="2" charset="-78"/>
              </a:rPr>
              <a:t>Unit</a:t>
            </a:r>
            <a:r>
              <a:rPr lang="ar-SA" sz="2400" b="1" dirty="0">
                <a:cs typeface="AGA Battouta Regular" pitchFamily="2" charset="-78"/>
              </a:rPr>
              <a:t> : </a:t>
            </a:r>
            <a:r>
              <a:rPr lang="en-GB" sz="2400" b="1" dirty="0">
                <a:cs typeface="AGA Battouta Regular" pitchFamily="2" charset="-78"/>
              </a:rPr>
              <a:t>Two</a:t>
            </a:r>
            <a:endParaRPr lang="en-GB" sz="2400" b="1" dirty="0">
              <a:cs typeface="AGA Battouta Regular" pitchFamily="2" charset="-78"/>
            </a:endParaRPr>
          </a:p>
          <a:p>
            <a:pPr>
              <a:lnSpc>
                <a:spcPct val="150000"/>
              </a:lnSpc>
            </a:pPr>
            <a:r>
              <a:rPr lang="en-US" sz="2400" b="1" dirty="0">
                <a:cs typeface="AGA Battouta Regular" pitchFamily="2" charset="-78"/>
              </a:rPr>
              <a:t>Major</a:t>
            </a:r>
            <a:r>
              <a:rPr lang="ar-SA" sz="2400" b="1" dirty="0">
                <a:cs typeface="AGA Battouta Regular" pitchFamily="2" charset="-78"/>
              </a:rPr>
              <a:t> :  </a:t>
            </a:r>
            <a:r>
              <a:rPr lang="en-US" sz="2400" b="1" dirty="0">
                <a:cs typeface="AGA Battouta Regular" pitchFamily="2" charset="-78"/>
              </a:rPr>
              <a:t>English</a:t>
            </a:r>
            <a:endParaRPr lang="ar-SA" sz="2400" b="1" dirty="0">
              <a:cs typeface="AGA Battouta Regular" pitchFamily="2" charset="-78"/>
            </a:endParaRPr>
          </a:p>
          <a:p>
            <a:pPr>
              <a:lnSpc>
                <a:spcPct val="150000"/>
              </a:lnSpc>
            </a:pPr>
            <a:r>
              <a:rPr lang="en-US" sz="2400" b="1" dirty="0">
                <a:cs typeface="AGA Battouta Regular" pitchFamily="2" charset="-78"/>
              </a:rPr>
              <a:t>Lesson</a:t>
            </a:r>
            <a:r>
              <a:rPr lang="ar-SA" sz="2400" b="1" dirty="0">
                <a:cs typeface="AGA Battouta Regular" pitchFamily="2" charset="-78"/>
              </a:rPr>
              <a:t> :</a:t>
            </a:r>
            <a:r>
              <a:rPr lang="en-US" sz="2400" b="1" dirty="0">
                <a:cs typeface="AGA Battouta Regular" pitchFamily="2" charset="-78"/>
              </a:rPr>
              <a:t> Writing a Recipe</a:t>
            </a:r>
            <a:endParaRPr lang="en-US" sz="2400" b="1" dirty="0">
              <a:cs typeface="AGA Battouta Regular" pitchFamily="2" charset="-78"/>
            </a:endParaRPr>
          </a:p>
          <a:p>
            <a:pPr>
              <a:lnSpc>
                <a:spcPct val="150000"/>
              </a:lnSpc>
            </a:pPr>
            <a:r>
              <a:rPr lang="en-US" sz="2400" b="1" dirty="0">
                <a:cs typeface="AGA Battouta Regular" pitchFamily="2" charset="-78"/>
              </a:rPr>
              <a:t>Grade</a:t>
            </a:r>
            <a:r>
              <a:rPr lang="ar-SA" sz="2400" b="1" dirty="0">
                <a:cs typeface="AGA Battouta Regular" pitchFamily="2" charset="-78"/>
              </a:rPr>
              <a:t> :  </a:t>
            </a:r>
            <a:r>
              <a:rPr lang="en-GB" sz="2400" b="1" dirty="0">
                <a:cs typeface="AGA Battouta Regular" pitchFamily="2" charset="-78"/>
              </a:rPr>
              <a:t>4</a:t>
            </a:r>
            <a:endParaRPr lang="ar-JO" sz="2400" b="1" dirty="0">
              <a:cs typeface="AGA Battouta Regular" pitchFamily="2" charset="-78"/>
            </a:endParaRPr>
          </a:p>
        </p:txBody>
      </p:sp>
      <p:pic>
        <p:nvPicPr>
          <p:cNvPr id="3" name="Picture 10" descr="Creative Writing Merch &amp; Gifts for Sale | Redbubble"/>
          <p:cNvPicPr>
            <a:picLocks noChangeAspect="1" noChangeArrowheads="1"/>
          </p:cNvPicPr>
          <p:nvPr/>
        </p:nvPicPr>
        <p:blipFill rotWithShape="1">
          <a:blip r:embed="rId2">
            <a:clrChange>
              <a:clrFrom>
                <a:srgbClr val="F8F8F8"/>
              </a:clrFrom>
              <a:clrTo>
                <a:srgbClr val="F8F8F8">
                  <a:alpha val="0"/>
                </a:srgbClr>
              </a:clrTo>
            </a:clrChange>
            <a:extLst>
              <a:ext uri="{28A0092B-C50C-407E-A947-70E740481C1C}">
                <a14:useLocalDpi xmlns:a14="http://schemas.microsoft.com/office/drawing/2010/main" val="0"/>
              </a:ext>
            </a:extLst>
          </a:blip>
          <a:srcRect l="5549" t="17054" r="6811" b="19308"/>
          <a:stretch>
            <a:fillRect/>
          </a:stretch>
        </p:blipFill>
        <p:spPr bwMode="auto">
          <a:xfrm rot="949740">
            <a:off x="4850969" y="2840209"/>
            <a:ext cx="2671287" cy="19397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Islamic Educational College الكلية العلمية الإسلامية"/>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5825" y="303"/>
            <a:ext cx="1341500" cy="1341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36"/>
        <p:cNvGrpSpPr/>
        <p:nvPr/>
      </p:nvGrpSpPr>
      <p:grpSpPr>
        <a:xfrm>
          <a:off x="0" y="0"/>
          <a:ext cx="0" cy="0"/>
          <a:chOff x="0" y="0"/>
          <a:chExt cx="0" cy="0"/>
        </a:xfrm>
      </p:grpSpPr>
      <p:sp>
        <p:nvSpPr>
          <p:cNvPr id="2337" name="Google Shape;2337;p74"/>
          <p:cNvSpPr txBox="1">
            <a:spLocks noGrp="1"/>
          </p:cNvSpPr>
          <p:nvPr>
            <p:ph type="title"/>
          </p:nvPr>
        </p:nvSpPr>
        <p:spPr>
          <a:xfrm>
            <a:off x="4384375" y="890363"/>
            <a:ext cx="4145400" cy="134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dirty="0"/>
              <a:t>A recipe is </a:t>
            </a:r>
            <a:endParaRPr dirty="0"/>
          </a:p>
        </p:txBody>
      </p:sp>
      <p:sp>
        <p:nvSpPr>
          <p:cNvPr id="2338" name="Google Shape;2338;p74"/>
          <p:cNvSpPr txBox="1">
            <a:spLocks noGrp="1"/>
          </p:cNvSpPr>
          <p:nvPr>
            <p:ph type="subTitle" idx="1"/>
          </p:nvPr>
        </p:nvSpPr>
        <p:spPr>
          <a:xfrm>
            <a:off x="4527625" y="2490349"/>
            <a:ext cx="3858900" cy="145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A set of steps for preparing a dish. </a:t>
            </a:r>
            <a:endParaRPr dirty="0"/>
          </a:p>
        </p:txBody>
      </p:sp>
      <p:cxnSp>
        <p:nvCxnSpPr>
          <p:cNvPr id="2339" name="Google Shape;2339;p74"/>
          <p:cNvCxnSpPr/>
          <p:nvPr/>
        </p:nvCxnSpPr>
        <p:spPr>
          <a:xfrm>
            <a:off x="4639225" y="851173"/>
            <a:ext cx="3635700" cy="0"/>
          </a:xfrm>
          <a:prstGeom prst="straightConnector1">
            <a:avLst/>
          </a:prstGeom>
          <a:noFill/>
          <a:ln w="152400" cap="flat" cmpd="sng">
            <a:solidFill>
              <a:schemeClr val="lt1"/>
            </a:solidFill>
            <a:prstDash val="solid"/>
            <a:round/>
            <a:headEnd type="none" w="med" len="med"/>
            <a:tailEnd type="none" w="med" len="med"/>
          </a:ln>
        </p:spPr>
      </p:cxnSp>
      <p:cxnSp>
        <p:nvCxnSpPr>
          <p:cNvPr id="2340" name="Google Shape;2340;p74"/>
          <p:cNvCxnSpPr/>
          <p:nvPr/>
        </p:nvCxnSpPr>
        <p:spPr>
          <a:xfrm>
            <a:off x="4663075" y="4292348"/>
            <a:ext cx="3588000" cy="0"/>
          </a:xfrm>
          <a:prstGeom prst="straightConnector1">
            <a:avLst/>
          </a:prstGeom>
          <a:noFill/>
          <a:ln w="152400" cap="flat" cmpd="sng">
            <a:solidFill>
              <a:schemeClr val="lt1"/>
            </a:solidFill>
            <a:prstDash val="solid"/>
            <a:round/>
            <a:headEnd type="none" w="med" len="med"/>
            <a:tailEnd type="none" w="med" len="med"/>
          </a:ln>
        </p:spPr>
      </p:cxnSp>
      <p:pic>
        <p:nvPicPr>
          <p:cNvPr id="2341" name="Google Shape;2341;p74"/>
          <p:cNvPicPr preferRelativeResize="0"/>
          <p:nvPr/>
        </p:nvPicPr>
        <p:blipFill rotWithShape="1">
          <a:blip r:embed="rId1"/>
          <a:srcRect l="16039" r="19568"/>
          <a:stretch>
            <a:fillRect/>
          </a:stretch>
        </p:blipFill>
        <p:spPr>
          <a:xfrm>
            <a:off x="-1176900" y="-82625"/>
            <a:ext cx="5121000" cy="5308800"/>
          </a:xfrm>
          <a:prstGeom prst="flowChartDelay">
            <a:avLst/>
          </a:prstGeom>
          <a:noFill/>
          <a:ln>
            <a:noFill/>
          </a:ln>
        </p:spPr>
      </p:pic>
      <p:grpSp>
        <p:nvGrpSpPr>
          <p:cNvPr id="2342" name="Google Shape;2342;p74"/>
          <p:cNvGrpSpPr/>
          <p:nvPr/>
        </p:nvGrpSpPr>
        <p:grpSpPr>
          <a:xfrm rot="5853725">
            <a:off x="2623206" y="82441"/>
            <a:ext cx="941090" cy="660494"/>
            <a:chOff x="8145322" y="-97669"/>
            <a:chExt cx="941093" cy="660496"/>
          </a:xfrm>
        </p:grpSpPr>
        <p:sp>
          <p:nvSpPr>
            <p:cNvPr id="2343" name="Google Shape;2343;p74"/>
            <p:cNvSpPr/>
            <p:nvPr/>
          </p:nvSpPr>
          <p:spPr>
            <a:xfrm rot="-2542547" flipH="1">
              <a:off x="8500418" y="81605"/>
              <a:ext cx="203861" cy="11617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4" name="Google Shape;2344;p74"/>
            <p:cNvSpPr/>
            <p:nvPr/>
          </p:nvSpPr>
          <p:spPr>
            <a:xfrm rot="-4689059" flipH="1">
              <a:off x="8140206" y="126102"/>
              <a:ext cx="156331" cy="116499"/>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5" name="Google Shape;2345;p74"/>
            <p:cNvSpPr/>
            <p:nvPr/>
          </p:nvSpPr>
          <p:spPr>
            <a:xfrm rot="-2886029" flipH="1">
              <a:off x="8286619" y="-41018"/>
              <a:ext cx="203945" cy="116199"/>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6" name="Google Shape;2346;p74"/>
            <p:cNvSpPr/>
            <p:nvPr/>
          </p:nvSpPr>
          <p:spPr>
            <a:xfrm rot="-5930150" flipH="1">
              <a:off x="8308014" y="316892"/>
              <a:ext cx="189448" cy="71026"/>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7" name="Google Shape;2347;p74"/>
            <p:cNvSpPr/>
            <p:nvPr/>
          </p:nvSpPr>
          <p:spPr>
            <a:xfrm rot="-5933377" flipH="1">
              <a:off x="8179512" y="463414"/>
              <a:ext cx="118423" cy="71026"/>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8" name="Google Shape;2348;p74"/>
            <p:cNvSpPr/>
            <p:nvPr/>
          </p:nvSpPr>
          <p:spPr>
            <a:xfrm rot="-261253" flipH="1">
              <a:off x="8576597" y="316833"/>
              <a:ext cx="118542" cy="71006"/>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9" name="Google Shape;2349;p74"/>
            <p:cNvSpPr/>
            <p:nvPr/>
          </p:nvSpPr>
          <p:spPr>
            <a:xfrm rot="-1854841" flipH="1">
              <a:off x="8839916" y="135394"/>
              <a:ext cx="118540" cy="7105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50" name="Google Shape;2350;p74"/>
            <p:cNvSpPr/>
            <p:nvPr/>
          </p:nvSpPr>
          <p:spPr>
            <a:xfrm rot="-2542547" flipH="1">
              <a:off x="8888334" y="312132"/>
              <a:ext cx="203861" cy="62236"/>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 name="Rounded Rectangle 6"/>
          <p:cNvSpPr/>
          <p:nvPr/>
        </p:nvSpPr>
        <p:spPr>
          <a:xfrm>
            <a:off x="-1176900" y="-77264"/>
            <a:ext cx="2517485" cy="612183"/>
          </a:xfrm>
          <a:prstGeom prst="roundRect">
            <a:avLst/>
          </a:prstGeom>
          <a:solidFill>
            <a:schemeClr val="accent1">
              <a:lumMod val="20000"/>
              <a:lumOff val="80000"/>
            </a:schemeClr>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2400" b="1" dirty="0">
                <a:ln w="0"/>
                <a:solidFill>
                  <a:schemeClr val="tx1"/>
                </a:solidFill>
                <a:effectLst>
                  <a:outerShdw blurRad="38100" dist="25400" dir="5400000" algn="ctr" rotWithShape="0">
                    <a:srgbClr val="6E747A">
                      <a:alpha val="43000"/>
                    </a:srgbClr>
                  </a:outerShdw>
                </a:effectLst>
                <a:latin typeface="HelveticaNeueLT Arabic 55 Roman" panose="020B0604020202020204" pitchFamily="34" charset="-78"/>
                <a:cs typeface="HelveticaNeueLT Arabic 55 Roman" panose="020B0604020202020204" pitchFamily="34" charset="-78"/>
              </a:rPr>
              <a:t>Presentation</a:t>
            </a:r>
            <a:endParaRPr lang="ar-JO" sz="1600" b="1" dirty="0">
              <a:ln w="0"/>
              <a:solidFill>
                <a:schemeClr val="tx1"/>
              </a:solidFill>
              <a:effectLst>
                <a:outerShdw blurRad="38100" dist="25400" dir="5400000" algn="ctr" rotWithShape="0">
                  <a:srgbClr val="6E747A">
                    <a:alpha val="43000"/>
                  </a:srgbClr>
                </a:outerShdw>
              </a:effectLst>
              <a:latin typeface="HelveticaNeueLT Arabic 55 Roman" panose="020B0604020202020204" pitchFamily="34" charset="-78"/>
              <a:cs typeface="HelveticaNeueLT Arabic 55 Roman" panose="020B0604020202020204" pitchFamily="34" charset="-78"/>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36"/>
        <p:cNvGrpSpPr/>
        <p:nvPr/>
      </p:nvGrpSpPr>
      <p:grpSpPr>
        <a:xfrm>
          <a:off x="0" y="0"/>
          <a:ext cx="0" cy="0"/>
          <a:chOff x="0" y="0"/>
          <a:chExt cx="0" cy="0"/>
        </a:xfrm>
      </p:grpSpPr>
      <p:sp>
        <p:nvSpPr>
          <p:cNvPr id="2337" name="Google Shape;2337;p74"/>
          <p:cNvSpPr txBox="1">
            <a:spLocks noGrp="1"/>
          </p:cNvSpPr>
          <p:nvPr>
            <p:ph type="title"/>
          </p:nvPr>
        </p:nvSpPr>
        <p:spPr>
          <a:xfrm>
            <a:off x="4384375" y="890363"/>
            <a:ext cx="4145400" cy="134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ltLang="en-GB" dirty="0"/>
              <a:t>Google Search</a:t>
            </a:r>
            <a:r>
              <a:rPr lang="en-GB" dirty="0"/>
              <a:t> </a:t>
            </a:r>
            <a:endParaRPr dirty="0"/>
          </a:p>
        </p:txBody>
      </p:sp>
      <p:sp>
        <p:nvSpPr>
          <p:cNvPr id="2338" name="Google Shape;2338;p74"/>
          <p:cNvSpPr txBox="1">
            <a:spLocks noGrp="1"/>
          </p:cNvSpPr>
          <p:nvPr>
            <p:ph type="subTitle" idx="1"/>
          </p:nvPr>
        </p:nvSpPr>
        <p:spPr>
          <a:xfrm>
            <a:off x="3943985" y="2081530"/>
            <a:ext cx="4796155" cy="145796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dirty="0">
                <a:solidFill>
                  <a:srgbClr val="FF0000"/>
                </a:solidFill>
              </a:rPr>
              <a:t>Synonyms of a recipe</a:t>
            </a:r>
            <a:endParaRPr lang="en-US" sz="4000" b="1" dirty="0">
              <a:solidFill>
                <a:srgbClr val="FF0000"/>
              </a:solidFill>
            </a:endParaRPr>
          </a:p>
        </p:txBody>
      </p:sp>
      <p:cxnSp>
        <p:nvCxnSpPr>
          <p:cNvPr id="2339" name="Google Shape;2339;p74"/>
          <p:cNvCxnSpPr/>
          <p:nvPr/>
        </p:nvCxnSpPr>
        <p:spPr>
          <a:xfrm>
            <a:off x="4639225" y="851173"/>
            <a:ext cx="3635700" cy="0"/>
          </a:xfrm>
          <a:prstGeom prst="straightConnector1">
            <a:avLst/>
          </a:prstGeom>
          <a:noFill/>
          <a:ln w="152400" cap="flat" cmpd="sng">
            <a:solidFill>
              <a:schemeClr val="lt1"/>
            </a:solidFill>
            <a:prstDash val="solid"/>
            <a:round/>
            <a:headEnd type="none" w="med" len="med"/>
            <a:tailEnd type="none" w="med" len="med"/>
          </a:ln>
        </p:spPr>
      </p:cxnSp>
      <p:cxnSp>
        <p:nvCxnSpPr>
          <p:cNvPr id="2340" name="Google Shape;2340;p74"/>
          <p:cNvCxnSpPr/>
          <p:nvPr/>
        </p:nvCxnSpPr>
        <p:spPr>
          <a:xfrm>
            <a:off x="4663075" y="4292348"/>
            <a:ext cx="3588000" cy="0"/>
          </a:xfrm>
          <a:prstGeom prst="straightConnector1">
            <a:avLst/>
          </a:prstGeom>
          <a:noFill/>
          <a:ln w="152400" cap="flat" cmpd="sng">
            <a:solidFill>
              <a:schemeClr val="lt1"/>
            </a:solidFill>
            <a:prstDash val="solid"/>
            <a:round/>
            <a:headEnd type="none" w="med" len="med"/>
            <a:tailEnd type="none" w="med" len="med"/>
          </a:ln>
        </p:spPr>
      </p:cxnSp>
      <p:pic>
        <p:nvPicPr>
          <p:cNvPr id="2341" name="Google Shape;2341;p74"/>
          <p:cNvPicPr preferRelativeResize="0"/>
          <p:nvPr/>
        </p:nvPicPr>
        <p:blipFill rotWithShape="1">
          <a:blip r:embed="rId1"/>
          <a:srcRect l="16039" r="19568"/>
          <a:stretch>
            <a:fillRect/>
          </a:stretch>
        </p:blipFill>
        <p:spPr>
          <a:xfrm>
            <a:off x="-1176900" y="-82625"/>
            <a:ext cx="5121000" cy="5308800"/>
          </a:xfrm>
          <a:prstGeom prst="flowChartDelay">
            <a:avLst/>
          </a:prstGeom>
          <a:noFill/>
          <a:ln>
            <a:noFill/>
          </a:ln>
        </p:spPr>
      </p:pic>
      <p:grpSp>
        <p:nvGrpSpPr>
          <p:cNvPr id="2342" name="Google Shape;2342;p74"/>
          <p:cNvGrpSpPr/>
          <p:nvPr/>
        </p:nvGrpSpPr>
        <p:grpSpPr>
          <a:xfrm rot="5853725">
            <a:off x="2623206" y="82441"/>
            <a:ext cx="941090" cy="660494"/>
            <a:chOff x="8145322" y="-97669"/>
            <a:chExt cx="941093" cy="660496"/>
          </a:xfrm>
        </p:grpSpPr>
        <p:sp>
          <p:nvSpPr>
            <p:cNvPr id="2343" name="Google Shape;2343;p74"/>
            <p:cNvSpPr/>
            <p:nvPr/>
          </p:nvSpPr>
          <p:spPr>
            <a:xfrm rot="-2542547" flipH="1">
              <a:off x="8500418" y="81605"/>
              <a:ext cx="203861" cy="11617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4" name="Google Shape;2344;p74"/>
            <p:cNvSpPr/>
            <p:nvPr/>
          </p:nvSpPr>
          <p:spPr>
            <a:xfrm rot="-4689059" flipH="1">
              <a:off x="8140206" y="126102"/>
              <a:ext cx="156331" cy="116499"/>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5" name="Google Shape;2345;p74"/>
            <p:cNvSpPr/>
            <p:nvPr/>
          </p:nvSpPr>
          <p:spPr>
            <a:xfrm rot="-2886029" flipH="1">
              <a:off x="8286619" y="-41018"/>
              <a:ext cx="203945" cy="116199"/>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6" name="Google Shape;2346;p74"/>
            <p:cNvSpPr/>
            <p:nvPr/>
          </p:nvSpPr>
          <p:spPr>
            <a:xfrm rot="-5930150" flipH="1">
              <a:off x="8308014" y="316892"/>
              <a:ext cx="189448" cy="71026"/>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7" name="Google Shape;2347;p74"/>
            <p:cNvSpPr/>
            <p:nvPr/>
          </p:nvSpPr>
          <p:spPr>
            <a:xfrm rot="-5933377" flipH="1">
              <a:off x="8179512" y="463414"/>
              <a:ext cx="118423" cy="71026"/>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8" name="Google Shape;2348;p74"/>
            <p:cNvSpPr/>
            <p:nvPr/>
          </p:nvSpPr>
          <p:spPr>
            <a:xfrm rot="-261253" flipH="1">
              <a:off x="8576597" y="316833"/>
              <a:ext cx="118542" cy="71006"/>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9" name="Google Shape;2349;p74"/>
            <p:cNvSpPr/>
            <p:nvPr/>
          </p:nvSpPr>
          <p:spPr>
            <a:xfrm rot="-1854841" flipH="1">
              <a:off x="8839916" y="135394"/>
              <a:ext cx="118540" cy="7105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50" name="Google Shape;2350;p74"/>
            <p:cNvSpPr/>
            <p:nvPr/>
          </p:nvSpPr>
          <p:spPr>
            <a:xfrm rot="-2542547" flipH="1">
              <a:off x="8888334" y="312132"/>
              <a:ext cx="203861" cy="62236"/>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 name="Rounded Rectangle 6"/>
          <p:cNvSpPr/>
          <p:nvPr/>
        </p:nvSpPr>
        <p:spPr>
          <a:xfrm>
            <a:off x="-1176900" y="-77264"/>
            <a:ext cx="2517485" cy="612183"/>
          </a:xfrm>
          <a:prstGeom prst="roundRect">
            <a:avLst/>
          </a:prstGeom>
          <a:solidFill>
            <a:schemeClr val="accent1">
              <a:lumMod val="20000"/>
              <a:lumOff val="80000"/>
            </a:schemeClr>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2400" b="1" dirty="0">
                <a:ln w="0"/>
                <a:solidFill>
                  <a:schemeClr val="tx1"/>
                </a:solidFill>
                <a:effectLst>
                  <a:outerShdw blurRad="38100" dist="25400" dir="5400000" algn="ctr" rotWithShape="0">
                    <a:srgbClr val="6E747A">
                      <a:alpha val="43000"/>
                    </a:srgbClr>
                  </a:outerShdw>
                </a:effectLst>
                <a:latin typeface="HelveticaNeueLT Arabic 55 Roman" panose="020B0604020202020204" pitchFamily="34" charset="-78"/>
                <a:cs typeface="HelveticaNeueLT Arabic 55 Roman" panose="020B0604020202020204" pitchFamily="34" charset="-78"/>
              </a:rPr>
              <a:t>Presentation</a:t>
            </a:r>
            <a:endParaRPr lang="ar-JO" sz="1600" b="1" dirty="0">
              <a:ln w="0"/>
              <a:solidFill>
                <a:schemeClr val="tx1"/>
              </a:solidFill>
              <a:effectLst>
                <a:outerShdw blurRad="38100" dist="25400" dir="5400000" algn="ctr" rotWithShape="0">
                  <a:srgbClr val="6E747A">
                    <a:alpha val="43000"/>
                  </a:srgbClr>
                </a:outerShdw>
              </a:effectLst>
              <a:latin typeface="HelveticaNeueLT Arabic 55 Roman" panose="020B0604020202020204" pitchFamily="34" charset="-78"/>
              <a:cs typeface="HelveticaNeueLT Arabic 55 Roman" panose="020B0604020202020204" pitchFamily="34" charset="-78"/>
            </a:endParaRPr>
          </a:p>
        </p:txBody>
      </p:sp>
      <p:pic>
        <p:nvPicPr>
          <p:cNvPr id="4" name="Picture 3" descr="491284"/>
          <p:cNvPicPr>
            <a:picLocks noChangeAspect="1"/>
          </p:cNvPicPr>
          <p:nvPr/>
        </p:nvPicPr>
        <p:blipFill>
          <a:blip r:embed="rId2"/>
          <a:stretch>
            <a:fillRect/>
          </a:stretch>
        </p:blipFill>
        <p:spPr>
          <a:xfrm>
            <a:off x="1759585" y="-33020"/>
            <a:ext cx="2767965" cy="200977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36"/>
        <p:cNvGrpSpPr/>
        <p:nvPr/>
      </p:nvGrpSpPr>
      <p:grpSpPr>
        <a:xfrm>
          <a:off x="0" y="0"/>
          <a:ext cx="0" cy="0"/>
          <a:chOff x="0" y="0"/>
          <a:chExt cx="0" cy="0"/>
        </a:xfrm>
      </p:grpSpPr>
      <p:cxnSp>
        <p:nvCxnSpPr>
          <p:cNvPr id="2339" name="Google Shape;2339;p74"/>
          <p:cNvCxnSpPr/>
          <p:nvPr/>
        </p:nvCxnSpPr>
        <p:spPr>
          <a:xfrm>
            <a:off x="3351445" y="524148"/>
            <a:ext cx="3635700" cy="0"/>
          </a:xfrm>
          <a:prstGeom prst="straightConnector1">
            <a:avLst/>
          </a:prstGeom>
          <a:noFill/>
          <a:ln w="152400" cap="flat" cmpd="sng">
            <a:solidFill>
              <a:schemeClr val="lt1"/>
            </a:solidFill>
            <a:prstDash val="solid"/>
            <a:round/>
            <a:headEnd type="none" w="med" len="med"/>
            <a:tailEnd type="none" w="med" len="med"/>
          </a:ln>
        </p:spPr>
      </p:cxnSp>
      <p:cxnSp>
        <p:nvCxnSpPr>
          <p:cNvPr id="2340" name="Google Shape;2340;p74"/>
          <p:cNvCxnSpPr/>
          <p:nvPr/>
        </p:nvCxnSpPr>
        <p:spPr>
          <a:xfrm>
            <a:off x="3399425" y="4230753"/>
            <a:ext cx="3588000" cy="0"/>
          </a:xfrm>
          <a:prstGeom prst="straightConnector1">
            <a:avLst/>
          </a:prstGeom>
          <a:noFill/>
          <a:ln w="152400" cap="flat" cmpd="sng">
            <a:solidFill>
              <a:schemeClr val="lt1"/>
            </a:solidFill>
            <a:prstDash val="solid"/>
            <a:round/>
            <a:headEnd type="none" w="med" len="med"/>
            <a:tailEnd type="none" w="med" len="med"/>
          </a:ln>
        </p:spPr>
      </p:cxnSp>
      <p:pic>
        <p:nvPicPr>
          <p:cNvPr id="2341" name="Google Shape;2341;p74"/>
          <p:cNvPicPr preferRelativeResize="0"/>
          <p:nvPr/>
        </p:nvPicPr>
        <p:blipFill rotWithShape="1">
          <a:blip r:embed="rId1"/>
          <a:srcRect l="16039" r="19568"/>
          <a:stretch>
            <a:fillRect/>
          </a:stretch>
        </p:blipFill>
        <p:spPr>
          <a:xfrm>
            <a:off x="-1176655" y="-82550"/>
            <a:ext cx="4110355" cy="5308600"/>
          </a:xfrm>
          <a:prstGeom prst="flowChartDelay">
            <a:avLst/>
          </a:prstGeom>
          <a:noFill/>
          <a:ln>
            <a:noFill/>
          </a:ln>
        </p:spPr>
      </p:pic>
      <p:grpSp>
        <p:nvGrpSpPr>
          <p:cNvPr id="2342" name="Google Shape;2342;p74"/>
          <p:cNvGrpSpPr/>
          <p:nvPr/>
        </p:nvGrpSpPr>
        <p:grpSpPr>
          <a:xfrm rot="5853725">
            <a:off x="2623206" y="82441"/>
            <a:ext cx="941090" cy="660494"/>
            <a:chOff x="8145322" y="-97669"/>
            <a:chExt cx="941093" cy="660496"/>
          </a:xfrm>
        </p:grpSpPr>
        <p:sp>
          <p:nvSpPr>
            <p:cNvPr id="2343" name="Google Shape;2343;p74"/>
            <p:cNvSpPr/>
            <p:nvPr/>
          </p:nvSpPr>
          <p:spPr>
            <a:xfrm rot="-2542547" flipH="1">
              <a:off x="8500418" y="81605"/>
              <a:ext cx="203861" cy="11617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4" name="Google Shape;2344;p74"/>
            <p:cNvSpPr/>
            <p:nvPr/>
          </p:nvSpPr>
          <p:spPr>
            <a:xfrm rot="-4689059" flipH="1">
              <a:off x="8140206" y="126102"/>
              <a:ext cx="156331" cy="116499"/>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5" name="Google Shape;2345;p74"/>
            <p:cNvSpPr/>
            <p:nvPr/>
          </p:nvSpPr>
          <p:spPr>
            <a:xfrm rot="-2886029" flipH="1">
              <a:off x="8286619" y="-41018"/>
              <a:ext cx="203945" cy="116199"/>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6" name="Google Shape;2346;p74"/>
            <p:cNvSpPr/>
            <p:nvPr/>
          </p:nvSpPr>
          <p:spPr>
            <a:xfrm rot="-5930150" flipH="1">
              <a:off x="8308014" y="316892"/>
              <a:ext cx="189448" cy="71026"/>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7" name="Google Shape;2347;p74"/>
            <p:cNvSpPr/>
            <p:nvPr/>
          </p:nvSpPr>
          <p:spPr>
            <a:xfrm rot="-5933377" flipH="1">
              <a:off x="8179512" y="463414"/>
              <a:ext cx="118423" cy="71026"/>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8" name="Google Shape;2348;p74"/>
            <p:cNvSpPr/>
            <p:nvPr/>
          </p:nvSpPr>
          <p:spPr>
            <a:xfrm rot="-261253" flipH="1">
              <a:off x="8576597" y="316833"/>
              <a:ext cx="118542" cy="71006"/>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9" name="Google Shape;2349;p74"/>
            <p:cNvSpPr/>
            <p:nvPr/>
          </p:nvSpPr>
          <p:spPr>
            <a:xfrm rot="-1854841" flipH="1">
              <a:off x="8839916" y="135394"/>
              <a:ext cx="118540" cy="7105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50" name="Google Shape;2350;p74"/>
            <p:cNvSpPr/>
            <p:nvPr/>
          </p:nvSpPr>
          <p:spPr>
            <a:xfrm rot="-2542547" flipH="1">
              <a:off x="8888334" y="312132"/>
              <a:ext cx="203861" cy="62236"/>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 name="Rounded Rectangle 6"/>
          <p:cNvSpPr/>
          <p:nvPr/>
        </p:nvSpPr>
        <p:spPr>
          <a:xfrm>
            <a:off x="-1176900" y="-77264"/>
            <a:ext cx="2517485" cy="612183"/>
          </a:xfrm>
          <a:prstGeom prst="roundRect">
            <a:avLst/>
          </a:prstGeom>
          <a:solidFill>
            <a:schemeClr val="accent1">
              <a:lumMod val="20000"/>
              <a:lumOff val="80000"/>
            </a:schemeClr>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2400" b="1" dirty="0">
                <a:ln w="0"/>
                <a:solidFill>
                  <a:schemeClr val="tx1"/>
                </a:solidFill>
                <a:effectLst>
                  <a:outerShdw blurRad="38100" dist="25400" dir="5400000" algn="ctr" rotWithShape="0">
                    <a:srgbClr val="6E747A">
                      <a:alpha val="43000"/>
                    </a:srgbClr>
                  </a:outerShdw>
                </a:effectLst>
                <a:latin typeface="HelveticaNeueLT Arabic 55 Roman" panose="020B0604020202020204" pitchFamily="34" charset="-78"/>
                <a:cs typeface="HelveticaNeueLT Arabic 55 Roman" panose="020B0604020202020204" pitchFamily="34" charset="-78"/>
              </a:rPr>
              <a:t>Presentation</a:t>
            </a:r>
            <a:endParaRPr lang="ar-JO" sz="1600" b="1" dirty="0">
              <a:ln w="0"/>
              <a:solidFill>
                <a:schemeClr val="tx1"/>
              </a:solidFill>
              <a:effectLst>
                <a:outerShdw blurRad="38100" dist="25400" dir="5400000" algn="ctr" rotWithShape="0">
                  <a:srgbClr val="6E747A">
                    <a:alpha val="43000"/>
                  </a:srgbClr>
                </a:outerShdw>
              </a:effectLst>
              <a:latin typeface="HelveticaNeueLT Arabic 55 Roman" panose="020B0604020202020204" pitchFamily="34" charset="-78"/>
              <a:cs typeface="HelveticaNeueLT Arabic 55 Roman" panose="020B0604020202020204" pitchFamily="34" charset="-78"/>
            </a:endParaRPr>
          </a:p>
        </p:txBody>
      </p:sp>
      <p:pic>
        <p:nvPicPr>
          <p:cNvPr id="14" name="Picture 13"/>
          <p:cNvPicPr>
            <a:picLocks noChangeAspect="1"/>
          </p:cNvPicPr>
          <p:nvPr/>
        </p:nvPicPr>
        <p:blipFill>
          <a:blip r:embed="rId2"/>
          <a:stretch>
            <a:fillRect/>
          </a:stretch>
        </p:blipFill>
        <p:spPr>
          <a:xfrm>
            <a:off x="7165975" y="3587750"/>
            <a:ext cx="1978025" cy="1508760"/>
          </a:xfrm>
          <a:prstGeom prst="rect">
            <a:avLst/>
          </a:prstGeom>
        </p:spPr>
      </p:pic>
      <p:pic>
        <p:nvPicPr>
          <p:cNvPr id="3" name="Picture 2"/>
          <p:cNvPicPr>
            <a:picLocks noChangeAspect="1"/>
          </p:cNvPicPr>
          <p:nvPr/>
        </p:nvPicPr>
        <p:blipFill>
          <a:blip r:embed="rId3"/>
          <a:srcRect l="27288" t="23660" r="27455" b="18227"/>
          <a:stretch>
            <a:fillRect/>
          </a:stretch>
        </p:blipFill>
        <p:spPr>
          <a:xfrm>
            <a:off x="3265805" y="716915"/>
            <a:ext cx="3808095" cy="332549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06"/>
        <p:cNvGrpSpPr/>
        <p:nvPr/>
      </p:nvGrpSpPr>
      <p:grpSpPr>
        <a:xfrm>
          <a:off x="0" y="0"/>
          <a:ext cx="0" cy="0"/>
          <a:chOff x="0" y="0"/>
          <a:chExt cx="0" cy="0"/>
        </a:xfrm>
      </p:grpSpPr>
      <p:sp>
        <p:nvSpPr>
          <p:cNvPr id="2407" name="Google Shape;2407;p76"/>
          <p:cNvSpPr txBox="1">
            <a:spLocks noGrp="1"/>
          </p:cNvSpPr>
          <p:nvPr>
            <p:ph type="title"/>
          </p:nvPr>
        </p:nvSpPr>
        <p:spPr>
          <a:xfrm>
            <a:off x="1503750" y="2225336"/>
            <a:ext cx="6288900" cy="966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dirty="0"/>
              <a:t>Cooking Verbs and Utensils </a:t>
            </a:r>
            <a:endParaRPr dirty="0"/>
          </a:p>
        </p:txBody>
      </p:sp>
      <p:cxnSp>
        <p:nvCxnSpPr>
          <p:cNvPr id="2408" name="Google Shape;2408;p76"/>
          <p:cNvCxnSpPr/>
          <p:nvPr/>
        </p:nvCxnSpPr>
        <p:spPr>
          <a:xfrm>
            <a:off x="2236912" y="3856321"/>
            <a:ext cx="4670100" cy="0"/>
          </a:xfrm>
          <a:prstGeom prst="straightConnector1">
            <a:avLst/>
          </a:prstGeom>
          <a:noFill/>
          <a:ln w="152400" cap="flat" cmpd="sng">
            <a:solidFill>
              <a:schemeClr val="lt1"/>
            </a:solidFill>
            <a:prstDash val="solid"/>
            <a:round/>
            <a:headEnd type="none" w="med" len="med"/>
            <a:tailEnd type="none" w="med" len="med"/>
          </a:ln>
        </p:spPr>
      </p:cxnSp>
      <p:cxnSp>
        <p:nvCxnSpPr>
          <p:cNvPr id="2409" name="Google Shape;2409;p76"/>
          <p:cNvCxnSpPr/>
          <p:nvPr/>
        </p:nvCxnSpPr>
        <p:spPr>
          <a:xfrm>
            <a:off x="2174812" y="1552371"/>
            <a:ext cx="4732200" cy="0"/>
          </a:xfrm>
          <a:prstGeom prst="straightConnector1">
            <a:avLst/>
          </a:prstGeom>
          <a:noFill/>
          <a:ln w="152400" cap="flat" cmpd="sng">
            <a:solidFill>
              <a:schemeClr val="lt1"/>
            </a:solidFill>
            <a:prstDash val="solid"/>
            <a:round/>
            <a:headEnd type="none" w="med" len="med"/>
            <a:tailEnd type="none" w="med" len="med"/>
          </a:ln>
        </p:spPr>
      </p:cxnSp>
      <p:sp>
        <p:nvSpPr>
          <p:cNvPr id="2410" name="Google Shape;2410;p76"/>
          <p:cNvSpPr/>
          <p:nvPr/>
        </p:nvSpPr>
        <p:spPr>
          <a:xfrm>
            <a:off x="3143125" y="2740525"/>
            <a:ext cx="2847252" cy="754526"/>
          </a:xfrm>
          <a:prstGeom prst="rect">
            <a:avLst/>
          </a:prstGeom>
        </p:spPr>
        <p:txBody>
          <a:bodyPr>
            <a:prstTxWarp prst="textPlain">
              <a:avLst/>
            </a:prstTxWarp>
          </a:bodyPr>
          <a:lstStyle/>
          <a:p>
            <a:pPr lvl="0" algn="ctr"/>
            <a:endParaRPr b="0" i="0" dirty="0">
              <a:ln w="19050" cap="flat" cmpd="sng">
                <a:solidFill>
                  <a:schemeClr val="lt1"/>
                </a:solidFill>
                <a:prstDash val="solid"/>
                <a:round/>
                <a:headEnd type="none" w="sm" len="sm"/>
                <a:tailEnd type="none" w="sm" len="sm"/>
              </a:ln>
              <a:noFill/>
              <a:latin typeface="Francois One" panose="02000503040000020004"/>
            </a:endParaRPr>
          </a:p>
        </p:txBody>
      </p:sp>
      <p:sp>
        <p:nvSpPr>
          <p:cNvPr id="6" name="Google Shape;2303;p72"/>
          <p:cNvSpPr/>
          <p:nvPr/>
        </p:nvSpPr>
        <p:spPr>
          <a:xfrm>
            <a:off x="4241560" y="498101"/>
            <a:ext cx="650382" cy="693000"/>
          </a:xfrm>
          <a:prstGeom prst="rect">
            <a:avLst/>
          </a:prstGeom>
        </p:spPr>
        <p:txBody>
          <a:bodyPr>
            <a:prstTxWarp prst="textPlain">
              <a:avLst/>
            </a:prstTxWarp>
          </a:bodyPr>
          <a:lstStyle/>
          <a:p>
            <a:pPr lvl="0" algn="ctr"/>
            <a:r>
              <a:rPr b="0" i="0" dirty="0">
                <a:ln w="19050" cap="flat" cmpd="sng">
                  <a:solidFill>
                    <a:schemeClr val="lt1"/>
                  </a:solidFill>
                  <a:prstDash val="solid"/>
                  <a:round/>
                  <a:headEnd type="none" w="sm" len="sm"/>
                  <a:tailEnd type="none" w="sm" len="sm"/>
                </a:ln>
                <a:noFill/>
                <a:latin typeface="Francois One" panose="02000503040000020004"/>
              </a:rPr>
              <a:t>2</a:t>
            </a:r>
            <a:endParaRPr b="0" i="0" dirty="0">
              <a:ln w="19050" cap="flat" cmpd="sng">
                <a:solidFill>
                  <a:schemeClr val="lt1"/>
                </a:solidFill>
                <a:prstDash val="solid"/>
                <a:round/>
                <a:headEnd type="none" w="sm" len="sm"/>
                <a:tailEnd type="none" w="sm" len="sm"/>
              </a:ln>
              <a:noFill/>
              <a:latin typeface="Francois One" panose="02000503040000020004"/>
            </a:endParaRPr>
          </a:p>
        </p:txBody>
      </p:sp>
      <p:sp>
        <p:nvSpPr>
          <p:cNvPr id="2" name="Rounded Rectangle 6"/>
          <p:cNvSpPr/>
          <p:nvPr/>
        </p:nvSpPr>
        <p:spPr>
          <a:xfrm>
            <a:off x="0" y="0"/>
            <a:ext cx="2517485" cy="612183"/>
          </a:xfrm>
          <a:prstGeom prst="roundRect">
            <a:avLst/>
          </a:prstGeom>
          <a:solidFill>
            <a:schemeClr val="accent1">
              <a:lumMod val="20000"/>
              <a:lumOff val="80000"/>
            </a:schemeClr>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2400" b="1" dirty="0">
                <a:ln w="0"/>
                <a:solidFill>
                  <a:schemeClr val="tx1"/>
                </a:solidFill>
                <a:effectLst>
                  <a:outerShdw blurRad="38100" dist="25400" dir="5400000" algn="ctr" rotWithShape="0">
                    <a:srgbClr val="6E747A">
                      <a:alpha val="43000"/>
                    </a:srgbClr>
                  </a:outerShdw>
                </a:effectLst>
                <a:latin typeface="HelveticaNeueLT Arabic 55 Roman" panose="020B0604020202020204" pitchFamily="34" charset="-78"/>
                <a:cs typeface="HelveticaNeueLT Arabic 55 Roman" panose="020B0604020202020204" pitchFamily="34" charset="-78"/>
              </a:rPr>
              <a:t>Presentation</a:t>
            </a:r>
            <a:endParaRPr lang="ar-JO" sz="1600" b="1" dirty="0">
              <a:ln w="0"/>
              <a:solidFill>
                <a:schemeClr val="tx1"/>
              </a:solidFill>
              <a:effectLst>
                <a:outerShdw blurRad="38100" dist="25400" dir="5400000" algn="ctr" rotWithShape="0">
                  <a:srgbClr val="6E747A">
                    <a:alpha val="43000"/>
                  </a:srgbClr>
                </a:outerShdw>
              </a:effectLst>
              <a:latin typeface="HelveticaNeueLT Arabic 55 Roman" panose="020B0604020202020204" pitchFamily="34" charset="-78"/>
              <a:cs typeface="HelveticaNeueLT Arabic 55 Roman" panose="020B0604020202020204" pitchFamily="34" charset="-78"/>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a:srcRect l="3659" b="6290"/>
          <a:stretch>
            <a:fillRect/>
          </a:stretch>
        </p:blipFill>
        <p:spPr>
          <a:xfrm>
            <a:off x="2270502" y="0"/>
            <a:ext cx="4542213" cy="5143500"/>
          </a:xfrm>
          <a:prstGeom prst="rect">
            <a:avLst/>
          </a:prstGeom>
        </p:spPr>
      </p:pic>
      <p:sp>
        <p:nvSpPr>
          <p:cNvPr id="5" name="Rounded Rectangle 6"/>
          <p:cNvSpPr/>
          <p:nvPr/>
        </p:nvSpPr>
        <p:spPr>
          <a:xfrm>
            <a:off x="1" y="0"/>
            <a:ext cx="2270502" cy="612183"/>
          </a:xfrm>
          <a:prstGeom prst="roundRect">
            <a:avLst/>
          </a:prstGeom>
          <a:solidFill>
            <a:schemeClr val="accent1">
              <a:lumMod val="20000"/>
              <a:lumOff val="80000"/>
            </a:schemeClr>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2400" b="1" dirty="0">
                <a:ln w="0"/>
                <a:solidFill>
                  <a:schemeClr val="tx1"/>
                </a:solidFill>
                <a:effectLst>
                  <a:outerShdw blurRad="38100" dist="25400" dir="5400000" algn="ctr" rotWithShape="0">
                    <a:srgbClr val="6E747A">
                      <a:alpha val="43000"/>
                    </a:srgbClr>
                  </a:outerShdw>
                </a:effectLst>
                <a:latin typeface="HelveticaNeueLT Arabic 55 Roman" panose="020B0604020202020204" pitchFamily="34" charset="-78"/>
                <a:cs typeface="HelveticaNeueLT Arabic 55 Roman" panose="020B0604020202020204" pitchFamily="34" charset="-78"/>
              </a:rPr>
              <a:t>Presentation</a:t>
            </a:r>
            <a:endParaRPr lang="ar-JO" sz="1600" b="1" dirty="0">
              <a:ln w="0"/>
              <a:solidFill>
                <a:schemeClr val="tx1"/>
              </a:solidFill>
              <a:effectLst>
                <a:outerShdw blurRad="38100" dist="25400" dir="5400000" algn="ctr" rotWithShape="0">
                  <a:srgbClr val="6E747A">
                    <a:alpha val="43000"/>
                  </a:srgbClr>
                </a:outerShdw>
              </a:effectLst>
              <a:latin typeface="HelveticaNeueLT Arabic 55 Roman" panose="020B0604020202020204" pitchFamily="34" charset="-78"/>
              <a:cs typeface="HelveticaNeueLT Arabic 55 Roman" panose="020B0604020202020204" pitchFamily="34" charset="-78"/>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5bbecba1dc88b4036ac649ea6ef46e1">
            <a:hlinkClick r:id="" action="ppaction://media"/>
          </p:cNvPr>
          <p:cNvPicPr>
            <a:picLocks noChangeAspect="1"/>
          </p:cNvPicPr>
          <p:nvPr>
            <a:videoFile r:link="rId1"/>
            <p:extLst>
              <p:ext uri="{DAA4B4D4-6D71-4841-9C94-3DE7FCFB9230}">
                <p14:media xmlns:p14="http://schemas.microsoft.com/office/powerpoint/2010/main" r:embed="rId2">
                  <p14:trim st="1633.000000" end="2873.000000"/>
                </p14:media>
              </p:ext>
            </p:extLst>
          </p:nvPr>
        </p:nvPicPr>
        <p:blipFill>
          <a:blip r:embed="rId3"/>
          <a:stretch>
            <a:fillRect/>
          </a:stretch>
        </p:blipFill>
        <p:spPr>
          <a:xfrm>
            <a:off x="2144486" y="0"/>
            <a:ext cx="3962400" cy="5143500"/>
          </a:xfrm>
          <a:prstGeom prst="rect">
            <a:avLst/>
          </a:prstGeom>
        </p:spPr>
      </p:pic>
      <p:sp>
        <p:nvSpPr>
          <p:cNvPr id="2" name="Rounded Rectangle 6"/>
          <p:cNvSpPr/>
          <p:nvPr/>
        </p:nvSpPr>
        <p:spPr>
          <a:xfrm>
            <a:off x="1" y="0"/>
            <a:ext cx="2144486" cy="612183"/>
          </a:xfrm>
          <a:prstGeom prst="roundRect">
            <a:avLst/>
          </a:prstGeom>
          <a:solidFill>
            <a:schemeClr val="accent1">
              <a:lumMod val="20000"/>
              <a:lumOff val="80000"/>
            </a:schemeClr>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2000" b="1" dirty="0">
                <a:ln w="0"/>
                <a:solidFill>
                  <a:schemeClr val="tx1"/>
                </a:solidFill>
                <a:effectLst>
                  <a:outerShdw blurRad="38100" dist="25400" dir="5400000" algn="ctr" rotWithShape="0">
                    <a:srgbClr val="6E747A">
                      <a:alpha val="43000"/>
                    </a:srgbClr>
                  </a:outerShdw>
                </a:effectLst>
                <a:latin typeface="HelveticaNeueLT Arabic 55 Roman" panose="020B0604020202020204" pitchFamily="34" charset="-78"/>
                <a:cs typeface="HelveticaNeueLT Arabic 55 Roman" panose="020B0604020202020204" pitchFamily="34" charset="-78"/>
              </a:rPr>
              <a:t>Presentation</a:t>
            </a:r>
            <a:endParaRPr lang="en-US" sz="2000" b="1" dirty="0">
              <a:ln w="0"/>
              <a:solidFill>
                <a:schemeClr val="tx1"/>
              </a:solidFill>
              <a:effectLst>
                <a:outerShdw blurRad="38100" dist="25400" dir="5400000" algn="ctr" rotWithShape="0">
                  <a:srgbClr val="6E747A">
                    <a:alpha val="43000"/>
                  </a:srgbClr>
                </a:outerShdw>
              </a:effectLst>
              <a:latin typeface="HelveticaNeueLT Arabic 55 Roman" panose="020B0604020202020204" pitchFamily="34" charset="-78"/>
              <a:cs typeface="HelveticaNeueLT Arabic 55 Roman" panose="020B0604020202020204" pitchFamily="34" charset="-78"/>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c55a1c0c47cde7b1415db5a064d52ec">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2111830" y="0"/>
            <a:ext cx="3656012" cy="5143500"/>
          </a:xfrm>
          <a:prstGeom prst="rect">
            <a:avLst/>
          </a:prstGeom>
        </p:spPr>
      </p:pic>
      <p:sp>
        <p:nvSpPr>
          <p:cNvPr id="2" name="Rounded Rectangle 6"/>
          <p:cNvSpPr/>
          <p:nvPr/>
        </p:nvSpPr>
        <p:spPr>
          <a:xfrm>
            <a:off x="1" y="0"/>
            <a:ext cx="2111830" cy="612183"/>
          </a:xfrm>
          <a:prstGeom prst="roundRect">
            <a:avLst/>
          </a:prstGeom>
          <a:solidFill>
            <a:schemeClr val="accent1">
              <a:lumMod val="20000"/>
              <a:lumOff val="80000"/>
            </a:schemeClr>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2000" b="1" dirty="0">
                <a:ln w="0"/>
                <a:solidFill>
                  <a:schemeClr val="tx1"/>
                </a:solidFill>
                <a:effectLst>
                  <a:outerShdw blurRad="38100" dist="25400" dir="5400000" algn="ctr" rotWithShape="0">
                    <a:srgbClr val="6E747A">
                      <a:alpha val="43000"/>
                    </a:srgbClr>
                  </a:outerShdw>
                </a:effectLst>
                <a:latin typeface="HelveticaNeueLT Arabic 55 Roman" panose="020B0604020202020204" pitchFamily="34" charset="-78"/>
                <a:cs typeface="HelveticaNeueLT Arabic 55 Roman" panose="020B0604020202020204" pitchFamily="34" charset="-78"/>
              </a:rPr>
              <a:t>Presentation</a:t>
            </a:r>
            <a:endParaRPr lang="en-US" sz="2000" b="1" dirty="0">
              <a:ln w="0"/>
              <a:solidFill>
                <a:schemeClr val="tx1"/>
              </a:solidFill>
              <a:effectLst>
                <a:outerShdw blurRad="38100" dist="25400" dir="5400000" algn="ctr" rotWithShape="0">
                  <a:srgbClr val="6E747A">
                    <a:alpha val="43000"/>
                  </a:srgbClr>
                </a:outerShdw>
              </a:effectLst>
              <a:latin typeface="HelveticaNeueLT Arabic 55 Roman" panose="020B0604020202020204" pitchFamily="34" charset="-78"/>
              <a:cs typeface="HelveticaNeueLT Arabic 55 Roman" panose="020B0604020202020204" pitchFamily="34" charset="-78"/>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7550" y="558608"/>
            <a:ext cx="6288900" cy="1890300"/>
          </a:xfrm>
        </p:spPr>
        <p:txBody>
          <a:bodyPr/>
          <a:lstStyle/>
          <a:p>
            <a:r>
              <a:rPr lang="en-US" sz="4000" dirty="0">
                <a:hlinkClick r:id="rId1"/>
              </a:rPr>
              <a:t>Bing Videos</a:t>
            </a:r>
            <a:r>
              <a:rPr lang="en-US" sz="4000" dirty="0"/>
              <a:t> </a:t>
            </a:r>
            <a:endParaRPr lang="en-US" sz="4000" dirty="0"/>
          </a:p>
        </p:txBody>
      </p:sp>
      <p:sp>
        <p:nvSpPr>
          <p:cNvPr id="4" name="TextBox 3"/>
          <p:cNvSpPr txBox="1"/>
          <p:nvPr/>
        </p:nvSpPr>
        <p:spPr>
          <a:xfrm>
            <a:off x="3227523" y="2694593"/>
            <a:ext cx="2886558" cy="646331"/>
          </a:xfrm>
          <a:prstGeom prst="rect">
            <a:avLst/>
          </a:prstGeom>
          <a:noFill/>
        </p:spPr>
        <p:txBody>
          <a:bodyPr wrap="square">
            <a:spAutoFit/>
          </a:bodyPr>
          <a:lstStyle/>
          <a:p>
            <a:r>
              <a:rPr lang="en-US" sz="3600" b="1" dirty="0">
                <a:hlinkClick r:id="rId2"/>
              </a:rPr>
              <a:t>Bing Videos</a:t>
            </a:r>
            <a:endParaRPr lang="en-US" sz="3600" b="1" dirty="0"/>
          </a:p>
        </p:txBody>
      </p:sp>
      <p:sp>
        <p:nvSpPr>
          <p:cNvPr id="5" name="Rounded Rectangle 6"/>
          <p:cNvSpPr/>
          <p:nvPr/>
        </p:nvSpPr>
        <p:spPr>
          <a:xfrm>
            <a:off x="0" y="0"/>
            <a:ext cx="2241550" cy="612140"/>
          </a:xfrm>
          <a:prstGeom prst="roundRect">
            <a:avLst/>
          </a:prstGeom>
          <a:solidFill>
            <a:schemeClr val="accent1">
              <a:lumMod val="20000"/>
              <a:lumOff val="80000"/>
            </a:schemeClr>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2400" b="1" dirty="0">
                <a:ln w="0"/>
                <a:solidFill>
                  <a:schemeClr val="tx1"/>
                </a:solidFill>
                <a:effectLst>
                  <a:outerShdw blurRad="38100" dist="25400" dir="5400000" algn="ctr" rotWithShape="0">
                    <a:srgbClr val="6E747A">
                      <a:alpha val="43000"/>
                    </a:srgbClr>
                  </a:outerShdw>
                </a:effectLst>
                <a:latin typeface="HelveticaNeueLT Arabic 55 Roman" panose="020B0604020202020204" pitchFamily="34" charset="-78"/>
                <a:cs typeface="HelveticaNeueLT Arabic 55 Roman" panose="020B0604020202020204" pitchFamily="34" charset="-78"/>
              </a:rPr>
              <a:t>Presentation</a:t>
            </a:r>
            <a:endParaRPr lang="ar-JO" sz="1600" b="1" dirty="0">
              <a:ln w="0"/>
              <a:solidFill>
                <a:schemeClr val="tx1"/>
              </a:solidFill>
              <a:effectLst>
                <a:outerShdw blurRad="38100" dist="25400" dir="5400000" algn="ctr" rotWithShape="0">
                  <a:srgbClr val="6E747A">
                    <a:alpha val="43000"/>
                  </a:srgbClr>
                </a:outerShdw>
              </a:effectLst>
              <a:latin typeface="HelveticaNeueLT Arabic 55 Roman" panose="020B0604020202020204" pitchFamily="34" charset="-78"/>
              <a:cs typeface="HelveticaNeueLT Arabic 55 Roman" panose="020B0604020202020204" pitchFamily="34" charset="-78"/>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14"/>
        <p:cNvGrpSpPr/>
        <p:nvPr/>
      </p:nvGrpSpPr>
      <p:grpSpPr>
        <a:xfrm>
          <a:off x="0" y="0"/>
          <a:ext cx="0" cy="0"/>
          <a:chOff x="0" y="0"/>
          <a:chExt cx="0" cy="0"/>
        </a:xfrm>
      </p:grpSpPr>
      <p:sp>
        <p:nvSpPr>
          <p:cNvPr id="2415" name="Google Shape;2415;p77"/>
          <p:cNvSpPr txBox="1">
            <a:spLocks noGrp="1"/>
          </p:cNvSpPr>
          <p:nvPr>
            <p:ph type="title"/>
          </p:nvPr>
        </p:nvSpPr>
        <p:spPr>
          <a:xfrm>
            <a:off x="1044221" y="2374428"/>
            <a:ext cx="3729900" cy="740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dirty="0"/>
              <a:t>How to write a recipe</a:t>
            </a:r>
            <a:endParaRPr dirty="0"/>
          </a:p>
        </p:txBody>
      </p:sp>
      <p:cxnSp>
        <p:nvCxnSpPr>
          <p:cNvPr id="2417" name="Google Shape;2417;p77"/>
          <p:cNvCxnSpPr/>
          <p:nvPr/>
        </p:nvCxnSpPr>
        <p:spPr>
          <a:xfrm>
            <a:off x="1479683" y="3517394"/>
            <a:ext cx="2627400" cy="0"/>
          </a:xfrm>
          <a:prstGeom prst="straightConnector1">
            <a:avLst/>
          </a:prstGeom>
          <a:noFill/>
          <a:ln w="152400" cap="flat" cmpd="sng">
            <a:solidFill>
              <a:schemeClr val="lt1"/>
            </a:solidFill>
            <a:prstDash val="solid"/>
            <a:round/>
            <a:headEnd type="none" w="med" len="med"/>
            <a:tailEnd type="none" w="med" len="med"/>
          </a:ln>
        </p:spPr>
      </p:cxnSp>
      <p:cxnSp>
        <p:nvCxnSpPr>
          <p:cNvPr id="2418" name="Google Shape;2418;p77"/>
          <p:cNvCxnSpPr/>
          <p:nvPr/>
        </p:nvCxnSpPr>
        <p:spPr>
          <a:xfrm>
            <a:off x="1479683" y="1997972"/>
            <a:ext cx="2627400" cy="0"/>
          </a:xfrm>
          <a:prstGeom prst="straightConnector1">
            <a:avLst/>
          </a:prstGeom>
          <a:noFill/>
          <a:ln w="152400" cap="flat" cmpd="sng">
            <a:solidFill>
              <a:schemeClr val="lt1"/>
            </a:solidFill>
            <a:prstDash val="solid"/>
            <a:round/>
            <a:headEnd type="none" w="med" len="med"/>
            <a:tailEnd type="none" w="med" len="med"/>
          </a:ln>
        </p:spPr>
      </p:cxnSp>
      <p:pic>
        <p:nvPicPr>
          <p:cNvPr id="2419" name="Google Shape;2419;p77"/>
          <p:cNvPicPr preferRelativeResize="0"/>
          <p:nvPr/>
        </p:nvPicPr>
        <p:blipFill rotWithShape="1">
          <a:blip r:embed="rId1"/>
          <a:srcRect l="34452" t="594" r="981" b="1910"/>
          <a:stretch>
            <a:fillRect/>
          </a:stretch>
        </p:blipFill>
        <p:spPr>
          <a:xfrm flipH="1">
            <a:off x="4925477" y="-158025"/>
            <a:ext cx="5425800" cy="5459700"/>
          </a:xfrm>
          <a:prstGeom prst="flowChartDelay">
            <a:avLst/>
          </a:prstGeom>
          <a:noFill/>
          <a:ln>
            <a:noFill/>
          </a:ln>
        </p:spPr>
      </p:pic>
      <p:grpSp>
        <p:nvGrpSpPr>
          <p:cNvPr id="2420" name="Google Shape;2420;p77"/>
          <p:cNvGrpSpPr/>
          <p:nvPr/>
        </p:nvGrpSpPr>
        <p:grpSpPr>
          <a:xfrm rot="1804350">
            <a:off x="-88177" y="643216"/>
            <a:ext cx="941101" cy="660502"/>
            <a:chOff x="8145322" y="-97669"/>
            <a:chExt cx="941093" cy="660496"/>
          </a:xfrm>
        </p:grpSpPr>
        <p:sp>
          <p:nvSpPr>
            <p:cNvPr id="2421" name="Google Shape;2421;p77"/>
            <p:cNvSpPr/>
            <p:nvPr/>
          </p:nvSpPr>
          <p:spPr>
            <a:xfrm rot="-2542547" flipH="1">
              <a:off x="8500418" y="81605"/>
              <a:ext cx="203861" cy="11617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2" name="Google Shape;2422;p77"/>
            <p:cNvSpPr/>
            <p:nvPr/>
          </p:nvSpPr>
          <p:spPr>
            <a:xfrm rot="-4689059" flipH="1">
              <a:off x="8140206" y="126102"/>
              <a:ext cx="156331" cy="116499"/>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3" name="Google Shape;2423;p77"/>
            <p:cNvSpPr/>
            <p:nvPr/>
          </p:nvSpPr>
          <p:spPr>
            <a:xfrm rot="-2886029" flipH="1">
              <a:off x="8286619" y="-41018"/>
              <a:ext cx="203945" cy="116199"/>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4" name="Google Shape;2424;p77"/>
            <p:cNvSpPr/>
            <p:nvPr/>
          </p:nvSpPr>
          <p:spPr>
            <a:xfrm rot="-5930150" flipH="1">
              <a:off x="8308014" y="316892"/>
              <a:ext cx="189448" cy="71026"/>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5" name="Google Shape;2425;p77"/>
            <p:cNvSpPr/>
            <p:nvPr/>
          </p:nvSpPr>
          <p:spPr>
            <a:xfrm rot="-5933377" flipH="1">
              <a:off x="8179512" y="463414"/>
              <a:ext cx="118423" cy="71026"/>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6" name="Google Shape;2426;p77"/>
            <p:cNvSpPr/>
            <p:nvPr/>
          </p:nvSpPr>
          <p:spPr>
            <a:xfrm rot="-261253" flipH="1">
              <a:off x="8576597" y="316833"/>
              <a:ext cx="118542" cy="71006"/>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7" name="Google Shape;2427;p77"/>
            <p:cNvSpPr/>
            <p:nvPr/>
          </p:nvSpPr>
          <p:spPr>
            <a:xfrm rot="-1854841" flipH="1">
              <a:off x="8839916" y="135394"/>
              <a:ext cx="118540" cy="7105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8" name="Google Shape;2428;p77"/>
            <p:cNvSpPr/>
            <p:nvPr/>
          </p:nvSpPr>
          <p:spPr>
            <a:xfrm rot="-2542547" flipH="1">
              <a:off x="8888334" y="312132"/>
              <a:ext cx="203861" cy="62236"/>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429" name="Google Shape;2429;p77"/>
          <p:cNvGrpSpPr/>
          <p:nvPr/>
        </p:nvGrpSpPr>
        <p:grpSpPr>
          <a:xfrm>
            <a:off x="4949088" y="4421750"/>
            <a:ext cx="1373500" cy="922925"/>
            <a:chOff x="2302238" y="842175"/>
            <a:chExt cx="1373500" cy="922925"/>
          </a:xfrm>
        </p:grpSpPr>
        <p:sp>
          <p:nvSpPr>
            <p:cNvPr id="2430" name="Google Shape;2430;p77"/>
            <p:cNvSpPr/>
            <p:nvPr/>
          </p:nvSpPr>
          <p:spPr>
            <a:xfrm>
              <a:off x="2302238" y="1213850"/>
              <a:ext cx="911500" cy="492875"/>
            </a:xfrm>
            <a:custGeom>
              <a:avLst/>
              <a:gdLst/>
              <a:ahLst/>
              <a:cxnLst/>
              <a:rect l="l" t="t" r="r" b="b"/>
              <a:pathLst>
                <a:path w="36460" h="19715" extrusionOk="0">
                  <a:moveTo>
                    <a:pt x="18213" y="1"/>
                  </a:moveTo>
                  <a:cubicBezTo>
                    <a:pt x="8139" y="1"/>
                    <a:pt x="0" y="4404"/>
                    <a:pt x="0" y="9841"/>
                  </a:cubicBezTo>
                  <a:cubicBezTo>
                    <a:pt x="0" y="15278"/>
                    <a:pt x="8139" y="19715"/>
                    <a:pt x="18213" y="19715"/>
                  </a:cubicBezTo>
                  <a:cubicBezTo>
                    <a:pt x="28287" y="19715"/>
                    <a:pt x="36460" y="15278"/>
                    <a:pt x="36460" y="9841"/>
                  </a:cubicBezTo>
                  <a:cubicBezTo>
                    <a:pt x="36460" y="4404"/>
                    <a:pt x="28287" y="1"/>
                    <a:pt x="18213"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1" name="Google Shape;2431;p77"/>
            <p:cNvSpPr/>
            <p:nvPr/>
          </p:nvSpPr>
          <p:spPr>
            <a:xfrm>
              <a:off x="2302238" y="1273075"/>
              <a:ext cx="911500" cy="492025"/>
            </a:xfrm>
            <a:custGeom>
              <a:avLst/>
              <a:gdLst/>
              <a:ahLst/>
              <a:cxnLst/>
              <a:rect l="l" t="t" r="r" b="b"/>
              <a:pathLst>
                <a:path w="36460" h="19681" extrusionOk="0">
                  <a:moveTo>
                    <a:pt x="18247" y="0"/>
                  </a:moveTo>
                  <a:cubicBezTo>
                    <a:pt x="9740" y="0"/>
                    <a:pt x="2602" y="3136"/>
                    <a:pt x="567" y="7372"/>
                  </a:cubicBezTo>
                  <a:lnTo>
                    <a:pt x="0" y="7372"/>
                  </a:lnTo>
                  <a:lnTo>
                    <a:pt x="0" y="9841"/>
                  </a:lnTo>
                  <a:cubicBezTo>
                    <a:pt x="0" y="15278"/>
                    <a:pt x="8139" y="19681"/>
                    <a:pt x="18213" y="19681"/>
                  </a:cubicBezTo>
                  <a:cubicBezTo>
                    <a:pt x="28287" y="19681"/>
                    <a:pt x="36460" y="15278"/>
                    <a:pt x="36460" y="9841"/>
                  </a:cubicBezTo>
                  <a:lnTo>
                    <a:pt x="36460" y="7372"/>
                  </a:lnTo>
                  <a:lnTo>
                    <a:pt x="35892" y="7372"/>
                  </a:lnTo>
                  <a:cubicBezTo>
                    <a:pt x="33858" y="3136"/>
                    <a:pt x="26719" y="0"/>
                    <a:pt x="18247"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2" name="Google Shape;2432;p77"/>
            <p:cNvSpPr/>
            <p:nvPr/>
          </p:nvSpPr>
          <p:spPr>
            <a:xfrm>
              <a:off x="2496538" y="1272875"/>
              <a:ext cx="331925" cy="131475"/>
            </a:xfrm>
            <a:custGeom>
              <a:avLst/>
              <a:gdLst/>
              <a:ahLst/>
              <a:cxnLst/>
              <a:rect l="l" t="t" r="r" b="b"/>
              <a:pathLst>
                <a:path w="13277" h="5259" extrusionOk="0">
                  <a:moveTo>
                    <a:pt x="11887" y="1"/>
                  </a:moveTo>
                  <a:cubicBezTo>
                    <a:pt x="11815" y="1"/>
                    <a:pt x="11744" y="4"/>
                    <a:pt x="11675" y="8"/>
                  </a:cubicBezTo>
                  <a:cubicBezTo>
                    <a:pt x="11108" y="8"/>
                    <a:pt x="10541" y="8"/>
                    <a:pt x="9941" y="42"/>
                  </a:cubicBezTo>
                  <a:cubicBezTo>
                    <a:pt x="8707" y="108"/>
                    <a:pt x="7439" y="275"/>
                    <a:pt x="6205" y="475"/>
                  </a:cubicBezTo>
                  <a:cubicBezTo>
                    <a:pt x="4904" y="675"/>
                    <a:pt x="3603" y="942"/>
                    <a:pt x="2335" y="1376"/>
                  </a:cubicBezTo>
                  <a:cubicBezTo>
                    <a:pt x="1501" y="1676"/>
                    <a:pt x="634" y="2076"/>
                    <a:pt x="134" y="2944"/>
                  </a:cubicBezTo>
                  <a:cubicBezTo>
                    <a:pt x="67" y="3044"/>
                    <a:pt x="0" y="3177"/>
                    <a:pt x="0" y="3311"/>
                  </a:cubicBezTo>
                  <a:cubicBezTo>
                    <a:pt x="0" y="3644"/>
                    <a:pt x="301" y="3878"/>
                    <a:pt x="567" y="4011"/>
                  </a:cubicBezTo>
                  <a:cubicBezTo>
                    <a:pt x="1068" y="4278"/>
                    <a:pt x="1602" y="4545"/>
                    <a:pt x="2169" y="4745"/>
                  </a:cubicBezTo>
                  <a:cubicBezTo>
                    <a:pt x="3041" y="5065"/>
                    <a:pt x="3990" y="5258"/>
                    <a:pt x="4904" y="5258"/>
                  </a:cubicBezTo>
                  <a:cubicBezTo>
                    <a:pt x="5038" y="5258"/>
                    <a:pt x="5172" y="5254"/>
                    <a:pt x="5304" y="5245"/>
                  </a:cubicBezTo>
                  <a:cubicBezTo>
                    <a:pt x="5471" y="5212"/>
                    <a:pt x="5671" y="5212"/>
                    <a:pt x="5805" y="5045"/>
                  </a:cubicBezTo>
                  <a:cubicBezTo>
                    <a:pt x="5838" y="5012"/>
                    <a:pt x="5871" y="4912"/>
                    <a:pt x="5871" y="4845"/>
                  </a:cubicBezTo>
                  <a:cubicBezTo>
                    <a:pt x="5838" y="4678"/>
                    <a:pt x="5671" y="4645"/>
                    <a:pt x="5538" y="4612"/>
                  </a:cubicBezTo>
                  <a:cubicBezTo>
                    <a:pt x="5304" y="4612"/>
                    <a:pt x="5104" y="4545"/>
                    <a:pt x="4904" y="4478"/>
                  </a:cubicBezTo>
                  <a:cubicBezTo>
                    <a:pt x="4737" y="4411"/>
                    <a:pt x="4570" y="4311"/>
                    <a:pt x="4504" y="4145"/>
                  </a:cubicBezTo>
                  <a:cubicBezTo>
                    <a:pt x="4470" y="3911"/>
                    <a:pt x="4604" y="3711"/>
                    <a:pt x="4737" y="3611"/>
                  </a:cubicBezTo>
                  <a:cubicBezTo>
                    <a:pt x="6105" y="2610"/>
                    <a:pt x="8039" y="2277"/>
                    <a:pt x="9607" y="2176"/>
                  </a:cubicBezTo>
                  <a:cubicBezTo>
                    <a:pt x="9874" y="2176"/>
                    <a:pt x="10141" y="2176"/>
                    <a:pt x="10374" y="2310"/>
                  </a:cubicBezTo>
                  <a:cubicBezTo>
                    <a:pt x="10675" y="2477"/>
                    <a:pt x="10875" y="2877"/>
                    <a:pt x="10975" y="3244"/>
                  </a:cubicBezTo>
                  <a:cubicBezTo>
                    <a:pt x="11075" y="3511"/>
                    <a:pt x="11142" y="3744"/>
                    <a:pt x="11275" y="3944"/>
                  </a:cubicBezTo>
                  <a:cubicBezTo>
                    <a:pt x="11380" y="4081"/>
                    <a:pt x="11473" y="4135"/>
                    <a:pt x="11557" y="4135"/>
                  </a:cubicBezTo>
                  <a:cubicBezTo>
                    <a:pt x="11738" y="4135"/>
                    <a:pt x="11883" y="3883"/>
                    <a:pt x="12042" y="3678"/>
                  </a:cubicBezTo>
                  <a:cubicBezTo>
                    <a:pt x="12343" y="3344"/>
                    <a:pt x="12676" y="3077"/>
                    <a:pt x="12910" y="2677"/>
                  </a:cubicBezTo>
                  <a:cubicBezTo>
                    <a:pt x="13176" y="2210"/>
                    <a:pt x="13277" y="1609"/>
                    <a:pt x="13210" y="1042"/>
                  </a:cubicBezTo>
                  <a:cubicBezTo>
                    <a:pt x="13176" y="876"/>
                    <a:pt x="13143" y="675"/>
                    <a:pt x="13043" y="509"/>
                  </a:cubicBezTo>
                  <a:cubicBezTo>
                    <a:pt x="12813" y="106"/>
                    <a:pt x="12335" y="1"/>
                    <a:pt x="11887"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3" name="Google Shape;2433;p77"/>
            <p:cNvSpPr/>
            <p:nvPr/>
          </p:nvSpPr>
          <p:spPr>
            <a:xfrm>
              <a:off x="2825938" y="1293725"/>
              <a:ext cx="290225" cy="157950"/>
            </a:xfrm>
            <a:custGeom>
              <a:avLst/>
              <a:gdLst/>
              <a:ahLst/>
              <a:cxnLst/>
              <a:rect l="l" t="t" r="r" b="b"/>
              <a:pathLst>
                <a:path w="11609" h="6318" extrusionOk="0">
                  <a:moveTo>
                    <a:pt x="5404" y="1"/>
                  </a:moveTo>
                  <a:cubicBezTo>
                    <a:pt x="4287" y="1"/>
                    <a:pt x="3136" y="521"/>
                    <a:pt x="2169" y="1042"/>
                  </a:cubicBezTo>
                  <a:cubicBezTo>
                    <a:pt x="1368" y="1476"/>
                    <a:pt x="601" y="2076"/>
                    <a:pt x="67" y="2877"/>
                  </a:cubicBezTo>
                  <a:cubicBezTo>
                    <a:pt x="34" y="2944"/>
                    <a:pt x="0" y="3010"/>
                    <a:pt x="0" y="3077"/>
                  </a:cubicBezTo>
                  <a:cubicBezTo>
                    <a:pt x="34" y="3144"/>
                    <a:pt x="67" y="3177"/>
                    <a:pt x="134" y="3210"/>
                  </a:cubicBezTo>
                  <a:cubicBezTo>
                    <a:pt x="272" y="3274"/>
                    <a:pt x="414" y="3301"/>
                    <a:pt x="558" y="3301"/>
                  </a:cubicBezTo>
                  <a:cubicBezTo>
                    <a:pt x="865" y="3301"/>
                    <a:pt x="1183" y="3180"/>
                    <a:pt x="1502" y="3044"/>
                  </a:cubicBezTo>
                  <a:cubicBezTo>
                    <a:pt x="2202" y="2743"/>
                    <a:pt x="2903" y="2443"/>
                    <a:pt x="3603" y="2143"/>
                  </a:cubicBezTo>
                  <a:cubicBezTo>
                    <a:pt x="3765" y="2071"/>
                    <a:pt x="3966" y="2009"/>
                    <a:pt x="4154" y="2009"/>
                  </a:cubicBezTo>
                  <a:cubicBezTo>
                    <a:pt x="4313" y="2009"/>
                    <a:pt x="4463" y="2054"/>
                    <a:pt x="4570" y="2176"/>
                  </a:cubicBezTo>
                  <a:cubicBezTo>
                    <a:pt x="4737" y="2377"/>
                    <a:pt x="4771" y="2677"/>
                    <a:pt x="4871" y="2910"/>
                  </a:cubicBezTo>
                  <a:cubicBezTo>
                    <a:pt x="5004" y="3244"/>
                    <a:pt x="5271" y="3444"/>
                    <a:pt x="5538" y="3611"/>
                  </a:cubicBezTo>
                  <a:cubicBezTo>
                    <a:pt x="5805" y="3744"/>
                    <a:pt x="6105" y="3844"/>
                    <a:pt x="6372" y="3978"/>
                  </a:cubicBezTo>
                  <a:cubicBezTo>
                    <a:pt x="6705" y="4144"/>
                    <a:pt x="7005" y="4411"/>
                    <a:pt x="7239" y="4712"/>
                  </a:cubicBezTo>
                  <a:cubicBezTo>
                    <a:pt x="7339" y="4845"/>
                    <a:pt x="7439" y="5012"/>
                    <a:pt x="7439" y="5179"/>
                  </a:cubicBezTo>
                  <a:cubicBezTo>
                    <a:pt x="7439" y="5345"/>
                    <a:pt x="7306" y="5445"/>
                    <a:pt x="7206" y="5512"/>
                  </a:cubicBezTo>
                  <a:cubicBezTo>
                    <a:pt x="7072" y="5579"/>
                    <a:pt x="6939" y="5579"/>
                    <a:pt x="6805" y="5579"/>
                  </a:cubicBezTo>
                  <a:cubicBezTo>
                    <a:pt x="6338" y="5579"/>
                    <a:pt x="5838" y="5579"/>
                    <a:pt x="5371" y="5612"/>
                  </a:cubicBezTo>
                  <a:cubicBezTo>
                    <a:pt x="5238" y="5612"/>
                    <a:pt x="5137" y="5612"/>
                    <a:pt x="5037" y="5646"/>
                  </a:cubicBezTo>
                  <a:cubicBezTo>
                    <a:pt x="4937" y="5712"/>
                    <a:pt x="4837" y="5846"/>
                    <a:pt x="4871" y="5979"/>
                  </a:cubicBezTo>
                  <a:cubicBezTo>
                    <a:pt x="5071" y="6068"/>
                    <a:pt x="5286" y="6098"/>
                    <a:pt x="5496" y="6098"/>
                  </a:cubicBezTo>
                  <a:cubicBezTo>
                    <a:pt x="5601" y="6098"/>
                    <a:pt x="5705" y="6090"/>
                    <a:pt x="5805" y="6079"/>
                  </a:cubicBezTo>
                  <a:cubicBezTo>
                    <a:pt x="5976" y="6073"/>
                    <a:pt x="6149" y="6071"/>
                    <a:pt x="6322" y="6071"/>
                  </a:cubicBezTo>
                  <a:cubicBezTo>
                    <a:pt x="7158" y="6071"/>
                    <a:pt x="8005" y="6135"/>
                    <a:pt x="8807" y="6246"/>
                  </a:cubicBezTo>
                  <a:cubicBezTo>
                    <a:pt x="9093" y="6278"/>
                    <a:pt x="9379" y="6317"/>
                    <a:pt x="9658" y="6317"/>
                  </a:cubicBezTo>
                  <a:cubicBezTo>
                    <a:pt x="9964" y="6317"/>
                    <a:pt x="10262" y="6270"/>
                    <a:pt x="10541" y="6113"/>
                  </a:cubicBezTo>
                  <a:cubicBezTo>
                    <a:pt x="10908" y="5912"/>
                    <a:pt x="11175" y="5512"/>
                    <a:pt x="11342" y="5112"/>
                  </a:cubicBezTo>
                  <a:cubicBezTo>
                    <a:pt x="11509" y="4778"/>
                    <a:pt x="11609" y="4411"/>
                    <a:pt x="11542" y="4044"/>
                  </a:cubicBezTo>
                  <a:cubicBezTo>
                    <a:pt x="11509" y="3778"/>
                    <a:pt x="11409" y="3544"/>
                    <a:pt x="11275" y="3344"/>
                  </a:cubicBezTo>
                  <a:cubicBezTo>
                    <a:pt x="10942" y="2743"/>
                    <a:pt x="10441" y="2343"/>
                    <a:pt x="9908" y="2010"/>
                  </a:cubicBezTo>
                  <a:cubicBezTo>
                    <a:pt x="9407" y="1676"/>
                    <a:pt x="8840" y="1443"/>
                    <a:pt x="8273" y="1176"/>
                  </a:cubicBezTo>
                  <a:cubicBezTo>
                    <a:pt x="7706" y="842"/>
                    <a:pt x="7139" y="475"/>
                    <a:pt x="6538" y="208"/>
                  </a:cubicBezTo>
                  <a:cubicBezTo>
                    <a:pt x="6170" y="63"/>
                    <a:pt x="5789" y="1"/>
                    <a:pt x="5404"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4" name="Google Shape;2434;p77"/>
            <p:cNvSpPr/>
            <p:nvPr/>
          </p:nvSpPr>
          <p:spPr>
            <a:xfrm>
              <a:off x="2399788" y="1416500"/>
              <a:ext cx="284400" cy="187050"/>
            </a:xfrm>
            <a:custGeom>
              <a:avLst/>
              <a:gdLst/>
              <a:ahLst/>
              <a:cxnLst/>
              <a:rect l="l" t="t" r="r" b="b"/>
              <a:pathLst>
                <a:path w="11376" h="7482" extrusionOk="0">
                  <a:moveTo>
                    <a:pt x="6305" y="1"/>
                  </a:moveTo>
                  <a:cubicBezTo>
                    <a:pt x="5805" y="1"/>
                    <a:pt x="5338" y="101"/>
                    <a:pt x="4838" y="101"/>
                  </a:cubicBezTo>
                  <a:cubicBezTo>
                    <a:pt x="4725" y="108"/>
                    <a:pt x="4612" y="111"/>
                    <a:pt x="4500" y="111"/>
                  </a:cubicBezTo>
                  <a:cubicBezTo>
                    <a:pt x="3915" y="111"/>
                    <a:pt x="3332" y="31"/>
                    <a:pt x="2756" y="31"/>
                  </a:cubicBezTo>
                  <a:cubicBezTo>
                    <a:pt x="2390" y="31"/>
                    <a:pt x="2028" y="63"/>
                    <a:pt x="1669" y="167"/>
                  </a:cubicBezTo>
                  <a:cubicBezTo>
                    <a:pt x="1469" y="234"/>
                    <a:pt x="1235" y="334"/>
                    <a:pt x="1035" y="468"/>
                  </a:cubicBezTo>
                  <a:cubicBezTo>
                    <a:pt x="601" y="801"/>
                    <a:pt x="301" y="1335"/>
                    <a:pt x="134" y="1902"/>
                  </a:cubicBezTo>
                  <a:cubicBezTo>
                    <a:pt x="1" y="2502"/>
                    <a:pt x="34" y="3136"/>
                    <a:pt x="168" y="3703"/>
                  </a:cubicBezTo>
                  <a:cubicBezTo>
                    <a:pt x="368" y="4437"/>
                    <a:pt x="768" y="5104"/>
                    <a:pt x="1302" y="5505"/>
                  </a:cubicBezTo>
                  <a:cubicBezTo>
                    <a:pt x="1569" y="5671"/>
                    <a:pt x="1836" y="5771"/>
                    <a:pt x="2102" y="5938"/>
                  </a:cubicBezTo>
                  <a:cubicBezTo>
                    <a:pt x="2703" y="6272"/>
                    <a:pt x="3237" y="6739"/>
                    <a:pt x="3837" y="7039"/>
                  </a:cubicBezTo>
                  <a:cubicBezTo>
                    <a:pt x="4473" y="7367"/>
                    <a:pt x="5173" y="7481"/>
                    <a:pt x="5873" y="7481"/>
                  </a:cubicBezTo>
                  <a:cubicBezTo>
                    <a:pt x="6311" y="7481"/>
                    <a:pt x="6749" y="7437"/>
                    <a:pt x="7173" y="7373"/>
                  </a:cubicBezTo>
                  <a:cubicBezTo>
                    <a:pt x="7506" y="7339"/>
                    <a:pt x="7807" y="7273"/>
                    <a:pt x="8107" y="7139"/>
                  </a:cubicBezTo>
                  <a:cubicBezTo>
                    <a:pt x="8474" y="7006"/>
                    <a:pt x="8841" y="6705"/>
                    <a:pt x="9174" y="6439"/>
                  </a:cubicBezTo>
                  <a:cubicBezTo>
                    <a:pt x="9808" y="5938"/>
                    <a:pt x="10375" y="5405"/>
                    <a:pt x="10942" y="4871"/>
                  </a:cubicBezTo>
                  <a:cubicBezTo>
                    <a:pt x="11176" y="4637"/>
                    <a:pt x="11376" y="4370"/>
                    <a:pt x="11376" y="4037"/>
                  </a:cubicBezTo>
                  <a:cubicBezTo>
                    <a:pt x="11376" y="3937"/>
                    <a:pt x="11342" y="3837"/>
                    <a:pt x="11276" y="3770"/>
                  </a:cubicBezTo>
                  <a:cubicBezTo>
                    <a:pt x="11226" y="3703"/>
                    <a:pt x="11151" y="3678"/>
                    <a:pt x="11071" y="3678"/>
                  </a:cubicBezTo>
                  <a:cubicBezTo>
                    <a:pt x="10992" y="3678"/>
                    <a:pt x="10909" y="3703"/>
                    <a:pt x="10842" y="3737"/>
                  </a:cubicBezTo>
                  <a:cubicBezTo>
                    <a:pt x="9725" y="4140"/>
                    <a:pt x="8667" y="4918"/>
                    <a:pt x="7531" y="4918"/>
                  </a:cubicBezTo>
                  <a:cubicBezTo>
                    <a:pt x="7446" y="4918"/>
                    <a:pt x="7359" y="4914"/>
                    <a:pt x="7273" y="4904"/>
                  </a:cubicBezTo>
                  <a:cubicBezTo>
                    <a:pt x="6873" y="4871"/>
                    <a:pt x="6506" y="4771"/>
                    <a:pt x="6139" y="4604"/>
                  </a:cubicBezTo>
                  <a:cubicBezTo>
                    <a:pt x="5805" y="4437"/>
                    <a:pt x="5472" y="4237"/>
                    <a:pt x="5238" y="3937"/>
                  </a:cubicBezTo>
                  <a:cubicBezTo>
                    <a:pt x="4971" y="3637"/>
                    <a:pt x="4771" y="3203"/>
                    <a:pt x="4804" y="2769"/>
                  </a:cubicBezTo>
                  <a:cubicBezTo>
                    <a:pt x="4838" y="2169"/>
                    <a:pt x="5271" y="1669"/>
                    <a:pt x="5738" y="1435"/>
                  </a:cubicBezTo>
                  <a:cubicBezTo>
                    <a:pt x="6205" y="1168"/>
                    <a:pt x="6739" y="1168"/>
                    <a:pt x="7239" y="1068"/>
                  </a:cubicBezTo>
                  <a:cubicBezTo>
                    <a:pt x="7573" y="1035"/>
                    <a:pt x="7973" y="1101"/>
                    <a:pt x="8307" y="901"/>
                  </a:cubicBezTo>
                  <a:cubicBezTo>
                    <a:pt x="9041" y="434"/>
                    <a:pt x="7907" y="234"/>
                    <a:pt x="7606" y="201"/>
                  </a:cubicBezTo>
                  <a:cubicBezTo>
                    <a:pt x="7173" y="134"/>
                    <a:pt x="6739" y="34"/>
                    <a:pt x="6305"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5" name="Google Shape;2435;p77"/>
            <p:cNvSpPr/>
            <p:nvPr/>
          </p:nvSpPr>
          <p:spPr>
            <a:xfrm>
              <a:off x="2740038" y="1453875"/>
              <a:ext cx="345275" cy="166125"/>
            </a:xfrm>
            <a:custGeom>
              <a:avLst/>
              <a:gdLst/>
              <a:ahLst/>
              <a:cxnLst/>
              <a:rect l="l" t="t" r="r" b="b"/>
              <a:pathLst>
                <a:path w="13811" h="6645" extrusionOk="0">
                  <a:moveTo>
                    <a:pt x="5446" y="1"/>
                  </a:moveTo>
                  <a:cubicBezTo>
                    <a:pt x="5366" y="1"/>
                    <a:pt x="5285" y="3"/>
                    <a:pt x="5204" y="7"/>
                  </a:cubicBezTo>
                  <a:cubicBezTo>
                    <a:pt x="5138" y="274"/>
                    <a:pt x="5271" y="574"/>
                    <a:pt x="5471" y="774"/>
                  </a:cubicBezTo>
                  <a:cubicBezTo>
                    <a:pt x="6105" y="1508"/>
                    <a:pt x="7039" y="1775"/>
                    <a:pt x="7673" y="2509"/>
                  </a:cubicBezTo>
                  <a:cubicBezTo>
                    <a:pt x="7806" y="2675"/>
                    <a:pt x="7940" y="2976"/>
                    <a:pt x="7840" y="3176"/>
                  </a:cubicBezTo>
                  <a:cubicBezTo>
                    <a:pt x="7773" y="3276"/>
                    <a:pt x="7673" y="3309"/>
                    <a:pt x="7573" y="3342"/>
                  </a:cubicBezTo>
                  <a:cubicBezTo>
                    <a:pt x="6739" y="3643"/>
                    <a:pt x="5905" y="3943"/>
                    <a:pt x="5071" y="4243"/>
                  </a:cubicBezTo>
                  <a:cubicBezTo>
                    <a:pt x="4537" y="4410"/>
                    <a:pt x="4004" y="4610"/>
                    <a:pt x="3436" y="4677"/>
                  </a:cubicBezTo>
                  <a:cubicBezTo>
                    <a:pt x="3370" y="4681"/>
                    <a:pt x="3304" y="4683"/>
                    <a:pt x="3237" y="4683"/>
                  </a:cubicBezTo>
                  <a:cubicBezTo>
                    <a:pt x="2731" y="4683"/>
                    <a:pt x="2215" y="4563"/>
                    <a:pt x="1802" y="4210"/>
                  </a:cubicBezTo>
                  <a:cubicBezTo>
                    <a:pt x="1402" y="3876"/>
                    <a:pt x="1135" y="3376"/>
                    <a:pt x="935" y="2875"/>
                  </a:cubicBezTo>
                  <a:cubicBezTo>
                    <a:pt x="844" y="2603"/>
                    <a:pt x="753" y="1781"/>
                    <a:pt x="463" y="1781"/>
                  </a:cubicBezTo>
                  <a:cubicBezTo>
                    <a:pt x="433" y="1781"/>
                    <a:pt x="402" y="1790"/>
                    <a:pt x="368" y="1808"/>
                  </a:cubicBezTo>
                  <a:cubicBezTo>
                    <a:pt x="1" y="2042"/>
                    <a:pt x="101" y="3142"/>
                    <a:pt x="101" y="3543"/>
                  </a:cubicBezTo>
                  <a:cubicBezTo>
                    <a:pt x="101" y="4243"/>
                    <a:pt x="101" y="4977"/>
                    <a:pt x="134" y="5711"/>
                  </a:cubicBezTo>
                  <a:cubicBezTo>
                    <a:pt x="134" y="5911"/>
                    <a:pt x="134" y="6111"/>
                    <a:pt x="268" y="6245"/>
                  </a:cubicBezTo>
                  <a:cubicBezTo>
                    <a:pt x="368" y="6345"/>
                    <a:pt x="501" y="6345"/>
                    <a:pt x="601" y="6378"/>
                  </a:cubicBezTo>
                  <a:cubicBezTo>
                    <a:pt x="1101" y="6411"/>
                    <a:pt x="1568" y="6411"/>
                    <a:pt x="2069" y="6445"/>
                  </a:cubicBezTo>
                  <a:cubicBezTo>
                    <a:pt x="2536" y="6511"/>
                    <a:pt x="3003" y="6645"/>
                    <a:pt x="3470" y="6645"/>
                  </a:cubicBezTo>
                  <a:cubicBezTo>
                    <a:pt x="3937" y="6645"/>
                    <a:pt x="4404" y="6545"/>
                    <a:pt x="4837" y="6411"/>
                  </a:cubicBezTo>
                  <a:cubicBezTo>
                    <a:pt x="7573" y="5744"/>
                    <a:pt x="10341" y="5010"/>
                    <a:pt x="12810" y="3409"/>
                  </a:cubicBezTo>
                  <a:cubicBezTo>
                    <a:pt x="13143" y="3209"/>
                    <a:pt x="13477" y="2942"/>
                    <a:pt x="13710" y="2609"/>
                  </a:cubicBezTo>
                  <a:cubicBezTo>
                    <a:pt x="13777" y="2509"/>
                    <a:pt x="13811" y="2408"/>
                    <a:pt x="13811" y="2308"/>
                  </a:cubicBezTo>
                  <a:cubicBezTo>
                    <a:pt x="13811" y="2108"/>
                    <a:pt x="13644" y="2008"/>
                    <a:pt x="13477" y="1941"/>
                  </a:cubicBezTo>
                  <a:cubicBezTo>
                    <a:pt x="12710" y="1675"/>
                    <a:pt x="11909" y="1641"/>
                    <a:pt x="11109" y="1508"/>
                  </a:cubicBezTo>
                  <a:cubicBezTo>
                    <a:pt x="9187" y="1123"/>
                    <a:pt x="7388" y="1"/>
                    <a:pt x="5446"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6" name="Google Shape;2436;p77"/>
            <p:cNvSpPr/>
            <p:nvPr/>
          </p:nvSpPr>
          <p:spPr>
            <a:xfrm>
              <a:off x="2567413" y="1328075"/>
              <a:ext cx="41725" cy="34250"/>
            </a:xfrm>
            <a:custGeom>
              <a:avLst/>
              <a:gdLst/>
              <a:ahLst/>
              <a:cxnLst/>
              <a:rect l="l" t="t" r="r" b="b"/>
              <a:pathLst>
                <a:path w="1669" h="1370" extrusionOk="0">
                  <a:moveTo>
                    <a:pt x="631" y="1"/>
                  </a:moveTo>
                  <a:cubicBezTo>
                    <a:pt x="448" y="1"/>
                    <a:pt x="269" y="108"/>
                    <a:pt x="168" y="235"/>
                  </a:cubicBezTo>
                  <a:cubicBezTo>
                    <a:pt x="1" y="435"/>
                    <a:pt x="1" y="702"/>
                    <a:pt x="134" y="902"/>
                  </a:cubicBezTo>
                  <a:cubicBezTo>
                    <a:pt x="268" y="1203"/>
                    <a:pt x="668" y="1369"/>
                    <a:pt x="968" y="1369"/>
                  </a:cubicBezTo>
                  <a:cubicBezTo>
                    <a:pt x="1435" y="1369"/>
                    <a:pt x="1669" y="769"/>
                    <a:pt x="1335" y="435"/>
                  </a:cubicBezTo>
                  <a:cubicBezTo>
                    <a:pt x="1168" y="269"/>
                    <a:pt x="1035" y="135"/>
                    <a:pt x="801" y="35"/>
                  </a:cubicBezTo>
                  <a:cubicBezTo>
                    <a:pt x="746" y="11"/>
                    <a:pt x="688" y="1"/>
                    <a:pt x="631"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7" name="Google Shape;2437;p77"/>
            <p:cNvSpPr/>
            <p:nvPr/>
          </p:nvSpPr>
          <p:spPr>
            <a:xfrm>
              <a:off x="2649138" y="1299750"/>
              <a:ext cx="20050" cy="25250"/>
            </a:xfrm>
            <a:custGeom>
              <a:avLst/>
              <a:gdLst/>
              <a:ahLst/>
              <a:cxnLst/>
              <a:rect l="l" t="t" r="r" b="b"/>
              <a:pathLst>
                <a:path w="802" h="1010" extrusionOk="0">
                  <a:moveTo>
                    <a:pt x="389" y="1"/>
                  </a:moveTo>
                  <a:cubicBezTo>
                    <a:pt x="193" y="1"/>
                    <a:pt x="1" y="134"/>
                    <a:pt x="1" y="401"/>
                  </a:cubicBezTo>
                  <a:cubicBezTo>
                    <a:pt x="1" y="534"/>
                    <a:pt x="1" y="634"/>
                    <a:pt x="34" y="735"/>
                  </a:cubicBezTo>
                  <a:cubicBezTo>
                    <a:pt x="84" y="918"/>
                    <a:pt x="243" y="1010"/>
                    <a:pt x="401" y="1010"/>
                  </a:cubicBezTo>
                  <a:cubicBezTo>
                    <a:pt x="559" y="1010"/>
                    <a:pt x="718" y="918"/>
                    <a:pt x="768" y="735"/>
                  </a:cubicBezTo>
                  <a:cubicBezTo>
                    <a:pt x="801" y="634"/>
                    <a:pt x="801" y="501"/>
                    <a:pt x="801" y="401"/>
                  </a:cubicBezTo>
                  <a:cubicBezTo>
                    <a:pt x="785" y="134"/>
                    <a:pt x="584" y="1"/>
                    <a:pt x="389"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8" name="Google Shape;2438;p77"/>
            <p:cNvSpPr/>
            <p:nvPr/>
          </p:nvSpPr>
          <p:spPr>
            <a:xfrm>
              <a:off x="2700013" y="1287675"/>
              <a:ext cx="25050" cy="24100"/>
            </a:xfrm>
            <a:custGeom>
              <a:avLst/>
              <a:gdLst/>
              <a:ahLst/>
              <a:cxnLst/>
              <a:rect l="l" t="t" r="r" b="b"/>
              <a:pathLst>
                <a:path w="1002" h="964" extrusionOk="0">
                  <a:moveTo>
                    <a:pt x="559" y="1"/>
                  </a:moveTo>
                  <a:cubicBezTo>
                    <a:pt x="502" y="1"/>
                    <a:pt x="447" y="15"/>
                    <a:pt x="401" y="50"/>
                  </a:cubicBezTo>
                  <a:cubicBezTo>
                    <a:pt x="301" y="117"/>
                    <a:pt x="234" y="183"/>
                    <a:pt x="167" y="284"/>
                  </a:cubicBezTo>
                  <a:cubicBezTo>
                    <a:pt x="34" y="450"/>
                    <a:pt x="1" y="684"/>
                    <a:pt x="167" y="851"/>
                  </a:cubicBezTo>
                  <a:cubicBezTo>
                    <a:pt x="238" y="921"/>
                    <a:pt x="354" y="964"/>
                    <a:pt x="469" y="964"/>
                  </a:cubicBezTo>
                  <a:cubicBezTo>
                    <a:pt x="571" y="964"/>
                    <a:pt x="671" y="929"/>
                    <a:pt x="734" y="851"/>
                  </a:cubicBezTo>
                  <a:cubicBezTo>
                    <a:pt x="801" y="751"/>
                    <a:pt x="868" y="684"/>
                    <a:pt x="901" y="584"/>
                  </a:cubicBezTo>
                  <a:cubicBezTo>
                    <a:pt x="1001" y="417"/>
                    <a:pt x="1001" y="250"/>
                    <a:pt x="868" y="117"/>
                  </a:cubicBezTo>
                  <a:cubicBezTo>
                    <a:pt x="781" y="52"/>
                    <a:pt x="666" y="1"/>
                    <a:pt x="559"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9" name="Google Shape;2439;p77"/>
            <p:cNvSpPr/>
            <p:nvPr/>
          </p:nvSpPr>
          <p:spPr>
            <a:xfrm>
              <a:off x="2763788" y="1293325"/>
              <a:ext cx="32400" cy="24500"/>
            </a:xfrm>
            <a:custGeom>
              <a:avLst/>
              <a:gdLst/>
              <a:ahLst/>
              <a:cxnLst/>
              <a:rect l="l" t="t" r="r" b="b"/>
              <a:pathLst>
                <a:path w="1296" h="980" extrusionOk="0">
                  <a:moveTo>
                    <a:pt x="733" y="0"/>
                  </a:moveTo>
                  <a:cubicBezTo>
                    <a:pt x="665" y="0"/>
                    <a:pt x="592" y="18"/>
                    <a:pt x="518" y="58"/>
                  </a:cubicBezTo>
                  <a:cubicBezTo>
                    <a:pt x="418" y="91"/>
                    <a:pt x="352" y="191"/>
                    <a:pt x="252" y="258"/>
                  </a:cubicBezTo>
                  <a:cubicBezTo>
                    <a:pt x="0" y="537"/>
                    <a:pt x="240" y="980"/>
                    <a:pt x="559" y="980"/>
                  </a:cubicBezTo>
                  <a:cubicBezTo>
                    <a:pt x="621" y="980"/>
                    <a:pt x="687" y="963"/>
                    <a:pt x="752" y="925"/>
                  </a:cubicBezTo>
                  <a:cubicBezTo>
                    <a:pt x="852" y="858"/>
                    <a:pt x="952" y="825"/>
                    <a:pt x="1019" y="725"/>
                  </a:cubicBezTo>
                  <a:cubicBezTo>
                    <a:pt x="1296" y="420"/>
                    <a:pt x="1067" y="0"/>
                    <a:pt x="733"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0" name="Google Shape;2440;p77"/>
            <p:cNvSpPr/>
            <p:nvPr/>
          </p:nvSpPr>
          <p:spPr>
            <a:xfrm>
              <a:off x="2955413" y="1318450"/>
              <a:ext cx="30675" cy="22000"/>
            </a:xfrm>
            <a:custGeom>
              <a:avLst/>
              <a:gdLst/>
              <a:ahLst/>
              <a:cxnLst/>
              <a:rect l="l" t="t" r="r" b="b"/>
              <a:pathLst>
                <a:path w="1227" h="880" extrusionOk="0">
                  <a:moveTo>
                    <a:pt x="812" y="0"/>
                  </a:moveTo>
                  <a:cubicBezTo>
                    <a:pt x="738" y="0"/>
                    <a:pt x="661" y="19"/>
                    <a:pt x="592" y="53"/>
                  </a:cubicBezTo>
                  <a:cubicBezTo>
                    <a:pt x="492" y="87"/>
                    <a:pt x="425" y="120"/>
                    <a:pt x="359" y="153"/>
                  </a:cubicBezTo>
                  <a:cubicBezTo>
                    <a:pt x="1" y="303"/>
                    <a:pt x="177" y="879"/>
                    <a:pt x="528" y="879"/>
                  </a:cubicBezTo>
                  <a:cubicBezTo>
                    <a:pt x="570" y="879"/>
                    <a:pt x="613" y="871"/>
                    <a:pt x="659" y="854"/>
                  </a:cubicBezTo>
                  <a:cubicBezTo>
                    <a:pt x="726" y="820"/>
                    <a:pt x="792" y="787"/>
                    <a:pt x="892" y="754"/>
                  </a:cubicBezTo>
                  <a:cubicBezTo>
                    <a:pt x="1093" y="687"/>
                    <a:pt x="1226" y="454"/>
                    <a:pt x="1126" y="220"/>
                  </a:cubicBezTo>
                  <a:cubicBezTo>
                    <a:pt x="1082" y="67"/>
                    <a:pt x="953" y="0"/>
                    <a:pt x="812"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1" name="Google Shape;2441;p77"/>
            <p:cNvSpPr/>
            <p:nvPr/>
          </p:nvSpPr>
          <p:spPr>
            <a:xfrm>
              <a:off x="2991888" y="1351025"/>
              <a:ext cx="31725" cy="22975"/>
            </a:xfrm>
            <a:custGeom>
              <a:avLst/>
              <a:gdLst/>
              <a:ahLst/>
              <a:cxnLst/>
              <a:rect l="l" t="t" r="r" b="b"/>
              <a:pathLst>
                <a:path w="1269" h="919" extrusionOk="0">
                  <a:moveTo>
                    <a:pt x="778" y="0"/>
                  </a:moveTo>
                  <a:cubicBezTo>
                    <a:pt x="741" y="0"/>
                    <a:pt x="704" y="6"/>
                    <a:pt x="668" y="18"/>
                  </a:cubicBezTo>
                  <a:cubicBezTo>
                    <a:pt x="568" y="51"/>
                    <a:pt x="501" y="85"/>
                    <a:pt x="401" y="85"/>
                  </a:cubicBezTo>
                  <a:cubicBezTo>
                    <a:pt x="167" y="118"/>
                    <a:pt x="1" y="285"/>
                    <a:pt x="1" y="518"/>
                  </a:cubicBezTo>
                  <a:cubicBezTo>
                    <a:pt x="1" y="752"/>
                    <a:pt x="167" y="918"/>
                    <a:pt x="401" y="918"/>
                  </a:cubicBezTo>
                  <a:cubicBezTo>
                    <a:pt x="601" y="918"/>
                    <a:pt x="834" y="885"/>
                    <a:pt x="1001" y="785"/>
                  </a:cubicBezTo>
                  <a:cubicBezTo>
                    <a:pt x="1168" y="652"/>
                    <a:pt x="1268" y="451"/>
                    <a:pt x="1168" y="251"/>
                  </a:cubicBezTo>
                  <a:cubicBezTo>
                    <a:pt x="1113" y="115"/>
                    <a:pt x="947" y="0"/>
                    <a:pt x="778"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2" name="Google Shape;2442;p77"/>
            <p:cNvSpPr/>
            <p:nvPr/>
          </p:nvSpPr>
          <p:spPr>
            <a:xfrm>
              <a:off x="3018563" y="1389825"/>
              <a:ext cx="34225" cy="22850"/>
            </a:xfrm>
            <a:custGeom>
              <a:avLst/>
              <a:gdLst/>
              <a:ahLst/>
              <a:cxnLst/>
              <a:rect l="l" t="t" r="r" b="b"/>
              <a:pathLst>
                <a:path w="1369" h="914" extrusionOk="0">
                  <a:moveTo>
                    <a:pt x="568" y="0"/>
                  </a:moveTo>
                  <a:cubicBezTo>
                    <a:pt x="134" y="34"/>
                    <a:pt x="1" y="701"/>
                    <a:pt x="468" y="801"/>
                  </a:cubicBezTo>
                  <a:lnTo>
                    <a:pt x="768" y="901"/>
                  </a:lnTo>
                  <a:cubicBezTo>
                    <a:pt x="803" y="910"/>
                    <a:pt x="838" y="914"/>
                    <a:pt x="873" y="914"/>
                  </a:cubicBezTo>
                  <a:cubicBezTo>
                    <a:pt x="1101" y="914"/>
                    <a:pt x="1306" y="732"/>
                    <a:pt x="1335" y="501"/>
                  </a:cubicBezTo>
                  <a:cubicBezTo>
                    <a:pt x="1369" y="267"/>
                    <a:pt x="1168" y="0"/>
                    <a:pt x="902"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3" name="Google Shape;2443;p77"/>
            <p:cNvSpPr/>
            <p:nvPr/>
          </p:nvSpPr>
          <p:spPr>
            <a:xfrm>
              <a:off x="2494863" y="1433100"/>
              <a:ext cx="25875" cy="18450"/>
            </a:xfrm>
            <a:custGeom>
              <a:avLst/>
              <a:gdLst/>
              <a:ahLst/>
              <a:cxnLst/>
              <a:rect l="l" t="t" r="r" b="b"/>
              <a:pathLst>
                <a:path w="1035" h="738" extrusionOk="0">
                  <a:moveTo>
                    <a:pt x="712" y="0"/>
                  </a:moveTo>
                  <a:cubicBezTo>
                    <a:pt x="697" y="0"/>
                    <a:pt x="683" y="1"/>
                    <a:pt x="668" y="4"/>
                  </a:cubicBezTo>
                  <a:cubicBezTo>
                    <a:pt x="534" y="4"/>
                    <a:pt x="401" y="4"/>
                    <a:pt x="268" y="71"/>
                  </a:cubicBezTo>
                  <a:cubicBezTo>
                    <a:pt x="167" y="104"/>
                    <a:pt x="34" y="171"/>
                    <a:pt x="34" y="304"/>
                  </a:cubicBezTo>
                  <a:cubicBezTo>
                    <a:pt x="1" y="404"/>
                    <a:pt x="1" y="471"/>
                    <a:pt x="67" y="571"/>
                  </a:cubicBezTo>
                  <a:cubicBezTo>
                    <a:pt x="101" y="671"/>
                    <a:pt x="234" y="704"/>
                    <a:pt x="368" y="738"/>
                  </a:cubicBezTo>
                  <a:cubicBezTo>
                    <a:pt x="468" y="738"/>
                    <a:pt x="568" y="704"/>
                    <a:pt x="668" y="704"/>
                  </a:cubicBezTo>
                  <a:cubicBezTo>
                    <a:pt x="868" y="671"/>
                    <a:pt x="1035" y="538"/>
                    <a:pt x="1035" y="337"/>
                  </a:cubicBezTo>
                  <a:cubicBezTo>
                    <a:pt x="1035" y="183"/>
                    <a:pt x="892" y="0"/>
                    <a:pt x="712"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4" name="Google Shape;2444;p77"/>
            <p:cNvSpPr/>
            <p:nvPr/>
          </p:nvSpPr>
          <p:spPr>
            <a:xfrm>
              <a:off x="2461513" y="1481525"/>
              <a:ext cx="44950" cy="27400"/>
            </a:xfrm>
            <a:custGeom>
              <a:avLst/>
              <a:gdLst/>
              <a:ahLst/>
              <a:cxnLst/>
              <a:rect l="l" t="t" r="r" b="b"/>
              <a:pathLst>
                <a:path w="1798" h="1096" extrusionOk="0">
                  <a:moveTo>
                    <a:pt x="1128" y="1"/>
                  </a:moveTo>
                  <a:cubicBezTo>
                    <a:pt x="1119" y="1"/>
                    <a:pt x="1110" y="1"/>
                    <a:pt x="1101" y="2"/>
                  </a:cubicBezTo>
                  <a:cubicBezTo>
                    <a:pt x="834" y="2"/>
                    <a:pt x="434" y="68"/>
                    <a:pt x="234" y="268"/>
                  </a:cubicBezTo>
                  <a:cubicBezTo>
                    <a:pt x="0" y="469"/>
                    <a:pt x="34" y="902"/>
                    <a:pt x="334" y="1036"/>
                  </a:cubicBezTo>
                  <a:cubicBezTo>
                    <a:pt x="429" y="1077"/>
                    <a:pt x="522" y="1096"/>
                    <a:pt x="612" y="1096"/>
                  </a:cubicBezTo>
                  <a:cubicBezTo>
                    <a:pt x="1306" y="1096"/>
                    <a:pt x="1798" y="1"/>
                    <a:pt x="1128"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5" name="Google Shape;2445;p77"/>
            <p:cNvSpPr/>
            <p:nvPr/>
          </p:nvSpPr>
          <p:spPr>
            <a:xfrm>
              <a:off x="2495713" y="1542525"/>
              <a:ext cx="26700" cy="24800"/>
            </a:xfrm>
            <a:custGeom>
              <a:avLst/>
              <a:gdLst/>
              <a:ahLst/>
              <a:cxnLst/>
              <a:rect l="l" t="t" r="r" b="b"/>
              <a:pathLst>
                <a:path w="1068" h="992" extrusionOk="0">
                  <a:moveTo>
                    <a:pt x="584" y="0"/>
                  </a:moveTo>
                  <a:cubicBezTo>
                    <a:pt x="478" y="0"/>
                    <a:pt x="371" y="42"/>
                    <a:pt x="300" y="130"/>
                  </a:cubicBezTo>
                  <a:cubicBezTo>
                    <a:pt x="267" y="163"/>
                    <a:pt x="200" y="230"/>
                    <a:pt x="167" y="297"/>
                  </a:cubicBezTo>
                  <a:cubicBezTo>
                    <a:pt x="0" y="464"/>
                    <a:pt x="0" y="764"/>
                    <a:pt x="200" y="897"/>
                  </a:cubicBezTo>
                  <a:cubicBezTo>
                    <a:pt x="278" y="962"/>
                    <a:pt x="366" y="992"/>
                    <a:pt x="455" y="992"/>
                  </a:cubicBezTo>
                  <a:cubicBezTo>
                    <a:pt x="593" y="992"/>
                    <a:pt x="732" y="919"/>
                    <a:pt x="834" y="797"/>
                  </a:cubicBezTo>
                  <a:cubicBezTo>
                    <a:pt x="867" y="730"/>
                    <a:pt x="901" y="664"/>
                    <a:pt x="934" y="630"/>
                  </a:cubicBezTo>
                  <a:cubicBezTo>
                    <a:pt x="1067" y="464"/>
                    <a:pt x="1001" y="197"/>
                    <a:pt x="834" y="97"/>
                  </a:cubicBezTo>
                  <a:cubicBezTo>
                    <a:pt x="771" y="34"/>
                    <a:pt x="678" y="0"/>
                    <a:pt x="584"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6" name="Google Shape;2446;p77"/>
            <p:cNvSpPr/>
            <p:nvPr/>
          </p:nvSpPr>
          <p:spPr>
            <a:xfrm>
              <a:off x="2574913" y="1559500"/>
              <a:ext cx="25900" cy="27575"/>
            </a:xfrm>
            <a:custGeom>
              <a:avLst/>
              <a:gdLst/>
              <a:ahLst/>
              <a:cxnLst/>
              <a:rect l="l" t="t" r="r" b="b"/>
              <a:pathLst>
                <a:path w="1036" h="1103" extrusionOk="0">
                  <a:moveTo>
                    <a:pt x="583" y="1"/>
                  </a:moveTo>
                  <a:cubicBezTo>
                    <a:pt x="402" y="1"/>
                    <a:pt x="256" y="126"/>
                    <a:pt x="201" y="318"/>
                  </a:cubicBezTo>
                  <a:cubicBezTo>
                    <a:pt x="168" y="385"/>
                    <a:pt x="134" y="452"/>
                    <a:pt x="101" y="552"/>
                  </a:cubicBezTo>
                  <a:cubicBezTo>
                    <a:pt x="1" y="752"/>
                    <a:pt x="201" y="1019"/>
                    <a:pt x="401" y="1086"/>
                  </a:cubicBezTo>
                  <a:cubicBezTo>
                    <a:pt x="442" y="1097"/>
                    <a:pt x="485" y="1103"/>
                    <a:pt x="528" y="1103"/>
                  </a:cubicBezTo>
                  <a:cubicBezTo>
                    <a:pt x="731" y="1103"/>
                    <a:pt x="941" y="978"/>
                    <a:pt x="968" y="785"/>
                  </a:cubicBezTo>
                  <a:cubicBezTo>
                    <a:pt x="968" y="685"/>
                    <a:pt x="1002" y="619"/>
                    <a:pt x="1002" y="552"/>
                  </a:cubicBezTo>
                  <a:cubicBezTo>
                    <a:pt x="1035" y="318"/>
                    <a:pt x="935" y="85"/>
                    <a:pt x="701" y="18"/>
                  </a:cubicBezTo>
                  <a:cubicBezTo>
                    <a:pt x="661" y="6"/>
                    <a:pt x="621" y="1"/>
                    <a:pt x="583"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7" name="Google Shape;2447;p77"/>
            <p:cNvSpPr/>
            <p:nvPr/>
          </p:nvSpPr>
          <p:spPr>
            <a:xfrm>
              <a:off x="2958188" y="1496875"/>
              <a:ext cx="37050" cy="26050"/>
            </a:xfrm>
            <a:custGeom>
              <a:avLst/>
              <a:gdLst/>
              <a:ahLst/>
              <a:cxnLst/>
              <a:rect l="l" t="t" r="r" b="b"/>
              <a:pathLst>
                <a:path w="1482" h="1042" extrusionOk="0">
                  <a:moveTo>
                    <a:pt x="450" y="0"/>
                  </a:moveTo>
                  <a:cubicBezTo>
                    <a:pt x="182" y="0"/>
                    <a:pt x="1" y="112"/>
                    <a:pt x="181" y="488"/>
                  </a:cubicBezTo>
                  <a:cubicBezTo>
                    <a:pt x="297" y="777"/>
                    <a:pt x="638" y="1042"/>
                    <a:pt x="988" y="1042"/>
                  </a:cubicBezTo>
                  <a:cubicBezTo>
                    <a:pt x="1041" y="1042"/>
                    <a:pt x="1095" y="1035"/>
                    <a:pt x="1148" y="1022"/>
                  </a:cubicBezTo>
                  <a:cubicBezTo>
                    <a:pt x="1315" y="955"/>
                    <a:pt x="1449" y="822"/>
                    <a:pt x="1449" y="655"/>
                  </a:cubicBezTo>
                  <a:cubicBezTo>
                    <a:pt x="1482" y="488"/>
                    <a:pt x="1415" y="255"/>
                    <a:pt x="1248" y="188"/>
                  </a:cubicBezTo>
                  <a:cubicBezTo>
                    <a:pt x="1096" y="120"/>
                    <a:pt x="727" y="0"/>
                    <a:pt x="450"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8" name="Google Shape;2448;p77"/>
            <p:cNvSpPr/>
            <p:nvPr/>
          </p:nvSpPr>
          <p:spPr>
            <a:xfrm>
              <a:off x="2921838" y="1546475"/>
              <a:ext cx="23375" cy="21925"/>
            </a:xfrm>
            <a:custGeom>
              <a:avLst/>
              <a:gdLst/>
              <a:ahLst/>
              <a:cxnLst/>
              <a:rect l="l" t="t" r="r" b="b"/>
              <a:pathLst>
                <a:path w="935" h="877" extrusionOk="0">
                  <a:moveTo>
                    <a:pt x="431" y="1"/>
                  </a:moveTo>
                  <a:cubicBezTo>
                    <a:pt x="346" y="1"/>
                    <a:pt x="263" y="26"/>
                    <a:pt x="201" y="72"/>
                  </a:cubicBezTo>
                  <a:cubicBezTo>
                    <a:pt x="34" y="206"/>
                    <a:pt x="1" y="406"/>
                    <a:pt x="101" y="572"/>
                  </a:cubicBezTo>
                  <a:cubicBezTo>
                    <a:pt x="101" y="606"/>
                    <a:pt x="101" y="639"/>
                    <a:pt x="134" y="673"/>
                  </a:cubicBezTo>
                  <a:cubicBezTo>
                    <a:pt x="192" y="809"/>
                    <a:pt x="319" y="877"/>
                    <a:pt x="454" y="877"/>
                  </a:cubicBezTo>
                  <a:cubicBezTo>
                    <a:pt x="550" y="877"/>
                    <a:pt x="651" y="842"/>
                    <a:pt x="734" y="773"/>
                  </a:cubicBezTo>
                  <a:cubicBezTo>
                    <a:pt x="901" y="639"/>
                    <a:pt x="935" y="372"/>
                    <a:pt x="768" y="172"/>
                  </a:cubicBezTo>
                  <a:cubicBezTo>
                    <a:pt x="734" y="172"/>
                    <a:pt x="734" y="139"/>
                    <a:pt x="701" y="105"/>
                  </a:cubicBezTo>
                  <a:cubicBezTo>
                    <a:pt x="630" y="34"/>
                    <a:pt x="529" y="1"/>
                    <a:pt x="431"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9" name="Google Shape;2449;p77"/>
            <p:cNvSpPr/>
            <p:nvPr/>
          </p:nvSpPr>
          <p:spPr>
            <a:xfrm>
              <a:off x="2855113" y="1575575"/>
              <a:ext cx="24225" cy="21925"/>
            </a:xfrm>
            <a:custGeom>
              <a:avLst/>
              <a:gdLst/>
              <a:ahLst/>
              <a:cxnLst/>
              <a:rect l="l" t="t" r="r" b="b"/>
              <a:pathLst>
                <a:path w="969" h="877" extrusionOk="0">
                  <a:moveTo>
                    <a:pt x="417" y="0"/>
                  </a:moveTo>
                  <a:cubicBezTo>
                    <a:pt x="209" y="0"/>
                    <a:pt x="60" y="174"/>
                    <a:pt x="34" y="409"/>
                  </a:cubicBezTo>
                  <a:cubicBezTo>
                    <a:pt x="34" y="443"/>
                    <a:pt x="34" y="443"/>
                    <a:pt x="34" y="443"/>
                  </a:cubicBezTo>
                  <a:cubicBezTo>
                    <a:pt x="1" y="609"/>
                    <a:pt x="134" y="776"/>
                    <a:pt x="268" y="843"/>
                  </a:cubicBezTo>
                  <a:cubicBezTo>
                    <a:pt x="323" y="865"/>
                    <a:pt x="379" y="876"/>
                    <a:pt x="432" y="876"/>
                  </a:cubicBezTo>
                  <a:cubicBezTo>
                    <a:pt x="538" y="876"/>
                    <a:pt x="635" y="832"/>
                    <a:pt x="701" y="743"/>
                  </a:cubicBezTo>
                  <a:lnTo>
                    <a:pt x="735" y="709"/>
                  </a:lnTo>
                  <a:cubicBezTo>
                    <a:pt x="968" y="509"/>
                    <a:pt x="868" y="142"/>
                    <a:pt x="601" y="42"/>
                  </a:cubicBezTo>
                  <a:cubicBezTo>
                    <a:pt x="536" y="13"/>
                    <a:pt x="475" y="0"/>
                    <a:pt x="417"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0" name="Google Shape;2450;p77"/>
            <p:cNvSpPr/>
            <p:nvPr/>
          </p:nvSpPr>
          <p:spPr>
            <a:xfrm>
              <a:off x="2733363" y="900550"/>
              <a:ext cx="928200" cy="499050"/>
            </a:xfrm>
            <a:custGeom>
              <a:avLst/>
              <a:gdLst/>
              <a:ahLst/>
              <a:cxnLst/>
              <a:rect l="l" t="t" r="r" b="b"/>
              <a:pathLst>
                <a:path w="37128" h="19962" extrusionOk="0">
                  <a:moveTo>
                    <a:pt x="16204" y="0"/>
                  </a:moveTo>
                  <a:cubicBezTo>
                    <a:pt x="9285" y="0"/>
                    <a:pt x="3518" y="2230"/>
                    <a:pt x="1402" y="5661"/>
                  </a:cubicBezTo>
                  <a:lnTo>
                    <a:pt x="835" y="5628"/>
                  </a:lnTo>
                  <a:lnTo>
                    <a:pt x="568" y="8063"/>
                  </a:lnTo>
                  <a:cubicBezTo>
                    <a:pt x="1" y="13467"/>
                    <a:pt x="7673" y="18704"/>
                    <a:pt x="17680" y="19771"/>
                  </a:cubicBezTo>
                  <a:cubicBezTo>
                    <a:pt x="18887" y="19900"/>
                    <a:pt x="20073" y="19962"/>
                    <a:pt x="21227" y="19962"/>
                  </a:cubicBezTo>
                  <a:cubicBezTo>
                    <a:pt x="29666" y="19962"/>
                    <a:pt x="36362" y="16653"/>
                    <a:pt x="36860" y="11899"/>
                  </a:cubicBezTo>
                  <a:lnTo>
                    <a:pt x="37127" y="9464"/>
                  </a:lnTo>
                  <a:lnTo>
                    <a:pt x="36560" y="9397"/>
                  </a:lnTo>
                  <a:cubicBezTo>
                    <a:pt x="34992" y="4961"/>
                    <a:pt x="28221" y="1091"/>
                    <a:pt x="19748" y="191"/>
                  </a:cubicBezTo>
                  <a:cubicBezTo>
                    <a:pt x="18543" y="62"/>
                    <a:pt x="17357" y="0"/>
                    <a:pt x="16204"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1" name="Google Shape;2451;p77"/>
            <p:cNvSpPr/>
            <p:nvPr/>
          </p:nvSpPr>
          <p:spPr>
            <a:xfrm>
              <a:off x="2740038" y="842175"/>
              <a:ext cx="935700" cy="499050"/>
            </a:xfrm>
            <a:custGeom>
              <a:avLst/>
              <a:gdLst/>
              <a:ahLst/>
              <a:cxnLst/>
              <a:rect l="l" t="t" r="r" b="b"/>
              <a:pathLst>
                <a:path w="37428" h="19962" extrusionOk="0">
                  <a:moveTo>
                    <a:pt x="16201" y="1"/>
                  </a:moveTo>
                  <a:cubicBezTo>
                    <a:pt x="7762" y="1"/>
                    <a:pt x="1067" y="3309"/>
                    <a:pt x="568" y="8063"/>
                  </a:cubicBezTo>
                  <a:cubicBezTo>
                    <a:pt x="1" y="13467"/>
                    <a:pt x="7639" y="18704"/>
                    <a:pt x="17680" y="19771"/>
                  </a:cubicBezTo>
                  <a:cubicBezTo>
                    <a:pt x="18883" y="19900"/>
                    <a:pt x="20066" y="19962"/>
                    <a:pt x="21216" y="19962"/>
                  </a:cubicBezTo>
                  <a:cubicBezTo>
                    <a:pt x="29633" y="19962"/>
                    <a:pt x="36328" y="16653"/>
                    <a:pt x="36827" y="11899"/>
                  </a:cubicBezTo>
                  <a:cubicBezTo>
                    <a:pt x="37427" y="6495"/>
                    <a:pt x="29755" y="1225"/>
                    <a:pt x="19748" y="191"/>
                  </a:cubicBezTo>
                  <a:cubicBezTo>
                    <a:pt x="18541" y="62"/>
                    <a:pt x="17355" y="1"/>
                    <a:pt x="16201"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2" name="Google Shape;2452;p77"/>
            <p:cNvSpPr/>
            <p:nvPr/>
          </p:nvSpPr>
          <p:spPr>
            <a:xfrm>
              <a:off x="2771738" y="865675"/>
              <a:ext cx="871475" cy="451825"/>
            </a:xfrm>
            <a:custGeom>
              <a:avLst/>
              <a:gdLst/>
              <a:ahLst/>
              <a:cxnLst/>
              <a:rect l="l" t="t" r="r" b="b"/>
              <a:pathLst>
                <a:path w="34859" h="18073" extrusionOk="0">
                  <a:moveTo>
                    <a:pt x="14955" y="0"/>
                  </a:moveTo>
                  <a:cubicBezTo>
                    <a:pt x="7136" y="0"/>
                    <a:pt x="968" y="2964"/>
                    <a:pt x="501" y="7256"/>
                  </a:cubicBezTo>
                  <a:cubicBezTo>
                    <a:pt x="0" y="12127"/>
                    <a:pt x="7139" y="16897"/>
                    <a:pt x="16512" y="17897"/>
                  </a:cubicBezTo>
                  <a:cubicBezTo>
                    <a:pt x="17653" y="18016"/>
                    <a:pt x="18774" y="18072"/>
                    <a:pt x="19863" y="18072"/>
                  </a:cubicBezTo>
                  <a:cubicBezTo>
                    <a:pt x="27696" y="18072"/>
                    <a:pt x="33919" y="15130"/>
                    <a:pt x="34358" y="10826"/>
                  </a:cubicBezTo>
                  <a:cubicBezTo>
                    <a:pt x="34858" y="5922"/>
                    <a:pt x="27720" y="1185"/>
                    <a:pt x="18380" y="185"/>
                  </a:cubicBezTo>
                  <a:cubicBezTo>
                    <a:pt x="17213" y="60"/>
                    <a:pt x="16067" y="0"/>
                    <a:pt x="14955"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3" name="Google Shape;2453;p77"/>
            <p:cNvSpPr/>
            <p:nvPr/>
          </p:nvSpPr>
          <p:spPr>
            <a:xfrm>
              <a:off x="2957688" y="904050"/>
              <a:ext cx="336100" cy="118025"/>
            </a:xfrm>
            <a:custGeom>
              <a:avLst/>
              <a:gdLst/>
              <a:ahLst/>
              <a:cxnLst/>
              <a:rect l="l" t="t" r="r" b="b"/>
              <a:pathLst>
                <a:path w="13444" h="4721" extrusionOk="0">
                  <a:moveTo>
                    <a:pt x="8390" y="1"/>
                  </a:moveTo>
                  <a:cubicBezTo>
                    <a:pt x="7765" y="1"/>
                    <a:pt x="7139" y="17"/>
                    <a:pt x="6506" y="51"/>
                  </a:cubicBezTo>
                  <a:cubicBezTo>
                    <a:pt x="5205" y="151"/>
                    <a:pt x="3870" y="284"/>
                    <a:pt x="2569" y="584"/>
                  </a:cubicBezTo>
                  <a:cubicBezTo>
                    <a:pt x="1702" y="785"/>
                    <a:pt x="801" y="1085"/>
                    <a:pt x="234" y="1885"/>
                  </a:cubicBezTo>
                  <a:cubicBezTo>
                    <a:pt x="134" y="1985"/>
                    <a:pt x="68" y="2119"/>
                    <a:pt x="34" y="2252"/>
                  </a:cubicBezTo>
                  <a:cubicBezTo>
                    <a:pt x="1" y="2586"/>
                    <a:pt x="268" y="2819"/>
                    <a:pt x="535" y="2986"/>
                  </a:cubicBezTo>
                  <a:cubicBezTo>
                    <a:pt x="1035" y="3320"/>
                    <a:pt x="1502" y="3653"/>
                    <a:pt x="2036" y="3920"/>
                  </a:cubicBezTo>
                  <a:cubicBezTo>
                    <a:pt x="3003" y="4387"/>
                    <a:pt x="4070" y="4687"/>
                    <a:pt x="5105" y="4721"/>
                  </a:cubicBezTo>
                  <a:cubicBezTo>
                    <a:pt x="5305" y="4721"/>
                    <a:pt x="5471" y="4721"/>
                    <a:pt x="5605" y="4587"/>
                  </a:cubicBezTo>
                  <a:cubicBezTo>
                    <a:pt x="5672" y="4554"/>
                    <a:pt x="5738" y="4454"/>
                    <a:pt x="5705" y="4387"/>
                  </a:cubicBezTo>
                  <a:cubicBezTo>
                    <a:pt x="5705" y="4220"/>
                    <a:pt x="5538" y="4154"/>
                    <a:pt x="5405" y="4120"/>
                  </a:cubicBezTo>
                  <a:cubicBezTo>
                    <a:pt x="5205" y="4087"/>
                    <a:pt x="4971" y="4020"/>
                    <a:pt x="4771" y="3920"/>
                  </a:cubicBezTo>
                  <a:cubicBezTo>
                    <a:pt x="4638" y="3853"/>
                    <a:pt x="4471" y="3720"/>
                    <a:pt x="4437" y="3520"/>
                  </a:cubicBezTo>
                  <a:cubicBezTo>
                    <a:pt x="4404" y="3320"/>
                    <a:pt x="4571" y="3153"/>
                    <a:pt x="4738" y="3053"/>
                  </a:cubicBezTo>
                  <a:cubicBezTo>
                    <a:pt x="5976" y="2321"/>
                    <a:pt x="7547" y="2135"/>
                    <a:pt x="8970" y="2135"/>
                  </a:cubicBezTo>
                  <a:cubicBezTo>
                    <a:pt x="9233" y="2135"/>
                    <a:pt x="9491" y="2142"/>
                    <a:pt x="9741" y="2152"/>
                  </a:cubicBezTo>
                  <a:cubicBezTo>
                    <a:pt x="9975" y="2152"/>
                    <a:pt x="10242" y="2186"/>
                    <a:pt x="10442" y="2319"/>
                  </a:cubicBezTo>
                  <a:cubicBezTo>
                    <a:pt x="10742" y="2552"/>
                    <a:pt x="10875" y="2953"/>
                    <a:pt x="10975" y="3353"/>
                  </a:cubicBezTo>
                  <a:cubicBezTo>
                    <a:pt x="11009" y="3620"/>
                    <a:pt x="11042" y="3853"/>
                    <a:pt x="11176" y="4054"/>
                  </a:cubicBezTo>
                  <a:cubicBezTo>
                    <a:pt x="11280" y="4227"/>
                    <a:pt x="11376" y="4292"/>
                    <a:pt x="11468" y="4292"/>
                  </a:cubicBezTo>
                  <a:cubicBezTo>
                    <a:pt x="11642" y="4292"/>
                    <a:pt x="11802" y="4061"/>
                    <a:pt x="11976" y="3887"/>
                  </a:cubicBezTo>
                  <a:cubicBezTo>
                    <a:pt x="12310" y="3587"/>
                    <a:pt x="12677" y="3353"/>
                    <a:pt x="12943" y="2986"/>
                  </a:cubicBezTo>
                  <a:cubicBezTo>
                    <a:pt x="13244" y="2519"/>
                    <a:pt x="13444" y="1952"/>
                    <a:pt x="13410" y="1385"/>
                  </a:cubicBezTo>
                  <a:cubicBezTo>
                    <a:pt x="13410" y="1185"/>
                    <a:pt x="13377" y="1018"/>
                    <a:pt x="13310" y="818"/>
                  </a:cubicBezTo>
                  <a:cubicBezTo>
                    <a:pt x="13077" y="318"/>
                    <a:pt x="12510" y="217"/>
                    <a:pt x="12009" y="184"/>
                  </a:cubicBezTo>
                  <a:cubicBezTo>
                    <a:pt x="11442" y="117"/>
                    <a:pt x="10842" y="84"/>
                    <a:pt x="10275" y="51"/>
                  </a:cubicBezTo>
                  <a:cubicBezTo>
                    <a:pt x="9641" y="17"/>
                    <a:pt x="9016" y="1"/>
                    <a:pt x="8390"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4" name="Google Shape;2454;p77"/>
            <p:cNvSpPr/>
            <p:nvPr/>
          </p:nvSpPr>
          <p:spPr>
            <a:xfrm>
              <a:off x="3284588" y="947000"/>
              <a:ext cx="284400" cy="168900"/>
            </a:xfrm>
            <a:custGeom>
              <a:avLst/>
              <a:gdLst/>
              <a:ahLst/>
              <a:cxnLst/>
              <a:rect l="l" t="t" r="r" b="b"/>
              <a:pathLst>
                <a:path w="11376" h="6756" extrusionOk="0">
                  <a:moveTo>
                    <a:pt x="5231" y="0"/>
                  </a:moveTo>
                  <a:cubicBezTo>
                    <a:pt x="4263" y="0"/>
                    <a:pt x="3247" y="337"/>
                    <a:pt x="2369" y="701"/>
                  </a:cubicBezTo>
                  <a:cubicBezTo>
                    <a:pt x="1502" y="1035"/>
                    <a:pt x="701" y="1568"/>
                    <a:pt x="101" y="2336"/>
                  </a:cubicBezTo>
                  <a:cubicBezTo>
                    <a:pt x="34" y="2369"/>
                    <a:pt x="1" y="2436"/>
                    <a:pt x="1" y="2536"/>
                  </a:cubicBezTo>
                  <a:cubicBezTo>
                    <a:pt x="34" y="2569"/>
                    <a:pt x="68" y="2602"/>
                    <a:pt x="101" y="2636"/>
                  </a:cubicBezTo>
                  <a:cubicBezTo>
                    <a:pt x="270" y="2749"/>
                    <a:pt x="463" y="2790"/>
                    <a:pt x="662" y="2790"/>
                  </a:cubicBezTo>
                  <a:cubicBezTo>
                    <a:pt x="935" y="2790"/>
                    <a:pt x="1218" y="2713"/>
                    <a:pt x="1469" y="2636"/>
                  </a:cubicBezTo>
                  <a:cubicBezTo>
                    <a:pt x="2202" y="2402"/>
                    <a:pt x="2936" y="2169"/>
                    <a:pt x="3670" y="1969"/>
                  </a:cubicBezTo>
                  <a:cubicBezTo>
                    <a:pt x="3830" y="1921"/>
                    <a:pt x="4014" y="1872"/>
                    <a:pt x="4183" y="1872"/>
                  </a:cubicBezTo>
                  <a:cubicBezTo>
                    <a:pt x="4366" y="1872"/>
                    <a:pt x="4534" y="1929"/>
                    <a:pt x="4638" y="2102"/>
                  </a:cubicBezTo>
                  <a:cubicBezTo>
                    <a:pt x="4771" y="2302"/>
                    <a:pt x="4771" y="2602"/>
                    <a:pt x="4838" y="2836"/>
                  </a:cubicBezTo>
                  <a:cubicBezTo>
                    <a:pt x="4938" y="3169"/>
                    <a:pt x="5171" y="3436"/>
                    <a:pt x="5438" y="3603"/>
                  </a:cubicBezTo>
                  <a:cubicBezTo>
                    <a:pt x="5672" y="3770"/>
                    <a:pt x="5972" y="3903"/>
                    <a:pt x="6239" y="4070"/>
                  </a:cubicBezTo>
                  <a:cubicBezTo>
                    <a:pt x="6539" y="4270"/>
                    <a:pt x="6806" y="4570"/>
                    <a:pt x="7039" y="4904"/>
                  </a:cubicBezTo>
                  <a:cubicBezTo>
                    <a:pt x="7106" y="5037"/>
                    <a:pt x="7206" y="5204"/>
                    <a:pt x="7173" y="5371"/>
                  </a:cubicBezTo>
                  <a:cubicBezTo>
                    <a:pt x="7139" y="5538"/>
                    <a:pt x="7006" y="5638"/>
                    <a:pt x="6872" y="5671"/>
                  </a:cubicBezTo>
                  <a:cubicBezTo>
                    <a:pt x="6806" y="5705"/>
                    <a:pt x="6739" y="5713"/>
                    <a:pt x="6672" y="5713"/>
                  </a:cubicBezTo>
                  <a:cubicBezTo>
                    <a:pt x="6606" y="5713"/>
                    <a:pt x="6539" y="5705"/>
                    <a:pt x="6472" y="5705"/>
                  </a:cubicBezTo>
                  <a:cubicBezTo>
                    <a:pt x="6005" y="5671"/>
                    <a:pt x="5538" y="5605"/>
                    <a:pt x="5071" y="5571"/>
                  </a:cubicBezTo>
                  <a:cubicBezTo>
                    <a:pt x="5004" y="5571"/>
                    <a:pt x="4946" y="5563"/>
                    <a:pt x="4892" y="5563"/>
                  </a:cubicBezTo>
                  <a:cubicBezTo>
                    <a:pt x="4838" y="5563"/>
                    <a:pt x="4788" y="5571"/>
                    <a:pt x="4738" y="5605"/>
                  </a:cubicBezTo>
                  <a:cubicBezTo>
                    <a:pt x="4604" y="5638"/>
                    <a:pt x="4504" y="5738"/>
                    <a:pt x="4504" y="5871"/>
                  </a:cubicBezTo>
                  <a:cubicBezTo>
                    <a:pt x="4804" y="6072"/>
                    <a:pt x="5138" y="6072"/>
                    <a:pt x="5438" y="6105"/>
                  </a:cubicBezTo>
                  <a:cubicBezTo>
                    <a:pt x="6439" y="6172"/>
                    <a:pt x="7440" y="6338"/>
                    <a:pt x="8407" y="6572"/>
                  </a:cubicBezTo>
                  <a:cubicBezTo>
                    <a:pt x="8768" y="6657"/>
                    <a:pt x="9143" y="6755"/>
                    <a:pt x="9514" y="6755"/>
                  </a:cubicBezTo>
                  <a:cubicBezTo>
                    <a:pt x="9725" y="6755"/>
                    <a:pt x="9936" y="6723"/>
                    <a:pt x="10141" y="6639"/>
                  </a:cubicBezTo>
                  <a:cubicBezTo>
                    <a:pt x="10508" y="6472"/>
                    <a:pt x="10809" y="6105"/>
                    <a:pt x="11042" y="5705"/>
                  </a:cubicBezTo>
                  <a:cubicBezTo>
                    <a:pt x="11242" y="5404"/>
                    <a:pt x="11376" y="5037"/>
                    <a:pt x="11376" y="4671"/>
                  </a:cubicBezTo>
                  <a:cubicBezTo>
                    <a:pt x="11342" y="4437"/>
                    <a:pt x="11276" y="4170"/>
                    <a:pt x="11176" y="3937"/>
                  </a:cubicBezTo>
                  <a:cubicBezTo>
                    <a:pt x="10909" y="3336"/>
                    <a:pt x="10442" y="2869"/>
                    <a:pt x="9941" y="2469"/>
                  </a:cubicBezTo>
                  <a:cubicBezTo>
                    <a:pt x="9474" y="2102"/>
                    <a:pt x="8941" y="1802"/>
                    <a:pt x="8440" y="1468"/>
                  </a:cubicBezTo>
                  <a:cubicBezTo>
                    <a:pt x="7873" y="1101"/>
                    <a:pt x="7373" y="668"/>
                    <a:pt x="6772" y="367"/>
                  </a:cubicBezTo>
                  <a:cubicBezTo>
                    <a:pt x="6295" y="105"/>
                    <a:pt x="5770" y="0"/>
                    <a:pt x="5231"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5" name="Google Shape;2455;p77"/>
            <p:cNvSpPr/>
            <p:nvPr/>
          </p:nvSpPr>
          <p:spPr>
            <a:xfrm>
              <a:off x="2848463" y="1017325"/>
              <a:ext cx="280225" cy="196100"/>
            </a:xfrm>
            <a:custGeom>
              <a:avLst/>
              <a:gdLst/>
              <a:ahLst/>
              <a:cxnLst/>
              <a:rect l="l" t="t" r="r" b="b"/>
              <a:pathLst>
                <a:path w="11209" h="7844" extrusionOk="0">
                  <a:moveTo>
                    <a:pt x="2561" y="1"/>
                  </a:moveTo>
                  <a:cubicBezTo>
                    <a:pt x="2354" y="1"/>
                    <a:pt x="2145" y="17"/>
                    <a:pt x="1935" y="56"/>
                  </a:cubicBezTo>
                  <a:cubicBezTo>
                    <a:pt x="1701" y="123"/>
                    <a:pt x="1501" y="190"/>
                    <a:pt x="1268" y="323"/>
                  </a:cubicBezTo>
                  <a:cubicBezTo>
                    <a:pt x="801" y="590"/>
                    <a:pt x="434" y="1057"/>
                    <a:pt x="234" y="1624"/>
                  </a:cubicBezTo>
                  <a:cubicBezTo>
                    <a:pt x="33" y="2191"/>
                    <a:pt x="0" y="2825"/>
                    <a:pt x="67" y="3425"/>
                  </a:cubicBezTo>
                  <a:cubicBezTo>
                    <a:pt x="200" y="4193"/>
                    <a:pt x="500" y="4893"/>
                    <a:pt x="1034" y="5327"/>
                  </a:cubicBezTo>
                  <a:cubicBezTo>
                    <a:pt x="1268" y="5527"/>
                    <a:pt x="1535" y="5694"/>
                    <a:pt x="1768" y="5860"/>
                  </a:cubicBezTo>
                  <a:cubicBezTo>
                    <a:pt x="2335" y="6227"/>
                    <a:pt x="2802" y="6761"/>
                    <a:pt x="3369" y="7128"/>
                  </a:cubicBezTo>
                  <a:cubicBezTo>
                    <a:pt x="4192" y="7667"/>
                    <a:pt x="5183" y="7844"/>
                    <a:pt x="6158" y="7844"/>
                  </a:cubicBezTo>
                  <a:cubicBezTo>
                    <a:pt x="6330" y="7844"/>
                    <a:pt x="6502" y="7838"/>
                    <a:pt x="6672" y="7828"/>
                  </a:cubicBezTo>
                  <a:cubicBezTo>
                    <a:pt x="6972" y="7828"/>
                    <a:pt x="7272" y="7795"/>
                    <a:pt x="7606" y="7695"/>
                  </a:cubicBezTo>
                  <a:cubicBezTo>
                    <a:pt x="8006" y="7595"/>
                    <a:pt x="8373" y="7361"/>
                    <a:pt x="8740" y="7095"/>
                  </a:cubicBezTo>
                  <a:cubicBezTo>
                    <a:pt x="9407" y="6694"/>
                    <a:pt x="10041" y="6227"/>
                    <a:pt x="10674" y="5727"/>
                  </a:cubicBezTo>
                  <a:cubicBezTo>
                    <a:pt x="10908" y="5527"/>
                    <a:pt x="11175" y="5293"/>
                    <a:pt x="11175" y="4960"/>
                  </a:cubicBezTo>
                  <a:cubicBezTo>
                    <a:pt x="11208" y="4860"/>
                    <a:pt x="11175" y="4726"/>
                    <a:pt x="11108" y="4660"/>
                  </a:cubicBezTo>
                  <a:cubicBezTo>
                    <a:pt x="11053" y="4586"/>
                    <a:pt x="10967" y="4563"/>
                    <a:pt x="10879" y="4563"/>
                  </a:cubicBezTo>
                  <a:cubicBezTo>
                    <a:pt x="10807" y="4563"/>
                    <a:pt x="10734" y="4578"/>
                    <a:pt x="10674" y="4593"/>
                  </a:cubicBezTo>
                  <a:cubicBezTo>
                    <a:pt x="9605" y="4853"/>
                    <a:pt x="8536" y="5439"/>
                    <a:pt x="7488" y="5439"/>
                  </a:cubicBezTo>
                  <a:cubicBezTo>
                    <a:pt x="7327" y="5439"/>
                    <a:pt x="7166" y="5425"/>
                    <a:pt x="7005" y="5393"/>
                  </a:cubicBezTo>
                  <a:cubicBezTo>
                    <a:pt x="6605" y="5327"/>
                    <a:pt x="6271" y="5160"/>
                    <a:pt x="5938" y="4960"/>
                  </a:cubicBezTo>
                  <a:cubicBezTo>
                    <a:pt x="5604" y="4760"/>
                    <a:pt x="5304" y="4526"/>
                    <a:pt x="5070" y="4193"/>
                  </a:cubicBezTo>
                  <a:cubicBezTo>
                    <a:pt x="4837" y="3859"/>
                    <a:pt x="4703" y="3425"/>
                    <a:pt x="4770" y="2992"/>
                  </a:cubicBezTo>
                  <a:cubicBezTo>
                    <a:pt x="4870" y="2391"/>
                    <a:pt x="5337" y="1958"/>
                    <a:pt x="5838" y="1757"/>
                  </a:cubicBezTo>
                  <a:cubicBezTo>
                    <a:pt x="6213" y="1607"/>
                    <a:pt x="6588" y="1589"/>
                    <a:pt x="6977" y="1589"/>
                  </a:cubicBezTo>
                  <a:cubicBezTo>
                    <a:pt x="7107" y="1589"/>
                    <a:pt x="7239" y="1591"/>
                    <a:pt x="7372" y="1591"/>
                  </a:cubicBezTo>
                  <a:cubicBezTo>
                    <a:pt x="7428" y="1585"/>
                    <a:pt x="7485" y="1583"/>
                    <a:pt x="7544" y="1583"/>
                  </a:cubicBezTo>
                  <a:cubicBezTo>
                    <a:pt x="7661" y="1583"/>
                    <a:pt x="7783" y="1591"/>
                    <a:pt x="7906" y="1591"/>
                  </a:cubicBezTo>
                  <a:cubicBezTo>
                    <a:pt x="8089" y="1591"/>
                    <a:pt x="8273" y="1574"/>
                    <a:pt x="8439" y="1491"/>
                  </a:cubicBezTo>
                  <a:cubicBezTo>
                    <a:pt x="9240" y="1124"/>
                    <a:pt x="8139" y="823"/>
                    <a:pt x="7839" y="723"/>
                  </a:cubicBezTo>
                  <a:cubicBezTo>
                    <a:pt x="7405" y="590"/>
                    <a:pt x="7005" y="457"/>
                    <a:pt x="6571" y="390"/>
                  </a:cubicBezTo>
                  <a:cubicBezTo>
                    <a:pt x="6071" y="323"/>
                    <a:pt x="5571" y="356"/>
                    <a:pt x="5070" y="323"/>
                  </a:cubicBezTo>
                  <a:cubicBezTo>
                    <a:pt x="4240" y="270"/>
                    <a:pt x="3409" y="1"/>
                    <a:pt x="2561"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6" name="Google Shape;2456;p77"/>
            <p:cNvSpPr/>
            <p:nvPr/>
          </p:nvSpPr>
          <p:spPr>
            <a:xfrm>
              <a:off x="3177863" y="1097100"/>
              <a:ext cx="350275" cy="161200"/>
            </a:xfrm>
            <a:custGeom>
              <a:avLst/>
              <a:gdLst/>
              <a:ahLst/>
              <a:cxnLst/>
              <a:rect l="l" t="t" r="r" b="b"/>
              <a:pathLst>
                <a:path w="14011" h="6448" extrusionOk="0">
                  <a:moveTo>
                    <a:pt x="5704" y="1"/>
                  </a:moveTo>
                  <a:lnTo>
                    <a:pt x="5704" y="1"/>
                  </a:lnTo>
                  <a:cubicBezTo>
                    <a:pt x="5571" y="268"/>
                    <a:pt x="5704" y="601"/>
                    <a:pt x="5871" y="801"/>
                  </a:cubicBezTo>
                  <a:cubicBezTo>
                    <a:pt x="6405" y="1602"/>
                    <a:pt x="7339" y="1969"/>
                    <a:pt x="7872" y="2769"/>
                  </a:cubicBezTo>
                  <a:cubicBezTo>
                    <a:pt x="8006" y="2936"/>
                    <a:pt x="8106" y="3236"/>
                    <a:pt x="7973" y="3403"/>
                  </a:cubicBezTo>
                  <a:cubicBezTo>
                    <a:pt x="7906" y="3503"/>
                    <a:pt x="7772" y="3537"/>
                    <a:pt x="7672" y="3570"/>
                  </a:cubicBezTo>
                  <a:cubicBezTo>
                    <a:pt x="6838" y="3770"/>
                    <a:pt x="5971" y="3970"/>
                    <a:pt x="5137" y="4204"/>
                  </a:cubicBezTo>
                  <a:cubicBezTo>
                    <a:pt x="4630" y="4323"/>
                    <a:pt x="4123" y="4443"/>
                    <a:pt x="3616" y="4443"/>
                  </a:cubicBezTo>
                  <a:cubicBezTo>
                    <a:pt x="3556" y="4443"/>
                    <a:pt x="3496" y="4441"/>
                    <a:pt x="3436" y="4437"/>
                  </a:cubicBezTo>
                  <a:cubicBezTo>
                    <a:pt x="2869" y="4437"/>
                    <a:pt x="2302" y="4271"/>
                    <a:pt x="1868" y="3837"/>
                  </a:cubicBezTo>
                  <a:cubicBezTo>
                    <a:pt x="1501" y="3470"/>
                    <a:pt x="1301" y="2936"/>
                    <a:pt x="1168" y="2403"/>
                  </a:cubicBezTo>
                  <a:cubicBezTo>
                    <a:pt x="1077" y="2129"/>
                    <a:pt x="1068" y="1276"/>
                    <a:pt x="791" y="1276"/>
                  </a:cubicBezTo>
                  <a:cubicBezTo>
                    <a:pt x="764" y="1276"/>
                    <a:pt x="734" y="1284"/>
                    <a:pt x="701" y="1302"/>
                  </a:cubicBezTo>
                  <a:cubicBezTo>
                    <a:pt x="300" y="1469"/>
                    <a:pt x="300" y="2569"/>
                    <a:pt x="234" y="2970"/>
                  </a:cubicBezTo>
                  <a:cubicBezTo>
                    <a:pt x="134" y="3703"/>
                    <a:pt x="67" y="4404"/>
                    <a:pt x="34" y="5138"/>
                  </a:cubicBezTo>
                  <a:cubicBezTo>
                    <a:pt x="0" y="5338"/>
                    <a:pt x="0" y="5538"/>
                    <a:pt x="100" y="5705"/>
                  </a:cubicBezTo>
                  <a:cubicBezTo>
                    <a:pt x="200" y="5805"/>
                    <a:pt x="334" y="5838"/>
                    <a:pt x="434" y="5838"/>
                  </a:cubicBezTo>
                  <a:cubicBezTo>
                    <a:pt x="901" y="5938"/>
                    <a:pt x="1401" y="5972"/>
                    <a:pt x="1868" y="6105"/>
                  </a:cubicBezTo>
                  <a:cubicBezTo>
                    <a:pt x="2335" y="6205"/>
                    <a:pt x="2802" y="6372"/>
                    <a:pt x="3269" y="6439"/>
                  </a:cubicBezTo>
                  <a:cubicBezTo>
                    <a:pt x="3355" y="6445"/>
                    <a:pt x="3439" y="6448"/>
                    <a:pt x="3523" y="6448"/>
                  </a:cubicBezTo>
                  <a:cubicBezTo>
                    <a:pt x="3896" y="6448"/>
                    <a:pt x="4256" y="6393"/>
                    <a:pt x="4637" y="6339"/>
                  </a:cubicBezTo>
                  <a:cubicBezTo>
                    <a:pt x="7439" y="5938"/>
                    <a:pt x="10274" y="5538"/>
                    <a:pt x="12876" y="4204"/>
                  </a:cubicBezTo>
                  <a:cubicBezTo>
                    <a:pt x="13243" y="4004"/>
                    <a:pt x="13577" y="3804"/>
                    <a:pt x="13877" y="3470"/>
                  </a:cubicBezTo>
                  <a:cubicBezTo>
                    <a:pt x="13943" y="3403"/>
                    <a:pt x="14010" y="3303"/>
                    <a:pt x="14010" y="3203"/>
                  </a:cubicBezTo>
                  <a:cubicBezTo>
                    <a:pt x="14010" y="3003"/>
                    <a:pt x="13843" y="2870"/>
                    <a:pt x="13710" y="2803"/>
                  </a:cubicBezTo>
                  <a:cubicBezTo>
                    <a:pt x="12976" y="2436"/>
                    <a:pt x="12176" y="2336"/>
                    <a:pt x="11408" y="2102"/>
                  </a:cubicBezTo>
                  <a:cubicBezTo>
                    <a:pt x="9474" y="1502"/>
                    <a:pt x="7706" y="101"/>
                    <a:pt x="5704"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7" name="Google Shape;2457;p77"/>
            <p:cNvSpPr/>
            <p:nvPr/>
          </p:nvSpPr>
          <p:spPr>
            <a:xfrm>
              <a:off x="3030238" y="941825"/>
              <a:ext cx="40700" cy="35250"/>
            </a:xfrm>
            <a:custGeom>
              <a:avLst/>
              <a:gdLst/>
              <a:ahLst/>
              <a:cxnLst/>
              <a:rect l="l" t="t" r="r" b="b"/>
              <a:pathLst>
                <a:path w="1628" h="1410" extrusionOk="0">
                  <a:moveTo>
                    <a:pt x="671" y="1"/>
                  </a:moveTo>
                  <a:cubicBezTo>
                    <a:pt x="495" y="1"/>
                    <a:pt x="322" y="87"/>
                    <a:pt x="201" y="208"/>
                  </a:cubicBezTo>
                  <a:cubicBezTo>
                    <a:pt x="34" y="374"/>
                    <a:pt x="1" y="641"/>
                    <a:pt x="101" y="875"/>
                  </a:cubicBezTo>
                  <a:cubicBezTo>
                    <a:pt x="201" y="1175"/>
                    <a:pt x="568" y="1375"/>
                    <a:pt x="868" y="1408"/>
                  </a:cubicBezTo>
                  <a:cubicBezTo>
                    <a:pt x="881" y="1409"/>
                    <a:pt x="895" y="1410"/>
                    <a:pt x="907" y="1410"/>
                  </a:cubicBezTo>
                  <a:cubicBezTo>
                    <a:pt x="1352" y="1410"/>
                    <a:pt x="1628" y="864"/>
                    <a:pt x="1369" y="508"/>
                  </a:cubicBezTo>
                  <a:cubicBezTo>
                    <a:pt x="1202" y="341"/>
                    <a:pt x="1068" y="174"/>
                    <a:pt x="868" y="41"/>
                  </a:cubicBezTo>
                  <a:cubicBezTo>
                    <a:pt x="804" y="13"/>
                    <a:pt x="737" y="1"/>
                    <a:pt x="671"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8" name="Google Shape;2458;p77"/>
            <p:cNvSpPr/>
            <p:nvPr/>
          </p:nvSpPr>
          <p:spPr>
            <a:xfrm>
              <a:off x="3114488" y="921825"/>
              <a:ext cx="21300" cy="25125"/>
            </a:xfrm>
            <a:custGeom>
              <a:avLst/>
              <a:gdLst/>
              <a:ahLst/>
              <a:cxnLst/>
              <a:rect l="l" t="t" r="r" b="b"/>
              <a:pathLst>
                <a:path w="852" h="1005" extrusionOk="0">
                  <a:moveTo>
                    <a:pt x="419" y="0"/>
                  </a:moveTo>
                  <a:cubicBezTo>
                    <a:pt x="233" y="0"/>
                    <a:pt x="46" y="110"/>
                    <a:pt x="0" y="340"/>
                  </a:cubicBezTo>
                  <a:cubicBezTo>
                    <a:pt x="0" y="474"/>
                    <a:pt x="0" y="574"/>
                    <a:pt x="33" y="707"/>
                  </a:cubicBezTo>
                  <a:cubicBezTo>
                    <a:pt x="51" y="904"/>
                    <a:pt x="222" y="1005"/>
                    <a:pt x="393" y="1005"/>
                  </a:cubicBezTo>
                  <a:cubicBezTo>
                    <a:pt x="540" y="1005"/>
                    <a:pt x="687" y="929"/>
                    <a:pt x="734" y="774"/>
                  </a:cubicBezTo>
                  <a:cubicBezTo>
                    <a:pt x="767" y="674"/>
                    <a:pt x="834" y="541"/>
                    <a:pt x="834" y="440"/>
                  </a:cubicBezTo>
                  <a:cubicBezTo>
                    <a:pt x="852" y="152"/>
                    <a:pt x="636" y="0"/>
                    <a:pt x="419"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9" name="Google Shape;2459;p77"/>
            <p:cNvSpPr/>
            <p:nvPr/>
          </p:nvSpPr>
          <p:spPr>
            <a:xfrm>
              <a:off x="3166188" y="915775"/>
              <a:ext cx="25875" cy="23300"/>
            </a:xfrm>
            <a:custGeom>
              <a:avLst/>
              <a:gdLst/>
              <a:ahLst/>
              <a:cxnLst/>
              <a:rect l="l" t="t" r="r" b="b"/>
              <a:pathLst>
                <a:path w="1035" h="932" extrusionOk="0">
                  <a:moveTo>
                    <a:pt x="618" y="1"/>
                  </a:moveTo>
                  <a:cubicBezTo>
                    <a:pt x="564" y="1"/>
                    <a:pt x="512" y="15"/>
                    <a:pt x="467" y="49"/>
                  </a:cubicBezTo>
                  <a:cubicBezTo>
                    <a:pt x="367" y="82"/>
                    <a:pt x="300" y="149"/>
                    <a:pt x="200" y="215"/>
                  </a:cubicBezTo>
                  <a:cubicBezTo>
                    <a:pt x="67" y="382"/>
                    <a:pt x="0" y="616"/>
                    <a:pt x="167" y="783"/>
                  </a:cubicBezTo>
                  <a:cubicBezTo>
                    <a:pt x="245" y="880"/>
                    <a:pt x="368" y="932"/>
                    <a:pt x="490" y="932"/>
                  </a:cubicBezTo>
                  <a:cubicBezTo>
                    <a:pt x="577" y="932"/>
                    <a:pt x="664" y="905"/>
                    <a:pt x="734" y="849"/>
                  </a:cubicBezTo>
                  <a:cubicBezTo>
                    <a:pt x="801" y="783"/>
                    <a:pt x="867" y="716"/>
                    <a:pt x="934" y="616"/>
                  </a:cubicBezTo>
                  <a:cubicBezTo>
                    <a:pt x="1001" y="449"/>
                    <a:pt x="1034" y="282"/>
                    <a:pt x="934" y="149"/>
                  </a:cubicBezTo>
                  <a:cubicBezTo>
                    <a:pt x="845" y="60"/>
                    <a:pt x="727" y="1"/>
                    <a:pt x="618"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0" name="Google Shape;2460;p77"/>
            <p:cNvSpPr/>
            <p:nvPr/>
          </p:nvSpPr>
          <p:spPr>
            <a:xfrm>
              <a:off x="3229038" y="927900"/>
              <a:ext cx="32875" cy="24300"/>
            </a:xfrm>
            <a:custGeom>
              <a:avLst/>
              <a:gdLst/>
              <a:ahLst/>
              <a:cxnLst/>
              <a:rect l="l" t="t" r="r" b="b"/>
              <a:pathLst>
                <a:path w="1315" h="972" extrusionOk="0">
                  <a:moveTo>
                    <a:pt x="753" y="1"/>
                  </a:moveTo>
                  <a:cubicBezTo>
                    <a:pt x="701" y="1"/>
                    <a:pt x="646" y="10"/>
                    <a:pt x="588" y="31"/>
                  </a:cubicBezTo>
                  <a:cubicBezTo>
                    <a:pt x="455" y="64"/>
                    <a:pt x="388" y="164"/>
                    <a:pt x="288" y="231"/>
                  </a:cubicBezTo>
                  <a:cubicBezTo>
                    <a:pt x="1" y="490"/>
                    <a:pt x="209" y="971"/>
                    <a:pt x="549" y="971"/>
                  </a:cubicBezTo>
                  <a:cubicBezTo>
                    <a:pt x="604" y="971"/>
                    <a:pt x="662" y="959"/>
                    <a:pt x="722" y="931"/>
                  </a:cubicBezTo>
                  <a:cubicBezTo>
                    <a:pt x="822" y="865"/>
                    <a:pt x="922" y="831"/>
                    <a:pt x="1022" y="765"/>
                  </a:cubicBezTo>
                  <a:cubicBezTo>
                    <a:pt x="1314" y="472"/>
                    <a:pt x="1120" y="1"/>
                    <a:pt x="753"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1" name="Google Shape;2461;p77"/>
            <p:cNvSpPr/>
            <p:nvPr/>
          </p:nvSpPr>
          <p:spPr>
            <a:xfrm>
              <a:off x="3417088" y="973075"/>
              <a:ext cx="30975" cy="21725"/>
            </a:xfrm>
            <a:custGeom>
              <a:avLst/>
              <a:gdLst/>
              <a:ahLst/>
              <a:cxnLst/>
              <a:rect l="l" t="t" r="r" b="b"/>
              <a:pathLst>
                <a:path w="1239" h="869" extrusionOk="0">
                  <a:moveTo>
                    <a:pt x="802" y="1"/>
                  </a:moveTo>
                  <a:cubicBezTo>
                    <a:pt x="749" y="1"/>
                    <a:pt x="694" y="9"/>
                    <a:pt x="638" y="25"/>
                  </a:cubicBezTo>
                  <a:cubicBezTo>
                    <a:pt x="538" y="58"/>
                    <a:pt x="472" y="92"/>
                    <a:pt x="405" y="125"/>
                  </a:cubicBezTo>
                  <a:cubicBezTo>
                    <a:pt x="0" y="250"/>
                    <a:pt x="148" y="869"/>
                    <a:pt x="522" y="869"/>
                  </a:cubicBezTo>
                  <a:cubicBezTo>
                    <a:pt x="549" y="869"/>
                    <a:pt x="576" y="866"/>
                    <a:pt x="605" y="859"/>
                  </a:cubicBezTo>
                  <a:cubicBezTo>
                    <a:pt x="705" y="826"/>
                    <a:pt x="772" y="826"/>
                    <a:pt x="872" y="792"/>
                  </a:cubicBezTo>
                  <a:cubicBezTo>
                    <a:pt x="1105" y="725"/>
                    <a:pt x="1239" y="525"/>
                    <a:pt x="1172" y="292"/>
                  </a:cubicBezTo>
                  <a:cubicBezTo>
                    <a:pt x="1121" y="88"/>
                    <a:pt x="973" y="1"/>
                    <a:pt x="802"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2" name="Google Shape;2462;p77"/>
            <p:cNvSpPr/>
            <p:nvPr/>
          </p:nvSpPr>
          <p:spPr>
            <a:xfrm>
              <a:off x="3449713" y="1009425"/>
              <a:ext cx="31725" cy="22325"/>
            </a:xfrm>
            <a:custGeom>
              <a:avLst/>
              <a:gdLst/>
              <a:ahLst/>
              <a:cxnLst/>
              <a:rect l="l" t="t" r="r" b="b"/>
              <a:pathLst>
                <a:path w="1269" h="893" extrusionOk="0">
                  <a:moveTo>
                    <a:pt x="805" y="0"/>
                  </a:moveTo>
                  <a:cubicBezTo>
                    <a:pt x="782" y="0"/>
                    <a:pt x="759" y="2"/>
                    <a:pt x="734" y="5"/>
                  </a:cubicBezTo>
                  <a:cubicBezTo>
                    <a:pt x="668" y="39"/>
                    <a:pt x="568" y="72"/>
                    <a:pt x="468" y="72"/>
                  </a:cubicBezTo>
                  <a:cubicBezTo>
                    <a:pt x="234" y="72"/>
                    <a:pt x="34" y="205"/>
                    <a:pt x="1" y="439"/>
                  </a:cubicBezTo>
                  <a:cubicBezTo>
                    <a:pt x="1" y="639"/>
                    <a:pt x="167" y="873"/>
                    <a:pt x="368" y="873"/>
                  </a:cubicBezTo>
                  <a:cubicBezTo>
                    <a:pt x="441" y="885"/>
                    <a:pt x="519" y="893"/>
                    <a:pt x="596" y="893"/>
                  </a:cubicBezTo>
                  <a:cubicBezTo>
                    <a:pt x="730" y="893"/>
                    <a:pt x="862" y="869"/>
                    <a:pt x="968" y="806"/>
                  </a:cubicBezTo>
                  <a:cubicBezTo>
                    <a:pt x="1168" y="706"/>
                    <a:pt x="1268" y="506"/>
                    <a:pt x="1201" y="306"/>
                  </a:cubicBezTo>
                  <a:cubicBezTo>
                    <a:pt x="1142" y="126"/>
                    <a:pt x="1001" y="0"/>
                    <a:pt x="805"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3" name="Google Shape;2463;p77"/>
            <p:cNvSpPr/>
            <p:nvPr/>
          </p:nvSpPr>
          <p:spPr>
            <a:xfrm>
              <a:off x="3472488" y="1050375"/>
              <a:ext cx="35625" cy="23400"/>
            </a:xfrm>
            <a:custGeom>
              <a:avLst/>
              <a:gdLst/>
              <a:ahLst/>
              <a:cxnLst/>
              <a:rect l="l" t="t" r="r" b="b"/>
              <a:pathLst>
                <a:path w="1425" h="936" extrusionOk="0">
                  <a:moveTo>
                    <a:pt x="593" y="1"/>
                  </a:moveTo>
                  <a:cubicBezTo>
                    <a:pt x="181" y="1"/>
                    <a:pt x="1" y="640"/>
                    <a:pt x="424" y="802"/>
                  </a:cubicBezTo>
                  <a:lnTo>
                    <a:pt x="724" y="902"/>
                  </a:lnTo>
                  <a:cubicBezTo>
                    <a:pt x="784" y="925"/>
                    <a:pt x="846" y="936"/>
                    <a:pt x="906" y="936"/>
                  </a:cubicBezTo>
                  <a:cubicBezTo>
                    <a:pt x="1114" y="936"/>
                    <a:pt x="1306" y="809"/>
                    <a:pt x="1358" y="602"/>
                  </a:cubicBezTo>
                  <a:cubicBezTo>
                    <a:pt x="1425" y="335"/>
                    <a:pt x="1224" y="35"/>
                    <a:pt x="958" y="35"/>
                  </a:cubicBezTo>
                  <a:cubicBezTo>
                    <a:pt x="858" y="35"/>
                    <a:pt x="757" y="35"/>
                    <a:pt x="624" y="2"/>
                  </a:cubicBezTo>
                  <a:cubicBezTo>
                    <a:pt x="613" y="1"/>
                    <a:pt x="603" y="1"/>
                    <a:pt x="593"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4" name="Google Shape;2464;p77"/>
            <p:cNvSpPr/>
            <p:nvPr/>
          </p:nvSpPr>
          <p:spPr>
            <a:xfrm>
              <a:off x="2947688" y="1038375"/>
              <a:ext cx="25875" cy="17900"/>
            </a:xfrm>
            <a:custGeom>
              <a:avLst/>
              <a:gdLst/>
              <a:ahLst/>
              <a:cxnLst/>
              <a:rect l="l" t="t" r="r" b="b"/>
              <a:pathLst>
                <a:path w="1035" h="716" extrusionOk="0">
                  <a:moveTo>
                    <a:pt x="434" y="0"/>
                  </a:moveTo>
                  <a:cubicBezTo>
                    <a:pt x="390" y="0"/>
                    <a:pt x="345" y="4"/>
                    <a:pt x="301" y="15"/>
                  </a:cubicBezTo>
                  <a:cubicBezTo>
                    <a:pt x="167" y="48"/>
                    <a:pt x="67" y="115"/>
                    <a:pt x="34" y="248"/>
                  </a:cubicBezTo>
                  <a:cubicBezTo>
                    <a:pt x="1" y="348"/>
                    <a:pt x="1" y="415"/>
                    <a:pt x="34" y="515"/>
                  </a:cubicBezTo>
                  <a:cubicBezTo>
                    <a:pt x="67" y="615"/>
                    <a:pt x="201" y="682"/>
                    <a:pt x="301" y="715"/>
                  </a:cubicBezTo>
                  <a:lnTo>
                    <a:pt x="634" y="715"/>
                  </a:lnTo>
                  <a:cubicBezTo>
                    <a:pt x="835" y="715"/>
                    <a:pt x="1001" y="615"/>
                    <a:pt x="1035" y="415"/>
                  </a:cubicBezTo>
                  <a:cubicBezTo>
                    <a:pt x="1035" y="215"/>
                    <a:pt x="901" y="15"/>
                    <a:pt x="701" y="15"/>
                  </a:cubicBezTo>
                  <a:cubicBezTo>
                    <a:pt x="612" y="15"/>
                    <a:pt x="523" y="0"/>
                    <a:pt x="434"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5" name="Google Shape;2465;p77"/>
            <p:cNvSpPr/>
            <p:nvPr/>
          </p:nvSpPr>
          <p:spPr>
            <a:xfrm>
              <a:off x="2909338" y="1084300"/>
              <a:ext cx="45600" cy="26100"/>
            </a:xfrm>
            <a:custGeom>
              <a:avLst/>
              <a:gdLst/>
              <a:ahLst/>
              <a:cxnLst/>
              <a:rect l="l" t="t" r="r" b="b"/>
              <a:pathLst>
                <a:path w="1824" h="1044" extrusionOk="0">
                  <a:moveTo>
                    <a:pt x="953" y="1"/>
                  </a:moveTo>
                  <a:cubicBezTo>
                    <a:pt x="696" y="1"/>
                    <a:pt x="415" y="50"/>
                    <a:pt x="234" y="179"/>
                  </a:cubicBezTo>
                  <a:cubicBezTo>
                    <a:pt x="0" y="346"/>
                    <a:pt x="0" y="780"/>
                    <a:pt x="267" y="946"/>
                  </a:cubicBezTo>
                  <a:cubicBezTo>
                    <a:pt x="384" y="1014"/>
                    <a:pt x="502" y="1044"/>
                    <a:pt x="616" y="1044"/>
                  </a:cubicBezTo>
                  <a:cubicBezTo>
                    <a:pt x="1285" y="1044"/>
                    <a:pt x="1823" y="41"/>
                    <a:pt x="1168" y="12"/>
                  </a:cubicBezTo>
                  <a:cubicBezTo>
                    <a:pt x="1100" y="5"/>
                    <a:pt x="1028" y="1"/>
                    <a:pt x="953"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6" name="Google Shape;2466;p77"/>
            <p:cNvSpPr/>
            <p:nvPr/>
          </p:nvSpPr>
          <p:spPr>
            <a:xfrm>
              <a:off x="2936013" y="1147525"/>
              <a:ext cx="27550" cy="24400"/>
            </a:xfrm>
            <a:custGeom>
              <a:avLst/>
              <a:gdLst/>
              <a:ahLst/>
              <a:cxnLst/>
              <a:rect l="l" t="t" r="r" b="b"/>
              <a:pathLst>
                <a:path w="1102" h="976" extrusionOk="0">
                  <a:moveTo>
                    <a:pt x="611" y="0"/>
                  </a:moveTo>
                  <a:cubicBezTo>
                    <a:pt x="527" y="0"/>
                    <a:pt x="441" y="27"/>
                    <a:pt x="368" y="85"/>
                  </a:cubicBezTo>
                  <a:cubicBezTo>
                    <a:pt x="301" y="152"/>
                    <a:pt x="267" y="185"/>
                    <a:pt x="201" y="252"/>
                  </a:cubicBezTo>
                  <a:cubicBezTo>
                    <a:pt x="34" y="419"/>
                    <a:pt x="1" y="686"/>
                    <a:pt x="167" y="853"/>
                  </a:cubicBezTo>
                  <a:cubicBezTo>
                    <a:pt x="254" y="939"/>
                    <a:pt x="354" y="976"/>
                    <a:pt x="452" y="976"/>
                  </a:cubicBezTo>
                  <a:cubicBezTo>
                    <a:pt x="580" y="976"/>
                    <a:pt x="707" y="914"/>
                    <a:pt x="801" y="819"/>
                  </a:cubicBezTo>
                  <a:cubicBezTo>
                    <a:pt x="868" y="752"/>
                    <a:pt x="901" y="686"/>
                    <a:pt x="968" y="652"/>
                  </a:cubicBezTo>
                  <a:cubicBezTo>
                    <a:pt x="1101" y="519"/>
                    <a:pt x="1035" y="252"/>
                    <a:pt x="901" y="119"/>
                  </a:cubicBezTo>
                  <a:cubicBezTo>
                    <a:pt x="826" y="44"/>
                    <a:pt x="720" y="0"/>
                    <a:pt x="611"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7" name="Google Shape;2467;p77"/>
            <p:cNvSpPr/>
            <p:nvPr/>
          </p:nvSpPr>
          <p:spPr>
            <a:xfrm>
              <a:off x="3013563" y="1172500"/>
              <a:ext cx="26725" cy="27725"/>
            </a:xfrm>
            <a:custGeom>
              <a:avLst/>
              <a:gdLst/>
              <a:ahLst/>
              <a:cxnLst/>
              <a:rect l="l" t="t" r="r" b="b"/>
              <a:pathLst>
                <a:path w="1069" h="1109" extrusionOk="0">
                  <a:moveTo>
                    <a:pt x="629" y="0"/>
                  </a:moveTo>
                  <a:cubicBezTo>
                    <a:pt x="456" y="0"/>
                    <a:pt x="307" y="101"/>
                    <a:pt x="201" y="287"/>
                  </a:cubicBezTo>
                  <a:cubicBezTo>
                    <a:pt x="168" y="354"/>
                    <a:pt x="134" y="421"/>
                    <a:pt x="101" y="487"/>
                  </a:cubicBezTo>
                  <a:cubicBezTo>
                    <a:pt x="1" y="721"/>
                    <a:pt x="134" y="988"/>
                    <a:pt x="368" y="1088"/>
                  </a:cubicBezTo>
                  <a:cubicBezTo>
                    <a:pt x="409" y="1101"/>
                    <a:pt x="454" y="1108"/>
                    <a:pt x="500" y="1108"/>
                  </a:cubicBezTo>
                  <a:cubicBezTo>
                    <a:pt x="681" y="1108"/>
                    <a:pt x="882" y="1007"/>
                    <a:pt x="935" y="821"/>
                  </a:cubicBezTo>
                  <a:cubicBezTo>
                    <a:pt x="968" y="754"/>
                    <a:pt x="968" y="654"/>
                    <a:pt x="1002" y="587"/>
                  </a:cubicBezTo>
                  <a:cubicBezTo>
                    <a:pt x="1068" y="354"/>
                    <a:pt x="1002" y="120"/>
                    <a:pt x="768" y="20"/>
                  </a:cubicBezTo>
                  <a:cubicBezTo>
                    <a:pt x="720" y="7"/>
                    <a:pt x="674" y="0"/>
                    <a:pt x="629"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8" name="Google Shape;2468;p77"/>
            <p:cNvSpPr/>
            <p:nvPr/>
          </p:nvSpPr>
          <p:spPr>
            <a:xfrm>
              <a:off x="3402638" y="1149975"/>
              <a:ext cx="35425" cy="27425"/>
            </a:xfrm>
            <a:custGeom>
              <a:avLst/>
              <a:gdLst/>
              <a:ahLst/>
              <a:cxnLst/>
              <a:rect l="l" t="t" r="r" b="b"/>
              <a:pathLst>
                <a:path w="1417" h="1097" extrusionOk="0">
                  <a:moveTo>
                    <a:pt x="345" y="0"/>
                  </a:moveTo>
                  <a:cubicBezTo>
                    <a:pt x="133" y="0"/>
                    <a:pt x="1" y="110"/>
                    <a:pt x="116" y="454"/>
                  </a:cubicBezTo>
                  <a:cubicBezTo>
                    <a:pt x="238" y="789"/>
                    <a:pt x="582" y="1097"/>
                    <a:pt x="920" y="1097"/>
                  </a:cubicBezTo>
                  <a:cubicBezTo>
                    <a:pt x="952" y="1097"/>
                    <a:pt x="984" y="1094"/>
                    <a:pt x="1016" y="1088"/>
                  </a:cubicBezTo>
                  <a:cubicBezTo>
                    <a:pt x="1216" y="1055"/>
                    <a:pt x="1350" y="921"/>
                    <a:pt x="1383" y="755"/>
                  </a:cubicBezTo>
                  <a:cubicBezTo>
                    <a:pt x="1417" y="588"/>
                    <a:pt x="1383" y="388"/>
                    <a:pt x="1216" y="288"/>
                  </a:cubicBezTo>
                  <a:cubicBezTo>
                    <a:pt x="1045" y="193"/>
                    <a:pt x="625" y="0"/>
                    <a:pt x="345"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9" name="Google Shape;2469;p77"/>
            <p:cNvSpPr/>
            <p:nvPr/>
          </p:nvSpPr>
          <p:spPr>
            <a:xfrm>
              <a:off x="3360488" y="1195775"/>
              <a:ext cx="23375" cy="21750"/>
            </a:xfrm>
            <a:custGeom>
              <a:avLst/>
              <a:gdLst/>
              <a:ahLst/>
              <a:cxnLst/>
              <a:rect l="l" t="t" r="r" b="b"/>
              <a:pathLst>
                <a:path w="935" h="870" extrusionOk="0">
                  <a:moveTo>
                    <a:pt x="406" y="0"/>
                  </a:moveTo>
                  <a:cubicBezTo>
                    <a:pt x="335" y="0"/>
                    <a:pt x="263" y="19"/>
                    <a:pt x="201" y="57"/>
                  </a:cubicBezTo>
                  <a:cubicBezTo>
                    <a:pt x="34" y="157"/>
                    <a:pt x="0" y="357"/>
                    <a:pt x="67" y="557"/>
                  </a:cubicBezTo>
                  <a:cubicBezTo>
                    <a:pt x="67" y="590"/>
                    <a:pt x="67" y="624"/>
                    <a:pt x="100" y="657"/>
                  </a:cubicBezTo>
                  <a:cubicBezTo>
                    <a:pt x="147" y="795"/>
                    <a:pt x="304" y="870"/>
                    <a:pt x="463" y="870"/>
                  </a:cubicBezTo>
                  <a:cubicBezTo>
                    <a:pt x="534" y="870"/>
                    <a:pt x="606" y="855"/>
                    <a:pt x="668" y="824"/>
                  </a:cubicBezTo>
                  <a:cubicBezTo>
                    <a:pt x="868" y="690"/>
                    <a:pt x="934" y="424"/>
                    <a:pt x="768" y="223"/>
                  </a:cubicBezTo>
                  <a:cubicBezTo>
                    <a:pt x="768" y="190"/>
                    <a:pt x="734" y="157"/>
                    <a:pt x="701" y="157"/>
                  </a:cubicBezTo>
                  <a:cubicBezTo>
                    <a:pt x="638" y="53"/>
                    <a:pt x="524" y="0"/>
                    <a:pt x="406"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0" name="Google Shape;2470;p77"/>
            <p:cNvSpPr/>
            <p:nvPr/>
          </p:nvSpPr>
          <p:spPr>
            <a:xfrm>
              <a:off x="3290438" y="1217350"/>
              <a:ext cx="24200" cy="21875"/>
            </a:xfrm>
            <a:custGeom>
              <a:avLst/>
              <a:gdLst/>
              <a:ahLst/>
              <a:cxnLst/>
              <a:rect l="l" t="t" r="r" b="b"/>
              <a:pathLst>
                <a:path w="968" h="875" extrusionOk="0">
                  <a:moveTo>
                    <a:pt x="451" y="1"/>
                  </a:moveTo>
                  <a:cubicBezTo>
                    <a:pt x="246" y="1"/>
                    <a:pt x="84" y="169"/>
                    <a:pt x="34" y="395"/>
                  </a:cubicBezTo>
                  <a:cubicBezTo>
                    <a:pt x="34" y="395"/>
                    <a:pt x="34" y="395"/>
                    <a:pt x="34" y="428"/>
                  </a:cubicBezTo>
                  <a:cubicBezTo>
                    <a:pt x="0" y="561"/>
                    <a:pt x="134" y="761"/>
                    <a:pt x="234" y="828"/>
                  </a:cubicBezTo>
                  <a:cubicBezTo>
                    <a:pt x="309" y="858"/>
                    <a:pt x="384" y="875"/>
                    <a:pt x="456" y="875"/>
                  </a:cubicBezTo>
                  <a:cubicBezTo>
                    <a:pt x="544" y="875"/>
                    <a:pt x="627" y="850"/>
                    <a:pt x="701" y="795"/>
                  </a:cubicBezTo>
                  <a:cubicBezTo>
                    <a:pt x="701" y="761"/>
                    <a:pt x="734" y="761"/>
                    <a:pt x="734" y="761"/>
                  </a:cubicBezTo>
                  <a:cubicBezTo>
                    <a:pt x="968" y="561"/>
                    <a:pt x="934" y="194"/>
                    <a:pt x="668" y="61"/>
                  </a:cubicBezTo>
                  <a:cubicBezTo>
                    <a:pt x="592" y="19"/>
                    <a:pt x="520" y="1"/>
                    <a:pt x="451"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1" name="Google Shape;2471;p77"/>
            <p:cNvSpPr/>
            <p:nvPr/>
          </p:nvSpPr>
          <p:spPr>
            <a:xfrm>
              <a:off x="2332263" y="1238050"/>
              <a:ext cx="851450" cy="444500"/>
            </a:xfrm>
            <a:custGeom>
              <a:avLst/>
              <a:gdLst/>
              <a:ahLst/>
              <a:cxnLst/>
              <a:rect l="l" t="t" r="r" b="b"/>
              <a:pathLst>
                <a:path w="34058" h="17780" extrusionOk="0">
                  <a:moveTo>
                    <a:pt x="17012" y="0"/>
                  </a:moveTo>
                  <a:cubicBezTo>
                    <a:pt x="7639" y="0"/>
                    <a:pt x="0" y="3970"/>
                    <a:pt x="0" y="8873"/>
                  </a:cubicBezTo>
                  <a:cubicBezTo>
                    <a:pt x="0" y="13810"/>
                    <a:pt x="7639" y="17780"/>
                    <a:pt x="17012" y="17780"/>
                  </a:cubicBezTo>
                  <a:cubicBezTo>
                    <a:pt x="26419" y="17780"/>
                    <a:pt x="34058" y="13810"/>
                    <a:pt x="34058" y="8873"/>
                  </a:cubicBezTo>
                  <a:cubicBezTo>
                    <a:pt x="34058" y="3970"/>
                    <a:pt x="26419" y="0"/>
                    <a:pt x="17012"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59" name="Google Shape;2304;p72"/>
          <p:cNvSpPr/>
          <p:nvPr/>
        </p:nvSpPr>
        <p:spPr>
          <a:xfrm>
            <a:off x="2483102" y="1067770"/>
            <a:ext cx="488461" cy="693000"/>
          </a:xfrm>
          <a:prstGeom prst="rect">
            <a:avLst/>
          </a:prstGeom>
        </p:spPr>
        <p:txBody>
          <a:bodyPr>
            <a:prstTxWarp prst="textPlain">
              <a:avLst/>
            </a:prstTxWarp>
          </a:bodyPr>
          <a:lstStyle/>
          <a:p>
            <a:pPr lvl="0" algn="ctr"/>
            <a:r>
              <a:rPr b="0" i="0" dirty="0">
                <a:ln w="19050" cap="flat" cmpd="sng">
                  <a:solidFill>
                    <a:schemeClr val="lt1"/>
                  </a:solidFill>
                  <a:prstDash val="solid"/>
                  <a:round/>
                  <a:headEnd type="none" w="sm" len="sm"/>
                  <a:tailEnd type="none" w="sm" len="sm"/>
                </a:ln>
                <a:noFill/>
                <a:latin typeface="Francois One" panose="02000503040000020004"/>
              </a:rPr>
              <a:t>3</a:t>
            </a:r>
            <a:endParaRPr b="0" i="0" dirty="0">
              <a:ln w="19050" cap="flat" cmpd="sng">
                <a:solidFill>
                  <a:schemeClr val="lt1"/>
                </a:solidFill>
                <a:prstDash val="solid"/>
                <a:round/>
                <a:headEnd type="none" w="sm" len="sm"/>
                <a:tailEnd type="none" w="sm" len="sm"/>
              </a:ln>
              <a:noFill/>
              <a:latin typeface="Francois One" panose="02000503040000020004"/>
            </a:endParaRPr>
          </a:p>
        </p:txBody>
      </p:sp>
      <p:sp>
        <p:nvSpPr>
          <p:cNvPr id="2" name="Rounded Rectangle 6"/>
          <p:cNvSpPr/>
          <p:nvPr/>
        </p:nvSpPr>
        <p:spPr>
          <a:xfrm>
            <a:off x="1" y="0"/>
            <a:ext cx="2111830" cy="612183"/>
          </a:xfrm>
          <a:prstGeom prst="roundRect">
            <a:avLst/>
          </a:prstGeom>
          <a:solidFill>
            <a:schemeClr val="accent1">
              <a:lumMod val="20000"/>
              <a:lumOff val="80000"/>
            </a:schemeClr>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2400" b="1" dirty="0">
                <a:ln w="0"/>
                <a:solidFill>
                  <a:schemeClr val="tx1"/>
                </a:solidFill>
                <a:effectLst>
                  <a:outerShdw blurRad="38100" dist="25400" dir="5400000" algn="ctr" rotWithShape="0">
                    <a:srgbClr val="6E747A">
                      <a:alpha val="43000"/>
                    </a:srgbClr>
                  </a:outerShdw>
                </a:effectLst>
                <a:latin typeface="HelveticaNeueLT Arabic 55 Roman" panose="020B0604020202020204" pitchFamily="34" charset="-78"/>
                <a:cs typeface="HelveticaNeueLT Arabic 55 Roman" panose="020B0604020202020204" pitchFamily="34" charset="-78"/>
              </a:rPr>
              <a:t>Presentation</a:t>
            </a:r>
            <a:endParaRPr lang="ar-JO" sz="1600" b="1" dirty="0">
              <a:ln w="0"/>
              <a:solidFill>
                <a:schemeClr val="tx1"/>
              </a:solidFill>
              <a:effectLst>
                <a:outerShdw blurRad="38100" dist="25400" dir="5400000" algn="ctr" rotWithShape="0">
                  <a:srgbClr val="6E747A">
                    <a:alpha val="43000"/>
                  </a:srgbClr>
                </a:outerShdw>
              </a:effectLst>
              <a:latin typeface="HelveticaNeueLT Arabic 55 Roman" panose="020B0604020202020204" pitchFamily="34" charset="-78"/>
              <a:cs typeface="HelveticaNeueLT Arabic 55 Roman" panose="020B0604020202020204" pitchFamily="34" charset="-78"/>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75"/>
        <p:cNvGrpSpPr/>
        <p:nvPr/>
      </p:nvGrpSpPr>
      <p:grpSpPr>
        <a:xfrm>
          <a:off x="0" y="0"/>
          <a:ext cx="0" cy="0"/>
          <a:chOff x="0" y="0"/>
          <a:chExt cx="0" cy="0"/>
        </a:xfrm>
      </p:grpSpPr>
      <p:sp>
        <p:nvSpPr>
          <p:cNvPr id="2478" name="Google Shape;2478;p78"/>
          <p:cNvSpPr txBox="1">
            <a:spLocks noGrp="1"/>
          </p:cNvSpPr>
          <p:nvPr>
            <p:ph type="title"/>
          </p:nvPr>
        </p:nvSpPr>
        <p:spPr>
          <a:xfrm>
            <a:off x="1170150" y="548650"/>
            <a:ext cx="6803700" cy="292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dirty="0"/>
              <a:t>Start with a title </a:t>
            </a:r>
            <a:endParaRPr dirty="0"/>
          </a:p>
        </p:txBody>
      </p:sp>
      <p:sp>
        <p:nvSpPr>
          <p:cNvPr id="2479" name="Google Shape;2479;p78"/>
          <p:cNvSpPr txBox="1">
            <a:spLocks noGrp="1"/>
          </p:cNvSpPr>
          <p:nvPr>
            <p:ph type="subTitle" idx="1"/>
          </p:nvPr>
        </p:nvSpPr>
        <p:spPr>
          <a:xfrm>
            <a:off x="1721215" y="1376600"/>
            <a:ext cx="5561327" cy="58309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b="1" dirty="0">
                <a:latin typeface="Francois One" panose="02000503040000020004"/>
                <a:ea typeface="Francois One" panose="02000503040000020004"/>
                <a:cs typeface="Francois One" panose="02000503040000020004"/>
                <a:sym typeface="Francois One" panose="02000503040000020004"/>
              </a:rPr>
              <a:t>Make sure to pick a catchy title</a:t>
            </a:r>
            <a:endParaRPr b="1" dirty="0">
              <a:latin typeface="Francois One" panose="02000503040000020004"/>
              <a:ea typeface="Francois One" panose="02000503040000020004"/>
              <a:cs typeface="Francois One" panose="02000503040000020004"/>
              <a:sym typeface="Francois One" panose="02000503040000020004"/>
            </a:endParaRPr>
          </a:p>
        </p:txBody>
      </p:sp>
      <p:sp>
        <p:nvSpPr>
          <p:cNvPr id="2480" name="Google Shape;2480;p78"/>
          <p:cNvSpPr txBox="1">
            <a:spLocks noGrp="1"/>
          </p:cNvSpPr>
          <p:nvPr>
            <p:ph type="subTitle" idx="2"/>
          </p:nvPr>
        </p:nvSpPr>
        <p:spPr>
          <a:xfrm>
            <a:off x="-142979" y="3044383"/>
            <a:ext cx="4894501" cy="595725"/>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GB" b="1" dirty="0">
                <a:latin typeface="Francois One" panose="02000503040000020004"/>
                <a:ea typeface="Francois One" panose="02000503040000020004"/>
                <a:cs typeface="Francois One" panose="02000503040000020004"/>
                <a:sym typeface="Francois One" panose="02000503040000020004"/>
              </a:rPr>
              <a:t>1- My Delicious  Peanut Butter Sandwich</a:t>
            </a:r>
            <a:endParaRPr lang="en-GB" b="1" dirty="0">
              <a:latin typeface="Francois One" panose="02000503040000020004"/>
              <a:ea typeface="Francois One" panose="02000503040000020004"/>
              <a:cs typeface="Francois One" panose="02000503040000020004"/>
              <a:sym typeface="Francois One" panose="02000503040000020004"/>
            </a:endParaRPr>
          </a:p>
          <a:p>
            <a:pPr marL="0" lvl="0" indent="0" algn="ctr" rtl="0">
              <a:lnSpc>
                <a:spcPct val="150000"/>
              </a:lnSpc>
              <a:spcBef>
                <a:spcPts val="0"/>
              </a:spcBef>
              <a:spcAft>
                <a:spcPts val="0"/>
              </a:spcAft>
              <a:buNone/>
            </a:pPr>
            <a:r>
              <a:rPr lang="en-GB" b="1" dirty="0">
                <a:latin typeface="Francois One" panose="02000503040000020004"/>
                <a:ea typeface="Francois One" panose="02000503040000020004"/>
                <a:cs typeface="Francois One" panose="02000503040000020004"/>
                <a:sym typeface="Francois One" panose="02000503040000020004"/>
              </a:rPr>
              <a:t>2- Granny’s Peanut Butter Secrets </a:t>
            </a:r>
            <a:endParaRPr lang="en-GB" b="1" dirty="0">
              <a:latin typeface="Francois One" panose="02000503040000020004"/>
              <a:ea typeface="Francois One" panose="02000503040000020004"/>
              <a:cs typeface="Francois One" panose="02000503040000020004"/>
              <a:sym typeface="Francois One" panose="02000503040000020004"/>
            </a:endParaRPr>
          </a:p>
          <a:p>
            <a:pPr marL="0" lvl="0" indent="0" algn="ctr" rtl="0">
              <a:lnSpc>
                <a:spcPct val="150000"/>
              </a:lnSpc>
              <a:spcBef>
                <a:spcPts val="0"/>
              </a:spcBef>
              <a:spcAft>
                <a:spcPts val="0"/>
              </a:spcAft>
              <a:buNone/>
            </a:pPr>
            <a:r>
              <a:rPr lang="en-GB" b="1" dirty="0">
                <a:latin typeface="Francois One" panose="02000503040000020004"/>
                <a:ea typeface="Francois One" panose="02000503040000020004"/>
                <a:cs typeface="Francois One" panose="02000503040000020004"/>
                <a:sym typeface="Francois One" panose="02000503040000020004"/>
              </a:rPr>
              <a:t>3- Five Minute Sandwich</a:t>
            </a:r>
            <a:endParaRPr lang="en-GB" b="1" dirty="0">
              <a:latin typeface="Francois One" panose="02000503040000020004"/>
              <a:ea typeface="Francois One" panose="02000503040000020004"/>
              <a:cs typeface="Francois One" panose="02000503040000020004"/>
              <a:sym typeface="Francois One" panose="02000503040000020004"/>
            </a:endParaRPr>
          </a:p>
          <a:p>
            <a:pPr marL="0" lvl="0" indent="0" algn="ctr" rtl="0">
              <a:lnSpc>
                <a:spcPct val="150000"/>
              </a:lnSpc>
              <a:spcBef>
                <a:spcPts val="0"/>
              </a:spcBef>
              <a:spcAft>
                <a:spcPts val="0"/>
              </a:spcAft>
              <a:buNone/>
            </a:pPr>
            <a:r>
              <a:rPr lang="en-GB" b="1" dirty="0">
                <a:latin typeface="Francois One" panose="02000503040000020004"/>
                <a:ea typeface="Francois One" panose="02000503040000020004"/>
                <a:cs typeface="Francois One" panose="02000503040000020004"/>
                <a:sym typeface="Francois One" panose="02000503040000020004"/>
              </a:rPr>
              <a:t>4- The Perfect Sandwich </a:t>
            </a:r>
            <a:endParaRPr lang="en-GB" b="1" dirty="0">
              <a:latin typeface="Francois One" panose="02000503040000020004"/>
              <a:ea typeface="Francois One" panose="02000503040000020004"/>
              <a:cs typeface="Francois One" panose="02000503040000020004"/>
              <a:sym typeface="Francois One" panose="02000503040000020004"/>
            </a:endParaRPr>
          </a:p>
          <a:p>
            <a:pPr marL="0" lvl="0" indent="0" algn="ctr" rtl="0">
              <a:spcBef>
                <a:spcPts val="0"/>
              </a:spcBef>
              <a:spcAft>
                <a:spcPts val="0"/>
              </a:spcAft>
              <a:buNone/>
            </a:pPr>
            <a:endParaRPr b="1" dirty="0">
              <a:latin typeface="Francois One" panose="02000503040000020004"/>
              <a:ea typeface="Francois One" panose="02000503040000020004"/>
              <a:cs typeface="Francois One" panose="02000503040000020004"/>
              <a:sym typeface="Francois One" panose="02000503040000020004"/>
            </a:endParaRPr>
          </a:p>
        </p:txBody>
      </p:sp>
      <p:cxnSp>
        <p:nvCxnSpPr>
          <p:cNvPr id="2483" name="Google Shape;2483;p78"/>
          <p:cNvCxnSpPr/>
          <p:nvPr/>
        </p:nvCxnSpPr>
        <p:spPr>
          <a:xfrm>
            <a:off x="1627050" y="990800"/>
            <a:ext cx="5889900" cy="0"/>
          </a:xfrm>
          <a:prstGeom prst="straightConnector1">
            <a:avLst/>
          </a:prstGeom>
          <a:noFill/>
          <a:ln w="152400" cap="flat" cmpd="sng">
            <a:solidFill>
              <a:schemeClr val="lt1"/>
            </a:solidFill>
            <a:prstDash val="solid"/>
            <a:round/>
            <a:headEnd type="none" w="med" len="med"/>
            <a:tailEnd type="none" w="med" len="med"/>
          </a:ln>
        </p:spPr>
      </p:cxnSp>
      <p:cxnSp>
        <p:nvCxnSpPr>
          <p:cNvPr id="2484" name="Google Shape;2484;p78"/>
          <p:cNvCxnSpPr/>
          <p:nvPr/>
        </p:nvCxnSpPr>
        <p:spPr>
          <a:xfrm>
            <a:off x="1627050" y="378400"/>
            <a:ext cx="5889900" cy="0"/>
          </a:xfrm>
          <a:prstGeom prst="straightConnector1">
            <a:avLst/>
          </a:prstGeom>
          <a:noFill/>
          <a:ln w="152400" cap="flat" cmpd="sng">
            <a:solidFill>
              <a:schemeClr val="lt1"/>
            </a:solidFill>
            <a:prstDash val="solid"/>
            <a:round/>
            <a:headEnd type="none" w="med" len="med"/>
            <a:tailEnd type="none" w="med" len="med"/>
          </a:ln>
        </p:spPr>
      </p:cxnSp>
      <p:sp>
        <p:nvSpPr>
          <p:cNvPr id="2" name="Rectangle 1"/>
          <p:cNvSpPr/>
          <p:nvPr/>
        </p:nvSpPr>
        <p:spPr>
          <a:xfrm>
            <a:off x="4751522" y="2075493"/>
            <a:ext cx="4314986" cy="29616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dirty="0">
                <a:solidFill>
                  <a:srgbClr val="FFFF00"/>
                </a:solidFill>
              </a:rPr>
              <a:t>The Title should be:</a:t>
            </a:r>
            <a:endParaRPr lang="en-US" sz="2400" b="1" dirty="0">
              <a:solidFill>
                <a:srgbClr val="FFFF00"/>
              </a:solidFill>
            </a:endParaRPr>
          </a:p>
          <a:p>
            <a:pPr algn="ctr">
              <a:lnSpc>
                <a:spcPct val="150000"/>
              </a:lnSpc>
            </a:pPr>
            <a:endParaRPr lang="en-US" sz="2400" b="1" dirty="0">
              <a:solidFill>
                <a:srgbClr val="FFFF00"/>
              </a:solidFill>
            </a:endParaRPr>
          </a:p>
          <a:p>
            <a:pPr algn="ctr">
              <a:lnSpc>
                <a:spcPct val="150000"/>
              </a:lnSpc>
            </a:pPr>
            <a:r>
              <a:rPr lang="en-US" sz="2400" b="1" dirty="0">
                <a:solidFill>
                  <a:srgbClr val="FFFF00"/>
                </a:solidFill>
              </a:rPr>
              <a:t>1- Centered </a:t>
            </a:r>
            <a:endParaRPr lang="en-US" sz="2400" b="1" dirty="0">
              <a:solidFill>
                <a:srgbClr val="FFFF00"/>
              </a:solidFill>
            </a:endParaRPr>
          </a:p>
          <a:p>
            <a:pPr algn="ctr">
              <a:lnSpc>
                <a:spcPct val="150000"/>
              </a:lnSpc>
            </a:pPr>
            <a:r>
              <a:rPr lang="en-US" sz="2400" b="1" dirty="0">
                <a:solidFill>
                  <a:srgbClr val="FFFF00"/>
                </a:solidFill>
              </a:rPr>
              <a:t>2- Catchy</a:t>
            </a:r>
            <a:endParaRPr lang="en-US" sz="2400" b="1" dirty="0">
              <a:solidFill>
                <a:srgbClr val="FFFF00"/>
              </a:solidFill>
            </a:endParaRPr>
          </a:p>
          <a:p>
            <a:pPr algn="ctr">
              <a:lnSpc>
                <a:spcPct val="150000"/>
              </a:lnSpc>
            </a:pPr>
            <a:r>
              <a:rPr lang="en-US" sz="2400" b="1" dirty="0">
                <a:solidFill>
                  <a:srgbClr val="FFFF00"/>
                </a:solidFill>
              </a:rPr>
              <a:t>3- Capitalized </a:t>
            </a:r>
            <a:endParaRPr lang="en-US" sz="1800" b="1" dirty="0">
              <a:solidFill>
                <a:srgbClr val="FFFF00"/>
              </a:solidFill>
            </a:endParaRPr>
          </a:p>
        </p:txBody>
      </p:sp>
      <p:sp>
        <p:nvSpPr>
          <p:cNvPr id="7" name="Rounded Rectangle 6"/>
          <p:cNvSpPr/>
          <p:nvPr/>
        </p:nvSpPr>
        <p:spPr>
          <a:xfrm>
            <a:off x="0" y="72390"/>
            <a:ext cx="2386965" cy="612140"/>
          </a:xfrm>
          <a:prstGeom prst="roundRect">
            <a:avLst/>
          </a:prstGeom>
          <a:solidFill>
            <a:schemeClr val="accent1">
              <a:lumMod val="20000"/>
              <a:lumOff val="80000"/>
            </a:schemeClr>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2400" b="1" dirty="0">
                <a:ln w="0"/>
                <a:solidFill>
                  <a:schemeClr val="tx1"/>
                </a:solidFill>
                <a:effectLst>
                  <a:outerShdw blurRad="38100" dist="25400" dir="5400000" algn="ctr" rotWithShape="0">
                    <a:srgbClr val="6E747A">
                      <a:alpha val="43000"/>
                    </a:srgbClr>
                  </a:outerShdw>
                </a:effectLst>
                <a:latin typeface="HelveticaNeueLT Arabic 55 Roman" panose="020B0604020202020204" pitchFamily="34" charset="-78"/>
                <a:cs typeface="HelveticaNeueLT Arabic 55 Roman" panose="020B0604020202020204" pitchFamily="34" charset="-78"/>
              </a:rPr>
              <a:t>Presentation</a:t>
            </a:r>
            <a:endParaRPr lang="ar-JO" sz="1600" b="1" dirty="0">
              <a:ln w="0"/>
              <a:solidFill>
                <a:schemeClr val="tx1"/>
              </a:solidFill>
              <a:effectLst>
                <a:outerShdw blurRad="38100" dist="25400" dir="5400000" algn="ctr" rotWithShape="0">
                  <a:srgbClr val="6E747A">
                    <a:alpha val="43000"/>
                  </a:srgbClr>
                </a:outerShdw>
              </a:effectLst>
              <a:latin typeface="HelveticaNeueLT Arabic 55 Roman" panose="020B0604020202020204" pitchFamily="34" charset="-78"/>
              <a:cs typeface="HelveticaNeueLT Arabic 55 Roman" panose="020B0604020202020204" pitchFamily="34" charset="-78"/>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65"/>
        <p:cNvGrpSpPr/>
        <p:nvPr/>
      </p:nvGrpSpPr>
      <p:grpSpPr>
        <a:xfrm>
          <a:off x="0" y="0"/>
          <a:ext cx="0" cy="0"/>
          <a:chOff x="0" y="0"/>
          <a:chExt cx="0" cy="0"/>
        </a:xfrm>
      </p:grpSpPr>
      <p:sp>
        <p:nvSpPr>
          <p:cNvPr id="2266" name="Google Shape;2266;p69"/>
          <p:cNvSpPr txBox="1">
            <a:spLocks noGrp="1"/>
          </p:cNvSpPr>
          <p:nvPr>
            <p:ph type="ctrTitle"/>
          </p:nvPr>
        </p:nvSpPr>
        <p:spPr>
          <a:xfrm>
            <a:off x="2899918" y="966750"/>
            <a:ext cx="5259900" cy="2064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dirty="0"/>
              <a:t>Writing</a:t>
            </a:r>
            <a:endParaRPr dirty="0"/>
          </a:p>
        </p:txBody>
      </p:sp>
      <p:cxnSp>
        <p:nvCxnSpPr>
          <p:cNvPr id="2268" name="Google Shape;2268;p69"/>
          <p:cNvCxnSpPr/>
          <p:nvPr/>
        </p:nvCxnSpPr>
        <p:spPr>
          <a:xfrm>
            <a:off x="3194837" y="3825475"/>
            <a:ext cx="4670100" cy="0"/>
          </a:xfrm>
          <a:prstGeom prst="straightConnector1">
            <a:avLst/>
          </a:prstGeom>
          <a:noFill/>
          <a:ln w="152400" cap="flat" cmpd="sng">
            <a:solidFill>
              <a:schemeClr val="lt1"/>
            </a:solidFill>
            <a:prstDash val="solid"/>
            <a:round/>
            <a:headEnd type="none" w="med" len="med"/>
            <a:tailEnd type="none" w="med" len="med"/>
          </a:ln>
        </p:spPr>
      </p:cxnSp>
      <p:pic>
        <p:nvPicPr>
          <p:cNvPr id="2269" name="Google Shape;2269;p69"/>
          <p:cNvPicPr preferRelativeResize="0"/>
          <p:nvPr/>
        </p:nvPicPr>
        <p:blipFill rotWithShape="1">
          <a:blip r:embed="rId1"/>
          <a:srcRect l="16337" t="15813" r="2499" b="-329"/>
          <a:stretch>
            <a:fillRect/>
          </a:stretch>
        </p:blipFill>
        <p:spPr>
          <a:xfrm>
            <a:off x="-1173725" y="-222150"/>
            <a:ext cx="3576600" cy="5587800"/>
          </a:xfrm>
          <a:prstGeom prst="flowChartDelay">
            <a:avLst/>
          </a:prstGeom>
          <a:noFill/>
          <a:ln>
            <a:noFill/>
          </a:ln>
        </p:spPr>
      </p:pic>
      <p:cxnSp>
        <p:nvCxnSpPr>
          <p:cNvPr id="2270" name="Google Shape;2270;p69"/>
          <p:cNvCxnSpPr/>
          <p:nvPr/>
        </p:nvCxnSpPr>
        <p:spPr>
          <a:xfrm>
            <a:off x="3163825" y="821875"/>
            <a:ext cx="4732200" cy="0"/>
          </a:xfrm>
          <a:prstGeom prst="straightConnector1">
            <a:avLst/>
          </a:prstGeom>
          <a:noFill/>
          <a:ln w="152400" cap="flat" cmpd="sng">
            <a:solidFill>
              <a:schemeClr val="lt1"/>
            </a:solidFill>
            <a:prstDash val="solid"/>
            <a:round/>
            <a:headEnd type="none" w="med" len="med"/>
            <a:tailEnd type="none" w="med" len="med"/>
          </a:ln>
        </p:spPr>
      </p:cxnSp>
      <p:sp>
        <p:nvSpPr>
          <p:cNvPr id="2271" name="Google Shape;2271;p69"/>
          <p:cNvSpPr/>
          <p:nvPr/>
        </p:nvSpPr>
        <p:spPr>
          <a:xfrm>
            <a:off x="3764915" y="2633980"/>
            <a:ext cx="3769995" cy="980440"/>
          </a:xfrm>
          <a:prstGeom prst="rect">
            <a:avLst/>
          </a:prstGeom>
        </p:spPr>
        <p:txBody>
          <a:bodyPr>
            <a:prstTxWarp prst="textPlain">
              <a:avLst/>
            </a:prstTxWarp>
          </a:bodyPr>
          <a:lstStyle/>
          <a:p>
            <a:pPr lvl="0" algn="ctr"/>
            <a:r>
              <a:rPr lang="en-US" b="0" i="0" dirty="0">
                <a:ln w="19050" cap="flat" cmpd="sng">
                  <a:solidFill>
                    <a:schemeClr val="lt1"/>
                  </a:solidFill>
                  <a:prstDash val="solid"/>
                  <a:round/>
                  <a:headEnd type="none" w="sm" len="sm"/>
                  <a:tailEnd type="none" w="sm" len="sm"/>
                </a:ln>
                <a:noFill/>
                <a:latin typeface="Francois One" panose="02000503040000020004"/>
              </a:rPr>
              <a:t>recipe</a:t>
            </a:r>
            <a:endParaRPr b="0" i="0" dirty="0">
              <a:ln w="19050" cap="flat" cmpd="sng">
                <a:solidFill>
                  <a:schemeClr val="lt1"/>
                </a:solidFill>
                <a:prstDash val="solid"/>
                <a:round/>
                <a:headEnd type="none" w="sm" len="sm"/>
                <a:tailEnd type="none" w="sm" len="sm"/>
              </a:ln>
              <a:noFill/>
              <a:latin typeface="Francois One" panose="02000503040000020004"/>
            </a:endParaRPr>
          </a:p>
        </p:txBody>
      </p:sp>
      <p:grpSp>
        <p:nvGrpSpPr>
          <p:cNvPr id="2272" name="Google Shape;2272;p69"/>
          <p:cNvGrpSpPr/>
          <p:nvPr/>
        </p:nvGrpSpPr>
        <p:grpSpPr>
          <a:xfrm>
            <a:off x="1293697" y="4697069"/>
            <a:ext cx="941093" cy="660496"/>
            <a:chOff x="8145322" y="-97669"/>
            <a:chExt cx="941093" cy="660496"/>
          </a:xfrm>
        </p:grpSpPr>
        <p:sp>
          <p:nvSpPr>
            <p:cNvPr id="2273" name="Google Shape;2273;p69"/>
            <p:cNvSpPr/>
            <p:nvPr/>
          </p:nvSpPr>
          <p:spPr>
            <a:xfrm rot="-2542547" flipH="1">
              <a:off x="8500418" y="81605"/>
              <a:ext cx="203861" cy="11617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4" name="Google Shape;2274;p69"/>
            <p:cNvSpPr/>
            <p:nvPr/>
          </p:nvSpPr>
          <p:spPr>
            <a:xfrm rot="-4689059" flipH="1">
              <a:off x="8140206" y="126102"/>
              <a:ext cx="156331" cy="116499"/>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5" name="Google Shape;2275;p69"/>
            <p:cNvSpPr/>
            <p:nvPr/>
          </p:nvSpPr>
          <p:spPr>
            <a:xfrm rot="-2886029" flipH="1">
              <a:off x="8286619" y="-41018"/>
              <a:ext cx="203945" cy="116199"/>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6" name="Google Shape;2276;p69"/>
            <p:cNvSpPr/>
            <p:nvPr/>
          </p:nvSpPr>
          <p:spPr>
            <a:xfrm rot="-5930150" flipH="1">
              <a:off x="8308014" y="316892"/>
              <a:ext cx="189448" cy="71026"/>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7" name="Google Shape;2277;p69"/>
            <p:cNvSpPr/>
            <p:nvPr/>
          </p:nvSpPr>
          <p:spPr>
            <a:xfrm rot="-5933377" flipH="1">
              <a:off x="8179512" y="463414"/>
              <a:ext cx="118423" cy="71026"/>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8" name="Google Shape;2278;p69"/>
            <p:cNvSpPr/>
            <p:nvPr/>
          </p:nvSpPr>
          <p:spPr>
            <a:xfrm rot="-261253" flipH="1">
              <a:off x="8576597" y="316833"/>
              <a:ext cx="118542" cy="71006"/>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9" name="Google Shape;2279;p69"/>
            <p:cNvSpPr/>
            <p:nvPr/>
          </p:nvSpPr>
          <p:spPr>
            <a:xfrm rot="-1854841" flipH="1">
              <a:off x="8839916" y="135394"/>
              <a:ext cx="118540" cy="7105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80" name="Google Shape;2280;p69"/>
            <p:cNvSpPr/>
            <p:nvPr/>
          </p:nvSpPr>
          <p:spPr>
            <a:xfrm rot="-2542547" flipH="1">
              <a:off x="8888334" y="312132"/>
              <a:ext cx="203861" cy="62236"/>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75"/>
        <p:cNvGrpSpPr/>
        <p:nvPr/>
      </p:nvGrpSpPr>
      <p:grpSpPr>
        <a:xfrm>
          <a:off x="0" y="0"/>
          <a:ext cx="0" cy="0"/>
          <a:chOff x="0" y="0"/>
          <a:chExt cx="0" cy="0"/>
        </a:xfrm>
      </p:grpSpPr>
      <p:sp>
        <p:nvSpPr>
          <p:cNvPr id="2478" name="Google Shape;2478;p78"/>
          <p:cNvSpPr txBox="1">
            <a:spLocks noGrp="1"/>
          </p:cNvSpPr>
          <p:nvPr>
            <p:ph type="title"/>
          </p:nvPr>
        </p:nvSpPr>
        <p:spPr>
          <a:xfrm>
            <a:off x="1170150" y="548650"/>
            <a:ext cx="6803700" cy="292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dirty="0"/>
              <a:t>Start with a title </a:t>
            </a:r>
            <a:endParaRPr dirty="0"/>
          </a:p>
        </p:txBody>
      </p:sp>
      <p:sp>
        <p:nvSpPr>
          <p:cNvPr id="2479" name="Google Shape;2479;p78"/>
          <p:cNvSpPr txBox="1">
            <a:spLocks noGrp="1"/>
          </p:cNvSpPr>
          <p:nvPr>
            <p:ph type="subTitle" idx="1"/>
          </p:nvPr>
        </p:nvSpPr>
        <p:spPr>
          <a:xfrm>
            <a:off x="1721215" y="1376600"/>
            <a:ext cx="5561327" cy="58309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b="1" dirty="0">
                <a:latin typeface="Francois One" panose="02000503040000020004"/>
                <a:ea typeface="Francois One" panose="02000503040000020004"/>
                <a:cs typeface="Francois One" panose="02000503040000020004"/>
                <a:sym typeface="Francois One" panose="02000503040000020004"/>
              </a:rPr>
              <a:t>Which of these titles is correct?</a:t>
            </a:r>
            <a:endParaRPr b="1" dirty="0">
              <a:latin typeface="Francois One" panose="02000503040000020004"/>
              <a:ea typeface="Francois One" panose="02000503040000020004"/>
              <a:cs typeface="Francois One" panose="02000503040000020004"/>
              <a:sym typeface="Francois One" panose="02000503040000020004"/>
            </a:endParaRPr>
          </a:p>
        </p:txBody>
      </p:sp>
      <p:sp>
        <p:nvSpPr>
          <p:cNvPr id="2480" name="Google Shape;2480;p78"/>
          <p:cNvSpPr txBox="1">
            <a:spLocks noGrp="1"/>
          </p:cNvSpPr>
          <p:nvPr>
            <p:ph type="subTitle" idx="2"/>
          </p:nvPr>
        </p:nvSpPr>
        <p:spPr>
          <a:xfrm>
            <a:off x="1362604" y="2162344"/>
            <a:ext cx="6418791" cy="1088312"/>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endParaRPr lang="en-GB" b="1" dirty="0">
              <a:latin typeface="Francois One" panose="02000503040000020004"/>
              <a:ea typeface="Francois One" panose="02000503040000020004"/>
              <a:cs typeface="Francois One" panose="02000503040000020004"/>
              <a:sym typeface="Francois One" panose="02000503040000020004"/>
            </a:endParaRPr>
          </a:p>
          <a:p>
            <a:pPr marL="0" lvl="0" indent="0" algn="ctr" rtl="0">
              <a:lnSpc>
                <a:spcPct val="150000"/>
              </a:lnSpc>
              <a:spcBef>
                <a:spcPts val="0"/>
              </a:spcBef>
              <a:spcAft>
                <a:spcPts val="0"/>
              </a:spcAft>
              <a:buNone/>
            </a:pPr>
            <a:r>
              <a:rPr lang="en-GB" sz="2400" b="1" dirty="0">
                <a:solidFill>
                  <a:srgbClr val="FF0000"/>
                </a:solidFill>
                <a:latin typeface="Francois One" panose="02000503040000020004"/>
                <a:ea typeface="Francois One" panose="02000503040000020004"/>
                <a:cs typeface="Francois One" panose="02000503040000020004"/>
                <a:sym typeface="Francois One" panose="02000503040000020004"/>
              </a:rPr>
              <a:t>1-  Spring Fruit Salad </a:t>
            </a:r>
            <a:endParaRPr lang="en-GB" sz="2400" b="1" dirty="0">
              <a:solidFill>
                <a:srgbClr val="FF0000"/>
              </a:solidFill>
              <a:latin typeface="Francois One" panose="02000503040000020004"/>
              <a:ea typeface="Francois One" panose="02000503040000020004"/>
              <a:cs typeface="Francois One" panose="02000503040000020004"/>
              <a:sym typeface="Francois One" panose="02000503040000020004"/>
            </a:endParaRPr>
          </a:p>
          <a:p>
            <a:pPr marL="0" lvl="0" indent="0" algn="ctr" rtl="0">
              <a:lnSpc>
                <a:spcPct val="150000"/>
              </a:lnSpc>
              <a:spcBef>
                <a:spcPts val="0"/>
              </a:spcBef>
              <a:spcAft>
                <a:spcPts val="0"/>
              </a:spcAft>
              <a:buNone/>
            </a:pPr>
            <a:r>
              <a:rPr lang="en-GB" sz="2400" b="1" dirty="0">
                <a:solidFill>
                  <a:srgbClr val="FF0000"/>
                </a:solidFill>
                <a:latin typeface="Francois One" panose="02000503040000020004"/>
                <a:ea typeface="Francois One" panose="02000503040000020004"/>
                <a:cs typeface="Francois One" panose="02000503040000020004"/>
                <a:sym typeface="Francois One" panose="02000503040000020004"/>
              </a:rPr>
              <a:t>2- You need 1 Minute to do a yummy Spagettie. </a:t>
            </a:r>
            <a:endParaRPr lang="en-GB" sz="2400" b="1" dirty="0">
              <a:solidFill>
                <a:srgbClr val="FF0000"/>
              </a:solidFill>
              <a:latin typeface="Francois One" panose="02000503040000020004"/>
              <a:ea typeface="Francois One" panose="02000503040000020004"/>
              <a:cs typeface="Francois One" panose="02000503040000020004"/>
              <a:sym typeface="Francois One" panose="02000503040000020004"/>
            </a:endParaRPr>
          </a:p>
          <a:p>
            <a:pPr marL="0" lvl="0" indent="0" algn="ctr" rtl="0">
              <a:spcBef>
                <a:spcPts val="0"/>
              </a:spcBef>
              <a:spcAft>
                <a:spcPts val="0"/>
              </a:spcAft>
              <a:buNone/>
            </a:pPr>
            <a:endParaRPr b="1" dirty="0">
              <a:latin typeface="Francois One" panose="02000503040000020004"/>
              <a:ea typeface="Francois One" panose="02000503040000020004"/>
              <a:cs typeface="Francois One" panose="02000503040000020004"/>
              <a:sym typeface="Francois One" panose="02000503040000020004"/>
            </a:endParaRPr>
          </a:p>
        </p:txBody>
      </p:sp>
      <p:cxnSp>
        <p:nvCxnSpPr>
          <p:cNvPr id="2483" name="Google Shape;2483;p78"/>
          <p:cNvCxnSpPr/>
          <p:nvPr/>
        </p:nvCxnSpPr>
        <p:spPr>
          <a:xfrm>
            <a:off x="1627050" y="990800"/>
            <a:ext cx="5889900" cy="0"/>
          </a:xfrm>
          <a:prstGeom prst="straightConnector1">
            <a:avLst/>
          </a:prstGeom>
          <a:noFill/>
          <a:ln w="152400" cap="flat" cmpd="sng">
            <a:solidFill>
              <a:schemeClr val="lt1"/>
            </a:solidFill>
            <a:prstDash val="solid"/>
            <a:round/>
            <a:headEnd type="none" w="med" len="med"/>
            <a:tailEnd type="none" w="med" len="med"/>
          </a:ln>
        </p:spPr>
      </p:cxnSp>
      <p:cxnSp>
        <p:nvCxnSpPr>
          <p:cNvPr id="2484" name="Google Shape;2484;p78"/>
          <p:cNvCxnSpPr/>
          <p:nvPr/>
        </p:nvCxnSpPr>
        <p:spPr>
          <a:xfrm>
            <a:off x="1627050" y="378400"/>
            <a:ext cx="5889900" cy="0"/>
          </a:xfrm>
          <a:prstGeom prst="straightConnector1">
            <a:avLst/>
          </a:prstGeom>
          <a:noFill/>
          <a:ln w="152400" cap="flat" cmpd="sng">
            <a:solidFill>
              <a:schemeClr val="lt1"/>
            </a:solidFill>
            <a:prstDash val="solid"/>
            <a:round/>
            <a:headEnd type="none" w="med" len="med"/>
            <a:tailEnd type="none" w="med" len="med"/>
          </a:ln>
        </p:spPr>
      </p:cxnSp>
      <p:sp>
        <p:nvSpPr>
          <p:cNvPr id="4" name="Rounded Rectangle 13"/>
          <p:cNvSpPr/>
          <p:nvPr/>
        </p:nvSpPr>
        <p:spPr>
          <a:xfrm>
            <a:off x="0" y="-6259"/>
            <a:ext cx="2158810" cy="76200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2000" b="1" dirty="0">
                <a:solidFill>
                  <a:schemeClr val="tx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Formative assessment</a:t>
            </a:r>
            <a:endParaRPr lang="ar-JO" sz="2000" b="1" dirty="0">
              <a:solidFill>
                <a:schemeClr val="tx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 name="Title 3"/>
          <p:cNvSpPr txBox="1"/>
          <p:nvPr/>
        </p:nvSpPr>
        <p:spPr>
          <a:xfrm>
            <a:off x="6797269" y="4422200"/>
            <a:ext cx="2362201" cy="685800"/>
          </a:xfrm>
          <a:prstGeom prst="round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1" anchor="ctr">
            <a:normAutofit/>
          </a:bodyPr>
          <a:lstStyle>
            <a:lvl1pPr algn="l" defTabSz="457200" rtl="0" eaLnBrk="1" latinLnBrk="0" hangingPunct="1">
              <a:spcBef>
                <a:spcPct val="0"/>
              </a:spcBef>
              <a:buNone/>
              <a:defRPr sz="360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pPr algn="ctr"/>
            <a:r>
              <a:rPr lang="en-US" sz="2000" b="1" dirty="0">
                <a:solidFill>
                  <a:schemeClr val="tx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IRS</a:t>
            </a:r>
            <a:endParaRPr lang="ar-JO" sz="2000" b="1" dirty="0">
              <a:solidFill>
                <a:schemeClr val="tx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pic>
        <p:nvPicPr>
          <p:cNvPr id="3" name="Picture 2" descr="Tv Remote Control Clipart Transparent PNG Hd, Vector Remote Control, Remote  Control, Vector, Button PNG Image For Free Download"/>
          <p:cNvPicPr>
            <a:picLocks noChangeAspect="1" noChangeArrowheads="1"/>
          </p:cNvPicPr>
          <p:nvPr/>
        </p:nvPicPr>
        <p:blipFill rotWithShape="1">
          <a:blip r:embed="rId1" cstate="print">
            <a:clrChange>
              <a:clrFrom>
                <a:srgbClr val="FFFFFF"/>
              </a:clrFrom>
              <a:clrTo>
                <a:srgbClr val="FFFFFF">
                  <a:alpha val="0"/>
                </a:srgbClr>
              </a:clrTo>
            </a:clrChange>
            <a:extLst>
              <a:ext uri="{28A0092B-C50C-407E-A947-70E740481C1C}">
                <a14:useLocalDpi xmlns:a14="http://schemas.microsoft.com/office/drawing/2010/main" val="0"/>
              </a:ext>
            </a:extLst>
          </a:blip>
          <a:srcRect l="12711" t="12501" r="57878" b="16912"/>
          <a:stretch>
            <a:fillRect/>
          </a:stretch>
        </p:blipFill>
        <p:spPr bwMode="auto">
          <a:xfrm>
            <a:off x="8382000" y="2922028"/>
            <a:ext cx="762000" cy="1828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txBox="1"/>
          <p:nvPr/>
        </p:nvSpPr>
        <p:spPr>
          <a:xfrm>
            <a:off x="0" y="0"/>
            <a:ext cx="2286001" cy="762000"/>
          </a:xfrm>
          <a:prstGeom prst="round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1" anchor="ctr">
            <a:normAutofit lnSpcReduction="10000"/>
          </a:bodyPr>
          <a:lstStyle>
            <a:lvl1pPr algn="l" defTabSz="457200" rtl="0" eaLnBrk="1" latinLnBrk="0" hangingPunct="1">
              <a:spcBef>
                <a:spcPct val="0"/>
              </a:spcBef>
              <a:buNone/>
              <a:defRPr sz="360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pPr algn="ctr"/>
            <a:r>
              <a:rPr lang="en-US" sz="2000" b="1" dirty="0">
                <a:solidFill>
                  <a:schemeClr val="tx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Differentiation &amp; Feedback</a:t>
            </a:r>
            <a:endParaRPr lang="ar-JO" sz="2000" b="1" dirty="0">
              <a:solidFill>
                <a:schemeClr val="tx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pic>
        <p:nvPicPr>
          <p:cNvPr id="12" name="Picture 2" descr="feedback images png - Clip Art Library"/>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67899" y="2272439"/>
            <a:ext cx="2932731" cy="287106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2"/>
          <a:srcRect l="38149" t="27685" r="37674" b="20414"/>
          <a:stretch>
            <a:fillRect/>
          </a:stretch>
        </p:blipFill>
        <p:spPr>
          <a:xfrm>
            <a:off x="3425825" y="0"/>
            <a:ext cx="4421505" cy="514286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22149"/>
            <a:ext cx="9066508" cy="4277531"/>
          </a:xfrm>
        </p:spPr>
        <p:txBody>
          <a:bodyPr/>
          <a:lstStyle/>
          <a:p>
            <a:r>
              <a:rPr lang="en-US" dirty="0"/>
              <a:t>Do you think it is important to try food from different cultures/WHY?</a:t>
            </a:r>
            <a:endParaRPr lang="en-US" dirty="0"/>
          </a:p>
        </p:txBody>
      </p:sp>
      <p:sp>
        <p:nvSpPr>
          <p:cNvPr id="3" name="Title 3"/>
          <p:cNvSpPr txBox="1"/>
          <p:nvPr/>
        </p:nvSpPr>
        <p:spPr>
          <a:xfrm>
            <a:off x="0" y="0"/>
            <a:ext cx="2362201" cy="685800"/>
          </a:xfrm>
          <a:prstGeom prst="roundRect">
            <a:avLst/>
          </a:prstGeom>
        </p:spPr>
        <p:style>
          <a:lnRef idx="0">
            <a:schemeClr val="accent1"/>
          </a:lnRef>
          <a:fillRef idx="3">
            <a:schemeClr val="accent1"/>
          </a:fillRef>
          <a:effectRef idx="3">
            <a:schemeClr val="accent1"/>
          </a:effectRef>
          <a:fontRef idx="minor">
            <a:schemeClr val="lt1"/>
          </a:fontRef>
        </p:style>
        <p:txBody>
          <a:bodyPr spcFirstLastPara="1" wrap="square" lIns="91425" tIns="91425" rIns="91425" bIns="91425" rtl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Francois One" panose="02000503040000020004"/>
              <a:buNone/>
              <a:defRPr sz="2800" b="1" i="0" u="none" strike="noStrike" cap="none">
                <a:solidFill>
                  <a:schemeClr val="dk1"/>
                </a:solidFill>
                <a:latin typeface="Francois One" panose="02000503040000020004"/>
                <a:ea typeface="Francois One" panose="02000503040000020004"/>
                <a:cs typeface="Francois One" panose="02000503040000020004"/>
                <a:sym typeface="Francois One" panose="02000503040000020004"/>
              </a:defRPr>
            </a:lvl1pPr>
            <a:lvl2pPr marR="0" lvl="1" algn="ctr" rtl="0">
              <a:lnSpc>
                <a:spcPct val="100000"/>
              </a:lnSpc>
              <a:spcBef>
                <a:spcPts val="0"/>
              </a:spcBef>
              <a:spcAft>
                <a:spcPts val="0"/>
              </a:spcAft>
              <a:buClr>
                <a:schemeClr val="dk1"/>
              </a:buClr>
              <a:buSzPts val="2800"/>
              <a:buFont typeface="Francois One" panose="02000503040000020004"/>
              <a:buNone/>
              <a:defRPr sz="2800" b="0" i="0" u="none" strike="noStrike" cap="none">
                <a:solidFill>
                  <a:schemeClr val="dk1"/>
                </a:solidFill>
                <a:latin typeface="Francois One" panose="02000503040000020004"/>
                <a:ea typeface="Francois One" panose="02000503040000020004"/>
                <a:cs typeface="Francois One" panose="02000503040000020004"/>
                <a:sym typeface="Francois One" panose="02000503040000020004"/>
              </a:defRPr>
            </a:lvl2pPr>
            <a:lvl3pPr marR="0" lvl="2" algn="ctr" rtl="0">
              <a:lnSpc>
                <a:spcPct val="100000"/>
              </a:lnSpc>
              <a:spcBef>
                <a:spcPts val="0"/>
              </a:spcBef>
              <a:spcAft>
                <a:spcPts val="0"/>
              </a:spcAft>
              <a:buClr>
                <a:schemeClr val="dk1"/>
              </a:buClr>
              <a:buSzPts val="2800"/>
              <a:buFont typeface="Francois One" panose="02000503040000020004"/>
              <a:buNone/>
              <a:defRPr sz="2800" b="0" i="0" u="none" strike="noStrike" cap="none">
                <a:solidFill>
                  <a:schemeClr val="dk1"/>
                </a:solidFill>
                <a:latin typeface="Francois One" panose="02000503040000020004"/>
                <a:ea typeface="Francois One" panose="02000503040000020004"/>
                <a:cs typeface="Francois One" panose="02000503040000020004"/>
                <a:sym typeface="Francois One" panose="02000503040000020004"/>
              </a:defRPr>
            </a:lvl3pPr>
            <a:lvl4pPr marR="0" lvl="3" algn="ctr" rtl="0">
              <a:lnSpc>
                <a:spcPct val="100000"/>
              </a:lnSpc>
              <a:spcBef>
                <a:spcPts val="0"/>
              </a:spcBef>
              <a:spcAft>
                <a:spcPts val="0"/>
              </a:spcAft>
              <a:buClr>
                <a:schemeClr val="dk1"/>
              </a:buClr>
              <a:buSzPts val="2800"/>
              <a:buFont typeface="Francois One" panose="02000503040000020004"/>
              <a:buNone/>
              <a:defRPr sz="2800" b="0" i="0" u="none" strike="noStrike" cap="none">
                <a:solidFill>
                  <a:schemeClr val="dk1"/>
                </a:solidFill>
                <a:latin typeface="Francois One" panose="02000503040000020004"/>
                <a:ea typeface="Francois One" panose="02000503040000020004"/>
                <a:cs typeface="Francois One" panose="02000503040000020004"/>
                <a:sym typeface="Francois One" panose="02000503040000020004"/>
              </a:defRPr>
            </a:lvl4pPr>
            <a:lvl5pPr marR="0" lvl="4" algn="ctr" rtl="0">
              <a:lnSpc>
                <a:spcPct val="100000"/>
              </a:lnSpc>
              <a:spcBef>
                <a:spcPts val="0"/>
              </a:spcBef>
              <a:spcAft>
                <a:spcPts val="0"/>
              </a:spcAft>
              <a:buClr>
                <a:schemeClr val="dk1"/>
              </a:buClr>
              <a:buSzPts val="2800"/>
              <a:buFont typeface="Francois One" panose="02000503040000020004"/>
              <a:buNone/>
              <a:defRPr sz="2800" b="0" i="0" u="none" strike="noStrike" cap="none">
                <a:solidFill>
                  <a:schemeClr val="dk1"/>
                </a:solidFill>
                <a:latin typeface="Francois One" panose="02000503040000020004"/>
                <a:ea typeface="Francois One" panose="02000503040000020004"/>
                <a:cs typeface="Francois One" panose="02000503040000020004"/>
                <a:sym typeface="Francois One" panose="02000503040000020004"/>
              </a:defRPr>
            </a:lvl5pPr>
            <a:lvl6pPr marR="0" lvl="5" algn="ctr" rtl="0">
              <a:lnSpc>
                <a:spcPct val="100000"/>
              </a:lnSpc>
              <a:spcBef>
                <a:spcPts val="0"/>
              </a:spcBef>
              <a:spcAft>
                <a:spcPts val="0"/>
              </a:spcAft>
              <a:buClr>
                <a:schemeClr val="dk1"/>
              </a:buClr>
              <a:buSzPts val="2800"/>
              <a:buFont typeface="Francois One" panose="02000503040000020004"/>
              <a:buNone/>
              <a:defRPr sz="2800" b="0" i="0" u="none" strike="noStrike" cap="none">
                <a:solidFill>
                  <a:schemeClr val="dk1"/>
                </a:solidFill>
                <a:latin typeface="Francois One" panose="02000503040000020004"/>
                <a:ea typeface="Francois One" panose="02000503040000020004"/>
                <a:cs typeface="Francois One" panose="02000503040000020004"/>
                <a:sym typeface="Francois One" panose="02000503040000020004"/>
              </a:defRPr>
            </a:lvl6pPr>
            <a:lvl7pPr marR="0" lvl="6" algn="ctr" rtl="0">
              <a:lnSpc>
                <a:spcPct val="100000"/>
              </a:lnSpc>
              <a:spcBef>
                <a:spcPts val="0"/>
              </a:spcBef>
              <a:spcAft>
                <a:spcPts val="0"/>
              </a:spcAft>
              <a:buClr>
                <a:schemeClr val="dk1"/>
              </a:buClr>
              <a:buSzPts val="2800"/>
              <a:buFont typeface="Francois One" panose="02000503040000020004"/>
              <a:buNone/>
              <a:defRPr sz="2800" b="0" i="0" u="none" strike="noStrike" cap="none">
                <a:solidFill>
                  <a:schemeClr val="dk1"/>
                </a:solidFill>
                <a:latin typeface="Francois One" panose="02000503040000020004"/>
                <a:ea typeface="Francois One" panose="02000503040000020004"/>
                <a:cs typeface="Francois One" panose="02000503040000020004"/>
                <a:sym typeface="Francois One" panose="02000503040000020004"/>
              </a:defRPr>
            </a:lvl7pPr>
            <a:lvl8pPr marR="0" lvl="7" algn="ctr" rtl="0">
              <a:lnSpc>
                <a:spcPct val="100000"/>
              </a:lnSpc>
              <a:spcBef>
                <a:spcPts val="0"/>
              </a:spcBef>
              <a:spcAft>
                <a:spcPts val="0"/>
              </a:spcAft>
              <a:buClr>
                <a:schemeClr val="dk1"/>
              </a:buClr>
              <a:buSzPts val="2800"/>
              <a:buFont typeface="Francois One" panose="02000503040000020004"/>
              <a:buNone/>
              <a:defRPr sz="2800" b="0" i="0" u="none" strike="noStrike" cap="none">
                <a:solidFill>
                  <a:schemeClr val="dk1"/>
                </a:solidFill>
                <a:latin typeface="Francois One" panose="02000503040000020004"/>
                <a:ea typeface="Francois One" panose="02000503040000020004"/>
                <a:cs typeface="Francois One" panose="02000503040000020004"/>
                <a:sym typeface="Francois One" panose="02000503040000020004"/>
              </a:defRPr>
            </a:lvl8pPr>
            <a:lvl9pPr marR="0" lvl="8" algn="ctr" rtl="0">
              <a:lnSpc>
                <a:spcPct val="100000"/>
              </a:lnSpc>
              <a:spcBef>
                <a:spcPts val="0"/>
              </a:spcBef>
              <a:spcAft>
                <a:spcPts val="0"/>
              </a:spcAft>
              <a:buClr>
                <a:schemeClr val="dk1"/>
              </a:buClr>
              <a:buSzPts val="2800"/>
              <a:buFont typeface="Francois One" panose="02000503040000020004"/>
              <a:buNone/>
              <a:defRPr sz="2800" b="0" i="0" u="none" strike="noStrike" cap="none">
                <a:solidFill>
                  <a:schemeClr val="dk1"/>
                </a:solidFill>
                <a:latin typeface="Francois One" panose="02000503040000020004"/>
                <a:ea typeface="Francois One" panose="02000503040000020004"/>
                <a:cs typeface="Francois One" panose="02000503040000020004"/>
                <a:sym typeface="Francois One" panose="02000503040000020004"/>
              </a:defRPr>
            </a:lvl9pPr>
          </a:lstStyle>
          <a:p>
            <a:r>
              <a:rPr lang="en-US" sz="2000" dirty="0">
                <a:solidFill>
                  <a:schemeClr val="tx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Critical Thinking</a:t>
            </a:r>
            <a:endParaRPr lang="ar-JO" sz="2000" dirty="0">
              <a:solidFill>
                <a:schemeClr val="tx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 name="Title 3"/>
          <p:cNvSpPr txBox="1"/>
          <p:nvPr/>
        </p:nvSpPr>
        <p:spPr>
          <a:xfrm>
            <a:off x="7431437" y="4457700"/>
            <a:ext cx="1635072" cy="685800"/>
          </a:xfrm>
          <a:prstGeom prst="round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1" anchor="ctr">
            <a:normAutofit/>
          </a:bodyPr>
          <a:lstStyle>
            <a:lvl1pPr algn="l" defTabSz="457200" rtl="0" eaLnBrk="1" latinLnBrk="0" hangingPunct="1">
              <a:spcBef>
                <a:spcPct val="0"/>
              </a:spcBef>
              <a:buNone/>
              <a:defRPr sz="360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pPr algn="ctr"/>
            <a:r>
              <a:rPr lang="en-US" sz="2000" b="1" dirty="0">
                <a:solidFill>
                  <a:schemeClr val="tx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Buzz in</a:t>
            </a:r>
            <a:endParaRPr lang="ar-JO" sz="2000" b="1" dirty="0">
              <a:solidFill>
                <a:schemeClr val="tx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p:nvPr/>
        </p:nvSpPr>
        <p:spPr>
          <a:xfrm>
            <a:off x="0" y="0"/>
            <a:ext cx="3055749" cy="685800"/>
          </a:xfrm>
          <a:prstGeom prst="roundRect">
            <a:avLst/>
          </a:prstGeom>
        </p:spPr>
        <p:style>
          <a:lnRef idx="0">
            <a:schemeClr val="accent1"/>
          </a:lnRef>
          <a:fillRef idx="3">
            <a:schemeClr val="accent1"/>
          </a:fillRef>
          <a:effectRef idx="3">
            <a:schemeClr val="accent1"/>
          </a:effectRef>
          <a:fontRef idx="minor">
            <a:schemeClr val="lt1"/>
          </a:fontRef>
        </p:style>
        <p:txBody>
          <a:bodyPr spcFirstLastPara="1" wrap="square" lIns="91425" tIns="91425" rIns="91425" bIns="91425" rtl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Francois One" panose="02000503040000020004"/>
              <a:buNone/>
              <a:defRPr sz="2800" b="1" i="0" u="none" strike="noStrike" cap="none">
                <a:solidFill>
                  <a:schemeClr val="dk1"/>
                </a:solidFill>
                <a:latin typeface="Francois One" panose="02000503040000020004"/>
                <a:ea typeface="Francois One" panose="02000503040000020004"/>
                <a:cs typeface="Francois One" panose="02000503040000020004"/>
                <a:sym typeface="Francois One" panose="02000503040000020004"/>
              </a:defRPr>
            </a:lvl1pPr>
            <a:lvl2pPr marR="0" lvl="1" algn="ctr" rtl="0">
              <a:lnSpc>
                <a:spcPct val="100000"/>
              </a:lnSpc>
              <a:spcBef>
                <a:spcPts val="0"/>
              </a:spcBef>
              <a:spcAft>
                <a:spcPts val="0"/>
              </a:spcAft>
              <a:buClr>
                <a:schemeClr val="dk1"/>
              </a:buClr>
              <a:buSzPts val="2800"/>
              <a:buFont typeface="Francois One" panose="02000503040000020004"/>
              <a:buNone/>
              <a:defRPr sz="2800" b="0" i="0" u="none" strike="noStrike" cap="none">
                <a:solidFill>
                  <a:schemeClr val="dk1"/>
                </a:solidFill>
                <a:latin typeface="Francois One" panose="02000503040000020004"/>
                <a:ea typeface="Francois One" panose="02000503040000020004"/>
                <a:cs typeface="Francois One" panose="02000503040000020004"/>
                <a:sym typeface="Francois One" panose="02000503040000020004"/>
              </a:defRPr>
            </a:lvl2pPr>
            <a:lvl3pPr marR="0" lvl="2" algn="ctr" rtl="0">
              <a:lnSpc>
                <a:spcPct val="100000"/>
              </a:lnSpc>
              <a:spcBef>
                <a:spcPts val="0"/>
              </a:spcBef>
              <a:spcAft>
                <a:spcPts val="0"/>
              </a:spcAft>
              <a:buClr>
                <a:schemeClr val="dk1"/>
              </a:buClr>
              <a:buSzPts val="2800"/>
              <a:buFont typeface="Francois One" panose="02000503040000020004"/>
              <a:buNone/>
              <a:defRPr sz="2800" b="0" i="0" u="none" strike="noStrike" cap="none">
                <a:solidFill>
                  <a:schemeClr val="dk1"/>
                </a:solidFill>
                <a:latin typeface="Francois One" panose="02000503040000020004"/>
                <a:ea typeface="Francois One" panose="02000503040000020004"/>
                <a:cs typeface="Francois One" panose="02000503040000020004"/>
                <a:sym typeface="Francois One" panose="02000503040000020004"/>
              </a:defRPr>
            </a:lvl3pPr>
            <a:lvl4pPr marR="0" lvl="3" algn="ctr" rtl="0">
              <a:lnSpc>
                <a:spcPct val="100000"/>
              </a:lnSpc>
              <a:spcBef>
                <a:spcPts val="0"/>
              </a:spcBef>
              <a:spcAft>
                <a:spcPts val="0"/>
              </a:spcAft>
              <a:buClr>
                <a:schemeClr val="dk1"/>
              </a:buClr>
              <a:buSzPts val="2800"/>
              <a:buFont typeface="Francois One" panose="02000503040000020004"/>
              <a:buNone/>
              <a:defRPr sz="2800" b="0" i="0" u="none" strike="noStrike" cap="none">
                <a:solidFill>
                  <a:schemeClr val="dk1"/>
                </a:solidFill>
                <a:latin typeface="Francois One" panose="02000503040000020004"/>
                <a:ea typeface="Francois One" panose="02000503040000020004"/>
                <a:cs typeface="Francois One" panose="02000503040000020004"/>
                <a:sym typeface="Francois One" panose="02000503040000020004"/>
              </a:defRPr>
            </a:lvl4pPr>
            <a:lvl5pPr marR="0" lvl="4" algn="ctr" rtl="0">
              <a:lnSpc>
                <a:spcPct val="100000"/>
              </a:lnSpc>
              <a:spcBef>
                <a:spcPts val="0"/>
              </a:spcBef>
              <a:spcAft>
                <a:spcPts val="0"/>
              </a:spcAft>
              <a:buClr>
                <a:schemeClr val="dk1"/>
              </a:buClr>
              <a:buSzPts val="2800"/>
              <a:buFont typeface="Francois One" panose="02000503040000020004"/>
              <a:buNone/>
              <a:defRPr sz="2800" b="0" i="0" u="none" strike="noStrike" cap="none">
                <a:solidFill>
                  <a:schemeClr val="dk1"/>
                </a:solidFill>
                <a:latin typeface="Francois One" panose="02000503040000020004"/>
                <a:ea typeface="Francois One" panose="02000503040000020004"/>
                <a:cs typeface="Francois One" panose="02000503040000020004"/>
                <a:sym typeface="Francois One" panose="02000503040000020004"/>
              </a:defRPr>
            </a:lvl5pPr>
            <a:lvl6pPr marR="0" lvl="5" algn="ctr" rtl="0">
              <a:lnSpc>
                <a:spcPct val="100000"/>
              </a:lnSpc>
              <a:spcBef>
                <a:spcPts val="0"/>
              </a:spcBef>
              <a:spcAft>
                <a:spcPts val="0"/>
              </a:spcAft>
              <a:buClr>
                <a:schemeClr val="dk1"/>
              </a:buClr>
              <a:buSzPts val="2800"/>
              <a:buFont typeface="Francois One" panose="02000503040000020004"/>
              <a:buNone/>
              <a:defRPr sz="2800" b="0" i="0" u="none" strike="noStrike" cap="none">
                <a:solidFill>
                  <a:schemeClr val="dk1"/>
                </a:solidFill>
                <a:latin typeface="Francois One" panose="02000503040000020004"/>
                <a:ea typeface="Francois One" panose="02000503040000020004"/>
                <a:cs typeface="Francois One" panose="02000503040000020004"/>
                <a:sym typeface="Francois One" panose="02000503040000020004"/>
              </a:defRPr>
            </a:lvl6pPr>
            <a:lvl7pPr marR="0" lvl="6" algn="ctr" rtl="0">
              <a:lnSpc>
                <a:spcPct val="100000"/>
              </a:lnSpc>
              <a:spcBef>
                <a:spcPts val="0"/>
              </a:spcBef>
              <a:spcAft>
                <a:spcPts val="0"/>
              </a:spcAft>
              <a:buClr>
                <a:schemeClr val="dk1"/>
              </a:buClr>
              <a:buSzPts val="2800"/>
              <a:buFont typeface="Francois One" panose="02000503040000020004"/>
              <a:buNone/>
              <a:defRPr sz="2800" b="0" i="0" u="none" strike="noStrike" cap="none">
                <a:solidFill>
                  <a:schemeClr val="dk1"/>
                </a:solidFill>
                <a:latin typeface="Francois One" panose="02000503040000020004"/>
                <a:ea typeface="Francois One" panose="02000503040000020004"/>
                <a:cs typeface="Francois One" panose="02000503040000020004"/>
                <a:sym typeface="Francois One" panose="02000503040000020004"/>
              </a:defRPr>
            </a:lvl7pPr>
            <a:lvl8pPr marR="0" lvl="7" algn="ctr" rtl="0">
              <a:lnSpc>
                <a:spcPct val="100000"/>
              </a:lnSpc>
              <a:spcBef>
                <a:spcPts val="0"/>
              </a:spcBef>
              <a:spcAft>
                <a:spcPts val="0"/>
              </a:spcAft>
              <a:buClr>
                <a:schemeClr val="dk1"/>
              </a:buClr>
              <a:buSzPts val="2800"/>
              <a:buFont typeface="Francois One" panose="02000503040000020004"/>
              <a:buNone/>
              <a:defRPr sz="2800" b="0" i="0" u="none" strike="noStrike" cap="none">
                <a:solidFill>
                  <a:schemeClr val="dk1"/>
                </a:solidFill>
                <a:latin typeface="Francois One" panose="02000503040000020004"/>
                <a:ea typeface="Francois One" panose="02000503040000020004"/>
                <a:cs typeface="Francois One" panose="02000503040000020004"/>
                <a:sym typeface="Francois One" panose="02000503040000020004"/>
              </a:defRPr>
            </a:lvl8pPr>
            <a:lvl9pPr marR="0" lvl="8" algn="ctr" rtl="0">
              <a:lnSpc>
                <a:spcPct val="100000"/>
              </a:lnSpc>
              <a:spcBef>
                <a:spcPts val="0"/>
              </a:spcBef>
              <a:spcAft>
                <a:spcPts val="0"/>
              </a:spcAft>
              <a:buClr>
                <a:schemeClr val="dk1"/>
              </a:buClr>
              <a:buSzPts val="2800"/>
              <a:buFont typeface="Francois One" panose="02000503040000020004"/>
              <a:buNone/>
              <a:defRPr sz="2800" b="0" i="0" u="none" strike="noStrike" cap="none">
                <a:solidFill>
                  <a:schemeClr val="dk1"/>
                </a:solidFill>
                <a:latin typeface="Francois One" panose="02000503040000020004"/>
                <a:ea typeface="Francois One" panose="02000503040000020004"/>
                <a:cs typeface="Francois One" panose="02000503040000020004"/>
                <a:sym typeface="Francois One" panose="02000503040000020004"/>
              </a:defRPr>
            </a:lvl9pPr>
          </a:lstStyle>
          <a:p>
            <a:r>
              <a:rPr lang="en-US" sz="2000" dirty="0">
                <a:solidFill>
                  <a:schemeClr val="tx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 and Value</a:t>
            </a:r>
            <a:endParaRPr lang="ar-JO" sz="2000" dirty="0">
              <a:solidFill>
                <a:schemeClr val="tx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 name="Content Placeholder 2"/>
          <p:cNvSpPr txBox="1"/>
          <p:nvPr/>
        </p:nvSpPr>
        <p:spPr>
          <a:xfrm>
            <a:off x="2179664" y="1892829"/>
            <a:ext cx="3784600" cy="135784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en-US">
                <a:hlinkClick r:id="rId1"/>
              </a:rPr>
              <a:t>Bing Videos</a:t>
            </a:r>
            <a:r>
              <a:rPr lang="en-US"/>
              <a:t> </a:t>
            </a:r>
            <a:endParaRPr lang="en-US" dirty="0"/>
          </a:p>
        </p:txBody>
      </p:sp>
      <p:sp>
        <p:nvSpPr>
          <p:cNvPr id="5" name="TextBox 4"/>
          <p:cNvSpPr txBox="1"/>
          <p:nvPr/>
        </p:nvSpPr>
        <p:spPr>
          <a:xfrm>
            <a:off x="1929796" y="3114062"/>
            <a:ext cx="5034540" cy="954107"/>
          </a:xfrm>
          <a:prstGeom prst="rect">
            <a:avLst/>
          </a:prstGeom>
          <a:noFill/>
        </p:spPr>
        <p:txBody>
          <a:bodyPr wrap="square" rtlCol="0">
            <a:spAutoFit/>
          </a:bodyPr>
          <a:lstStyle/>
          <a:p>
            <a:r>
              <a:rPr lang="en-US" sz="2800" b="1" dirty="0"/>
              <a:t>What is the value that we can learn from this video?</a:t>
            </a:r>
            <a:endParaRPr lang="en-US" sz="2800" b="1"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75"/>
        <p:cNvGrpSpPr/>
        <p:nvPr/>
      </p:nvGrpSpPr>
      <p:grpSpPr>
        <a:xfrm>
          <a:off x="0" y="0"/>
          <a:ext cx="0" cy="0"/>
          <a:chOff x="0" y="0"/>
          <a:chExt cx="0" cy="0"/>
        </a:xfrm>
      </p:grpSpPr>
      <p:sp>
        <p:nvSpPr>
          <p:cNvPr id="2478" name="Google Shape;2478;p78"/>
          <p:cNvSpPr txBox="1">
            <a:spLocks noGrp="1"/>
          </p:cNvSpPr>
          <p:nvPr>
            <p:ph type="title"/>
          </p:nvPr>
        </p:nvSpPr>
        <p:spPr>
          <a:xfrm>
            <a:off x="1170150" y="548650"/>
            <a:ext cx="6803700" cy="292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dirty="0"/>
              <a:t>Start with a title </a:t>
            </a:r>
            <a:endParaRPr dirty="0"/>
          </a:p>
        </p:txBody>
      </p:sp>
      <p:sp>
        <p:nvSpPr>
          <p:cNvPr id="2479" name="Google Shape;2479;p78"/>
          <p:cNvSpPr txBox="1">
            <a:spLocks noGrp="1"/>
          </p:cNvSpPr>
          <p:nvPr>
            <p:ph type="subTitle" idx="1"/>
          </p:nvPr>
        </p:nvSpPr>
        <p:spPr>
          <a:xfrm>
            <a:off x="1721215" y="1376600"/>
            <a:ext cx="5561327" cy="58309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b="1" dirty="0">
                <a:latin typeface="Francois One" panose="02000503040000020004"/>
                <a:ea typeface="Francois One" panose="02000503040000020004"/>
                <a:cs typeface="Francois One" panose="02000503040000020004"/>
                <a:sym typeface="Francois One" panose="02000503040000020004"/>
              </a:rPr>
              <a:t>Make sure to pick a catchy title</a:t>
            </a:r>
            <a:endParaRPr b="1" dirty="0">
              <a:latin typeface="Francois One" panose="02000503040000020004"/>
              <a:ea typeface="Francois One" panose="02000503040000020004"/>
              <a:cs typeface="Francois One" panose="02000503040000020004"/>
              <a:sym typeface="Francois One" panose="02000503040000020004"/>
            </a:endParaRPr>
          </a:p>
        </p:txBody>
      </p:sp>
      <p:cxnSp>
        <p:nvCxnSpPr>
          <p:cNvPr id="2483" name="Google Shape;2483;p78"/>
          <p:cNvCxnSpPr/>
          <p:nvPr/>
        </p:nvCxnSpPr>
        <p:spPr>
          <a:xfrm>
            <a:off x="1627050" y="990800"/>
            <a:ext cx="5889900" cy="0"/>
          </a:xfrm>
          <a:prstGeom prst="straightConnector1">
            <a:avLst/>
          </a:prstGeom>
          <a:noFill/>
          <a:ln w="152400" cap="flat" cmpd="sng">
            <a:solidFill>
              <a:schemeClr val="lt1"/>
            </a:solidFill>
            <a:prstDash val="solid"/>
            <a:round/>
            <a:headEnd type="none" w="med" len="med"/>
            <a:tailEnd type="none" w="med" len="med"/>
          </a:ln>
        </p:spPr>
      </p:cxnSp>
      <p:cxnSp>
        <p:nvCxnSpPr>
          <p:cNvPr id="2484" name="Google Shape;2484;p78"/>
          <p:cNvCxnSpPr/>
          <p:nvPr/>
        </p:nvCxnSpPr>
        <p:spPr>
          <a:xfrm>
            <a:off x="1627050" y="378400"/>
            <a:ext cx="5889900" cy="0"/>
          </a:xfrm>
          <a:prstGeom prst="straightConnector1">
            <a:avLst/>
          </a:prstGeom>
          <a:noFill/>
          <a:ln w="152400" cap="flat" cmpd="sng">
            <a:solidFill>
              <a:schemeClr val="lt1"/>
            </a:solidFill>
            <a:prstDash val="solid"/>
            <a:round/>
            <a:headEnd type="none" w="med" len="med"/>
            <a:tailEnd type="none" w="med" len="med"/>
          </a:ln>
        </p:spPr>
      </p:cxnSp>
      <p:sp>
        <p:nvSpPr>
          <p:cNvPr id="2" name="Rectangle 1"/>
          <p:cNvSpPr/>
          <p:nvPr/>
        </p:nvSpPr>
        <p:spPr>
          <a:xfrm>
            <a:off x="2857500" y="2077413"/>
            <a:ext cx="3429000" cy="22127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b="1" dirty="0">
                <a:solidFill>
                  <a:srgbClr val="FFFF00"/>
                </a:solidFill>
              </a:rPr>
              <a:t>Titles should be:</a:t>
            </a:r>
            <a:endParaRPr lang="en-US" sz="1800" b="1" dirty="0">
              <a:solidFill>
                <a:srgbClr val="FFFF00"/>
              </a:solidFill>
            </a:endParaRPr>
          </a:p>
          <a:p>
            <a:pPr algn="ctr">
              <a:lnSpc>
                <a:spcPct val="150000"/>
              </a:lnSpc>
            </a:pPr>
            <a:endParaRPr lang="en-US" sz="1800" b="1" dirty="0">
              <a:solidFill>
                <a:srgbClr val="FFFF00"/>
              </a:solidFill>
            </a:endParaRPr>
          </a:p>
          <a:p>
            <a:pPr algn="ctr">
              <a:lnSpc>
                <a:spcPct val="150000"/>
              </a:lnSpc>
            </a:pPr>
            <a:r>
              <a:rPr lang="en-US" sz="1800" b="1" dirty="0">
                <a:solidFill>
                  <a:srgbClr val="FFFF00"/>
                </a:solidFill>
              </a:rPr>
              <a:t>1- Centered </a:t>
            </a:r>
            <a:endParaRPr lang="en-US" sz="1800" b="1" dirty="0">
              <a:solidFill>
                <a:srgbClr val="FFFF00"/>
              </a:solidFill>
            </a:endParaRPr>
          </a:p>
          <a:p>
            <a:pPr algn="ctr">
              <a:lnSpc>
                <a:spcPct val="150000"/>
              </a:lnSpc>
            </a:pPr>
            <a:r>
              <a:rPr lang="en-US" sz="1800" b="1" dirty="0">
                <a:solidFill>
                  <a:srgbClr val="FFFF00"/>
                </a:solidFill>
              </a:rPr>
              <a:t>2- Catchy</a:t>
            </a:r>
            <a:endParaRPr lang="en-US" sz="1800" b="1" dirty="0">
              <a:solidFill>
                <a:srgbClr val="FFFF00"/>
              </a:solidFill>
            </a:endParaRPr>
          </a:p>
          <a:p>
            <a:pPr algn="ctr">
              <a:lnSpc>
                <a:spcPct val="150000"/>
              </a:lnSpc>
            </a:pPr>
            <a:r>
              <a:rPr lang="en-US" sz="1800" b="1" dirty="0">
                <a:solidFill>
                  <a:srgbClr val="FFFF00"/>
                </a:solidFill>
              </a:rPr>
              <a:t>3- Capitalized </a:t>
            </a:r>
            <a:endParaRPr lang="en-US" b="1" dirty="0">
              <a:solidFill>
                <a:srgbClr val="FFFF00"/>
              </a:solidFill>
            </a:endParaRPr>
          </a:p>
        </p:txBody>
      </p:sp>
      <p:pic>
        <p:nvPicPr>
          <p:cNvPr id="6"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848858" y="3425451"/>
            <a:ext cx="1295142" cy="1729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ounded Rectangle 6"/>
          <p:cNvSpPr/>
          <p:nvPr/>
        </p:nvSpPr>
        <p:spPr>
          <a:xfrm>
            <a:off x="1" y="0"/>
            <a:ext cx="2111830" cy="612183"/>
          </a:xfrm>
          <a:prstGeom prst="roundRect">
            <a:avLst/>
          </a:prstGeom>
          <a:solidFill>
            <a:schemeClr val="accent1">
              <a:lumMod val="20000"/>
              <a:lumOff val="80000"/>
            </a:schemeClr>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2400" b="1" dirty="0">
                <a:ln w="0"/>
                <a:solidFill>
                  <a:schemeClr val="tx1"/>
                </a:solidFill>
                <a:effectLst>
                  <a:outerShdw blurRad="38100" dist="25400" dir="5400000" algn="ctr" rotWithShape="0">
                    <a:srgbClr val="6E747A">
                      <a:alpha val="43000"/>
                    </a:srgbClr>
                  </a:outerShdw>
                </a:effectLst>
                <a:latin typeface="HelveticaNeueLT Arabic 55 Roman" panose="020B0604020202020204" pitchFamily="34" charset="-78"/>
                <a:cs typeface="HelveticaNeueLT Arabic 55 Roman" panose="020B0604020202020204" pitchFamily="34" charset="-78"/>
              </a:rPr>
              <a:t>Application</a:t>
            </a:r>
            <a:endParaRPr lang="ar-JO" sz="1600" b="1" dirty="0">
              <a:ln w="0"/>
              <a:solidFill>
                <a:schemeClr val="tx1"/>
              </a:solidFill>
              <a:effectLst>
                <a:outerShdw blurRad="38100" dist="25400" dir="5400000" algn="ctr" rotWithShape="0">
                  <a:srgbClr val="6E747A">
                    <a:alpha val="43000"/>
                  </a:srgbClr>
                </a:outerShdw>
              </a:effectLst>
              <a:latin typeface="HelveticaNeueLT Arabic 55 Roman" panose="020B0604020202020204" pitchFamily="34" charset="-78"/>
              <a:cs typeface="HelveticaNeueLT Arabic 55 Roman" panose="020B0604020202020204" pitchFamily="34" charset="-78"/>
            </a:endParaRPr>
          </a:p>
        </p:txBody>
      </p:sp>
      <p:sp>
        <p:nvSpPr>
          <p:cNvPr id="8" name="Title 3"/>
          <p:cNvSpPr txBox="1"/>
          <p:nvPr/>
        </p:nvSpPr>
        <p:spPr>
          <a:xfrm>
            <a:off x="5732251" y="4407929"/>
            <a:ext cx="2057400" cy="762000"/>
          </a:xfrm>
          <a:prstGeom prst="round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1" anchor="ctr">
            <a:normAutofit/>
          </a:bodyPr>
          <a:lstStyle>
            <a:lvl1pPr algn="l" defTabSz="457200" rtl="0" eaLnBrk="1" latinLnBrk="0" hangingPunct="1">
              <a:spcBef>
                <a:spcPct val="0"/>
              </a:spcBef>
              <a:buNone/>
              <a:defRPr sz="360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pPr algn="ctr"/>
            <a:r>
              <a:rPr lang="en-US" sz="2400" b="1" dirty="0">
                <a:solidFill>
                  <a:schemeClr val="tx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Notebook</a:t>
            </a:r>
            <a:endParaRPr lang="ar-JO" sz="2400" b="1" dirty="0">
              <a:solidFill>
                <a:schemeClr val="tx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96"/>
        <p:cNvGrpSpPr/>
        <p:nvPr/>
      </p:nvGrpSpPr>
      <p:grpSpPr>
        <a:xfrm>
          <a:off x="0" y="0"/>
          <a:ext cx="0" cy="0"/>
          <a:chOff x="0" y="0"/>
          <a:chExt cx="0" cy="0"/>
        </a:xfrm>
      </p:grpSpPr>
      <p:sp>
        <p:nvSpPr>
          <p:cNvPr id="2498" name="Google Shape;2498;p80"/>
          <p:cNvSpPr txBox="1">
            <a:spLocks noGrp="1"/>
          </p:cNvSpPr>
          <p:nvPr>
            <p:ph type="title" idx="2"/>
          </p:nvPr>
        </p:nvSpPr>
        <p:spPr>
          <a:xfrm>
            <a:off x="2105894" y="607591"/>
            <a:ext cx="34566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dirty="0"/>
              <a:t>Start with your Topic Sentence :</a:t>
            </a:r>
            <a:endParaRPr dirty="0"/>
          </a:p>
        </p:txBody>
      </p:sp>
      <p:sp>
        <p:nvSpPr>
          <p:cNvPr id="2501" name="Google Shape;2501;p80"/>
          <p:cNvSpPr txBox="1">
            <a:spLocks noGrp="1"/>
          </p:cNvSpPr>
          <p:nvPr>
            <p:ph type="subTitle" idx="4"/>
          </p:nvPr>
        </p:nvSpPr>
        <p:spPr>
          <a:xfrm>
            <a:off x="668615" y="2937598"/>
            <a:ext cx="7280482" cy="274200"/>
          </a:xfrm>
          <a:prstGeom prst="rect">
            <a:avLst/>
          </a:prstGeom>
          <a:solidFill>
            <a:schemeClr val="bg1">
              <a:lumMod val="20000"/>
              <a:lumOff val="80000"/>
            </a:schemeClr>
          </a:solidFill>
        </p:spPr>
        <p:txBody>
          <a:bodyPr spcFirstLastPara="1" wrap="square" lIns="91425" tIns="91425" rIns="91425" bIns="91425" anchor="ctr" anchorCtr="0">
            <a:noAutofit/>
          </a:bodyPr>
          <a:lstStyle/>
          <a:p>
            <a:pPr marL="0" indent="0" algn="l"/>
            <a:r>
              <a:rPr lang="en-GB" sz="1800" b="1" dirty="0">
                <a:solidFill>
                  <a:schemeClr val="tx1"/>
                </a:solidFill>
                <a:latin typeface="Century Gothic" panose="020B0502020202020204" pitchFamily="34" charset="0"/>
              </a:rPr>
              <a:t> 2- I’m going to give you the steps to make a delicious</a:t>
            </a:r>
            <a:endParaRPr lang="en-GB" sz="1800" b="1" dirty="0">
              <a:solidFill>
                <a:schemeClr val="tx1"/>
              </a:solidFill>
              <a:latin typeface="Century Gothic" panose="020B0502020202020204" pitchFamily="34" charset="0"/>
            </a:endParaRPr>
          </a:p>
          <a:p>
            <a:pPr marL="0" indent="0" algn="l"/>
            <a:r>
              <a:rPr lang="en-GB" sz="1800" b="1" dirty="0">
                <a:solidFill>
                  <a:schemeClr val="tx1"/>
                </a:solidFill>
                <a:latin typeface="Century Gothic" panose="020B0502020202020204" pitchFamily="34" charset="0"/>
              </a:rPr>
              <a:t> fruit Peanut Butter sandwich. </a:t>
            </a:r>
            <a:endParaRPr lang="en-GB" sz="1800" b="1" dirty="0">
              <a:solidFill>
                <a:schemeClr val="tx1"/>
              </a:solidFill>
              <a:latin typeface="Century Gothic" panose="020B0502020202020204" pitchFamily="34" charset="0"/>
            </a:endParaRPr>
          </a:p>
          <a:p>
            <a:pPr marL="0" lvl="0" indent="0" algn="l" rtl="0">
              <a:spcBef>
                <a:spcPts val="0"/>
              </a:spcBef>
              <a:spcAft>
                <a:spcPts val="0"/>
              </a:spcAft>
              <a:buNone/>
            </a:pPr>
            <a:endParaRPr lang="en-GB" sz="1800" b="1" dirty="0">
              <a:solidFill>
                <a:schemeClr val="tx1"/>
              </a:solidFill>
              <a:latin typeface="Century Gothic" panose="020B0502020202020204" pitchFamily="34" charset="0"/>
            </a:endParaRPr>
          </a:p>
          <a:p>
            <a:pPr marL="0" lvl="0" indent="0" algn="l" rtl="0">
              <a:spcBef>
                <a:spcPts val="0"/>
              </a:spcBef>
              <a:spcAft>
                <a:spcPts val="0"/>
              </a:spcAft>
              <a:buNone/>
            </a:pPr>
            <a:r>
              <a:rPr lang="en-GB" sz="1800" b="1" dirty="0">
                <a:solidFill>
                  <a:schemeClr val="tx1"/>
                </a:solidFill>
                <a:latin typeface="Century Gothic" panose="020B0502020202020204" pitchFamily="34" charset="0"/>
              </a:rPr>
              <a:t>3- I am planning to share my secret  Peanut Butter sandwich recipe with you. </a:t>
            </a:r>
            <a:endParaRPr lang="en-GB" sz="1800" b="1" dirty="0">
              <a:solidFill>
                <a:schemeClr val="tx1"/>
              </a:solidFill>
              <a:latin typeface="Century Gothic" panose="020B0502020202020204" pitchFamily="34" charset="0"/>
            </a:endParaRPr>
          </a:p>
          <a:p>
            <a:pPr marL="0" lvl="0" indent="0" algn="ctr" rtl="0">
              <a:spcBef>
                <a:spcPts val="0"/>
              </a:spcBef>
              <a:spcAft>
                <a:spcPts val="0"/>
              </a:spcAft>
              <a:buNone/>
            </a:pPr>
            <a:endParaRPr lang="en-GB" sz="1800" b="1" dirty="0">
              <a:solidFill>
                <a:schemeClr val="tx1"/>
              </a:solidFill>
            </a:endParaRPr>
          </a:p>
          <a:p>
            <a:pPr marL="0" lvl="0" indent="0" algn="ctr" rtl="0">
              <a:spcBef>
                <a:spcPts val="0"/>
              </a:spcBef>
              <a:spcAft>
                <a:spcPts val="0"/>
              </a:spcAft>
              <a:buNone/>
            </a:pPr>
            <a:endParaRPr sz="1800" b="1" dirty="0">
              <a:solidFill>
                <a:schemeClr val="tx1"/>
              </a:solidFill>
            </a:endParaRPr>
          </a:p>
        </p:txBody>
      </p:sp>
      <p:pic>
        <p:nvPicPr>
          <p:cNvPr id="2503" name="Google Shape;2503;p80"/>
          <p:cNvPicPr preferRelativeResize="0"/>
          <p:nvPr/>
        </p:nvPicPr>
        <p:blipFill rotWithShape="1">
          <a:blip r:embed="rId1"/>
          <a:srcRect l="4296" t="8172" r="4287" b="411"/>
          <a:stretch>
            <a:fillRect/>
          </a:stretch>
        </p:blipFill>
        <p:spPr>
          <a:xfrm rot="5400000" flipH="1">
            <a:off x="5792763" y="-583150"/>
            <a:ext cx="4312668" cy="2430167"/>
          </a:xfrm>
          <a:prstGeom prst="flowChartDocument">
            <a:avLst/>
          </a:prstGeom>
          <a:noFill/>
          <a:ln>
            <a:noFill/>
          </a:ln>
        </p:spPr>
      </p:pic>
      <p:cxnSp>
        <p:nvCxnSpPr>
          <p:cNvPr id="2504" name="Google Shape;2504;p80"/>
          <p:cNvCxnSpPr/>
          <p:nvPr/>
        </p:nvCxnSpPr>
        <p:spPr>
          <a:xfrm>
            <a:off x="165435" y="5049978"/>
            <a:ext cx="4202400" cy="0"/>
          </a:xfrm>
          <a:prstGeom prst="straightConnector1">
            <a:avLst/>
          </a:prstGeom>
          <a:noFill/>
          <a:ln w="152400" cap="flat" cmpd="sng">
            <a:solidFill>
              <a:schemeClr val="lt1"/>
            </a:solidFill>
            <a:prstDash val="solid"/>
            <a:round/>
            <a:headEnd type="none" w="med" len="med"/>
            <a:tailEnd type="none" w="med" len="med"/>
          </a:ln>
        </p:spPr>
      </p:cxnSp>
      <p:cxnSp>
        <p:nvCxnSpPr>
          <p:cNvPr id="2505" name="Google Shape;2505;p80"/>
          <p:cNvCxnSpPr/>
          <p:nvPr/>
        </p:nvCxnSpPr>
        <p:spPr>
          <a:xfrm>
            <a:off x="1705094" y="132792"/>
            <a:ext cx="4258200" cy="0"/>
          </a:xfrm>
          <a:prstGeom prst="straightConnector1">
            <a:avLst/>
          </a:prstGeom>
          <a:noFill/>
          <a:ln w="152400" cap="flat" cmpd="sng">
            <a:solidFill>
              <a:schemeClr val="lt1"/>
            </a:solidFill>
            <a:prstDash val="solid"/>
            <a:round/>
            <a:headEnd type="none" w="med" len="med"/>
            <a:tailEnd type="none" w="med" len="med"/>
          </a:ln>
        </p:spPr>
      </p:cxnSp>
      <p:grpSp>
        <p:nvGrpSpPr>
          <p:cNvPr id="2506" name="Google Shape;2506;p80"/>
          <p:cNvGrpSpPr/>
          <p:nvPr/>
        </p:nvGrpSpPr>
        <p:grpSpPr>
          <a:xfrm rot="427032">
            <a:off x="5466269" y="-291013"/>
            <a:ext cx="1361857" cy="879505"/>
            <a:chOff x="538050" y="1430388"/>
            <a:chExt cx="1361850" cy="879500"/>
          </a:xfrm>
        </p:grpSpPr>
        <p:sp>
          <p:nvSpPr>
            <p:cNvPr id="2507" name="Google Shape;2507;p80"/>
            <p:cNvSpPr/>
            <p:nvPr/>
          </p:nvSpPr>
          <p:spPr>
            <a:xfrm>
              <a:off x="538050" y="1430388"/>
              <a:ext cx="1361850" cy="879500"/>
            </a:xfrm>
            <a:custGeom>
              <a:avLst/>
              <a:gdLst/>
              <a:ahLst/>
              <a:cxnLst/>
              <a:rect l="l" t="t" r="r" b="b"/>
              <a:pathLst>
                <a:path w="54474" h="35180" extrusionOk="0">
                  <a:moveTo>
                    <a:pt x="44707" y="1"/>
                  </a:moveTo>
                  <a:cubicBezTo>
                    <a:pt x="44671" y="1"/>
                    <a:pt x="44635" y="2"/>
                    <a:pt x="44599" y="3"/>
                  </a:cubicBezTo>
                  <a:cubicBezTo>
                    <a:pt x="42832" y="70"/>
                    <a:pt x="41330" y="1237"/>
                    <a:pt x="40163" y="2538"/>
                  </a:cubicBezTo>
                  <a:cubicBezTo>
                    <a:pt x="38995" y="3839"/>
                    <a:pt x="37995" y="5340"/>
                    <a:pt x="36560" y="6341"/>
                  </a:cubicBezTo>
                  <a:cubicBezTo>
                    <a:pt x="35871" y="6833"/>
                    <a:pt x="34983" y="7186"/>
                    <a:pt x="34152" y="7186"/>
                  </a:cubicBezTo>
                  <a:cubicBezTo>
                    <a:pt x="33576" y="7186"/>
                    <a:pt x="33028" y="7017"/>
                    <a:pt x="32591" y="6608"/>
                  </a:cubicBezTo>
                  <a:cubicBezTo>
                    <a:pt x="31423" y="5507"/>
                    <a:pt x="31724" y="3205"/>
                    <a:pt x="30256" y="2505"/>
                  </a:cubicBezTo>
                  <a:cubicBezTo>
                    <a:pt x="30003" y="2378"/>
                    <a:pt x="29742" y="2324"/>
                    <a:pt x="29478" y="2324"/>
                  </a:cubicBezTo>
                  <a:cubicBezTo>
                    <a:pt x="28697" y="2324"/>
                    <a:pt x="27894" y="2798"/>
                    <a:pt x="27220" y="3272"/>
                  </a:cubicBezTo>
                  <a:cubicBezTo>
                    <a:pt x="26753" y="3605"/>
                    <a:pt x="26286" y="4006"/>
                    <a:pt x="26053" y="4506"/>
                  </a:cubicBezTo>
                  <a:cubicBezTo>
                    <a:pt x="25619" y="5574"/>
                    <a:pt x="26353" y="6874"/>
                    <a:pt x="25486" y="7708"/>
                  </a:cubicBezTo>
                  <a:cubicBezTo>
                    <a:pt x="25386" y="7808"/>
                    <a:pt x="25286" y="7909"/>
                    <a:pt x="25152" y="7975"/>
                  </a:cubicBezTo>
                  <a:cubicBezTo>
                    <a:pt x="24751" y="8230"/>
                    <a:pt x="24261" y="8336"/>
                    <a:pt x="23762" y="8336"/>
                  </a:cubicBezTo>
                  <a:cubicBezTo>
                    <a:pt x="23348" y="8336"/>
                    <a:pt x="22929" y="8263"/>
                    <a:pt x="22550" y="8142"/>
                  </a:cubicBezTo>
                  <a:cubicBezTo>
                    <a:pt x="21483" y="7775"/>
                    <a:pt x="20516" y="7008"/>
                    <a:pt x="19482" y="6541"/>
                  </a:cubicBezTo>
                  <a:cubicBezTo>
                    <a:pt x="18686" y="6198"/>
                    <a:pt x="17818" y="6030"/>
                    <a:pt x="16949" y="6030"/>
                  </a:cubicBezTo>
                  <a:cubicBezTo>
                    <a:pt x="15958" y="6030"/>
                    <a:pt x="14966" y="6248"/>
                    <a:pt x="14078" y="6674"/>
                  </a:cubicBezTo>
                  <a:cubicBezTo>
                    <a:pt x="12910" y="7208"/>
                    <a:pt x="11176" y="8709"/>
                    <a:pt x="11743" y="10210"/>
                  </a:cubicBezTo>
                  <a:cubicBezTo>
                    <a:pt x="12110" y="11144"/>
                    <a:pt x="13344" y="11511"/>
                    <a:pt x="13811" y="12412"/>
                  </a:cubicBezTo>
                  <a:cubicBezTo>
                    <a:pt x="14445" y="13679"/>
                    <a:pt x="13177" y="15114"/>
                    <a:pt x="11876" y="15781"/>
                  </a:cubicBezTo>
                  <a:cubicBezTo>
                    <a:pt x="10809" y="16315"/>
                    <a:pt x="9641" y="16648"/>
                    <a:pt x="8474" y="16748"/>
                  </a:cubicBezTo>
                  <a:cubicBezTo>
                    <a:pt x="7173" y="16882"/>
                    <a:pt x="5838" y="16782"/>
                    <a:pt x="4638" y="17282"/>
                  </a:cubicBezTo>
                  <a:cubicBezTo>
                    <a:pt x="3470" y="17816"/>
                    <a:pt x="2536" y="19250"/>
                    <a:pt x="3170" y="20384"/>
                  </a:cubicBezTo>
                  <a:cubicBezTo>
                    <a:pt x="3670" y="21251"/>
                    <a:pt x="4838" y="21552"/>
                    <a:pt x="5271" y="22452"/>
                  </a:cubicBezTo>
                  <a:cubicBezTo>
                    <a:pt x="5738" y="23420"/>
                    <a:pt x="5071" y="24587"/>
                    <a:pt x="4204" y="25221"/>
                  </a:cubicBezTo>
                  <a:cubicBezTo>
                    <a:pt x="3337" y="25855"/>
                    <a:pt x="2269" y="26155"/>
                    <a:pt x="1435" y="26822"/>
                  </a:cubicBezTo>
                  <a:cubicBezTo>
                    <a:pt x="601" y="27489"/>
                    <a:pt x="1" y="28690"/>
                    <a:pt x="535" y="29624"/>
                  </a:cubicBezTo>
                  <a:cubicBezTo>
                    <a:pt x="902" y="30224"/>
                    <a:pt x="1669" y="30491"/>
                    <a:pt x="2369" y="30525"/>
                  </a:cubicBezTo>
                  <a:cubicBezTo>
                    <a:pt x="2489" y="30534"/>
                    <a:pt x="2607" y="30539"/>
                    <a:pt x="2726" y="30539"/>
                  </a:cubicBezTo>
                  <a:cubicBezTo>
                    <a:pt x="4295" y="30539"/>
                    <a:pt x="5786" y="29758"/>
                    <a:pt x="7306" y="29324"/>
                  </a:cubicBezTo>
                  <a:cubicBezTo>
                    <a:pt x="7881" y="29163"/>
                    <a:pt x="8503" y="29065"/>
                    <a:pt x="9111" y="29065"/>
                  </a:cubicBezTo>
                  <a:cubicBezTo>
                    <a:pt x="10265" y="29065"/>
                    <a:pt x="11364" y="29418"/>
                    <a:pt x="11976" y="30358"/>
                  </a:cubicBezTo>
                  <a:cubicBezTo>
                    <a:pt x="12610" y="31292"/>
                    <a:pt x="12510" y="32560"/>
                    <a:pt x="12176" y="33627"/>
                  </a:cubicBezTo>
                  <a:cubicBezTo>
                    <a:pt x="12110" y="33894"/>
                    <a:pt x="12010" y="34161"/>
                    <a:pt x="12076" y="34428"/>
                  </a:cubicBezTo>
                  <a:cubicBezTo>
                    <a:pt x="12176" y="34728"/>
                    <a:pt x="12477" y="34895"/>
                    <a:pt x="12777" y="34961"/>
                  </a:cubicBezTo>
                  <a:cubicBezTo>
                    <a:pt x="13006" y="35029"/>
                    <a:pt x="13237" y="35059"/>
                    <a:pt x="13468" y="35059"/>
                  </a:cubicBezTo>
                  <a:cubicBezTo>
                    <a:pt x="14383" y="35059"/>
                    <a:pt x="15293" y="34580"/>
                    <a:pt x="16012" y="33994"/>
                  </a:cubicBezTo>
                  <a:cubicBezTo>
                    <a:pt x="16913" y="33260"/>
                    <a:pt x="17680" y="32326"/>
                    <a:pt x="18681" y="31726"/>
                  </a:cubicBezTo>
                  <a:cubicBezTo>
                    <a:pt x="19218" y="31403"/>
                    <a:pt x="19862" y="31206"/>
                    <a:pt x="20481" y="31206"/>
                  </a:cubicBezTo>
                  <a:cubicBezTo>
                    <a:pt x="21016" y="31206"/>
                    <a:pt x="21533" y="31352"/>
                    <a:pt x="21950" y="31692"/>
                  </a:cubicBezTo>
                  <a:cubicBezTo>
                    <a:pt x="22684" y="32326"/>
                    <a:pt x="22851" y="33427"/>
                    <a:pt x="23451" y="34194"/>
                  </a:cubicBezTo>
                  <a:cubicBezTo>
                    <a:pt x="23947" y="34801"/>
                    <a:pt x="24740" y="35179"/>
                    <a:pt x="25528" y="35179"/>
                  </a:cubicBezTo>
                  <a:cubicBezTo>
                    <a:pt x="25693" y="35179"/>
                    <a:pt x="25858" y="35163"/>
                    <a:pt x="26020" y="35128"/>
                  </a:cubicBezTo>
                  <a:cubicBezTo>
                    <a:pt x="26954" y="34961"/>
                    <a:pt x="27754" y="34227"/>
                    <a:pt x="28021" y="33327"/>
                  </a:cubicBezTo>
                  <a:cubicBezTo>
                    <a:pt x="28288" y="32426"/>
                    <a:pt x="28088" y="31392"/>
                    <a:pt x="28521" y="30591"/>
                  </a:cubicBezTo>
                  <a:cubicBezTo>
                    <a:pt x="28954" y="29817"/>
                    <a:pt x="29837" y="29494"/>
                    <a:pt x="30736" y="29494"/>
                  </a:cubicBezTo>
                  <a:cubicBezTo>
                    <a:pt x="31155" y="29494"/>
                    <a:pt x="31576" y="29564"/>
                    <a:pt x="31957" y="29691"/>
                  </a:cubicBezTo>
                  <a:cubicBezTo>
                    <a:pt x="33191" y="30058"/>
                    <a:pt x="34292" y="30825"/>
                    <a:pt x="35526" y="31092"/>
                  </a:cubicBezTo>
                  <a:cubicBezTo>
                    <a:pt x="35886" y="31166"/>
                    <a:pt x="36250" y="31199"/>
                    <a:pt x="36615" y="31199"/>
                  </a:cubicBezTo>
                  <a:cubicBezTo>
                    <a:pt x="37233" y="31199"/>
                    <a:pt x="37854" y="31105"/>
                    <a:pt x="38462" y="30958"/>
                  </a:cubicBezTo>
                  <a:cubicBezTo>
                    <a:pt x="39896" y="30658"/>
                    <a:pt x="41564" y="29624"/>
                    <a:pt x="41297" y="28190"/>
                  </a:cubicBezTo>
                  <a:cubicBezTo>
                    <a:pt x="41097" y="26989"/>
                    <a:pt x="39663" y="26388"/>
                    <a:pt x="39229" y="25221"/>
                  </a:cubicBezTo>
                  <a:cubicBezTo>
                    <a:pt x="38729" y="23787"/>
                    <a:pt x="40096" y="22319"/>
                    <a:pt x="41531" y="21752"/>
                  </a:cubicBezTo>
                  <a:cubicBezTo>
                    <a:pt x="42087" y="21549"/>
                    <a:pt x="42682" y="21405"/>
                    <a:pt x="43272" y="21405"/>
                  </a:cubicBezTo>
                  <a:cubicBezTo>
                    <a:pt x="43459" y="21405"/>
                    <a:pt x="43647" y="21419"/>
                    <a:pt x="43832" y="21452"/>
                  </a:cubicBezTo>
                  <a:cubicBezTo>
                    <a:pt x="44633" y="21585"/>
                    <a:pt x="45367" y="22019"/>
                    <a:pt x="46167" y="22252"/>
                  </a:cubicBezTo>
                  <a:cubicBezTo>
                    <a:pt x="46524" y="22357"/>
                    <a:pt x="46901" y="22409"/>
                    <a:pt x="47280" y="22409"/>
                  </a:cubicBezTo>
                  <a:cubicBezTo>
                    <a:pt x="48353" y="22409"/>
                    <a:pt x="49438" y="21990"/>
                    <a:pt x="50103" y="21151"/>
                  </a:cubicBezTo>
                  <a:cubicBezTo>
                    <a:pt x="51004" y="20051"/>
                    <a:pt x="50904" y="18149"/>
                    <a:pt x="49736" y="17282"/>
                  </a:cubicBezTo>
                  <a:cubicBezTo>
                    <a:pt x="49136" y="16848"/>
                    <a:pt x="48369" y="16681"/>
                    <a:pt x="47702" y="16315"/>
                  </a:cubicBezTo>
                  <a:cubicBezTo>
                    <a:pt x="47035" y="15948"/>
                    <a:pt x="46501" y="15147"/>
                    <a:pt x="46834" y="14447"/>
                  </a:cubicBezTo>
                  <a:cubicBezTo>
                    <a:pt x="46968" y="14180"/>
                    <a:pt x="47201" y="13980"/>
                    <a:pt x="47468" y="13846"/>
                  </a:cubicBezTo>
                  <a:cubicBezTo>
                    <a:pt x="48736" y="13079"/>
                    <a:pt x="50270" y="12945"/>
                    <a:pt x="51604" y="12345"/>
                  </a:cubicBezTo>
                  <a:cubicBezTo>
                    <a:pt x="52839" y="11811"/>
                    <a:pt x="53939" y="10811"/>
                    <a:pt x="54206" y="9510"/>
                  </a:cubicBezTo>
                  <a:cubicBezTo>
                    <a:pt x="54473" y="8175"/>
                    <a:pt x="53706" y="6641"/>
                    <a:pt x="52405" y="6374"/>
                  </a:cubicBezTo>
                  <a:cubicBezTo>
                    <a:pt x="52255" y="6345"/>
                    <a:pt x="52106" y="6332"/>
                    <a:pt x="51957" y="6332"/>
                  </a:cubicBezTo>
                  <a:cubicBezTo>
                    <a:pt x="50717" y="6332"/>
                    <a:pt x="49515" y="7242"/>
                    <a:pt x="48296" y="7242"/>
                  </a:cubicBezTo>
                  <a:cubicBezTo>
                    <a:pt x="48165" y="7242"/>
                    <a:pt x="48034" y="7231"/>
                    <a:pt x="47902" y="7208"/>
                  </a:cubicBezTo>
                  <a:cubicBezTo>
                    <a:pt x="47635" y="7175"/>
                    <a:pt x="47368" y="7041"/>
                    <a:pt x="47168" y="6874"/>
                  </a:cubicBezTo>
                  <a:cubicBezTo>
                    <a:pt x="46701" y="6407"/>
                    <a:pt x="46734" y="5640"/>
                    <a:pt x="47001" y="5040"/>
                  </a:cubicBezTo>
                  <a:cubicBezTo>
                    <a:pt x="47268" y="4406"/>
                    <a:pt x="47668" y="3872"/>
                    <a:pt x="47802" y="3239"/>
                  </a:cubicBezTo>
                  <a:cubicBezTo>
                    <a:pt x="48194" y="1572"/>
                    <a:pt x="46441" y="1"/>
                    <a:pt x="4470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8" name="Google Shape;2508;p80"/>
            <p:cNvSpPr/>
            <p:nvPr/>
          </p:nvSpPr>
          <p:spPr>
            <a:xfrm>
              <a:off x="726525" y="1513838"/>
              <a:ext cx="925700" cy="687850"/>
            </a:xfrm>
            <a:custGeom>
              <a:avLst/>
              <a:gdLst/>
              <a:ahLst/>
              <a:cxnLst/>
              <a:rect l="l" t="t" r="r" b="b"/>
              <a:pathLst>
                <a:path w="37028" h="27514" extrusionOk="0">
                  <a:moveTo>
                    <a:pt x="31107" y="0"/>
                  </a:moveTo>
                  <a:cubicBezTo>
                    <a:pt x="28705" y="0"/>
                    <a:pt x="26308" y="509"/>
                    <a:pt x="23984" y="1201"/>
                  </a:cubicBezTo>
                  <a:cubicBezTo>
                    <a:pt x="18514" y="2803"/>
                    <a:pt x="13377" y="5371"/>
                    <a:pt x="8373" y="8106"/>
                  </a:cubicBezTo>
                  <a:cubicBezTo>
                    <a:pt x="7573" y="8507"/>
                    <a:pt x="6772" y="8940"/>
                    <a:pt x="6138" y="9574"/>
                  </a:cubicBezTo>
                  <a:cubicBezTo>
                    <a:pt x="5171" y="10541"/>
                    <a:pt x="4571" y="11909"/>
                    <a:pt x="3803" y="13043"/>
                  </a:cubicBezTo>
                  <a:cubicBezTo>
                    <a:pt x="2903" y="14378"/>
                    <a:pt x="1435" y="14878"/>
                    <a:pt x="568" y="16112"/>
                  </a:cubicBezTo>
                  <a:cubicBezTo>
                    <a:pt x="201" y="16646"/>
                    <a:pt x="1" y="17380"/>
                    <a:pt x="401" y="17880"/>
                  </a:cubicBezTo>
                  <a:cubicBezTo>
                    <a:pt x="901" y="18480"/>
                    <a:pt x="1902" y="18180"/>
                    <a:pt x="2669" y="18447"/>
                  </a:cubicBezTo>
                  <a:cubicBezTo>
                    <a:pt x="3503" y="18747"/>
                    <a:pt x="3870" y="19915"/>
                    <a:pt x="3370" y="20649"/>
                  </a:cubicBezTo>
                  <a:cubicBezTo>
                    <a:pt x="3103" y="21049"/>
                    <a:pt x="2669" y="21282"/>
                    <a:pt x="2302" y="21583"/>
                  </a:cubicBezTo>
                  <a:cubicBezTo>
                    <a:pt x="1935" y="21883"/>
                    <a:pt x="1602" y="22350"/>
                    <a:pt x="1735" y="22817"/>
                  </a:cubicBezTo>
                  <a:cubicBezTo>
                    <a:pt x="1835" y="23150"/>
                    <a:pt x="2136" y="23384"/>
                    <a:pt x="2436" y="23517"/>
                  </a:cubicBezTo>
                  <a:cubicBezTo>
                    <a:pt x="2861" y="23730"/>
                    <a:pt x="3353" y="23842"/>
                    <a:pt x="3841" y="23842"/>
                  </a:cubicBezTo>
                  <a:cubicBezTo>
                    <a:pt x="4042" y="23842"/>
                    <a:pt x="4242" y="23823"/>
                    <a:pt x="4437" y="23784"/>
                  </a:cubicBezTo>
                  <a:cubicBezTo>
                    <a:pt x="5104" y="23617"/>
                    <a:pt x="5738" y="23251"/>
                    <a:pt x="6372" y="23050"/>
                  </a:cubicBezTo>
                  <a:cubicBezTo>
                    <a:pt x="6643" y="22956"/>
                    <a:pt x="6941" y="22899"/>
                    <a:pt x="7233" y="22899"/>
                  </a:cubicBezTo>
                  <a:cubicBezTo>
                    <a:pt x="7661" y="22899"/>
                    <a:pt x="8076" y="23020"/>
                    <a:pt x="8373" y="23317"/>
                  </a:cubicBezTo>
                  <a:cubicBezTo>
                    <a:pt x="9307" y="24285"/>
                    <a:pt x="8307" y="26253"/>
                    <a:pt x="9307" y="27187"/>
                  </a:cubicBezTo>
                  <a:cubicBezTo>
                    <a:pt x="9562" y="27416"/>
                    <a:pt x="9875" y="27514"/>
                    <a:pt x="10202" y="27514"/>
                  </a:cubicBezTo>
                  <a:cubicBezTo>
                    <a:pt x="10731" y="27514"/>
                    <a:pt x="11297" y="27258"/>
                    <a:pt x="11709" y="26886"/>
                  </a:cubicBezTo>
                  <a:cubicBezTo>
                    <a:pt x="12343" y="26319"/>
                    <a:pt x="12776" y="25485"/>
                    <a:pt x="13410" y="24885"/>
                  </a:cubicBezTo>
                  <a:cubicBezTo>
                    <a:pt x="13837" y="24501"/>
                    <a:pt x="14427" y="24226"/>
                    <a:pt x="14972" y="24226"/>
                  </a:cubicBezTo>
                  <a:cubicBezTo>
                    <a:pt x="15279" y="24226"/>
                    <a:pt x="15571" y="24314"/>
                    <a:pt x="15812" y="24518"/>
                  </a:cubicBezTo>
                  <a:cubicBezTo>
                    <a:pt x="16179" y="24818"/>
                    <a:pt x="16312" y="25319"/>
                    <a:pt x="16646" y="25652"/>
                  </a:cubicBezTo>
                  <a:cubicBezTo>
                    <a:pt x="16942" y="25962"/>
                    <a:pt x="17345" y="26100"/>
                    <a:pt x="17759" y="26100"/>
                  </a:cubicBezTo>
                  <a:cubicBezTo>
                    <a:pt x="18326" y="26100"/>
                    <a:pt x="18915" y="25843"/>
                    <a:pt x="19281" y="25419"/>
                  </a:cubicBezTo>
                  <a:cubicBezTo>
                    <a:pt x="19882" y="24652"/>
                    <a:pt x="19948" y="23551"/>
                    <a:pt x="19681" y="22583"/>
                  </a:cubicBezTo>
                  <a:cubicBezTo>
                    <a:pt x="19548" y="22116"/>
                    <a:pt x="19348" y="21549"/>
                    <a:pt x="19615" y="21082"/>
                  </a:cubicBezTo>
                  <a:cubicBezTo>
                    <a:pt x="19748" y="20882"/>
                    <a:pt x="19948" y="20749"/>
                    <a:pt x="20182" y="20615"/>
                  </a:cubicBezTo>
                  <a:cubicBezTo>
                    <a:pt x="20688" y="20380"/>
                    <a:pt x="21252" y="20263"/>
                    <a:pt x="21817" y="20263"/>
                  </a:cubicBezTo>
                  <a:cubicBezTo>
                    <a:pt x="22295" y="20263"/>
                    <a:pt x="22774" y="20347"/>
                    <a:pt x="23217" y="20515"/>
                  </a:cubicBezTo>
                  <a:cubicBezTo>
                    <a:pt x="23718" y="20715"/>
                    <a:pt x="24185" y="21049"/>
                    <a:pt x="24718" y="21216"/>
                  </a:cubicBezTo>
                  <a:cubicBezTo>
                    <a:pt x="25015" y="21324"/>
                    <a:pt x="25327" y="21374"/>
                    <a:pt x="25640" y="21374"/>
                  </a:cubicBezTo>
                  <a:cubicBezTo>
                    <a:pt x="26876" y="21374"/>
                    <a:pt x="28135" y="20585"/>
                    <a:pt x="28588" y="19414"/>
                  </a:cubicBezTo>
                  <a:cubicBezTo>
                    <a:pt x="28688" y="19148"/>
                    <a:pt x="28755" y="18881"/>
                    <a:pt x="28688" y="18581"/>
                  </a:cubicBezTo>
                  <a:cubicBezTo>
                    <a:pt x="28621" y="18314"/>
                    <a:pt x="28454" y="18114"/>
                    <a:pt x="28254" y="17913"/>
                  </a:cubicBezTo>
                  <a:cubicBezTo>
                    <a:pt x="27620" y="17113"/>
                    <a:pt x="26853" y="16212"/>
                    <a:pt x="27053" y="15211"/>
                  </a:cubicBezTo>
                  <a:cubicBezTo>
                    <a:pt x="27220" y="14277"/>
                    <a:pt x="28254" y="13710"/>
                    <a:pt x="29188" y="13577"/>
                  </a:cubicBezTo>
                  <a:cubicBezTo>
                    <a:pt x="29423" y="13553"/>
                    <a:pt x="29658" y="13544"/>
                    <a:pt x="29892" y="13544"/>
                  </a:cubicBezTo>
                  <a:cubicBezTo>
                    <a:pt x="30453" y="13544"/>
                    <a:pt x="31012" y="13593"/>
                    <a:pt x="31561" y="13593"/>
                  </a:cubicBezTo>
                  <a:cubicBezTo>
                    <a:pt x="31727" y="13593"/>
                    <a:pt x="31892" y="13589"/>
                    <a:pt x="32057" y="13577"/>
                  </a:cubicBezTo>
                  <a:cubicBezTo>
                    <a:pt x="33024" y="13477"/>
                    <a:pt x="34058" y="13010"/>
                    <a:pt x="34359" y="12109"/>
                  </a:cubicBezTo>
                  <a:cubicBezTo>
                    <a:pt x="34926" y="10541"/>
                    <a:pt x="32924" y="8874"/>
                    <a:pt x="33425" y="7272"/>
                  </a:cubicBezTo>
                  <a:cubicBezTo>
                    <a:pt x="33691" y="6439"/>
                    <a:pt x="34492" y="5972"/>
                    <a:pt x="35192" y="5438"/>
                  </a:cubicBezTo>
                  <a:cubicBezTo>
                    <a:pt x="36126" y="4737"/>
                    <a:pt x="37027" y="3670"/>
                    <a:pt x="36827" y="2502"/>
                  </a:cubicBezTo>
                  <a:cubicBezTo>
                    <a:pt x="36593" y="1101"/>
                    <a:pt x="34992" y="434"/>
                    <a:pt x="33625" y="201"/>
                  </a:cubicBezTo>
                  <a:cubicBezTo>
                    <a:pt x="32787" y="63"/>
                    <a:pt x="31947" y="0"/>
                    <a:pt x="31107"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9" name="Google Shape;2509;p80"/>
            <p:cNvSpPr/>
            <p:nvPr/>
          </p:nvSpPr>
          <p:spPr>
            <a:xfrm>
              <a:off x="582250" y="2061613"/>
              <a:ext cx="155975" cy="105650"/>
            </a:xfrm>
            <a:custGeom>
              <a:avLst/>
              <a:gdLst/>
              <a:ahLst/>
              <a:cxnLst/>
              <a:rect l="l" t="t" r="r" b="b"/>
              <a:pathLst>
                <a:path w="6239" h="4226" extrusionOk="0">
                  <a:moveTo>
                    <a:pt x="4842" y="1"/>
                  </a:moveTo>
                  <a:cubicBezTo>
                    <a:pt x="3736" y="1"/>
                    <a:pt x="2303" y="769"/>
                    <a:pt x="1502" y="1273"/>
                  </a:cubicBezTo>
                  <a:cubicBezTo>
                    <a:pt x="835" y="1673"/>
                    <a:pt x="201" y="2240"/>
                    <a:pt x="34" y="2974"/>
                  </a:cubicBezTo>
                  <a:cubicBezTo>
                    <a:pt x="1" y="3174"/>
                    <a:pt x="1" y="3408"/>
                    <a:pt x="101" y="3574"/>
                  </a:cubicBezTo>
                  <a:cubicBezTo>
                    <a:pt x="168" y="3708"/>
                    <a:pt x="268" y="3808"/>
                    <a:pt x="401" y="3875"/>
                  </a:cubicBezTo>
                  <a:cubicBezTo>
                    <a:pt x="733" y="4096"/>
                    <a:pt x="1156" y="4225"/>
                    <a:pt x="1576" y="4225"/>
                  </a:cubicBezTo>
                  <a:cubicBezTo>
                    <a:pt x="1663" y="4225"/>
                    <a:pt x="1750" y="4220"/>
                    <a:pt x="1836" y="4208"/>
                  </a:cubicBezTo>
                  <a:cubicBezTo>
                    <a:pt x="2403" y="4142"/>
                    <a:pt x="2936" y="3808"/>
                    <a:pt x="3503" y="3541"/>
                  </a:cubicBezTo>
                  <a:cubicBezTo>
                    <a:pt x="3970" y="3308"/>
                    <a:pt x="4504" y="3107"/>
                    <a:pt x="4971" y="2841"/>
                  </a:cubicBezTo>
                  <a:cubicBezTo>
                    <a:pt x="5572" y="2507"/>
                    <a:pt x="6239" y="1907"/>
                    <a:pt x="6139" y="1139"/>
                  </a:cubicBezTo>
                  <a:cubicBezTo>
                    <a:pt x="6072" y="639"/>
                    <a:pt x="5738" y="172"/>
                    <a:pt x="5238" y="39"/>
                  </a:cubicBezTo>
                  <a:cubicBezTo>
                    <a:pt x="5112" y="13"/>
                    <a:pt x="4979" y="1"/>
                    <a:pt x="4842"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0" name="Google Shape;2510;p80"/>
            <p:cNvSpPr/>
            <p:nvPr/>
          </p:nvSpPr>
          <p:spPr>
            <a:xfrm>
              <a:off x="862450" y="2194588"/>
              <a:ext cx="60900" cy="88425"/>
            </a:xfrm>
            <a:custGeom>
              <a:avLst/>
              <a:gdLst/>
              <a:ahLst/>
              <a:cxnLst/>
              <a:rect l="l" t="t" r="r" b="b"/>
              <a:pathLst>
                <a:path w="2436" h="3537" extrusionOk="0">
                  <a:moveTo>
                    <a:pt x="1475" y="0"/>
                  </a:moveTo>
                  <a:cubicBezTo>
                    <a:pt x="1259" y="0"/>
                    <a:pt x="1056" y="88"/>
                    <a:pt x="935" y="290"/>
                  </a:cubicBezTo>
                  <a:cubicBezTo>
                    <a:pt x="568" y="824"/>
                    <a:pt x="401" y="1625"/>
                    <a:pt x="201" y="2225"/>
                  </a:cubicBezTo>
                  <a:cubicBezTo>
                    <a:pt x="101" y="2559"/>
                    <a:pt x="1" y="2959"/>
                    <a:pt x="201" y="3259"/>
                  </a:cubicBezTo>
                  <a:cubicBezTo>
                    <a:pt x="343" y="3448"/>
                    <a:pt x="585" y="3537"/>
                    <a:pt x="833" y="3537"/>
                  </a:cubicBezTo>
                  <a:cubicBezTo>
                    <a:pt x="935" y="3537"/>
                    <a:pt x="1038" y="3522"/>
                    <a:pt x="1135" y="3493"/>
                  </a:cubicBezTo>
                  <a:cubicBezTo>
                    <a:pt x="1469" y="3359"/>
                    <a:pt x="1702" y="3092"/>
                    <a:pt x="1902" y="2792"/>
                  </a:cubicBezTo>
                  <a:cubicBezTo>
                    <a:pt x="2236" y="2225"/>
                    <a:pt x="2436" y="1591"/>
                    <a:pt x="2403" y="957"/>
                  </a:cubicBezTo>
                  <a:cubicBezTo>
                    <a:pt x="2403" y="791"/>
                    <a:pt x="2403" y="624"/>
                    <a:pt x="2303" y="490"/>
                  </a:cubicBezTo>
                  <a:cubicBezTo>
                    <a:pt x="2143" y="192"/>
                    <a:pt x="1795" y="0"/>
                    <a:pt x="1475"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3" name="Rectangle 2"/>
          <p:cNvSpPr/>
          <p:nvPr/>
        </p:nvSpPr>
        <p:spPr>
          <a:xfrm>
            <a:off x="2611464" y="3263066"/>
            <a:ext cx="6525070" cy="17869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Your topic sentence is the most important sentence in the paragraph. It tells the reader about the general idea. Don’t forget to:</a:t>
            </a:r>
            <a:endParaRPr lang="en-US" dirty="0">
              <a:solidFill>
                <a:schemeClr val="tx1"/>
              </a:solidFill>
            </a:endParaRPr>
          </a:p>
          <a:p>
            <a:r>
              <a:rPr lang="en-US" sz="2000" b="1" dirty="0">
                <a:solidFill>
                  <a:srgbClr val="FFFF00"/>
                </a:solidFill>
              </a:rPr>
              <a:t>1. leave a space at the beginning of it (Indentation).</a:t>
            </a:r>
            <a:endParaRPr lang="en-US" sz="2000" b="1" dirty="0">
              <a:solidFill>
                <a:srgbClr val="FFFF00"/>
              </a:solidFill>
            </a:endParaRPr>
          </a:p>
          <a:p>
            <a:r>
              <a:rPr lang="en-US" sz="2000" b="1" dirty="0">
                <a:solidFill>
                  <a:srgbClr val="FFFF00"/>
                </a:solidFill>
              </a:rPr>
              <a:t>2. Capitalize the 1</a:t>
            </a:r>
            <a:r>
              <a:rPr lang="en-US" sz="2000" b="1" baseline="30000" dirty="0">
                <a:solidFill>
                  <a:srgbClr val="FFFF00"/>
                </a:solidFill>
              </a:rPr>
              <a:t>st</a:t>
            </a:r>
            <a:r>
              <a:rPr lang="en-US" sz="2000" b="1" dirty="0">
                <a:solidFill>
                  <a:srgbClr val="FFFF00"/>
                </a:solidFill>
              </a:rPr>
              <a:t> letter. </a:t>
            </a:r>
            <a:endParaRPr lang="en-US" sz="2000" b="1" dirty="0">
              <a:solidFill>
                <a:srgbClr val="FFFF00"/>
              </a:solidFill>
            </a:endParaRPr>
          </a:p>
          <a:p>
            <a:r>
              <a:rPr lang="en-US" sz="2000" b="1" dirty="0">
                <a:solidFill>
                  <a:srgbClr val="FFFF00"/>
                </a:solidFill>
              </a:rPr>
              <a:t>3. End it with a period. </a:t>
            </a:r>
            <a:endParaRPr lang="en-US" sz="2000" b="1" dirty="0">
              <a:solidFill>
                <a:srgbClr val="FFFF00"/>
              </a:solidFill>
            </a:endParaRPr>
          </a:p>
        </p:txBody>
      </p:sp>
      <p:sp>
        <p:nvSpPr>
          <p:cNvPr id="6" name="TextBox 5"/>
          <p:cNvSpPr txBox="1"/>
          <p:nvPr/>
        </p:nvSpPr>
        <p:spPr>
          <a:xfrm>
            <a:off x="873717" y="1229995"/>
            <a:ext cx="6311092" cy="646331"/>
          </a:xfrm>
          <a:prstGeom prst="rect">
            <a:avLst/>
          </a:prstGeom>
          <a:noFill/>
        </p:spPr>
        <p:txBody>
          <a:bodyPr wrap="square">
            <a:spAutoFit/>
          </a:bodyPr>
          <a:lstStyle/>
          <a:p>
            <a:pPr marL="0" lvl="0" indent="0" algn="l" rtl="0">
              <a:spcBef>
                <a:spcPts val="0"/>
              </a:spcBef>
              <a:spcAft>
                <a:spcPts val="0"/>
              </a:spcAft>
              <a:buNone/>
            </a:pPr>
            <a:r>
              <a:rPr lang="en-GB" sz="1800" b="1" dirty="0">
                <a:latin typeface="Century Gothic" panose="020B0502020202020204" pitchFamily="34" charset="0"/>
              </a:rPr>
              <a:t>1-Today, I want to teach you how to make the best Peanut Butter sandwich.  </a:t>
            </a:r>
            <a:endParaRPr lang="en-GB" sz="1800" b="1" dirty="0">
              <a:latin typeface="Century Gothic" panose="020B0502020202020204" pitchFamily="34" charset="0"/>
            </a:endParaRPr>
          </a:p>
        </p:txBody>
      </p:sp>
      <p:sp>
        <p:nvSpPr>
          <p:cNvPr id="10" name="Rounded Rectangle 6"/>
          <p:cNvSpPr/>
          <p:nvPr/>
        </p:nvSpPr>
        <p:spPr>
          <a:xfrm>
            <a:off x="1" y="0"/>
            <a:ext cx="2111830" cy="612183"/>
          </a:xfrm>
          <a:prstGeom prst="roundRect">
            <a:avLst/>
          </a:prstGeom>
          <a:solidFill>
            <a:schemeClr val="accent1">
              <a:lumMod val="20000"/>
              <a:lumOff val="80000"/>
            </a:schemeClr>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2400" b="1" dirty="0">
                <a:ln w="0"/>
                <a:solidFill>
                  <a:schemeClr val="tx1"/>
                </a:solidFill>
                <a:effectLst>
                  <a:outerShdw blurRad="38100" dist="25400" dir="5400000" algn="ctr" rotWithShape="0">
                    <a:srgbClr val="6E747A">
                      <a:alpha val="43000"/>
                    </a:srgbClr>
                  </a:outerShdw>
                </a:effectLst>
                <a:latin typeface="HelveticaNeueLT Arabic 55 Roman" panose="020B0604020202020204" pitchFamily="34" charset="-78"/>
                <a:cs typeface="HelveticaNeueLT Arabic 55 Roman" panose="020B0604020202020204" pitchFamily="34" charset="-78"/>
              </a:rPr>
              <a:t>Application</a:t>
            </a:r>
            <a:endParaRPr lang="ar-JO" sz="1600" b="1" dirty="0">
              <a:ln w="0"/>
              <a:solidFill>
                <a:schemeClr val="tx1"/>
              </a:solidFill>
              <a:effectLst>
                <a:outerShdw blurRad="38100" dist="25400" dir="5400000" algn="ctr" rotWithShape="0">
                  <a:srgbClr val="6E747A">
                    <a:alpha val="43000"/>
                  </a:srgbClr>
                </a:outerShdw>
              </a:effectLst>
              <a:latin typeface="HelveticaNeueLT Arabic 55 Roman" panose="020B0604020202020204" pitchFamily="34" charset="-78"/>
              <a:cs typeface="HelveticaNeueLT Arabic 55 Roman" panose="020B0604020202020204" pitchFamily="34" charset="-78"/>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25"/>
        <p:cNvGrpSpPr/>
        <p:nvPr/>
      </p:nvGrpSpPr>
      <p:grpSpPr>
        <a:xfrm>
          <a:off x="0" y="0"/>
          <a:ext cx="0" cy="0"/>
          <a:chOff x="0" y="0"/>
          <a:chExt cx="0" cy="0"/>
        </a:xfrm>
      </p:grpSpPr>
      <p:sp>
        <p:nvSpPr>
          <p:cNvPr id="2528" name="Google Shape;2528;p81"/>
          <p:cNvSpPr txBox="1">
            <a:spLocks noGrp="1"/>
          </p:cNvSpPr>
          <p:nvPr>
            <p:ph type="subTitle" idx="1"/>
          </p:nvPr>
        </p:nvSpPr>
        <p:spPr>
          <a:xfrm>
            <a:off x="533227" y="1997961"/>
            <a:ext cx="2194500" cy="18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dirty="0"/>
              <a:t>First, </a:t>
            </a:r>
            <a:endParaRPr dirty="0"/>
          </a:p>
        </p:txBody>
      </p:sp>
      <p:sp>
        <p:nvSpPr>
          <p:cNvPr id="2530" name="Google Shape;2530;p81"/>
          <p:cNvSpPr txBox="1">
            <a:spLocks noGrp="1"/>
          </p:cNvSpPr>
          <p:nvPr>
            <p:ph type="subTitle" idx="3"/>
          </p:nvPr>
        </p:nvSpPr>
        <p:spPr>
          <a:xfrm>
            <a:off x="2377475" y="2016746"/>
            <a:ext cx="2194500" cy="18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dirty="0"/>
              <a:t>Next,</a:t>
            </a:r>
            <a:endParaRPr dirty="0"/>
          </a:p>
        </p:txBody>
      </p:sp>
      <p:sp>
        <p:nvSpPr>
          <p:cNvPr id="2531" name="Google Shape;2531;p81"/>
          <p:cNvSpPr txBox="1">
            <a:spLocks noGrp="1"/>
          </p:cNvSpPr>
          <p:nvPr>
            <p:ph type="subTitle" idx="5"/>
          </p:nvPr>
        </p:nvSpPr>
        <p:spPr>
          <a:xfrm>
            <a:off x="4402813" y="2015026"/>
            <a:ext cx="2194500" cy="18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dirty="0"/>
              <a:t>Then,</a:t>
            </a:r>
            <a:endParaRPr dirty="0"/>
          </a:p>
        </p:txBody>
      </p:sp>
      <p:sp>
        <p:nvSpPr>
          <p:cNvPr id="2532" name="Google Shape;2532;p81"/>
          <p:cNvSpPr txBox="1">
            <a:spLocks noGrp="1"/>
          </p:cNvSpPr>
          <p:nvPr>
            <p:ph type="title"/>
          </p:nvPr>
        </p:nvSpPr>
        <p:spPr>
          <a:xfrm>
            <a:off x="893223" y="681646"/>
            <a:ext cx="7717500" cy="99989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dirty="0"/>
              <a:t>Use </a:t>
            </a:r>
            <a:r>
              <a:rPr lang="en-GB" u="sng" dirty="0">
                <a:solidFill>
                  <a:srgbClr val="FF0000"/>
                </a:solidFill>
              </a:rPr>
              <a:t>Imperative Verbs </a:t>
            </a:r>
            <a:r>
              <a:rPr lang="en-GB" dirty="0"/>
              <a:t>and Sequence Words /</a:t>
            </a:r>
            <a:r>
              <a:rPr lang="en-GB" u="sng" dirty="0">
                <a:solidFill>
                  <a:srgbClr val="FF0000"/>
                </a:solidFill>
              </a:rPr>
              <a:t>Time Order Transitions</a:t>
            </a:r>
            <a:r>
              <a:rPr lang="en-GB" dirty="0"/>
              <a:t> to add the supporting  details </a:t>
            </a:r>
            <a:endParaRPr dirty="0"/>
          </a:p>
        </p:txBody>
      </p:sp>
      <p:cxnSp>
        <p:nvCxnSpPr>
          <p:cNvPr id="2533" name="Google Shape;2533;p81"/>
          <p:cNvCxnSpPr/>
          <p:nvPr/>
        </p:nvCxnSpPr>
        <p:spPr>
          <a:xfrm>
            <a:off x="1813029" y="1688223"/>
            <a:ext cx="5889900" cy="0"/>
          </a:xfrm>
          <a:prstGeom prst="straightConnector1">
            <a:avLst/>
          </a:prstGeom>
          <a:noFill/>
          <a:ln w="152400" cap="flat" cmpd="sng">
            <a:solidFill>
              <a:schemeClr val="lt1"/>
            </a:solidFill>
            <a:prstDash val="solid"/>
            <a:round/>
            <a:headEnd type="none" w="med" len="med"/>
            <a:tailEnd type="none" w="med" len="med"/>
          </a:ln>
        </p:spPr>
      </p:cxnSp>
      <p:cxnSp>
        <p:nvCxnSpPr>
          <p:cNvPr id="2534" name="Google Shape;2534;p81"/>
          <p:cNvCxnSpPr/>
          <p:nvPr/>
        </p:nvCxnSpPr>
        <p:spPr>
          <a:xfrm>
            <a:off x="1727789" y="717030"/>
            <a:ext cx="5889900" cy="0"/>
          </a:xfrm>
          <a:prstGeom prst="straightConnector1">
            <a:avLst/>
          </a:prstGeom>
          <a:noFill/>
          <a:ln w="152400" cap="flat" cmpd="sng">
            <a:solidFill>
              <a:schemeClr val="lt1"/>
            </a:solidFill>
            <a:prstDash val="solid"/>
            <a:round/>
            <a:headEnd type="none" w="med" len="med"/>
            <a:tailEnd type="none" w="med" len="med"/>
          </a:ln>
        </p:spPr>
      </p:cxnSp>
      <p:pic>
        <p:nvPicPr>
          <p:cNvPr id="2535" name="Google Shape;2535;p81"/>
          <p:cNvPicPr preferRelativeResize="0"/>
          <p:nvPr/>
        </p:nvPicPr>
        <p:blipFill rotWithShape="1">
          <a:blip r:embed="rId1"/>
          <a:srcRect t="52957" b="12847"/>
          <a:stretch>
            <a:fillRect/>
          </a:stretch>
        </p:blipFill>
        <p:spPr>
          <a:xfrm rot="10800000">
            <a:off x="-94300" y="3151762"/>
            <a:ext cx="9332550" cy="2958012"/>
          </a:xfrm>
          <a:prstGeom prst="flowChartDocument">
            <a:avLst/>
          </a:prstGeom>
          <a:noFill/>
          <a:ln>
            <a:noFill/>
          </a:ln>
        </p:spPr>
      </p:pic>
      <p:grpSp>
        <p:nvGrpSpPr>
          <p:cNvPr id="2536" name="Google Shape;2536;p81"/>
          <p:cNvGrpSpPr/>
          <p:nvPr/>
        </p:nvGrpSpPr>
        <p:grpSpPr>
          <a:xfrm rot="3801639">
            <a:off x="-858033" y="2915501"/>
            <a:ext cx="1697177" cy="1035387"/>
            <a:chOff x="1894025" y="3393550"/>
            <a:chExt cx="1697075" cy="1035325"/>
          </a:xfrm>
        </p:grpSpPr>
        <p:sp>
          <p:nvSpPr>
            <p:cNvPr id="2537" name="Google Shape;2537;p81"/>
            <p:cNvSpPr/>
            <p:nvPr/>
          </p:nvSpPr>
          <p:spPr>
            <a:xfrm>
              <a:off x="1894025" y="3393550"/>
              <a:ext cx="1697075" cy="1035325"/>
            </a:xfrm>
            <a:custGeom>
              <a:avLst/>
              <a:gdLst/>
              <a:ahLst/>
              <a:cxnLst/>
              <a:rect l="l" t="t" r="r" b="b"/>
              <a:pathLst>
                <a:path w="67883" h="41413" extrusionOk="0">
                  <a:moveTo>
                    <a:pt x="34981" y="1"/>
                  </a:moveTo>
                  <a:cubicBezTo>
                    <a:pt x="33264" y="1"/>
                    <a:pt x="31592" y="379"/>
                    <a:pt x="29655" y="1074"/>
                  </a:cubicBezTo>
                  <a:cubicBezTo>
                    <a:pt x="25952" y="2375"/>
                    <a:pt x="22617" y="4510"/>
                    <a:pt x="19381" y="6678"/>
                  </a:cubicBezTo>
                  <a:cubicBezTo>
                    <a:pt x="14344" y="10114"/>
                    <a:pt x="9074" y="13216"/>
                    <a:pt x="4203" y="16919"/>
                  </a:cubicBezTo>
                  <a:cubicBezTo>
                    <a:pt x="3136" y="17719"/>
                    <a:pt x="2102" y="18553"/>
                    <a:pt x="1335" y="19654"/>
                  </a:cubicBezTo>
                  <a:cubicBezTo>
                    <a:pt x="0" y="21656"/>
                    <a:pt x="401" y="25325"/>
                    <a:pt x="2669" y="26593"/>
                  </a:cubicBezTo>
                  <a:cubicBezTo>
                    <a:pt x="3436" y="27026"/>
                    <a:pt x="4337" y="27126"/>
                    <a:pt x="5171" y="27293"/>
                  </a:cubicBezTo>
                  <a:cubicBezTo>
                    <a:pt x="6905" y="27693"/>
                    <a:pt x="8507" y="28461"/>
                    <a:pt x="10108" y="29194"/>
                  </a:cubicBezTo>
                  <a:cubicBezTo>
                    <a:pt x="17179" y="32530"/>
                    <a:pt x="24218" y="35832"/>
                    <a:pt x="31289" y="39168"/>
                  </a:cubicBezTo>
                  <a:cubicBezTo>
                    <a:pt x="33295" y="40123"/>
                    <a:pt x="35422" y="41412"/>
                    <a:pt x="37699" y="41412"/>
                  </a:cubicBezTo>
                  <a:cubicBezTo>
                    <a:pt x="37808" y="41412"/>
                    <a:pt x="37918" y="41409"/>
                    <a:pt x="38028" y="41403"/>
                  </a:cubicBezTo>
                  <a:cubicBezTo>
                    <a:pt x="40863" y="41236"/>
                    <a:pt x="43298" y="39468"/>
                    <a:pt x="45299" y="37467"/>
                  </a:cubicBezTo>
                  <a:cubicBezTo>
                    <a:pt x="47101" y="35666"/>
                    <a:pt x="48669" y="33564"/>
                    <a:pt x="50770" y="32096"/>
                  </a:cubicBezTo>
                  <a:cubicBezTo>
                    <a:pt x="52972" y="30495"/>
                    <a:pt x="55473" y="29328"/>
                    <a:pt x="57608" y="27593"/>
                  </a:cubicBezTo>
                  <a:cubicBezTo>
                    <a:pt x="58976" y="26492"/>
                    <a:pt x="60243" y="25225"/>
                    <a:pt x="61711" y="24258"/>
                  </a:cubicBezTo>
                  <a:cubicBezTo>
                    <a:pt x="62979" y="23424"/>
                    <a:pt x="64380" y="22790"/>
                    <a:pt x="65547" y="21789"/>
                  </a:cubicBezTo>
                  <a:cubicBezTo>
                    <a:pt x="67482" y="20121"/>
                    <a:pt x="67882" y="16986"/>
                    <a:pt x="67515" y="14551"/>
                  </a:cubicBezTo>
                  <a:cubicBezTo>
                    <a:pt x="67449" y="14117"/>
                    <a:pt x="67215" y="13683"/>
                    <a:pt x="66848" y="13316"/>
                  </a:cubicBezTo>
                  <a:cubicBezTo>
                    <a:pt x="65514" y="11882"/>
                    <a:pt x="62612" y="10881"/>
                    <a:pt x="61311" y="10181"/>
                  </a:cubicBezTo>
                  <a:cubicBezTo>
                    <a:pt x="58642" y="8746"/>
                    <a:pt x="55907" y="7412"/>
                    <a:pt x="53172" y="6145"/>
                  </a:cubicBezTo>
                  <a:cubicBezTo>
                    <a:pt x="48635" y="4076"/>
                    <a:pt x="43965" y="2208"/>
                    <a:pt x="39195" y="707"/>
                  </a:cubicBezTo>
                  <a:cubicBezTo>
                    <a:pt x="37667" y="227"/>
                    <a:pt x="36310" y="1"/>
                    <a:pt x="3498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8" name="Google Shape;2538;p81"/>
            <p:cNvSpPr/>
            <p:nvPr/>
          </p:nvSpPr>
          <p:spPr>
            <a:xfrm>
              <a:off x="1894025" y="3729775"/>
              <a:ext cx="1697075" cy="699100"/>
            </a:xfrm>
            <a:custGeom>
              <a:avLst/>
              <a:gdLst/>
              <a:ahLst/>
              <a:cxnLst/>
              <a:rect l="l" t="t" r="r" b="b"/>
              <a:pathLst>
                <a:path w="67883" h="27964" extrusionOk="0">
                  <a:moveTo>
                    <a:pt x="66948" y="1"/>
                  </a:moveTo>
                  <a:cubicBezTo>
                    <a:pt x="66781" y="534"/>
                    <a:pt x="66515" y="1035"/>
                    <a:pt x="66214" y="1502"/>
                  </a:cubicBezTo>
                  <a:cubicBezTo>
                    <a:pt x="65547" y="2636"/>
                    <a:pt x="64847" y="3737"/>
                    <a:pt x="63946" y="4704"/>
                  </a:cubicBezTo>
                  <a:cubicBezTo>
                    <a:pt x="62979" y="5705"/>
                    <a:pt x="61811" y="6505"/>
                    <a:pt x="60644" y="7273"/>
                  </a:cubicBezTo>
                  <a:cubicBezTo>
                    <a:pt x="56874" y="9875"/>
                    <a:pt x="53105" y="12443"/>
                    <a:pt x="49369" y="15012"/>
                  </a:cubicBezTo>
                  <a:cubicBezTo>
                    <a:pt x="48268" y="15745"/>
                    <a:pt x="47167" y="16513"/>
                    <a:pt x="46233" y="17413"/>
                  </a:cubicBezTo>
                  <a:cubicBezTo>
                    <a:pt x="44999" y="18647"/>
                    <a:pt x="44032" y="20182"/>
                    <a:pt x="42564" y="21116"/>
                  </a:cubicBezTo>
                  <a:cubicBezTo>
                    <a:pt x="41326" y="21912"/>
                    <a:pt x="39911" y="22206"/>
                    <a:pt x="38442" y="22206"/>
                  </a:cubicBezTo>
                  <a:cubicBezTo>
                    <a:pt x="36587" y="22206"/>
                    <a:pt x="34644" y="21737"/>
                    <a:pt x="32857" y="21216"/>
                  </a:cubicBezTo>
                  <a:cubicBezTo>
                    <a:pt x="31023" y="20682"/>
                    <a:pt x="28921" y="20282"/>
                    <a:pt x="27153" y="19515"/>
                  </a:cubicBezTo>
                  <a:cubicBezTo>
                    <a:pt x="25419" y="18714"/>
                    <a:pt x="23884" y="17580"/>
                    <a:pt x="22050" y="16846"/>
                  </a:cubicBezTo>
                  <a:lnTo>
                    <a:pt x="12042" y="12943"/>
                  </a:lnTo>
                  <a:cubicBezTo>
                    <a:pt x="11375" y="12677"/>
                    <a:pt x="10675" y="12410"/>
                    <a:pt x="9974" y="12143"/>
                  </a:cubicBezTo>
                  <a:cubicBezTo>
                    <a:pt x="7939" y="11342"/>
                    <a:pt x="5738" y="10442"/>
                    <a:pt x="4537" y="8607"/>
                  </a:cubicBezTo>
                  <a:cubicBezTo>
                    <a:pt x="4103" y="7940"/>
                    <a:pt x="3803" y="7206"/>
                    <a:pt x="3336" y="6572"/>
                  </a:cubicBezTo>
                  <a:cubicBezTo>
                    <a:pt x="3003" y="6072"/>
                    <a:pt x="2536" y="5605"/>
                    <a:pt x="1969" y="5405"/>
                  </a:cubicBezTo>
                  <a:cubicBezTo>
                    <a:pt x="1735" y="5671"/>
                    <a:pt x="1535" y="5905"/>
                    <a:pt x="1368" y="6172"/>
                  </a:cubicBezTo>
                  <a:cubicBezTo>
                    <a:pt x="0" y="8173"/>
                    <a:pt x="401" y="11876"/>
                    <a:pt x="2669" y="13144"/>
                  </a:cubicBezTo>
                  <a:cubicBezTo>
                    <a:pt x="3436" y="13577"/>
                    <a:pt x="4337" y="13677"/>
                    <a:pt x="5171" y="13844"/>
                  </a:cubicBezTo>
                  <a:cubicBezTo>
                    <a:pt x="6905" y="14244"/>
                    <a:pt x="8540" y="14978"/>
                    <a:pt x="10141" y="15745"/>
                  </a:cubicBezTo>
                  <a:cubicBezTo>
                    <a:pt x="17179" y="19048"/>
                    <a:pt x="24251" y="22383"/>
                    <a:pt x="31289" y="25719"/>
                  </a:cubicBezTo>
                  <a:cubicBezTo>
                    <a:pt x="33327" y="26674"/>
                    <a:pt x="35425" y="27963"/>
                    <a:pt x="37728" y="27963"/>
                  </a:cubicBezTo>
                  <a:cubicBezTo>
                    <a:pt x="37839" y="27963"/>
                    <a:pt x="37950" y="27960"/>
                    <a:pt x="38061" y="27954"/>
                  </a:cubicBezTo>
                  <a:cubicBezTo>
                    <a:pt x="40863" y="27787"/>
                    <a:pt x="43298" y="25986"/>
                    <a:pt x="45299" y="24018"/>
                  </a:cubicBezTo>
                  <a:cubicBezTo>
                    <a:pt x="47101" y="22217"/>
                    <a:pt x="48669" y="20115"/>
                    <a:pt x="50770" y="18614"/>
                  </a:cubicBezTo>
                  <a:cubicBezTo>
                    <a:pt x="53005" y="17046"/>
                    <a:pt x="55473" y="15879"/>
                    <a:pt x="57608" y="14144"/>
                  </a:cubicBezTo>
                  <a:cubicBezTo>
                    <a:pt x="58976" y="13043"/>
                    <a:pt x="60243" y="11776"/>
                    <a:pt x="61711" y="10809"/>
                  </a:cubicBezTo>
                  <a:cubicBezTo>
                    <a:pt x="62979" y="9975"/>
                    <a:pt x="64380" y="9341"/>
                    <a:pt x="65547" y="8340"/>
                  </a:cubicBezTo>
                  <a:cubicBezTo>
                    <a:pt x="67482" y="6672"/>
                    <a:pt x="67882" y="3537"/>
                    <a:pt x="67515" y="1102"/>
                  </a:cubicBezTo>
                  <a:cubicBezTo>
                    <a:pt x="67449" y="701"/>
                    <a:pt x="67248" y="334"/>
                    <a:pt x="6694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9" name="Google Shape;2539;p81"/>
            <p:cNvSpPr/>
            <p:nvPr/>
          </p:nvSpPr>
          <p:spPr>
            <a:xfrm>
              <a:off x="3018150" y="3834850"/>
              <a:ext cx="564600" cy="498725"/>
            </a:xfrm>
            <a:custGeom>
              <a:avLst/>
              <a:gdLst/>
              <a:ahLst/>
              <a:cxnLst/>
              <a:rect l="l" t="t" r="r" b="b"/>
              <a:pathLst>
                <a:path w="22584" h="19949" extrusionOk="0">
                  <a:moveTo>
                    <a:pt x="22584" y="1"/>
                  </a:moveTo>
                  <a:cubicBezTo>
                    <a:pt x="19982" y="1935"/>
                    <a:pt x="17547" y="4104"/>
                    <a:pt x="15412" y="6539"/>
                  </a:cubicBezTo>
                  <a:cubicBezTo>
                    <a:pt x="15070" y="6907"/>
                    <a:pt x="14623" y="7297"/>
                    <a:pt x="14188" y="7297"/>
                  </a:cubicBezTo>
                  <a:cubicBezTo>
                    <a:pt x="14072" y="7297"/>
                    <a:pt x="13957" y="7269"/>
                    <a:pt x="13844" y="7206"/>
                  </a:cubicBezTo>
                  <a:cubicBezTo>
                    <a:pt x="13410" y="6939"/>
                    <a:pt x="13377" y="6339"/>
                    <a:pt x="13144" y="5938"/>
                  </a:cubicBezTo>
                  <a:cubicBezTo>
                    <a:pt x="12943" y="5638"/>
                    <a:pt x="12643" y="5471"/>
                    <a:pt x="12310" y="5405"/>
                  </a:cubicBezTo>
                  <a:cubicBezTo>
                    <a:pt x="11943" y="5672"/>
                    <a:pt x="11576" y="5905"/>
                    <a:pt x="11209" y="6172"/>
                  </a:cubicBezTo>
                  <a:cubicBezTo>
                    <a:pt x="11109" y="7273"/>
                    <a:pt x="11509" y="8474"/>
                    <a:pt x="11109" y="9541"/>
                  </a:cubicBezTo>
                  <a:cubicBezTo>
                    <a:pt x="10709" y="10542"/>
                    <a:pt x="9708" y="11142"/>
                    <a:pt x="8807" y="11642"/>
                  </a:cubicBezTo>
                  <a:cubicBezTo>
                    <a:pt x="7540" y="12376"/>
                    <a:pt x="6239" y="13110"/>
                    <a:pt x="4971" y="13811"/>
                  </a:cubicBezTo>
                  <a:cubicBezTo>
                    <a:pt x="4537" y="14059"/>
                    <a:pt x="4000" y="14294"/>
                    <a:pt x="3528" y="14294"/>
                  </a:cubicBezTo>
                  <a:cubicBezTo>
                    <a:pt x="3238" y="14294"/>
                    <a:pt x="2972" y="14206"/>
                    <a:pt x="2770" y="13977"/>
                  </a:cubicBezTo>
                  <a:cubicBezTo>
                    <a:pt x="2369" y="13510"/>
                    <a:pt x="2503" y="12843"/>
                    <a:pt x="2469" y="12210"/>
                  </a:cubicBezTo>
                  <a:lnTo>
                    <a:pt x="2469" y="12210"/>
                  </a:lnTo>
                  <a:cubicBezTo>
                    <a:pt x="2036" y="12543"/>
                    <a:pt x="1635" y="12877"/>
                    <a:pt x="1268" y="13244"/>
                  </a:cubicBezTo>
                  <a:cubicBezTo>
                    <a:pt x="835" y="13677"/>
                    <a:pt x="401" y="14178"/>
                    <a:pt x="1" y="14645"/>
                  </a:cubicBezTo>
                  <a:cubicBezTo>
                    <a:pt x="168" y="15512"/>
                    <a:pt x="301" y="16379"/>
                    <a:pt x="368" y="17280"/>
                  </a:cubicBezTo>
                  <a:cubicBezTo>
                    <a:pt x="435" y="18180"/>
                    <a:pt x="334" y="19081"/>
                    <a:pt x="234" y="19948"/>
                  </a:cubicBezTo>
                  <a:cubicBezTo>
                    <a:pt x="268" y="19915"/>
                    <a:pt x="301" y="19848"/>
                    <a:pt x="334" y="19815"/>
                  </a:cubicBezTo>
                  <a:cubicBezTo>
                    <a:pt x="2136" y="18014"/>
                    <a:pt x="3704" y="15912"/>
                    <a:pt x="5805" y="14444"/>
                  </a:cubicBezTo>
                  <a:cubicBezTo>
                    <a:pt x="8040" y="12843"/>
                    <a:pt x="10508" y="11676"/>
                    <a:pt x="12643" y="9975"/>
                  </a:cubicBezTo>
                  <a:cubicBezTo>
                    <a:pt x="14011" y="8840"/>
                    <a:pt x="15278" y="7606"/>
                    <a:pt x="16746" y="6606"/>
                  </a:cubicBezTo>
                  <a:cubicBezTo>
                    <a:pt x="18014" y="5772"/>
                    <a:pt x="19415" y="5138"/>
                    <a:pt x="20582" y="4137"/>
                  </a:cubicBezTo>
                  <a:cubicBezTo>
                    <a:pt x="20716" y="4037"/>
                    <a:pt x="20849" y="3904"/>
                    <a:pt x="20949" y="3770"/>
                  </a:cubicBezTo>
                  <a:cubicBezTo>
                    <a:pt x="20983" y="3737"/>
                    <a:pt x="21016" y="3670"/>
                    <a:pt x="21049" y="3637"/>
                  </a:cubicBezTo>
                  <a:cubicBezTo>
                    <a:pt x="21149" y="3537"/>
                    <a:pt x="21216" y="3437"/>
                    <a:pt x="21283" y="3337"/>
                  </a:cubicBezTo>
                  <a:cubicBezTo>
                    <a:pt x="21349" y="3303"/>
                    <a:pt x="21383" y="3270"/>
                    <a:pt x="21416" y="3203"/>
                  </a:cubicBezTo>
                  <a:cubicBezTo>
                    <a:pt x="21483" y="3103"/>
                    <a:pt x="21550" y="3003"/>
                    <a:pt x="21616" y="2903"/>
                  </a:cubicBezTo>
                  <a:cubicBezTo>
                    <a:pt x="21650" y="2836"/>
                    <a:pt x="21650" y="2803"/>
                    <a:pt x="21683" y="2736"/>
                  </a:cubicBezTo>
                  <a:cubicBezTo>
                    <a:pt x="21750" y="2603"/>
                    <a:pt x="21850" y="2469"/>
                    <a:pt x="21883" y="2336"/>
                  </a:cubicBezTo>
                  <a:cubicBezTo>
                    <a:pt x="21917" y="2336"/>
                    <a:pt x="21917" y="2302"/>
                    <a:pt x="21917" y="2269"/>
                  </a:cubicBezTo>
                  <a:cubicBezTo>
                    <a:pt x="22083" y="1935"/>
                    <a:pt x="22217" y="1569"/>
                    <a:pt x="22317" y="1168"/>
                  </a:cubicBezTo>
                  <a:cubicBezTo>
                    <a:pt x="22384" y="1001"/>
                    <a:pt x="22417" y="801"/>
                    <a:pt x="22450" y="601"/>
                  </a:cubicBezTo>
                  <a:cubicBezTo>
                    <a:pt x="22450" y="601"/>
                    <a:pt x="22450" y="601"/>
                    <a:pt x="22484" y="568"/>
                  </a:cubicBezTo>
                  <a:cubicBezTo>
                    <a:pt x="22517" y="368"/>
                    <a:pt x="22550" y="201"/>
                    <a:pt x="22584"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0" name="Google Shape;2540;p81"/>
            <p:cNvSpPr/>
            <p:nvPr/>
          </p:nvSpPr>
          <p:spPr>
            <a:xfrm>
              <a:off x="1911525" y="3844025"/>
              <a:ext cx="833125" cy="511725"/>
            </a:xfrm>
            <a:custGeom>
              <a:avLst/>
              <a:gdLst/>
              <a:ahLst/>
              <a:cxnLst/>
              <a:rect l="l" t="t" r="r" b="b"/>
              <a:pathLst>
                <a:path w="33325" h="20469" extrusionOk="0">
                  <a:moveTo>
                    <a:pt x="2136" y="1"/>
                  </a:moveTo>
                  <a:cubicBezTo>
                    <a:pt x="1569" y="501"/>
                    <a:pt x="1068" y="1001"/>
                    <a:pt x="635" y="1635"/>
                  </a:cubicBezTo>
                  <a:cubicBezTo>
                    <a:pt x="335" y="2102"/>
                    <a:pt x="101" y="2669"/>
                    <a:pt x="1" y="3303"/>
                  </a:cubicBezTo>
                  <a:cubicBezTo>
                    <a:pt x="2336" y="4771"/>
                    <a:pt x="4204" y="6739"/>
                    <a:pt x="6839" y="7940"/>
                  </a:cubicBezTo>
                  <a:cubicBezTo>
                    <a:pt x="9641" y="9207"/>
                    <a:pt x="12610" y="10075"/>
                    <a:pt x="15412" y="11409"/>
                  </a:cubicBezTo>
                  <a:cubicBezTo>
                    <a:pt x="18414" y="12810"/>
                    <a:pt x="21183" y="14678"/>
                    <a:pt x="24252" y="15912"/>
                  </a:cubicBezTo>
                  <a:cubicBezTo>
                    <a:pt x="26153" y="16646"/>
                    <a:pt x="28321" y="17313"/>
                    <a:pt x="29188" y="19148"/>
                  </a:cubicBezTo>
                  <a:cubicBezTo>
                    <a:pt x="29389" y="19548"/>
                    <a:pt x="29522" y="20048"/>
                    <a:pt x="29922" y="20315"/>
                  </a:cubicBezTo>
                  <a:cubicBezTo>
                    <a:pt x="30074" y="20421"/>
                    <a:pt x="30243" y="20469"/>
                    <a:pt x="30421" y="20469"/>
                  </a:cubicBezTo>
                  <a:cubicBezTo>
                    <a:pt x="31029" y="20469"/>
                    <a:pt x="31749" y="19918"/>
                    <a:pt x="32291" y="19248"/>
                  </a:cubicBezTo>
                  <a:cubicBezTo>
                    <a:pt x="32924" y="18447"/>
                    <a:pt x="33325" y="17513"/>
                    <a:pt x="33058" y="17013"/>
                  </a:cubicBezTo>
                  <a:cubicBezTo>
                    <a:pt x="32958" y="16779"/>
                    <a:pt x="32791" y="16613"/>
                    <a:pt x="32591" y="16446"/>
                  </a:cubicBezTo>
                  <a:cubicBezTo>
                    <a:pt x="29922" y="14178"/>
                    <a:pt x="26420" y="13277"/>
                    <a:pt x="23151" y="12043"/>
                  </a:cubicBezTo>
                  <a:cubicBezTo>
                    <a:pt x="20149" y="10909"/>
                    <a:pt x="17247" y="9474"/>
                    <a:pt x="14378" y="8073"/>
                  </a:cubicBezTo>
                  <a:cubicBezTo>
                    <a:pt x="12944" y="7373"/>
                    <a:pt x="11476" y="6639"/>
                    <a:pt x="10041" y="5972"/>
                  </a:cubicBezTo>
                  <a:cubicBezTo>
                    <a:pt x="8874" y="5471"/>
                    <a:pt x="7440" y="5138"/>
                    <a:pt x="6439" y="4404"/>
                  </a:cubicBezTo>
                  <a:cubicBezTo>
                    <a:pt x="4938" y="3303"/>
                    <a:pt x="4004" y="1535"/>
                    <a:pt x="2569" y="334"/>
                  </a:cubicBezTo>
                  <a:cubicBezTo>
                    <a:pt x="2436" y="201"/>
                    <a:pt x="2303" y="101"/>
                    <a:pt x="2136"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1" name="Google Shape;2541;p81"/>
            <p:cNvSpPr/>
            <p:nvPr/>
          </p:nvSpPr>
          <p:spPr>
            <a:xfrm>
              <a:off x="1912375" y="3393550"/>
              <a:ext cx="1669550" cy="526400"/>
            </a:xfrm>
            <a:custGeom>
              <a:avLst/>
              <a:gdLst/>
              <a:ahLst/>
              <a:cxnLst/>
              <a:rect l="l" t="t" r="r" b="b"/>
              <a:pathLst>
                <a:path w="66782" h="21056" extrusionOk="0">
                  <a:moveTo>
                    <a:pt x="34247" y="1"/>
                  </a:moveTo>
                  <a:cubicBezTo>
                    <a:pt x="32530" y="1"/>
                    <a:pt x="30858" y="379"/>
                    <a:pt x="28921" y="1074"/>
                  </a:cubicBezTo>
                  <a:cubicBezTo>
                    <a:pt x="25218" y="2375"/>
                    <a:pt x="21883" y="4510"/>
                    <a:pt x="18647" y="6678"/>
                  </a:cubicBezTo>
                  <a:cubicBezTo>
                    <a:pt x="13610" y="10114"/>
                    <a:pt x="8340" y="13216"/>
                    <a:pt x="3469" y="16919"/>
                  </a:cubicBezTo>
                  <a:cubicBezTo>
                    <a:pt x="2402" y="17719"/>
                    <a:pt x="1368" y="18553"/>
                    <a:pt x="601" y="19654"/>
                  </a:cubicBezTo>
                  <a:cubicBezTo>
                    <a:pt x="334" y="20054"/>
                    <a:pt x="134" y="20522"/>
                    <a:pt x="0" y="21055"/>
                  </a:cubicBezTo>
                  <a:cubicBezTo>
                    <a:pt x="1301" y="19854"/>
                    <a:pt x="2669" y="18720"/>
                    <a:pt x="4103" y="17653"/>
                  </a:cubicBezTo>
                  <a:cubicBezTo>
                    <a:pt x="7839" y="14917"/>
                    <a:pt x="11909" y="12649"/>
                    <a:pt x="16045" y="10581"/>
                  </a:cubicBezTo>
                  <a:cubicBezTo>
                    <a:pt x="18413" y="9414"/>
                    <a:pt x="20782" y="8313"/>
                    <a:pt x="23184" y="7212"/>
                  </a:cubicBezTo>
                  <a:cubicBezTo>
                    <a:pt x="24470" y="6592"/>
                    <a:pt x="25931" y="5987"/>
                    <a:pt x="27315" y="5987"/>
                  </a:cubicBezTo>
                  <a:cubicBezTo>
                    <a:pt x="27941" y="5987"/>
                    <a:pt x="28550" y="6110"/>
                    <a:pt x="29121" y="6411"/>
                  </a:cubicBezTo>
                  <a:cubicBezTo>
                    <a:pt x="30022" y="6845"/>
                    <a:pt x="30689" y="7679"/>
                    <a:pt x="31523" y="8213"/>
                  </a:cubicBezTo>
                  <a:cubicBezTo>
                    <a:pt x="32154" y="8589"/>
                    <a:pt x="32882" y="8770"/>
                    <a:pt x="33611" y="8770"/>
                  </a:cubicBezTo>
                  <a:cubicBezTo>
                    <a:pt x="34695" y="8770"/>
                    <a:pt x="35782" y="8370"/>
                    <a:pt x="36560" y="7612"/>
                  </a:cubicBezTo>
                  <a:cubicBezTo>
                    <a:pt x="37060" y="7112"/>
                    <a:pt x="37427" y="6445"/>
                    <a:pt x="38061" y="6078"/>
                  </a:cubicBezTo>
                  <a:cubicBezTo>
                    <a:pt x="38595" y="5711"/>
                    <a:pt x="39295" y="5644"/>
                    <a:pt x="39962" y="5611"/>
                  </a:cubicBezTo>
                  <a:cubicBezTo>
                    <a:pt x="40346" y="5588"/>
                    <a:pt x="40729" y="5577"/>
                    <a:pt x="41109" y="5577"/>
                  </a:cubicBezTo>
                  <a:cubicBezTo>
                    <a:pt x="50134" y="5577"/>
                    <a:pt x="58043" y="11830"/>
                    <a:pt x="66781" y="14551"/>
                  </a:cubicBezTo>
                  <a:cubicBezTo>
                    <a:pt x="66715" y="14117"/>
                    <a:pt x="66448" y="13683"/>
                    <a:pt x="66114" y="13316"/>
                  </a:cubicBezTo>
                  <a:cubicBezTo>
                    <a:pt x="64780" y="11882"/>
                    <a:pt x="61878" y="10881"/>
                    <a:pt x="60577" y="10181"/>
                  </a:cubicBezTo>
                  <a:cubicBezTo>
                    <a:pt x="57908" y="8746"/>
                    <a:pt x="55173" y="7412"/>
                    <a:pt x="52438" y="6145"/>
                  </a:cubicBezTo>
                  <a:cubicBezTo>
                    <a:pt x="47901" y="4076"/>
                    <a:pt x="43231" y="2208"/>
                    <a:pt x="38461" y="707"/>
                  </a:cubicBezTo>
                  <a:cubicBezTo>
                    <a:pt x="36933" y="227"/>
                    <a:pt x="35576" y="1"/>
                    <a:pt x="3424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542" name="Google Shape;2542;p81"/>
          <p:cNvGrpSpPr/>
          <p:nvPr/>
        </p:nvGrpSpPr>
        <p:grpSpPr>
          <a:xfrm rot="7023420">
            <a:off x="8225510" y="2711059"/>
            <a:ext cx="1600407" cy="939598"/>
            <a:chOff x="1939900" y="2001425"/>
            <a:chExt cx="1600325" cy="939550"/>
          </a:xfrm>
        </p:grpSpPr>
        <p:sp>
          <p:nvSpPr>
            <p:cNvPr id="2543" name="Google Shape;2543;p81"/>
            <p:cNvSpPr/>
            <p:nvPr/>
          </p:nvSpPr>
          <p:spPr>
            <a:xfrm>
              <a:off x="1939900" y="2001425"/>
              <a:ext cx="1600325" cy="939550"/>
            </a:xfrm>
            <a:custGeom>
              <a:avLst/>
              <a:gdLst/>
              <a:ahLst/>
              <a:cxnLst/>
              <a:rect l="l" t="t" r="r" b="b"/>
              <a:pathLst>
                <a:path w="64013" h="37582" extrusionOk="0">
                  <a:moveTo>
                    <a:pt x="53040" y="0"/>
                  </a:moveTo>
                  <a:cubicBezTo>
                    <a:pt x="52834" y="0"/>
                    <a:pt x="52630" y="14"/>
                    <a:pt x="52438" y="35"/>
                  </a:cubicBezTo>
                  <a:cubicBezTo>
                    <a:pt x="48401" y="536"/>
                    <a:pt x="44565" y="2037"/>
                    <a:pt x="40629" y="3071"/>
                  </a:cubicBezTo>
                  <a:cubicBezTo>
                    <a:pt x="36860" y="4071"/>
                    <a:pt x="33457" y="3805"/>
                    <a:pt x="29655" y="4005"/>
                  </a:cubicBezTo>
                  <a:cubicBezTo>
                    <a:pt x="27420" y="4138"/>
                    <a:pt x="25151" y="4739"/>
                    <a:pt x="22950" y="4772"/>
                  </a:cubicBezTo>
                  <a:cubicBezTo>
                    <a:pt x="22928" y="4772"/>
                    <a:pt x="22907" y="4773"/>
                    <a:pt x="22886" y="4773"/>
                  </a:cubicBezTo>
                  <a:cubicBezTo>
                    <a:pt x="21755" y="4773"/>
                    <a:pt x="20472" y="4112"/>
                    <a:pt x="19293" y="4112"/>
                  </a:cubicBezTo>
                  <a:cubicBezTo>
                    <a:pt x="18956" y="4112"/>
                    <a:pt x="18627" y="4166"/>
                    <a:pt x="18313" y="4305"/>
                  </a:cubicBezTo>
                  <a:cubicBezTo>
                    <a:pt x="17379" y="4739"/>
                    <a:pt x="17012" y="5839"/>
                    <a:pt x="16445" y="6707"/>
                  </a:cubicBezTo>
                  <a:cubicBezTo>
                    <a:pt x="15711" y="7741"/>
                    <a:pt x="14577" y="8475"/>
                    <a:pt x="13310" y="8641"/>
                  </a:cubicBezTo>
                  <a:cubicBezTo>
                    <a:pt x="13160" y="8671"/>
                    <a:pt x="13003" y="8688"/>
                    <a:pt x="12846" y="8688"/>
                  </a:cubicBezTo>
                  <a:cubicBezTo>
                    <a:pt x="12653" y="8688"/>
                    <a:pt x="12459" y="8663"/>
                    <a:pt x="12276" y="8608"/>
                  </a:cubicBezTo>
                  <a:cubicBezTo>
                    <a:pt x="11842" y="8441"/>
                    <a:pt x="11508" y="8108"/>
                    <a:pt x="11175" y="7807"/>
                  </a:cubicBezTo>
                  <a:cubicBezTo>
                    <a:pt x="10240" y="6986"/>
                    <a:pt x="9040" y="6381"/>
                    <a:pt x="7821" y="6381"/>
                  </a:cubicBezTo>
                  <a:cubicBezTo>
                    <a:pt x="7605" y="6381"/>
                    <a:pt x="7388" y="6400"/>
                    <a:pt x="7172" y="6440"/>
                  </a:cubicBezTo>
                  <a:cubicBezTo>
                    <a:pt x="5771" y="6740"/>
                    <a:pt x="4537" y="8208"/>
                    <a:pt x="4937" y="9609"/>
                  </a:cubicBezTo>
                  <a:cubicBezTo>
                    <a:pt x="5070" y="10209"/>
                    <a:pt x="5504" y="10810"/>
                    <a:pt x="5271" y="11377"/>
                  </a:cubicBezTo>
                  <a:cubicBezTo>
                    <a:pt x="5137" y="11777"/>
                    <a:pt x="4703" y="12010"/>
                    <a:pt x="4337" y="12211"/>
                  </a:cubicBezTo>
                  <a:cubicBezTo>
                    <a:pt x="3002" y="12878"/>
                    <a:pt x="1635" y="13512"/>
                    <a:pt x="701" y="14612"/>
                  </a:cubicBezTo>
                  <a:cubicBezTo>
                    <a:pt x="334" y="15079"/>
                    <a:pt x="0" y="15680"/>
                    <a:pt x="167" y="16247"/>
                  </a:cubicBezTo>
                  <a:cubicBezTo>
                    <a:pt x="300" y="16814"/>
                    <a:pt x="834" y="17181"/>
                    <a:pt x="1268" y="17614"/>
                  </a:cubicBezTo>
                  <a:cubicBezTo>
                    <a:pt x="2135" y="18482"/>
                    <a:pt x="2502" y="19816"/>
                    <a:pt x="2202" y="21017"/>
                  </a:cubicBezTo>
                  <a:cubicBezTo>
                    <a:pt x="1901" y="22251"/>
                    <a:pt x="1001" y="23652"/>
                    <a:pt x="1835" y="24620"/>
                  </a:cubicBezTo>
                  <a:cubicBezTo>
                    <a:pt x="2335" y="25187"/>
                    <a:pt x="3202" y="25220"/>
                    <a:pt x="3836" y="25687"/>
                  </a:cubicBezTo>
                  <a:cubicBezTo>
                    <a:pt x="4937" y="26521"/>
                    <a:pt x="4804" y="28522"/>
                    <a:pt x="6038" y="29189"/>
                  </a:cubicBezTo>
                  <a:cubicBezTo>
                    <a:pt x="6234" y="29291"/>
                    <a:pt x="6448" y="29338"/>
                    <a:pt x="6664" y="29338"/>
                  </a:cubicBezTo>
                  <a:cubicBezTo>
                    <a:pt x="7365" y="29338"/>
                    <a:pt x="8078" y="28844"/>
                    <a:pt x="8206" y="28155"/>
                  </a:cubicBezTo>
                  <a:cubicBezTo>
                    <a:pt x="8473" y="26955"/>
                    <a:pt x="7272" y="25487"/>
                    <a:pt x="8139" y="24586"/>
                  </a:cubicBezTo>
                  <a:cubicBezTo>
                    <a:pt x="8367" y="24359"/>
                    <a:pt x="8670" y="24262"/>
                    <a:pt x="8986" y="24262"/>
                  </a:cubicBezTo>
                  <a:cubicBezTo>
                    <a:pt x="9366" y="24262"/>
                    <a:pt x="9765" y="24401"/>
                    <a:pt x="10074" y="24620"/>
                  </a:cubicBezTo>
                  <a:cubicBezTo>
                    <a:pt x="12276" y="26087"/>
                    <a:pt x="11842" y="30023"/>
                    <a:pt x="14210" y="31191"/>
                  </a:cubicBezTo>
                  <a:cubicBezTo>
                    <a:pt x="14547" y="31363"/>
                    <a:pt x="14915" y="31443"/>
                    <a:pt x="15287" y="31443"/>
                  </a:cubicBezTo>
                  <a:cubicBezTo>
                    <a:pt x="16425" y="31443"/>
                    <a:pt x="17586" y="30696"/>
                    <a:pt x="17913" y="29590"/>
                  </a:cubicBezTo>
                  <a:cubicBezTo>
                    <a:pt x="18180" y="28622"/>
                    <a:pt x="17980" y="27455"/>
                    <a:pt x="18680" y="26754"/>
                  </a:cubicBezTo>
                  <a:cubicBezTo>
                    <a:pt x="18962" y="26488"/>
                    <a:pt x="19331" y="26369"/>
                    <a:pt x="19713" y="26369"/>
                  </a:cubicBezTo>
                  <a:cubicBezTo>
                    <a:pt x="20146" y="26369"/>
                    <a:pt x="20594" y="26522"/>
                    <a:pt x="20948" y="26788"/>
                  </a:cubicBezTo>
                  <a:cubicBezTo>
                    <a:pt x="21616" y="27255"/>
                    <a:pt x="22016" y="28022"/>
                    <a:pt x="22316" y="28789"/>
                  </a:cubicBezTo>
                  <a:cubicBezTo>
                    <a:pt x="22850" y="30157"/>
                    <a:pt x="23217" y="31591"/>
                    <a:pt x="23917" y="32892"/>
                  </a:cubicBezTo>
                  <a:cubicBezTo>
                    <a:pt x="24584" y="34193"/>
                    <a:pt x="25652" y="35394"/>
                    <a:pt x="27053" y="35794"/>
                  </a:cubicBezTo>
                  <a:cubicBezTo>
                    <a:pt x="27174" y="35814"/>
                    <a:pt x="27296" y="35847"/>
                    <a:pt x="27418" y="35847"/>
                  </a:cubicBezTo>
                  <a:cubicBezTo>
                    <a:pt x="27496" y="35847"/>
                    <a:pt x="27575" y="35833"/>
                    <a:pt x="27653" y="35794"/>
                  </a:cubicBezTo>
                  <a:cubicBezTo>
                    <a:pt x="28087" y="35661"/>
                    <a:pt x="28154" y="35060"/>
                    <a:pt x="28187" y="34593"/>
                  </a:cubicBezTo>
                  <a:cubicBezTo>
                    <a:pt x="28287" y="33159"/>
                    <a:pt x="28787" y="31691"/>
                    <a:pt x="29921" y="30824"/>
                  </a:cubicBezTo>
                  <a:cubicBezTo>
                    <a:pt x="30451" y="30419"/>
                    <a:pt x="31132" y="30203"/>
                    <a:pt x="31797" y="30203"/>
                  </a:cubicBezTo>
                  <a:cubicBezTo>
                    <a:pt x="32557" y="30203"/>
                    <a:pt x="33295" y="30486"/>
                    <a:pt x="33758" y="31091"/>
                  </a:cubicBezTo>
                  <a:cubicBezTo>
                    <a:pt x="35025" y="32792"/>
                    <a:pt x="33457" y="35794"/>
                    <a:pt x="35092" y="37162"/>
                  </a:cubicBezTo>
                  <a:cubicBezTo>
                    <a:pt x="35436" y="37453"/>
                    <a:pt x="35841" y="37581"/>
                    <a:pt x="36260" y="37581"/>
                  </a:cubicBezTo>
                  <a:cubicBezTo>
                    <a:pt x="37424" y="37581"/>
                    <a:pt x="38693" y="36596"/>
                    <a:pt x="39061" y="35394"/>
                  </a:cubicBezTo>
                  <a:cubicBezTo>
                    <a:pt x="39362" y="34393"/>
                    <a:pt x="39261" y="33359"/>
                    <a:pt x="39328" y="32325"/>
                  </a:cubicBezTo>
                  <a:cubicBezTo>
                    <a:pt x="39362" y="31291"/>
                    <a:pt x="39595" y="30190"/>
                    <a:pt x="40329" y="29456"/>
                  </a:cubicBezTo>
                  <a:cubicBezTo>
                    <a:pt x="40698" y="29070"/>
                    <a:pt x="41261" y="28850"/>
                    <a:pt x="41799" y="28850"/>
                  </a:cubicBezTo>
                  <a:cubicBezTo>
                    <a:pt x="42283" y="28850"/>
                    <a:pt x="42746" y="29028"/>
                    <a:pt x="43031" y="29423"/>
                  </a:cubicBezTo>
                  <a:cubicBezTo>
                    <a:pt x="43264" y="29723"/>
                    <a:pt x="43364" y="30090"/>
                    <a:pt x="43565" y="30390"/>
                  </a:cubicBezTo>
                  <a:cubicBezTo>
                    <a:pt x="43895" y="30886"/>
                    <a:pt x="44494" y="31126"/>
                    <a:pt x="45108" y="31126"/>
                  </a:cubicBezTo>
                  <a:cubicBezTo>
                    <a:pt x="45486" y="31126"/>
                    <a:pt x="45869" y="31035"/>
                    <a:pt x="46200" y="30857"/>
                  </a:cubicBezTo>
                  <a:cubicBezTo>
                    <a:pt x="47034" y="30390"/>
                    <a:pt x="47567" y="29456"/>
                    <a:pt x="47868" y="28556"/>
                  </a:cubicBezTo>
                  <a:cubicBezTo>
                    <a:pt x="48168" y="27688"/>
                    <a:pt x="48335" y="26754"/>
                    <a:pt x="48968" y="26154"/>
                  </a:cubicBezTo>
                  <a:cubicBezTo>
                    <a:pt x="49515" y="25650"/>
                    <a:pt x="50227" y="25518"/>
                    <a:pt x="50997" y="25518"/>
                  </a:cubicBezTo>
                  <a:cubicBezTo>
                    <a:pt x="51842" y="25518"/>
                    <a:pt x="52757" y="25677"/>
                    <a:pt x="53600" y="25677"/>
                  </a:cubicBezTo>
                  <a:cubicBezTo>
                    <a:pt x="54379" y="25677"/>
                    <a:pt x="55096" y="25542"/>
                    <a:pt x="55640" y="25020"/>
                  </a:cubicBezTo>
                  <a:cubicBezTo>
                    <a:pt x="57208" y="23452"/>
                    <a:pt x="55640" y="20083"/>
                    <a:pt x="57474" y="18849"/>
                  </a:cubicBezTo>
                  <a:cubicBezTo>
                    <a:pt x="58408" y="18248"/>
                    <a:pt x="59743" y="18615"/>
                    <a:pt x="60743" y="18081"/>
                  </a:cubicBezTo>
                  <a:cubicBezTo>
                    <a:pt x="61544" y="17648"/>
                    <a:pt x="61944" y="16680"/>
                    <a:pt x="61944" y="15746"/>
                  </a:cubicBezTo>
                  <a:cubicBezTo>
                    <a:pt x="61911" y="14846"/>
                    <a:pt x="61544" y="13979"/>
                    <a:pt x="61077" y="13178"/>
                  </a:cubicBezTo>
                  <a:cubicBezTo>
                    <a:pt x="60844" y="12711"/>
                    <a:pt x="60543" y="12244"/>
                    <a:pt x="60543" y="11710"/>
                  </a:cubicBezTo>
                  <a:cubicBezTo>
                    <a:pt x="60577" y="10009"/>
                    <a:pt x="63512" y="9675"/>
                    <a:pt x="63846" y="7974"/>
                  </a:cubicBezTo>
                  <a:cubicBezTo>
                    <a:pt x="64012" y="7140"/>
                    <a:pt x="63412" y="6340"/>
                    <a:pt x="62678" y="5939"/>
                  </a:cubicBezTo>
                  <a:cubicBezTo>
                    <a:pt x="62044" y="5639"/>
                    <a:pt x="61344" y="5673"/>
                    <a:pt x="60743" y="5372"/>
                  </a:cubicBezTo>
                  <a:cubicBezTo>
                    <a:pt x="60643" y="5306"/>
                    <a:pt x="60543" y="5239"/>
                    <a:pt x="60443" y="5172"/>
                  </a:cubicBezTo>
                  <a:cubicBezTo>
                    <a:pt x="60043" y="4839"/>
                    <a:pt x="59809" y="4372"/>
                    <a:pt x="59176" y="4205"/>
                  </a:cubicBezTo>
                  <a:cubicBezTo>
                    <a:pt x="58909" y="4127"/>
                    <a:pt x="58635" y="4101"/>
                    <a:pt x="58357" y="4101"/>
                  </a:cubicBezTo>
                  <a:cubicBezTo>
                    <a:pt x="57801" y="4101"/>
                    <a:pt x="57230" y="4205"/>
                    <a:pt x="56674" y="4205"/>
                  </a:cubicBezTo>
                  <a:cubicBezTo>
                    <a:pt x="56639" y="4206"/>
                    <a:pt x="56604" y="4207"/>
                    <a:pt x="56569" y="4207"/>
                  </a:cubicBezTo>
                  <a:cubicBezTo>
                    <a:pt x="55758" y="4207"/>
                    <a:pt x="54832" y="3837"/>
                    <a:pt x="54672" y="3037"/>
                  </a:cubicBezTo>
                  <a:cubicBezTo>
                    <a:pt x="54506" y="2304"/>
                    <a:pt x="55039" y="1570"/>
                    <a:pt x="54806" y="869"/>
                  </a:cubicBezTo>
                  <a:cubicBezTo>
                    <a:pt x="54570" y="187"/>
                    <a:pt x="53797" y="0"/>
                    <a:pt x="53040"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4" name="Google Shape;2544;p81"/>
            <p:cNvSpPr/>
            <p:nvPr/>
          </p:nvSpPr>
          <p:spPr>
            <a:xfrm>
              <a:off x="2039125" y="2461050"/>
              <a:ext cx="381125" cy="273850"/>
            </a:xfrm>
            <a:custGeom>
              <a:avLst/>
              <a:gdLst/>
              <a:ahLst/>
              <a:cxnLst/>
              <a:rect l="l" t="t" r="r" b="b"/>
              <a:pathLst>
                <a:path w="15245" h="10954" extrusionOk="0">
                  <a:moveTo>
                    <a:pt x="13268" y="0"/>
                  </a:moveTo>
                  <a:cubicBezTo>
                    <a:pt x="12542" y="0"/>
                    <a:pt x="11696" y="163"/>
                    <a:pt x="10875" y="697"/>
                  </a:cubicBezTo>
                  <a:cubicBezTo>
                    <a:pt x="9074" y="1865"/>
                    <a:pt x="2069" y="6168"/>
                    <a:pt x="1" y="7435"/>
                  </a:cubicBezTo>
                  <a:cubicBezTo>
                    <a:pt x="968" y="8336"/>
                    <a:pt x="868" y="10171"/>
                    <a:pt x="2069" y="10804"/>
                  </a:cubicBezTo>
                  <a:cubicBezTo>
                    <a:pt x="2265" y="10906"/>
                    <a:pt x="2479" y="10953"/>
                    <a:pt x="2695" y="10953"/>
                  </a:cubicBezTo>
                  <a:cubicBezTo>
                    <a:pt x="3396" y="10953"/>
                    <a:pt x="4109" y="10459"/>
                    <a:pt x="4237" y="9770"/>
                  </a:cubicBezTo>
                  <a:cubicBezTo>
                    <a:pt x="4504" y="8570"/>
                    <a:pt x="3303" y="7102"/>
                    <a:pt x="4170" y="6201"/>
                  </a:cubicBezTo>
                  <a:cubicBezTo>
                    <a:pt x="4398" y="5974"/>
                    <a:pt x="4701" y="5877"/>
                    <a:pt x="5017" y="5877"/>
                  </a:cubicBezTo>
                  <a:cubicBezTo>
                    <a:pt x="5397" y="5877"/>
                    <a:pt x="5796" y="6016"/>
                    <a:pt x="6105" y="6235"/>
                  </a:cubicBezTo>
                  <a:cubicBezTo>
                    <a:pt x="6539" y="6535"/>
                    <a:pt x="6872" y="6935"/>
                    <a:pt x="7172" y="7369"/>
                  </a:cubicBezTo>
                  <a:cubicBezTo>
                    <a:pt x="9407" y="5434"/>
                    <a:pt x="15245" y="397"/>
                    <a:pt x="15245" y="397"/>
                  </a:cubicBezTo>
                  <a:cubicBezTo>
                    <a:pt x="15245" y="397"/>
                    <a:pt x="14402" y="0"/>
                    <a:pt x="13268"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5" name="Google Shape;2545;p81"/>
            <p:cNvSpPr/>
            <p:nvPr/>
          </p:nvSpPr>
          <p:spPr>
            <a:xfrm>
              <a:off x="2722125" y="2547675"/>
              <a:ext cx="200150" cy="393300"/>
            </a:xfrm>
            <a:custGeom>
              <a:avLst/>
              <a:gdLst/>
              <a:ahLst/>
              <a:cxnLst/>
              <a:rect l="l" t="t" r="r" b="b"/>
              <a:pathLst>
                <a:path w="8006" h="15732" extrusionOk="0">
                  <a:moveTo>
                    <a:pt x="167" y="1"/>
                  </a:moveTo>
                  <a:cubicBezTo>
                    <a:pt x="134" y="34"/>
                    <a:pt x="100" y="68"/>
                    <a:pt x="100" y="134"/>
                  </a:cubicBezTo>
                  <a:cubicBezTo>
                    <a:pt x="0" y="902"/>
                    <a:pt x="100" y="1735"/>
                    <a:pt x="267" y="2469"/>
                  </a:cubicBezTo>
                  <a:cubicBezTo>
                    <a:pt x="367" y="2836"/>
                    <a:pt x="467" y="3203"/>
                    <a:pt x="534" y="3603"/>
                  </a:cubicBezTo>
                  <a:cubicBezTo>
                    <a:pt x="701" y="5205"/>
                    <a:pt x="901" y="6806"/>
                    <a:pt x="1134" y="8407"/>
                  </a:cubicBezTo>
                  <a:cubicBezTo>
                    <a:pt x="1668" y="8507"/>
                    <a:pt x="2135" y="8807"/>
                    <a:pt x="2469" y="9241"/>
                  </a:cubicBezTo>
                  <a:cubicBezTo>
                    <a:pt x="3736" y="10942"/>
                    <a:pt x="2168" y="13911"/>
                    <a:pt x="3803" y="15312"/>
                  </a:cubicBezTo>
                  <a:cubicBezTo>
                    <a:pt x="4147" y="15603"/>
                    <a:pt x="4552" y="15731"/>
                    <a:pt x="4971" y="15731"/>
                  </a:cubicBezTo>
                  <a:cubicBezTo>
                    <a:pt x="6135" y="15731"/>
                    <a:pt x="7404" y="14746"/>
                    <a:pt x="7772" y="13544"/>
                  </a:cubicBezTo>
                  <a:cubicBezTo>
                    <a:pt x="7906" y="13110"/>
                    <a:pt x="7972" y="12643"/>
                    <a:pt x="8006" y="12176"/>
                  </a:cubicBezTo>
                  <a:cubicBezTo>
                    <a:pt x="7639" y="11643"/>
                    <a:pt x="7305" y="11075"/>
                    <a:pt x="6938" y="10542"/>
                  </a:cubicBezTo>
                  <a:cubicBezTo>
                    <a:pt x="6071" y="9207"/>
                    <a:pt x="5204" y="7873"/>
                    <a:pt x="4370" y="6472"/>
                  </a:cubicBezTo>
                  <a:cubicBezTo>
                    <a:pt x="3636" y="5271"/>
                    <a:pt x="2969" y="4004"/>
                    <a:pt x="2202" y="2803"/>
                  </a:cubicBezTo>
                  <a:cubicBezTo>
                    <a:pt x="1601" y="1802"/>
                    <a:pt x="1268" y="735"/>
                    <a:pt x="300" y="34"/>
                  </a:cubicBezTo>
                  <a:cubicBezTo>
                    <a:pt x="267" y="34"/>
                    <a:pt x="200" y="1"/>
                    <a:pt x="16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6" name="Google Shape;2546;p81"/>
            <p:cNvSpPr/>
            <p:nvPr/>
          </p:nvSpPr>
          <p:spPr>
            <a:xfrm>
              <a:off x="2071650" y="2363350"/>
              <a:ext cx="82575" cy="97300"/>
            </a:xfrm>
            <a:custGeom>
              <a:avLst/>
              <a:gdLst/>
              <a:ahLst/>
              <a:cxnLst/>
              <a:rect l="l" t="t" r="r" b="b"/>
              <a:pathLst>
                <a:path w="3303" h="3892" extrusionOk="0">
                  <a:moveTo>
                    <a:pt x="2091" y="0"/>
                  </a:moveTo>
                  <a:cubicBezTo>
                    <a:pt x="963" y="0"/>
                    <a:pt x="280" y="1177"/>
                    <a:pt x="67" y="2270"/>
                  </a:cubicBezTo>
                  <a:cubicBezTo>
                    <a:pt x="1" y="2737"/>
                    <a:pt x="1" y="3271"/>
                    <a:pt x="367" y="3604"/>
                  </a:cubicBezTo>
                  <a:cubicBezTo>
                    <a:pt x="553" y="3790"/>
                    <a:pt x="824" y="3892"/>
                    <a:pt x="1094" y="3892"/>
                  </a:cubicBezTo>
                  <a:cubicBezTo>
                    <a:pt x="1164" y="3892"/>
                    <a:pt x="1233" y="3885"/>
                    <a:pt x="1301" y="3871"/>
                  </a:cubicBezTo>
                  <a:cubicBezTo>
                    <a:pt x="1668" y="3805"/>
                    <a:pt x="1969" y="3638"/>
                    <a:pt x="2235" y="3404"/>
                  </a:cubicBezTo>
                  <a:cubicBezTo>
                    <a:pt x="2869" y="2871"/>
                    <a:pt x="3270" y="2037"/>
                    <a:pt x="3303" y="1203"/>
                  </a:cubicBezTo>
                  <a:cubicBezTo>
                    <a:pt x="3303" y="1003"/>
                    <a:pt x="3270" y="769"/>
                    <a:pt x="3169" y="569"/>
                  </a:cubicBezTo>
                  <a:cubicBezTo>
                    <a:pt x="3036" y="302"/>
                    <a:pt x="2736" y="135"/>
                    <a:pt x="2436" y="35"/>
                  </a:cubicBezTo>
                  <a:cubicBezTo>
                    <a:pt x="2316" y="11"/>
                    <a:pt x="2201" y="0"/>
                    <a:pt x="2091"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7" name="Google Shape;2547;p81"/>
            <p:cNvSpPr/>
            <p:nvPr/>
          </p:nvSpPr>
          <p:spPr>
            <a:xfrm>
              <a:off x="3318375" y="2183125"/>
              <a:ext cx="133450" cy="60700"/>
            </a:xfrm>
            <a:custGeom>
              <a:avLst/>
              <a:gdLst/>
              <a:ahLst/>
              <a:cxnLst/>
              <a:rect l="l" t="t" r="r" b="b"/>
              <a:pathLst>
                <a:path w="5338" h="2428" extrusionOk="0">
                  <a:moveTo>
                    <a:pt x="3260" y="1"/>
                  </a:moveTo>
                  <a:cubicBezTo>
                    <a:pt x="2300" y="1"/>
                    <a:pt x="1092" y="346"/>
                    <a:pt x="334" y="740"/>
                  </a:cubicBezTo>
                  <a:cubicBezTo>
                    <a:pt x="267" y="773"/>
                    <a:pt x="167" y="806"/>
                    <a:pt x="134" y="873"/>
                  </a:cubicBezTo>
                  <a:cubicBezTo>
                    <a:pt x="0" y="1073"/>
                    <a:pt x="101" y="1340"/>
                    <a:pt x="234" y="1507"/>
                  </a:cubicBezTo>
                  <a:cubicBezTo>
                    <a:pt x="568" y="1940"/>
                    <a:pt x="1068" y="2207"/>
                    <a:pt x="1602" y="2341"/>
                  </a:cubicBezTo>
                  <a:cubicBezTo>
                    <a:pt x="1940" y="2404"/>
                    <a:pt x="2278" y="2427"/>
                    <a:pt x="2617" y="2427"/>
                  </a:cubicBezTo>
                  <a:cubicBezTo>
                    <a:pt x="2812" y="2427"/>
                    <a:pt x="3007" y="2420"/>
                    <a:pt x="3203" y="2407"/>
                  </a:cubicBezTo>
                  <a:cubicBezTo>
                    <a:pt x="3536" y="2374"/>
                    <a:pt x="3903" y="2341"/>
                    <a:pt x="4203" y="2207"/>
                  </a:cubicBezTo>
                  <a:cubicBezTo>
                    <a:pt x="5338" y="1674"/>
                    <a:pt x="4871" y="173"/>
                    <a:pt x="3770" y="39"/>
                  </a:cubicBezTo>
                  <a:cubicBezTo>
                    <a:pt x="3612" y="13"/>
                    <a:pt x="3440" y="1"/>
                    <a:pt x="3260"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8" name="Google Shape;2548;p81"/>
            <p:cNvSpPr/>
            <p:nvPr/>
          </p:nvSpPr>
          <p:spPr>
            <a:xfrm>
              <a:off x="3239975" y="2353250"/>
              <a:ext cx="93000" cy="66600"/>
            </a:xfrm>
            <a:custGeom>
              <a:avLst/>
              <a:gdLst/>
              <a:ahLst/>
              <a:cxnLst/>
              <a:rect l="l" t="t" r="r" b="b"/>
              <a:pathLst>
                <a:path w="3720" h="2664" extrusionOk="0">
                  <a:moveTo>
                    <a:pt x="1983" y="1"/>
                  </a:moveTo>
                  <a:cubicBezTo>
                    <a:pt x="1295" y="1"/>
                    <a:pt x="541" y="380"/>
                    <a:pt x="301" y="940"/>
                  </a:cubicBezTo>
                  <a:cubicBezTo>
                    <a:pt x="1" y="1540"/>
                    <a:pt x="401" y="2140"/>
                    <a:pt x="935" y="2474"/>
                  </a:cubicBezTo>
                  <a:cubicBezTo>
                    <a:pt x="1170" y="2605"/>
                    <a:pt x="1426" y="2664"/>
                    <a:pt x="1680" y="2664"/>
                  </a:cubicBezTo>
                  <a:cubicBezTo>
                    <a:pt x="2720" y="2664"/>
                    <a:pt x="3720" y="1672"/>
                    <a:pt x="3103" y="573"/>
                  </a:cubicBezTo>
                  <a:cubicBezTo>
                    <a:pt x="2876" y="171"/>
                    <a:pt x="2444" y="1"/>
                    <a:pt x="198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9" name="Google Shape;2549;p81"/>
            <p:cNvSpPr/>
            <p:nvPr/>
          </p:nvSpPr>
          <p:spPr>
            <a:xfrm>
              <a:off x="2953650" y="2521900"/>
              <a:ext cx="62875" cy="72500"/>
            </a:xfrm>
            <a:custGeom>
              <a:avLst/>
              <a:gdLst/>
              <a:ahLst/>
              <a:cxnLst/>
              <a:rect l="l" t="t" r="r" b="b"/>
              <a:pathLst>
                <a:path w="2515" h="2900" extrusionOk="0">
                  <a:moveTo>
                    <a:pt x="1348" y="1"/>
                  </a:moveTo>
                  <a:cubicBezTo>
                    <a:pt x="659" y="1"/>
                    <a:pt x="1" y="730"/>
                    <a:pt x="46" y="1566"/>
                  </a:cubicBezTo>
                  <a:cubicBezTo>
                    <a:pt x="79" y="2066"/>
                    <a:pt x="346" y="2533"/>
                    <a:pt x="746" y="2766"/>
                  </a:cubicBezTo>
                  <a:cubicBezTo>
                    <a:pt x="913" y="2833"/>
                    <a:pt x="1080" y="2900"/>
                    <a:pt x="1247" y="2900"/>
                  </a:cubicBezTo>
                  <a:cubicBezTo>
                    <a:pt x="1513" y="2900"/>
                    <a:pt x="1780" y="2733"/>
                    <a:pt x="1980" y="2500"/>
                  </a:cubicBezTo>
                  <a:cubicBezTo>
                    <a:pt x="2147" y="2299"/>
                    <a:pt x="2247" y="2033"/>
                    <a:pt x="2347" y="1766"/>
                  </a:cubicBezTo>
                  <a:cubicBezTo>
                    <a:pt x="2447" y="1365"/>
                    <a:pt x="2514" y="898"/>
                    <a:pt x="2281" y="565"/>
                  </a:cubicBezTo>
                  <a:cubicBezTo>
                    <a:pt x="2012" y="166"/>
                    <a:pt x="1676" y="1"/>
                    <a:pt x="134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0" name="Google Shape;2550;p81"/>
            <p:cNvSpPr/>
            <p:nvPr/>
          </p:nvSpPr>
          <p:spPr>
            <a:xfrm>
              <a:off x="3107000" y="2444575"/>
              <a:ext cx="63075" cy="62400"/>
            </a:xfrm>
            <a:custGeom>
              <a:avLst/>
              <a:gdLst/>
              <a:ahLst/>
              <a:cxnLst/>
              <a:rect l="l" t="t" r="r" b="b"/>
              <a:pathLst>
                <a:path w="2523" h="2496" extrusionOk="0">
                  <a:moveTo>
                    <a:pt x="1254" y="0"/>
                  </a:moveTo>
                  <a:cubicBezTo>
                    <a:pt x="637" y="0"/>
                    <a:pt x="1" y="445"/>
                    <a:pt x="49" y="1423"/>
                  </a:cubicBezTo>
                  <a:cubicBezTo>
                    <a:pt x="81" y="1959"/>
                    <a:pt x="530" y="2496"/>
                    <a:pt x="1059" y="2496"/>
                  </a:cubicBezTo>
                  <a:cubicBezTo>
                    <a:pt x="1089" y="2496"/>
                    <a:pt x="1120" y="2494"/>
                    <a:pt x="1150" y="2490"/>
                  </a:cubicBezTo>
                  <a:cubicBezTo>
                    <a:pt x="1317" y="2457"/>
                    <a:pt x="1484" y="2390"/>
                    <a:pt x="1651" y="2290"/>
                  </a:cubicBezTo>
                  <a:cubicBezTo>
                    <a:pt x="1984" y="2090"/>
                    <a:pt x="2251" y="1756"/>
                    <a:pt x="2318" y="1356"/>
                  </a:cubicBezTo>
                  <a:cubicBezTo>
                    <a:pt x="2522" y="486"/>
                    <a:pt x="1899" y="0"/>
                    <a:pt x="125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1" name="Google Shape;2551;p81"/>
            <p:cNvSpPr/>
            <p:nvPr/>
          </p:nvSpPr>
          <p:spPr>
            <a:xfrm>
              <a:off x="2379375" y="2521700"/>
              <a:ext cx="100100" cy="81425"/>
            </a:xfrm>
            <a:custGeom>
              <a:avLst/>
              <a:gdLst/>
              <a:ahLst/>
              <a:cxnLst/>
              <a:rect l="l" t="t" r="r" b="b"/>
              <a:pathLst>
                <a:path w="4004" h="3257" extrusionOk="0">
                  <a:moveTo>
                    <a:pt x="2369" y="0"/>
                  </a:moveTo>
                  <a:cubicBezTo>
                    <a:pt x="2335" y="0"/>
                    <a:pt x="2301" y="2"/>
                    <a:pt x="2269" y="6"/>
                  </a:cubicBezTo>
                  <a:cubicBezTo>
                    <a:pt x="1535" y="73"/>
                    <a:pt x="734" y="1007"/>
                    <a:pt x="334" y="1574"/>
                  </a:cubicBezTo>
                  <a:cubicBezTo>
                    <a:pt x="167" y="1807"/>
                    <a:pt x="0" y="2141"/>
                    <a:pt x="34" y="2441"/>
                  </a:cubicBezTo>
                  <a:cubicBezTo>
                    <a:pt x="67" y="2875"/>
                    <a:pt x="501" y="3208"/>
                    <a:pt x="934" y="3241"/>
                  </a:cubicBezTo>
                  <a:cubicBezTo>
                    <a:pt x="1001" y="3252"/>
                    <a:pt x="1067" y="3256"/>
                    <a:pt x="1133" y="3256"/>
                  </a:cubicBezTo>
                  <a:cubicBezTo>
                    <a:pt x="1500" y="3256"/>
                    <a:pt x="1863" y="3111"/>
                    <a:pt x="2202" y="2941"/>
                  </a:cubicBezTo>
                  <a:cubicBezTo>
                    <a:pt x="2569" y="2774"/>
                    <a:pt x="2902" y="2541"/>
                    <a:pt x="3236" y="2274"/>
                  </a:cubicBezTo>
                  <a:cubicBezTo>
                    <a:pt x="3636" y="1974"/>
                    <a:pt x="4003" y="1507"/>
                    <a:pt x="3903" y="1040"/>
                  </a:cubicBezTo>
                  <a:cubicBezTo>
                    <a:pt x="3777" y="505"/>
                    <a:pt x="2940" y="0"/>
                    <a:pt x="2369"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2" name="Google Shape;2552;p81"/>
            <p:cNvSpPr/>
            <p:nvPr/>
          </p:nvSpPr>
          <p:spPr>
            <a:xfrm>
              <a:off x="2307650" y="2670225"/>
              <a:ext cx="65900" cy="61850"/>
            </a:xfrm>
            <a:custGeom>
              <a:avLst/>
              <a:gdLst/>
              <a:ahLst/>
              <a:cxnLst/>
              <a:rect l="l" t="t" r="r" b="b"/>
              <a:pathLst>
                <a:path w="2636" h="2474" extrusionOk="0">
                  <a:moveTo>
                    <a:pt x="1798" y="1"/>
                  </a:moveTo>
                  <a:cubicBezTo>
                    <a:pt x="1312" y="1"/>
                    <a:pt x="742" y="484"/>
                    <a:pt x="434" y="836"/>
                  </a:cubicBezTo>
                  <a:cubicBezTo>
                    <a:pt x="301" y="1003"/>
                    <a:pt x="167" y="1170"/>
                    <a:pt x="134" y="1370"/>
                  </a:cubicBezTo>
                  <a:cubicBezTo>
                    <a:pt x="1" y="1870"/>
                    <a:pt x="468" y="2437"/>
                    <a:pt x="1001" y="2471"/>
                  </a:cubicBezTo>
                  <a:cubicBezTo>
                    <a:pt x="1027" y="2472"/>
                    <a:pt x="1053" y="2473"/>
                    <a:pt x="1079" y="2473"/>
                  </a:cubicBezTo>
                  <a:cubicBezTo>
                    <a:pt x="1614" y="2473"/>
                    <a:pt x="2081" y="2149"/>
                    <a:pt x="2336" y="1704"/>
                  </a:cubicBezTo>
                  <a:cubicBezTo>
                    <a:pt x="2536" y="1337"/>
                    <a:pt x="2636" y="870"/>
                    <a:pt x="2436" y="469"/>
                  </a:cubicBezTo>
                  <a:cubicBezTo>
                    <a:pt x="2277" y="129"/>
                    <a:pt x="2049" y="1"/>
                    <a:pt x="179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3" name="Google Shape;2553;p81"/>
            <p:cNvSpPr/>
            <p:nvPr/>
          </p:nvSpPr>
          <p:spPr>
            <a:xfrm>
              <a:off x="2866375" y="2562700"/>
              <a:ext cx="141800" cy="169300"/>
            </a:xfrm>
            <a:custGeom>
              <a:avLst/>
              <a:gdLst/>
              <a:ahLst/>
              <a:cxnLst/>
              <a:rect l="l" t="t" r="r" b="b"/>
              <a:pathLst>
                <a:path w="5672" h="6772" extrusionOk="0">
                  <a:moveTo>
                    <a:pt x="1" y="0"/>
                  </a:moveTo>
                  <a:lnTo>
                    <a:pt x="3537" y="6772"/>
                  </a:lnTo>
                  <a:cubicBezTo>
                    <a:pt x="3890" y="6530"/>
                    <a:pt x="4325" y="6392"/>
                    <a:pt x="4746" y="6392"/>
                  </a:cubicBezTo>
                  <a:cubicBezTo>
                    <a:pt x="5081" y="6392"/>
                    <a:pt x="5406" y="6480"/>
                    <a:pt x="5672" y="6672"/>
                  </a:cubicBezTo>
                  <a:lnTo>
                    <a:pt x="1" y="0"/>
                  </a:ln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4" name="Google Shape;2554;p81"/>
            <p:cNvSpPr/>
            <p:nvPr/>
          </p:nvSpPr>
          <p:spPr>
            <a:xfrm>
              <a:off x="2722950" y="2542675"/>
              <a:ext cx="66750" cy="245200"/>
            </a:xfrm>
            <a:custGeom>
              <a:avLst/>
              <a:gdLst/>
              <a:ahLst/>
              <a:cxnLst/>
              <a:rect l="l" t="t" r="r" b="b"/>
              <a:pathLst>
                <a:path w="2670" h="9808" extrusionOk="0">
                  <a:moveTo>
                    <a:pt x="0" y="1"/>
                  </a:moveTo>
                  <a:lnTo>
                    <a:pt x="0" y="8574"/>
                  </a:lnTo>
                  <a:cubicBezTo>
                    <a:pt x="154" y="8552"/>
                    <a:pt x="308" y="8540"/>
                    <a:pt x="462" y="8540"/>
                  </a:cubicBezTo>
                  <a:cubicBezTo>
                    <a:pt x="1241" y="8540"/>
                    <a:pt x="1990" y="8828"/>
                    <a:pt x="2436" y="9441"/>
                  </a:cubicBezTo>
                  <a:cubicBezTo>
                    <a:pt x="2536" y="9541"/>
                    <a:pt x="2602" y="9674"/>
                    <a:pt x="2669" y="9808"/>
                  </a:cubicBezTo>
                  <a:lnTo>
                    <a:pt x="0" y="1"/>
                  </a:ln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5" name="Google Shape;2555;p81"/>
            <p:cNvSpPr/>
            <p:nvPr/>
          </p:nvSpPr>
          <p:spPr>
            <a:xfrm>
              <a:off x="2431075" y="2509325"/>
              <a:ext cx="192650" cy="268550"/>
            </a:xfrm>
            <a:custGeom>
              <a:avLst/>
              <a:gdLst/>
              <a:ahLst/>
              <a:cxnLst/>
              <a:rect l="l" t="t" r="r" b="b"/>
              <a:pathLst>
                <a:path w="7706" h="10742" extrusionOk="0">
                  <a:moveTo>
                    <a:pt x="7706" y="0"/>
                  </a:moveTo>
                  <a:lnTo>
                    <a:pt x="0" y="6071"/>
                  </a:lnTo>
                  <a:cubicBezTo>
                    <a:pt x="48" y="6068"/>
                    <a:pt x="95" y="6066"/>
                    <a:pt x="142" y="6066"/>
                  </a:cubicBezTo>
                  <a:cubicBezTo>
                    <a:pt x="561" y="6066"/>
                    <a:pt x="972" y="6198"/>
                    <a:pt x="1301" y="6438"/>
                  </a:cubicBezTo>
                  <a:cubicBezTo>
                    <a:pt x="1969" y="6939"/>
                    <a:pt x="2369" y="7706"/>
                    <a:pt x="2669" y="8473"/>
                  </a:cubicBezTo>
                  <a:cubicBezTo>
                    <a:pt x="2969" y="9207"/>
                    <a:pt x="3203" y="9974"/>
                    <a:pt x="3470" y="10741"/>
                  </a:cubicBezTo>
                  <a:lnTo>
                    <a:pt x="7706" y="0"/>
                  </a:ln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6" name="Google Shape;2556;p81"/>
            <p:cNvSpPr/>
            <p:nvPr/>
          </p:nvSpPr>
          <p:spPr>
            <a:xfrm>
              <a:off x="2178400" y="2470950"/>
              <a:ext cx="241850" cy="225200"/>
            </a:xfrm>
            <a:custGeom>
              <a:avLst/>
              <a:gdLst/>
              <a:ahLst/>
              <a:cxnLst/>
              <a:rect l="l" t="t" r="r" b="b"/>
              <a:pathLst>
                <a:path w="9674" h="9008" extrusionOk="0">
                  <a:moveTo>
                    <a:pt x="9674" y="1"/>
                  </a:moveTo>
                  <a:lnTo>
                    <a:pt x="0" y="5572"/>
                  </a:lnTo>
                  <a:cubicBezTo>
                    <a:pt x="200" y="5638"/>
                    <a:pt x="401" y="5738"/>
                    <a:pt x="534" y="5839"/>
                  </a:cubicBezTo>
                  <a:cubicBezTo>
                    <a:pt x="1568" y="6539"/>
                    <a:pt x="2035" y="7773"/>
                    <a:pt x="2469" y="9007"/>
                  </a:cubicBezTo>
                  <a:lnTo>
                    <a:pt x="9674" y="1"/>
                  </a:ln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7" name="Google Shape;2557;p81"/>
            <p:cNvSpPr/>
            <p:nvPr/>
          </p:nvSpPr>
          <p:spPr>
            <a:xfrm>
              <a:off x="1974075" y="2322750"/>
              <a:ext cx="120950" cy="127325"/>
            </a:xfrm>
            <a:custGeom>
              <a:avLst/>
              <a:gdLst/>
              <a:ahLst/>
              <a:cxnLst/>
              <a:rect l="l" t="t" r="r" b="b"/>
              <a:pathLst>
                <a:path w="4838" h="5093" extrusionOk="0">
                  <a:moveTo>
                    <a:pt x="3866" y="0"/>
                  </a:moveTo>
                  <a:cubicBezTo>
                    <a:pt x="3767" y="0"/>
                    <a:pt x="3667" y="19"/>
                    <a:pt x="3570" y="58"/>
                  </a:cubicBezTo>
                  <a:cubicBezTo>
                    <a:pt x="3203" y="192"/>
                    <a:pt x="2869" y="458"/>
                    <a:pt x="2503" y="625"/>
                  </a:cubicBezTo>
                  <a:cubicBezTo>
                    <a:pt x="2002" y="825"/>
                    <a:pt x="1535" y="1059"/>
                    <a:pt x="1068" y="1326"/>
                  </a:cubicBezTo>
                  <a:cubicBezTo>
                    <a:pt x="534" y="1693"/>
                    <a:pt x="1" y="2226"/>
                    <a:pt x="34" y="2860"/>
                  </a:cubicBezTo>
                  <a:cubicBezTo>
                    <a:pt x="67" y="3260"/>
                    <a:pt x="334" y="3594"/>
                    <a:pt x="568" y="3928"/>
                  </a:cubicBezTo>
                  <a:lnTo>
                    <a:pt x="1035" y="4561"/>
                  </a:lnTo>
                  <a:cubicBezTo>
                    <a:pt x="1168" y="4728"/>
                    <a:pt x="1302" y="4928"/>
                    <a:pt x="1535" y="5028"/>
                  </a:cubicBezTo>
                  <a:cubicBezTo>
                    <a:pt x="1630" y="5072"/>
                    <a:pt x="1728" y="5092"/>
                    <a:pt x="1826" y="5092"/>
                  </a:cubicBezTo>
                  <a:cubicBezTo>
                    <a:pt x="2175" y="5092"/>
                    <a:pt x="2520" y="4841"/>
                    <a:pt x="2703" y="4528"/>
                  </a:cubicBezTo>
                  <a:cubicBezTo>
                    <a:pt x="2936" y="4161"/>
                    <a:pt x="3003" y="3661"/>
                    <a:pt x="3136" y="3227"/>
                  </a:cubicBezTo>
                  <a:cubicBezTo>
                    <a:pt x="3336" y="2593"/>
                    <a:pt x="3670" y="2026"/>
                    <a:pt x="4104" y="1559"/>
                  </a:cubicBezTo>
                  <a:cubicBezTo>
                    <a:pt x="4404" y="1226"/>
                    <a:pt x="4838" y="792"/>
                    <a:pt x="4504" y="325"/>
                  </a:cubicBezTo>
                  <a:cubicBezTo>
                    <a:pt x="4339" y="112"/>
                    <a:pt x="4106" y="0"/>
                    <a:pt x="3866"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8" name="Google Shape;2558;p81"/>
            <p:cNvSpPr/>
            <p:nvPr/>
          </p:nvSpPr>
          <p:spPr>
            <a:xfrm>
              <a:off x="1989925" y="2513700"/>
              <a:ext cx="147625" cy="105050"/>
            </a:xfrm>
            <a:custGeom>
              <a:avLst/>
              <a:gdLst/>
              <a:ahLst/>
              <a:cxnLst/>
              <a:rect l="l" t="t" r="r" b="b"/>
              <a:pathLst>
                <a:path w="5905" h="4202" extrusionOk="0">
                  <a:moveTo>
                    <a:pt x="4981" y="1"/>
                  </a:moveTo>
                  <a:cubicBezTo>
                    <a:pt x="3288" y="1"/>
                    <a:pt x="1413" y="982"/>
                    <a:pt x="434" y="2327"/>
                  </a:cubicBezTo>
                  <a:cubicBezTo>
                    <a:pt x="201" y="2661"/>
                    <a:pt x="1" y="3094"/>
                    <a:pt x="234" y="3461"/>
                  </a:cubicBezTo>
                  <a:cubicBezTo>
                    <a:pt x="334" y="3628"/>
                    <a:pt x="534" y="3728"/>
                    <a:pt x="701" y="3828"/>
                  </a:cubicBezTo>
                  <a:cubicBezTo>
                    <a:pt x="1127" y="4030"/>
                    <a:pt x="1597" y="4201"/>
                    <a:pt x="2043" y="4201"/>
                  </a:cubicBezTo>
                  <a:cubicBezTo>
                    <a:pt x="2260" y="4201"/>
                    <a:pt x="2472" y="4160"/>
                    <a:pt x="2669" y="4062"/>
                  </a:cubicBezTo>
                  <a:cubicBezTo>
                    <a:pt x="3103" y="3828"/>
                    <a:pt x="3370" y="3428"/>
                    <a:pt x="3670" y="3061"/>
                  </a:cubicBezTo>
                  <a:cubicBezTo>
                    <a:pt x="4270" y="2261"/>
                    <a:pt x="5071" y="1627"/>
                    <a:pt x="5638" y="826"/>
                  </a:cubicBezTo>
                  <a:cubicBezTo>
                    <a:pt x="5771" y="593"/>
                    <a:pt x="5905" y="259"/>
                    <a:pt x="5671" y="92"/>
                  </a:cubicBezTo>
                  <a:cubicBezTo>
                    <a:pt x="5605" y="59"/>
                    <a:pt x="5538" y="26"/>
                    <a:pt x="5438" y="26"/>
                  </a:cubicBezTo>
                  <a:cubicBezTo>
                    <a:pt x="5288" y="9"/>
                    <a:pt x="5135" y="1"/>
                    <a:pt x="498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9" name="Google Shape;2559;p81"/>
            <p:cNvSpPr/>
            <p:nvPr/>
          </p:nvSpPr>
          <p:spPr>
            <a:xfrm>
              <a:off x="2597025" y="2571575"/>
              <a:ext cx="99275" cy="277175"/>
            </a:xfrm>
            <a:custGeom>
              <a:avLst/>
              <a:gdLst/>
              <a:ahLst/>
              <a:cxnLst/>
              <a:rect l="l" t="t" r="r" b="b"/>
              <a:pathLst>
                <a:path w="3971" h="11087" extrusionOk="0">
                  <a:moveTo>
                    <a:pt x="3025" y="0"/>
                  </a:moveTo>
                  <a:cubicBezTo>
                    <a:pt x="2455" y="0"/>
                    <a:pt x="2088" y="939"/>
                    <a:pt x="1869" y="1347"/>
                  </a:cubicBezTo>
                  <a:cubicBezTo>
                    <a:pt x="1168" y="2814"/>
                    <a:pt x="868" y="4415"/>
                    <a:pt x="568" y="5983"/>
                  </a:cubicBezTo>
                  <a:cubicBezTo>
                    <a:pt x="267" y="7551"/>
                    <a:pt x="1" y="9152"/>
                    <a:pt x="301" y="10720"/>
                  </a:cubicBezTo>
                  <a:cubicBezTo>
                    <a:pt x="334" y="10820"/>
                    <a:pt x="334" y="10887"/>
                    <a:pt x="401" y="10953"/>
                  </a:cubicBezTo>
                  <a:cubicBezTo>
                    <a:pt x="468" y="11053"/>
                    <a:pt x="601" y="11087"/>
                    <a:pt x="734" y="11087"/>
                  </a:cubicBezTo>
                  <a:cubicBezTo>
                    <a:pt x="1101" y="11087"/>
                    <a:pt x="1402" y="10820"/>
                    <a:pt x="1568" y="10486"/>
                  </a:cubicBezTo>
                  <a:cubicBezTo>
                    <a:pt x="1735" y="10186"/>
                    <a:pt x="1802" y="9819"/>
                    <a:pt x="1869" y="9486"/>
                  </a:cubicBezTo>
                  <a:cubicBezTo>
                    <a:pt x="2102" y="8585"/>
                    <a:pt x="2536" y="7751"/>
                    <a:pt x="3069" y="7051"/>
                  </a:cubicBezTo>
                  <a:cubicBezTo>
                    <a:pt x="3370" y="6684"/>
                    <a:pt x="3737" y="6317"/>
                    <a:pt x="3837" y="5850"/>
                  </a:cubicBezTo>
                  <a:cubicBezTo>
                    <a:pt x="3903" y="5650"/>
                    <a:pt x="3903" y="5416"/>
                    <a:pt x="3937" y="5216"/>
                  </a:cubicBezTo>
                  <a:cubicBezTo>
                    <a:pt x="3970" y="4149"/>
                    <a:pt x="3937" y="3081"/>
                    <a:pt x="3803" y="2047"/>
                  </a:cubicBezTo>
                  <a:cubicBezTo>
                    <a:pt x="3770" y="1513"/>
                    <a:pt x="3837" y="146"/>
                    <a:pt x="3136" y="12"/>
                  </a:cubicBezTo>
                  <a:cubicBezTo>
                    <a:pt x="3098" y="4"/>
                    <a:pt x="3061" y="0"/>
                    <a:pt x="3025"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0" name="Google Shape;2560;p81"/>
            <p:cNvSpPr/>
            <p:nvPr/>
          </p:nvSpPr>
          <p:spPr>
            <a:xfrm>
              <a:off x="3169925" y="2024800"/>
              <a:ext cx="105950" cy="75450"/>
            </a:xfrm>
            <a:custGeom>
              <a:avLst/>
              <a:gdLst/>
              <a:ahLst/>
              <a:cxnLst/>
              <a:rect l="l" t="t" r="r" b="b"/>
              <a:pathLst>
                <a:path w="4238" h="3018" extrusionOk="0">
                  <a:moveTo>
                    <a:pt x="3737" y="1"/>
                  </a:moveTo>
                  <a:cubicBezTo>
                    <a:pt x="2770" y="1"/>
                    <a:pt x="1802" y="635"/>
                    <a:pt x="935" y="1002"/>
                  </a:cubicBezTo>
                  <a:cubicBezTo>
                    <a:pt x="268" y="1302"/>
                    <a:pt x="1" y="2603"/>
                    <a:pt x="768" y="2936"/>
                  </a:cubicBezTo>
                  <a:cubicBezTo>
                    <a:pt x="868" y="3003"/>
                    <a:pt x="1002" y="3003"/>
                    <a:pt x="1102" y="3003"/>
                  </a:cubicBezTo>
                  <a:cubicBezTo>
                    <a:pt x="1204" y="3012"/>
                    <a:pt x="1309" y="3017"/>
                    <a:pt x="1413" y="3017"/>
                  </a:cubicBezTo>
                  <a:cubicBezTo>
                    <a:pt x="2056" y="3017"/>
                    <a:pt x="2720" y="2838"/>
                    <a:pt x="3237" y="2436"/>
                  </a:cubicBezTo>
                  <a:cubicBezTo>
                    <a:pt x="3837" y="1969"/>
                    <a:pt x="4237" y="1235"/>
                    <a:pt x="4171" y="468"/>
                  </a:cubicBezTo>
                  <a:cubicBezTo>
                    <a:pt x="4171" y="334"/>
                    <a:pt x="4137" y="168"/>
                    <a:pt x="4004" y="68"/>
                  </a:cubicBezTo>
                  <a:cubicBezTo>
                    <a:pt x="3937" y="34"/>
                    <a:pt x="3837" y="1"/>
                    <a:pt x="373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1" name="Google Shape;2561;p81"/>
            <p:cNvSpPr/>
            <p:nvPr/>
          </p:nvSpPr>
          <p:spPr>
            <a:xfrm>
              <a:off x="3328375" y="2123875"/>
              <a:ext cx="109500" cy="39925"/>
            </a:xfrm>
            <a:custGeom>
              <a:avLst/>
              <a:gdLst/>
              <a:ahLst/>
              <a:cxnLst/>
              <a:rect l="l" t="t" r="r" b="b"/>
              <a:pathLst>
                <a:path w="4380" h="1597" extrusionOk="0">
                  <a:moveTo>
                    <a:pt x="2279" y="1"/>
                  </a:moveTo>
                  <a:cubicBezTo>
                    <a:pt x="1734" y="1"/>
                    <a:pt x="1236" y="50"/>
                    <a:pt x="1068" y="74"/>
                  </a:cubicBezTo>
                  <a:cubicBezTo>
                    <a:pt x="835" y="107"/>
                    <a:pt x="568" y="141"/>
                    <a:pt x="368" y="274"/>
                  </a:cubicBezTo>
                  <a:cubicBezTo>
                    <a:pt x="134" y="441"/>
                    <a:pt x="1" y="675"/>
                    <a:pt x="34" y="941"/>
                  </a:cubicBezTo>
                  <a:cubicBezTo>
                    <a:pt x="67" y="1108"/>
                    <a:pt x="234" y="1275"/>
                    <a:pt x="401" y="1375"/>
                  </a:cubicBezTo>
                  <a:cubicBezTo>
                    <a:pt x="568" y="1442"/>
                    <a:pt x="768" y="1475"/>
                    <a:pt x="968" y="1508"/>
                  </a:cubicBezTo>
                  <a:cubicBezTo>
                    <a:pt x="1350" y="1556"/>
                    <a:pt x="1739" y="1596"/>
                    <a:pt x="2122" y="1596"/>
                  </a:cubicBezTo>
                  <a:cubicBezTo>
                    <a:pt x="2541" y="1596"/>
                    <a:pt x="2953" y="1548"/>
                    <a:pt x="3336" y="1408"/>
                  </a:cubicBezTo>
                  <a:cubicBezTo>
                    <a:pt x="3637" y="1308"/>
                    <a:pt x="3937" y="1175"/>
                    <a:pt x="4037" y="908"/>
                  </a:cubicBezTo>
                  <a:cubicBezTo>
                    <a:pt x="4379" y="159"/>
                    <a:pt x="3254" y="1"/>
                    <a:pt x="2279"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2" name="Google Shape;2562;p81"/>
            <p:cNvSpPr/>
            <p:nvPr/>
          </p:nvSpPr>
          <p:spPr>
            <a:xfrm>
              <a:off x="3296700" y="2284100"/>
              <a:ext cx="148450" cy="80825"/>
            </a:xfrm>
            <a:custGeom>
              <a:avLst/>
              <a:gdLst/>
              <a:ahLst/>
              <a:cxnLst/>
              <a:rect l="l" t="t" r="r" b="b"/>
              <a:pathLst>
                <a:path w="5938" h="3233" extrusionOk="0">
                  <a:moveTo>
                    <a:pt x="2837" y="1"/>
                  </a:moveTo>
                  <a:cubicBezTo>
                    <a:pt x="2042" y="1"/>
                    <a:pt x="1239" y="117"/>
                    <a:pt x="534" y="370"/>
                  </a:cubicBezTo>
                  <a:cubicBezTo>
                    <a:pt x="367" y="437"/>
                    <a:pt x="167" y="503"/>
                    <a:pt x="100" y="670"/>
                  </a:cubicBezTo>
                  <a:cubicBezTo>
                    <a:pt x="0" y="904"/>
                    <a:pt x="100" y="1170"/>
                    <a:pt x="267" y="1371"/>
                  </a:cubicBezTo>
                  <a:cubicBezTo>
                    <a:pt x="534" y="1738"/>
                    <a:pt x="968" y="2038"/>
                    <a:pt x="1401" y="2271"/>
                  </a:cubicBezTo>
                  <a:cubicBezTo>
                    <a:pt x="2302" y="2772"/>
                    <a:pt x="3336" y="3072"/>
                    <a:pt x="4337" y="3205"/>
                  </a:cubicBezTo>
                  <a:cubicBezTo>
                    <a:pt x="4456" y="3222"/>
                    <a:pt x="4583" y="3233"/>
                    <a:pt x="4709" y="3233"/>
                  </a:cubicBezTo>
                  <a:cubicBezTo>
                    <a:pt x="5075" y="3233"/>
                    <a:pt x="5439" y="3144"/>
                    <a:pt x="5638" y="2872"/>
                  </a:cubicBezTo>
                  <a:cubicBezTo>
                    <a:pt x="5938" y="2405"/>
                    <a:pt x="5904" y="1471"/>
                    <a:pt x="5704" y="970"/>
                  </a:cubicBezTo>
                  <a:cubicBezTo>
                    <a:pt x="5537" y="537"/>
                    <a:pt x="5204" y="370"/>
                    <a:pt x="4770" y="236"/>
                  </a:cubicBezTo>
                  <a:cubicBezTo>
                    <a:pt x="4174" y="84"/>
                    <a:pt x="3509" y="1"/>
                    <a:pt x="283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3" name="Google Shape;2563;p81"/>
            <p:cNvSpPr/>
            <p:nvPr/>
          </p:nvSpPr>
          <p:spPr>
            <a:xfrm>
              <a:off x="3179100" y="2502700"/>
              <a:ext cx="127625" cy="91300"/>
            </a:xfrm>
            <a:custGeom>
              <a:avLst/>
              <a:gdLst/>
              <a:ahLst/>
              <a:cxnLst/>
              <a:rect l="l" t="t" r="r" b="b"/>
              <a:pathLst>
                <a:path w="5105" h="3652" extrusionOk="0">
                  <a:moveTo>
                    <a:pt x="1256" y="0"/>
                  </a:moveTo>
                  <a:cubicBezTo>
                    <a:pt x="830" y="0"/>
                    <a:pt x="419" y="93"/>
                    <a:pt x="201" y="432"/>
                  </a:cubicBezTo>
                  <a:cubicBezTo>
                    <a:pt x="34" y="666"/>
                    <a:pt x="1" y="999"/>
                    <a:pt x="34" y="1300"/>
                  </a:cubicBezTo>
                  <a:cubicBezTo>
                    <a:pt x="168" y="2100"/>
                    <a:pt x="901" y="2701"/>
                    <a:pt x="1635" y="3134"/>
                  </a:cubicBezTo>
                  <a:cubicBezTo>
                    <a:pt x="2069" y="3368"/>
                    <a:pt x="2569" y="3601"/>
                    <a:pt x="3070" y="3635"/>
                  </a:cubicBezTo>
                  <a:cubicBezTo>
                    <a:pt x="3152" y="3645"/>
                    <a:pt x="3236" y="3651"/>
                    <a:pt x="3321" y="3651"/>
                  </a:cubicBezTo>
                  <a:cubicBezTo>
                    <a:pt x="3750" y="3651"/>
                    <a:pt x="4192" y="3507"/>
                    <a:pt x="4471" y="3201"/>
                  </a:cubicBezTo>
                  <a:cubicBezTo>
                    <a:pt x="5004" y="2634"/>
                    <a:pt x="5104" y="1366"/>
                    <a:pt x="4404" y="866"/>
                  </a:cubicBezTo>
                  <a:cubicBezTo>
                    <a:pt x="3770" y="366"/>
                    <a:pt x="2536" y="165"/>
                    <a:pt x="1735" y="32"/>
                  </a:cubicBezTo>
                  <a:cubicBezTo>
                    <a:pt x="1580" y="14"/>
                    <a:pt x="1417" y="0"/>
                    <a:pt x="1256"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4" name="Google Shape;2564;p81"/>
            <p:cNvSpPr/>
            <p:nvPr/>
          </p:nvSpPr>
          <p:spPr>
            <a:xfrm>
              <a:off x="3029000" y="2571275"/>
              <a:ext cx="115100" cy="133025"/>
            </a:xfrm>
            <a:custGeom>
              <a:avLst/>
              <a:gdLst/>
              <a:ahLst/>
              <a:cxnLst/>
              <a:rect l="l" t="t" r="r" b="b"/>
              <a:pathLst>
                <a:path w="4604" h="5321" extrusionOk="0">
                  <a:moveTo>
                    <a:pt x="2528" y="1"/>
                  </a:moveTo>
                  <a:cubicBezTo>
                    <a:pt x="2275" y="1"/>
                    <a:pt x="2018" y="34"/>
                    <a:pt x="1768" y="91"/>
                  </a:cubicBezTo>
                  <a:cubicBezTo>
                    <a:pt x="1235" y="258"/>
                    <a:pt x="701" y="525"/>
                    <a:pt x="367" y="1025"/>
                  </a:cubicBezTo>
                  <a:cubicBezTo>
                    <a:pt x="67" y="1459"/>
                    <a:pt x="1" y="1992"/>
                    <a:pt x="67" y="2526"/>
                  </a:cubicBezTo>
                  <a:cubicBezTo>
                    <a:pt x="134" y="3026"/>
                    <a:pt x="367" y="3493"/>
                    <a:pt x="601" y="3960"/>
                  </a:cubicBezTo>
                  <a:cubicBezTo>
                    <a:pt x="834" y="4394"/>
                    <a:pt x="1135" y="4828"/>
                    <a:pt x="1568" y="5095"/>
                  </a:cubicBezTo>
                  <a:cubicBezTo>
                    <a:pt x="1797" y="5235"/>
                    <a:pt x="2063" y="5320"/>
                    <a:pt x="2322" y="5320"/>
                  </a:cubicBezTo>
                  <a:cubicBezTo>
                    <a:pt x="2554" y="5320"/>
                    <a:pt x="2780" y="5252"/>
                    <a:pt x="2969" y="5095"/>
                  </a:cubicBezTo>
                  <a:cubicBezTo>
                    <a:pt x="3236" y="4894"/>
                    <a:pt x="3370" y="4561"/>
                    <a:pt x="3503" y="4261"/>
                  </a:cubicBezTo>
                  <a:cubicBezTo>
                    <a:pt x="3803" y="3493"/>
                    <a:pt x="4103" y="2726"/>
                    <a:pt x="4370" y="1959"/>
                  </a:cubicBezTo>
                  <a:cubicBezTo>
                    <a:pt x="4604" y="1359"/>
                    <a:pt x="4370" y="892"/>
                    <a:pt x="3870" y="458"/>
                  </a:cubicBezTo>
                  <a:cubicBezTo>
                    <a:pt x="3496" y="127"/>
                    <a:pt x="3019" y="1"/>
                    <a:pt x="252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4" name="Google Shape;2531;p81"/>
          <p:cNvSpPr txBox="1"/>
          <p:nvPr/>
        </p:nvSpPr>
        <p:spPr>
          <a:xfrm>
            <a:off x="6416223" y="2025604"/>
            <a:ext cx="2194500" cy="183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1600"/>
              <a:buFont typeface="Catamaran"/>
              <a:buNone/>
              <a:defRPr sz="2000" b="1" i="0" u="none" strike="noStrike" cap="none">
                <a:solidFill>
                  <a:schemeClr val="dk1"/>
                </a:solidFill>
                <a:latin typeface="Francois One" panose="02000503040000020004"/>
                <a:ea typeface="Francois One" panose="02000503040000020004"/>
                <a:cs typeface="Francois One" panose="02000503040000020004"/>
                <a:sym typeface="Francois One" panose="02000503040000020004"/>
              </a:defRPr>
            </a:lvl1pPr>
            <a:lvl2pPr marL="914400" marR="0" lvl="1" indent="-330200" algn="ctr" rtl="0">
              <a:lnSpc>
                <a:spcPct val="100000"/>
              </a:lnSpc>
              <a:spcBef>
                <a:spcPts val="0"/>
              </a:spcBef>
              <a:spcAft>
                <a:spcPts val="0"/>
              </a:spcAft>
              <a:buClr>
                <a:schemeClr val="dk1"/>
              </a:buClr>
              <a:buSzPts val="1600"/>
              <a:buFont typeface="Catamaran"/>
              <a:buNone/>
              <a:defRPr sz="2000" b="1" i="0" u="none" strike="noStrike" cap="none">
                <a:solidFill>
                  <a:schemeClr val="dk1"/>
                </a:solidFill>
                <a:latin typeface="Francois One" panose="02000503040000020004"/>
                <a:ea typeface="Francois One" panose="02000503040000020004"/>
                <a:cs typeface="Francois One" panose="02000503040000020004"/>
                <a:sym typeface="Francois One" panose="02000503040000020004"/>
              </a:defRPr>
            </a:lvl2pPr>
            <a:lvl3pPr marL="1371600" marR="0" lvl="2" indent="-330200" algn="ctr" rtl="0">
              <a:lnSpc>
                <a:spcPct val="100000"/>
              </a:lnSpc>
              <a:spcBef>
                <a:spcPts val="0"/>
              </a:spcBef>
              <a:spcAft>
                <a:spcPts val="0"/>
              </a:spcAft>
              <a:buClr>
                <a:schemeClr val="dk1"/>
              </a:buClr>
              <a:buSzPts val="1600"/>
              <a:buFont typeface="Catamaran"/>
              <a:buNone/>
              <a:defRPr sz="2000" b="1" i="0" u="none" strike="noStrike" cap="none">
                <a:solidFill>
                  <a:schemeClr val="dk1"/>
                </a:solidFill>
                <a:latin typeface="Francois One" panose="02000503040000020004"/>
                <a:ea typeface="Francois One" panose="02000503040000020004"/>
                <a:cs typeface="Francois One" panose="02000503040000020004"/>
                <a:sym typeface="Francois One" panose="02000503040000020004"/>
              </a:defRPr>
            </a:lvl3pPr>
            <a:lvl4pPr marL="1828800" marR="0" lvl="3" indent="-330200" algn="ctr" rtl="0">
              <a:lnSpc>
                <a:spcPct val="100000"/>
              </a:lnSpc>
              <a:spcBef>
                <a:spcPts val="0"/>
              </a:spcBef>
              <a:spcAft>
                <a:spcPts val="0"/>
              </a:spcAft>
              <a:buClr>
                <a:schemeClr val="dk1"/>
              </a:buClr>
              <a:buSzPts val="1600"/>
              <a:buFont typeface="Catamaran"/>
              <a:buNone/>
              <a:defRPr sz="2000" b="1" i="0" u="none" strike="noStrike" cap="none">
                <a:solidFill>
                  <a:schemeClr val="dk1"/>
                </a:solidFill>
                <a:latin typeface="Francois One" panose="02000503040000020004"/>
                <a:ea typeface="Francois One" panose="02000503040000020004"/>
                <a:cs typeface="Francois One" panose="02000503040000020004"/>
                <a:sym typeface="Francois One" panose="02000503040000020004"/>
              </a:defRPr>
            </a:lvl4pPr>
            <a:lvl5pPr marL="2286000" marR="0" lvl="4" indent="-330200" algn="ctr" rtl="0">
              <a:lnSpc>
                <a:spcPct val="100000"/>
              </a:lnSpc>
              <a:spcBef>
                <a:spcPts val="0"/>
              </a:spcBef>
              <a:spcAft>
                <a:spcPts val="0"/>
              </a:spcAft>
              <a:buClr>
                <a:schemeClr val="dk1"/>
              </a:buClr>
              <a:buSzPts val="1600"/>
              <a:buFont typeface="Catamaran"/>
              <a:buNone/>
              <a:defRPr sz="2000" b="1" i="0" u="none" strike="noStrike" cap="none">
                <a:solidFill>
                  <a:schemeClr val="dk1"/>
                </a:solidFill>
                <a:latin typeface="Francois One" panose="02000503040000020004"/>
                <a:ea typeface="Francois One" panose="02000503040000020004"/>
                <a:cs typeface="Francois One" panose="02000503040000020004"/>
                <a:sym typeface="Francois One" panose="02000503040000020004"/>
              </a:defRPr>
            </a:lvl5pPr>
            <a:lvl6pPr marL="2743200" marR="0" lvl="5" indent="-330200" algn="ctr" rtl="0">
              <a:lnSpc>
                <a:spcPct val="100000"/>
              </a:lnSpc>
              <a:spcBef>
                <a:spcPts val="0"/>
              </a:spcBef>
              <a:spcAft>
                <a:spcPts val="0"/>
              </a:spcAft>
              <a:buClr>
                <a:schemeClr val="dk1"/>
              </a:buClr>
              <a:buSzPts val="1600"/>
              <a:buFont typeface="Catamaran"/>
              <a:buNone/>
              <a:defRPr sz="2000" b="1" i="0" u="none" strike="noStrike" cap="none">
                <a:solidFill>
                  <a:schemeClr val="dk1"/>
                </a:solidFill>
                <a:latin typeface="Francois One" panose="02000503040000020004"/>
                <a:ea typeface="Francois One" panose="02000503040000020004"/>
                <a:cs typeface="Francois One" panose="02000503040000020004"/>
                <a:sym typeface="Francois One" panose="02000503040000020004"/>
              </a:defRPr>
            </a:lvl6pPr>
            <a:lvl7pPr marL="3200400" marR="0" lvl="6" indent="-330200" algn="ctr" rtl="0">
              <a:lnSpc>
                <a:spcPct val="100000"/>
              </a:lnSpc>
              <a:spcBef>
                <a:spcPts val="0"/>
              </a:spcBef>
              <a:spcAft>
                <a:spcPts val="0"/>
              </a:spcAft>
              <a:buClr>
                <a:schemeClr val="dk1"/>
              </a:buClr>
              <a:buSzPts val="1600"/>
              <a:buFont typeface="Catamaran"/>
              <a:buNone/>
              <a:defRPr sz="2000" b="1" i="0" u="none" strike="noStrike" cap="none">
                <a:solidFill>
                  <a:schemeClr val="dk1"/>
                </a:solidFill>
                <a:latin typeface="Francois One" panose="02000503040000020004"/>
                <a:ea typeface="Francois One" panose="02000503040000020004"/>
                <a:cs typeface="Francois One" panose="02000503040000020004"/>
                <a:sym typeface="Francois One" panose="02000503040000020004"/>
              </a:defRPr>
            </a:lvl7pPr>
            <a:lvl8pPr marL="3657600" marR="0" lvl="7" indent="-330200" algn="ctr" rtl="0">
              <a:lnSpc>
                <a:spcPct val="100000"/>
              </a:lnSpc>
              <a:spcBef>
                <a:spcPts val="0"/>
              </a:spcBef>
              <a:spcAft>
                <a:spcPts val="0"/>
              </a:spcAft>
              <a:buClr>
                <a:schemeClr val="dk1"/>
              </a:buClr>
              <a:buSzPts val="1600"/>
              <a:buFont typeface="Catamaran"/>
              <a:buNone/>
              <a:defRPr sz="2000" b="1" i="0" u="none" strike="noStrike" cap="none">
                <a:solidFill>
                  <a:schemeClr val="dk1"/>
                </a:solidFill>
                <a:latin typeface="Francois One" panose="02000503040000020004"/>
                <a:ea typeface="Francois One" panose="02000503040000020004"/>
                <a:cs typeface="Francois One" panose="02000503040000020004"/>
                <a:sym typeface="Francois One" panose="02000503040000020004"/>
              </a:defRPr>
            </a:lvl8pPr>
            <a:lvl9pPr marL="4114800" marR="0" lvl="8" indent="-330200" algn="ctr" rtl="0">
              <a:lnSpc>
                <a:spcPct val="100000"/>
              </a:lnSpc>
              <a:spcBef>
                <a:spcPts val="0"/>
              </a:spcBef>
              <a:spcAft>
                <a:spcPts val="0"/>
              </a:spcAft>
              <a:buClr>
                <a:schemeClr val="dk1"/>
              </a:buClr>
              <a:buSzPts val="1600"/>
              <a:buFont typeface="Catamaran"/>
              <a:buNone/>
              <a:defRPr sz="2000" b="1" i="0" u="none" strike="noStrike" cap="none">
                <a:solidFill>
                  <a:schemeClr val="dk1"/>
                </a:solidFill>
                <a:latin typeface="Francois One" panose="02000503040000020004"/>
                <a:ea typeface="Francois One" panose="02000503040000020004"/>
                <a:cs typeface="Francois One" panose="02000503040000020004"/>
                <a:sym typeface="Francois One" panose="02000503040000020004"/>
              </a:defRPr>
            </a:lvl9pPr>
          </a:lstStyle>
          <a:p>
            <a:pPr marL="0" indent="0"/>
            <a:r>
              <a:rPr lang="en-US" dirty="0"/>
              <a:t>Last,</a:t>
            </a:r>
            <a:endParaRPr lang="en-US" dirty="0"/>
          </a:p>
        </p:txBody>
      </p:sp>
      <p:sp>
        <p:nvSpPr>
          <p:cNvPr id="45" name="Google Shape;2531;p81"/>
          <p:cNvSpPr txBox="1"/>
          <p:nvPr/>
        </p:nvSpPr>
        <p:spPr>
          <a:xfrm>
            <a:off x="3592885" y="2628552"/>
            <a:ext cx="2194500" cy="183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1600"/>
              <a:buFont typeface="Catamaran"/>
              <a:buNone/>
              <a:defRPr sz="2000" b="1" i="0" u="none" strike="noStrike" cap="none">
                <a:solidFill>
                  <a:schemeClr val="dk1"/>
                </a:solidFill>
                <a:latin typeface="Francois One" panose="02000503040000020004"/>
                <a:ea typeface="Francois One" panose="02000503040000020004"/>
                <a:cs typeface="Francois One" panose="02000503040000020004"/>
                <a:sym typeface="Francois One" panose="02000503040000020004"/>
              </a:defRPr>
            </a:lvl1pPr>
            <a:lvl2pPr marL="914400" marR="0" lvl="1" indent="-330200" algn="ctr" rtl="0">
              <a:lnSpc>
                <a:spcPct val="100000"/>
              </a:lnSpc>
              <a:spcBef>
                <a:spcPts val="0"/>
              </a:spcBef>
              <a:spcAft>
                <a:spcPts val="0"/>
              </a:spcAft>
              <a:buClr>
                <a:schemeClr val="dk1"/>
              </a:buClr>
              <a:buSzPts val="1600"/>
              <a:buFont typeface="Catamaran"/>
              <a:buNone/>
              <a:defRPr sz="2000" b="1" i="0" u="none" strike="noStrike" cap="none">
                <a:solidFill>
                  <a:schemeClr val="dk1"/>
                </a:solidFill>
                <a:latin typeface="Francois One" panose="02000503040000020004"/>
                <a:ea typeface="Francois One" panose="02000503040000020004"/>
                <a:cs typeface="Francois One" panose="02000503040000020004"/>
                <a:sym typeface="Francois One" panose="02000503040000020004"/>
              </a:defRPr>
            </a:lvl2pPr>
            <a:lvl3pPr marL="1371600" marR="0" lvl="2" indent="-330200" algn="ctr" rtl="0">
              <a:lnSpc>
                <a:spcPct val="100000"/>
              </a:lnSpc>
              <a:spcBef>
                <a:spcPts val="0"/>
              </a:spcBef>
              <a:spcAft>
                <a:spcPts val="0"/>
              </a:spcAft>
              <a:buClr>
                <a:schemeClr val="dk1"/>
              </a:buClr>
              <a:buSzPts val="1600"/>
              <a:buFont typeface="Catamaran"/>
              <a:buNone/>
              <a:defRPr sz="2000" b="1" i="0" u="none" strike="noStrike" cap="none">
                <a:solidFill>
                  <a:schemeClr val="dk1"/>
                </a:solidFill>
                <a:latin typeface="Francois One" panose="02000503040000020004"/>
                <a:ea typeface="Francois One" panose="02000503040000020004"/>
                <a:cs typeface="Francois One" panose="02000503040000020004"/>
                <a:sym typeface="Francois One" panose="02000503040000020004"/>
              </a:defRPr>
            </a:lvl3pPr>
            <a:lvl4pPr marL="1828800" marR="0" lvl="3" indent="-330200" algn="ctr" rtl="0">
              <a:lnSpc>
                <a:spcPct val="100000"/>
              </a:lnSpc>
              <a:spcBef>
                <a:spcPts val="0"/>
              </a:spcBef>
              <a:spcAft>
                <a:spcPts val="0"/>
              </a:spcAft>
              <a:buClr>
                <a:schemeClr val="dk1"/>
              </a:buClr>
              <a:buSzPts val="1600"/>
              <a:buFont typeface="Catamaran"/>
              <a:buNone/>
              <a:defRPr sz="2000" b="1" i="0" u="none" strike="noStrike" cap="none">
                <a:solidFill>
                  <a:schemeClr val="dk1"/>
                </a:solidFill>
                <a:latin typeface="Francois One" panose="02000503040000020004"/>
                <a:ea typeface="Francois One" panose="02000503040000020004"/>
                <a:cs typeface="Francois One" panose="02000503040000020004"/>
                <a:sym typeface="Francois One" panose="02000503040000020004"/>
              </a:defRPr>
            </a:lvl4pPr>
            <a:lvl5pPr marL="2286000" marR="0" lvl="4" indent="-330200" algn="ctr" rtl="0">
              <a:lnSpc>
                <a:spcPct val="100000"/>
              </a:lnSpc>
              <a:spcBef>
                <a:spcPts val="0"/>
              </a:spcBef>
              <a:spcAft>
                <a:spcPts val="0"/>
              </a:spcAft>
              <a:buClr>
                <a:schemeClr val="dk1"/>
              </a:buClr>
              <a:buSzPts val="1600"/>
              <a:buFont typeface="Catamaran"/>
              <a:buNone/>
              <a:defRPr sz="2000" b="1" i="0" u="none" strike="noStrike" cap="none">
                <a:solidFill>
                  <a:schemeClr val="dk1"/>
                </a:solidFill>
                <a:latin typeface="Francois One" panose="02000503040000020004"/>
                <a:ea typeface="Francois One" panose="02000503040000020004"/>
                <a:cs typeface="Francois One" panose="02000503040000020004"/>
                <a:sym typeface="Francois One" panose="02000503040000020004"/>
              </a:defRPr>
            </a:lvl5pPr>
            <a:lvl6pPr marL="2743200" marR="0" lvl="5" indent="-330200" algn="ctr" rtl="0">
              <a:lnSpc>
                <a:spcPct val="100000"/>
              </a:lnSpc>
              <a:spcBef>
                <a:spcPts val="0"/>
              </a:spcBef>
              <a:spcAft>
                <a:spcPts val="0"/>
              </a:spcAft>
              <a:buClr>
                <a:schemeClr val="dk1"/>
              </a:buClr>
              <a:buSzPts val="1600"/>
              <a:buFont typeface="Catamaran"/>
              <a:buNone/>
              <a:defRPr sz="2000" b="1" i="0" u="none" strike="noStrike" cap="none">
                <a:solidFill>
                  <a:schemeClr val="dk1"/>
                </a:solidFill>
                <a:latin typeface="Francois One" panose="02000503040000020004"/>
                <a:ea typeface="Francois One" panose="02000503040000020004"/>
                <a:cs typeface="Francois One" panose="02000503040000020004"/>
                <a:sym typeface="Francois One" panose="02000503040000020004"/>
              </a:defRPr>
            </a:lvl6pPr>
            <a:lvl7pPr marL="3200400" marR="0" lvl="6" indent="-330200" algn="ctr" rtl="0">
              <a:lnSpc>
                <a:spcPct val="100000"/>
              </a:lnSpc>
              <a:spcBef>
                <a:spcPts val="0"/>
              </a:spcBef>
              <a:spcAft>
                <a:spcPts val="0"/>
              </a:spcAft>
              <a:buClr>
                <a:schemeClr val="dk1"/>
              </a:buClr>
              <a:buSzPts val="1600"/>
              <a:buFont typeface="Catamaran"/>
              <a:buNone/>
              <a:defRPr sz="2000" b="1" i="0" u="none" strike="noStrike" cap="none">
                <a:solidFill>
                  <a:schemeClr val="dk1"/>
                </a:solidFill>
                <a:latin typeface="Francois One" panose="02000503040000020004"/>
                <a:ea typeface="Francois One" panose="02000503040000020004"/>
                <a:cs typeface="Francois One" panose="02000503040000020004"/>
                <a:sym typeface="Francois One" panose="02000503040000020004"/>
              </a:defRPr>
            </a:lvl7pPr>
            <a:lvl8pPr marL="3657600" marR="0" lvl="7" indent="-330200" algn="ctr" rtl="0">
              <a:lnSpc>
                <a:spcPct val="100000"/>
              </a:lnSpc>
              <a:spcBef>
                <a:spcPts val="0"/>
              </a:spcBef>
              <a:spcAft>
                <a:spcPts val="0"/>
              </a:spcAft>
              <a:buClr>
                <a:schemeClr val="dk1"/>
              </a:buClr>
              <a:buSzPts val="1600"/>
              <a:buFont typeface="Catamaran"/>
              <a:buNone/>
              <a:defRPr sz="2000" b="1" i="0" u="none" strike="noStrike" cap="none">
                <a:solidFill>
                  <a:schemeClr val="dk1"/>
                </a:solidFill>
                <a:latin typeface="Francois One" panose="02000503040000020004"/>
                <a:ea typeface="Francois One" panose="02000503040000020004"/>
                <a:cs typeface="Francois One" panose="02000503040000020004"/>
                <a:sym typeface="Francois One" panose="02000503040000020004"/>
              </a:defRPr>
            </a:lvl8pPr>
            <a:lvl9pPr marL="4114800" marR="0" lvl="8" indent="-330200" algn="ctr" rtl="0">
              <a:lnSpc>
                <a:spcPct val="100000"/>
              </a:lnSpc>
              <a:spcBef>
                <a:spcPts val="0"/>
              </a:spcBef>
              <a:spcAft>
                <a:spcPts val="0"/>
              </a:spcAft>
              <a:buClr>
                <a:schemeClr val="dk1"/>
              </a:buClr>
              <a:buSzPts val="1600"/>
              <a:buFont typeface="Catamaran"/>
              <a:buNone/>
              <a:defRPr sz="2000" b="1" i="0" u="none" strike="noStrike" cap="none">
                <a:solidFill>
                  <a:schemeClr val="dk1"/>
                </a:solidFill>
                <a:latin typeface="Francois One" panose="02000503040000020004"/>
                <a:ea typeface="Francois One" panose="02000503040000020004"/>
                <a:cs typeface="Francois One" panose="02000503040000020004"/>
                <a:sym typeface="Francois One" panose="02000503040000020004"/>
              </a:defRPr>
            </a:lvl9pPr>
          </a:lstStyle>
          <a:p>
            <a:pPr marL="0" indent="0"/>
            <a:r>
              <a:rPr lang="en-US" dirty="0"/>
              <a:t>Finally,</a:t>
            </a:r>
            <a:endParaRPr lang="en-US" dirty="0"/>
          </a:p>
        </p:txBody>
      </p:sp>
      <p:sp>
        <p:nvSpPr>
          <p:cNvPr id="6" name="Rounded Rectangle 6"/>
          <p:cNvSpPr/>
          <p:nvPr/>
        </p:nvSpPr>
        <p:spPr>
          <a:xfrm>
            <a:off x="1" y="0"/>
            <a:ext cx="2111830" cy="612183"/>
          </a:xfrm>
          <a:prstGeom prst="roundRect">
            <a:avLst/>
          </a:prstGeom>
          <a:solidFill>
            <a:schemeClr val="accent1">
              <a:lumMod val="20000"/>
              <a:lumOff val="80000"/>
            </a:schemeClr>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2400" b="1" dirty="0">
                <a:ln w="0"/>
                <a:solidFill>
                  <a:schemeClr val="tx1"/>
                </a:solidFill>
                <a:effectLst>
                  <a:outerShdw blurRad="38100" dist="25400" dir="5400000" algn="ctr" rotWithShape="0">
                    <a:srgbClr val="6E747A">
                      <a:alpha val="43000"/>
                    </a:srgbClr>
                  </a:outerShdw>
                </a:effectLst>
                <a:latin typeface="HelveticaNeueLT Arabic 55 Roman" panose="020B0604020202020204" pitchFamily="34" charset="-78"/>
                <a:cs typeface="HelveticaNeueLT Arabic 55 Roman" panose="020B0604020202020204" pitchFamily="34" charset="-78"/>
              </a:rPr>
              <a:t>Application</a:t>
            </a:r>
            <a:endParaRPr lang="ar-JO" sz="1600" b="1" dirty="0">
              <a:ln w="0"/>
              <a:solidFill>
                <a:schemeClr val="tx1"/>
              </a:solidFill>
              <a:effectLst>
                <a:outerShdw blurRad="38100" dist="25400" dir="5400000" algn="ctr" rotWithShape="0">
                  <a:srgbClr val="6E747A">
                    <a:alpha val="43000"/>
                  </a:srgbClr>
                </a:outerShdw>
              </a:effectLst>
              <a:latin typeface="HelveticaNeueLT Arabic 55 Roman" panose="020B0604020202020204" pitchFamily="34" charset="-78"/>
              <a:cs typeface="HelveticaNeueLT Arabic 55 Roman" panose="020B0604020202020204" pitchFamily="34" charset="-78"/>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64"/>
        <p:cNvGrpSpPr/>
        <p:nvPr/>
      </p:nvGrpSpPr>
      <p:grpSpPr>
        <a:xfrm>
          <a:off x="0" y="0"/>
          <a:ext cx="0" cy="0"/>
          <a:chOff x="0" y="0"/>
          <a:chExt cx="0" cy="0"/>
        </a:xfrm>
      </p:grpSpPr>
      <p:sp>
        <p:nvSpPr>
          <p:cNvPr id="2684" name="Google Shape;2684;p85"/>
          <p:cNvSpPr txBox="1">
            <a:spLocks noGrp="1"/>
          </p:cNvSpPr>
          <p:nvPr>
            <p:ph type="title"/>
          </p:nvPr>
        </p:nvSpPr>
        <p:spPr>
          <a:xfrm>
            <a:off x="713250" y="873043"/>
            <a:ext cx="7717500" cy="292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b="1" dirty="0"/>
              <a:t>Start by  listing the steps in order</a:t>
            </a:r>
            <a:endParaRPr b="1" dirty="0"/>
          </a:p>
        </p:txBody>
      </p:sp>
      <p:cxnSp>
        <p:nvCxnSpPr>
          <p:cNvPr id="2685" name="Google Shape;2685;p85"/>
          <p:cNvCxnSpPr/>
          <p:nvPr/>
        </p:nvCxnSpPr>
        <p:spPr>
          <a:xfrm>
            <a:off x="1657887" y="1358745"/>
            <a:ext cx="5889900" cy="0"/>
          </a:xfrm>
          <a:prstGeom prst="straightConnector1">
            <a:avLst/>
          </a:prstGeom>
          <a:noFill/>
          <a:ln w="152400" cap="flat" cmpd="sng">
            <a:solidFill>
              <a:schemeClr val="lt1"/>
            </a:solidFill>
            <a:prstDash val="solid"/>
            <a:round/>
            <a:headEnd type="none" w="med" len="med"/>
            <a:tailEnd type="none" w="med" len="med"/>
          </a:ln>
        </p:spPr>
      </p:cxnSp>
      <p:cxnSp>
        <p:nvCxnSpPr>
          <p:cNvPr id="2686" name="Google Shape;2686;p85"/>
          <p:cNvCxnSpPr/>
          <p:nvPr/>
        </p:nvCxnSpPr>
        <p:spPr>
          <a:xfrm>
            <a:off x="1627050" y="727112"/>
            <a:ext cx="5889900" cy="0"/>
          </a:xfrm>
          <a:prstGeom prst="straightConnector1">
            <a:avLst/>
          </a:prstGeom>
          <a:noFill/>
          <a:ln w="152400" cap="flat" cmpd="sng">
            <a:solidFill>
              <a:schemeClr val="lt1"/>
            </a:solidFill>
            <a:prstDash val="solid"/>
            <a:round/>
            <a:headEnd type="none" w="med" len="med"/>
            <a:tailEnd type="none" w="med" len="med"/>
          </a:ln>
        </p:spPr>
      </p:cxnSp>
      <p:grpSp>
        <p:nvGrpSpPr>
          <p:cNvPr id="2687" name="Google Shape;2687;p85"/>
          <p:cNvGrpSpPr/>
          <p:nvPr/>
        </p:nvGrpSpPr>
        <p:grpSpPr>
          <a:xfrm rot="-518653">
            <a:off x="3593463" y="4178629"/>
            <a:ext cx="1406904" cy="858302"/>
            <a:chOff x="1894025" y="3393550"/>
            <a:chExt cx="1697075" cy="1035325"/>
          </a:xfrm>
        </p:grpSpPr>
        <p:sp>
          <p:nvSpPr>
            <p:cNvPr id="2688" name="Google Shape;2688;p85"/>
            <p:cNvSpPr/>
            <p:nvPr/>
          </p:nvSpPr>
          <p:spPr>
            <a:xfrm>
              <a:off x="1894025" y="3393550"/>
              <a:ext cx="1697075" cy="1035325"/>
            </a:xfrm>
            <a:custGeom>
              <a:avLst/>
              <a:gdLst/>
              <a:ahLst/>
              <a:cxnLst/>
              <a:rect l="l" t="t" r="r" b="b"/>
              <a:pathLst>
                <a:path w="67883" h="41413" extrusionOk="0">
                  <a:moveTo>
                    <a:pt x="34981" y="1"/>
                  </a:moveTo>
                  <a:cubicBezTo>
                    <a:pt x="33264" y="1"/>
                    <a:pt x="31592" y="379"/>
                    <a:pt x="29655" y="1074"/>
                  </a:cubicBezTo>
                  <a:cubicBezTo>
                    <a:pt x="25952" y="2375"/>
                    <a:pt x="22617" y="4510"/>
                    <a:pt x="19381" y="6678"/>
                  </a:cubicBezTo>
                  <a:cubicBezTo>
                    <a:pt x="14344" y="10114"/>
                    <a:pt x="9074" y="13216"/>
                    <a:pt x="4203" y="16919"/>
                  </a:cubicBezTo>
                  <a:cubicBezTo>
                    <a:pt x="3136" y="17719"/>
                    <a:pt x="2102" y="18553"/>
                    <a:pt x="1335" y="19654"/>
                  </a:cubicBezTo>
                  <a:cubicBezTo>
                    <a:pt x="0" y="21656"/>
                    <a:pt x="401" y="25325"/>
                    <a:pt x="2669" y="26593"/>
                  </a:cubicBezTo>
                  <a:cubicBezTo>
                    <a:pt x="3436" y="27026"/>
                    <a:pt x="4337" y="27126"/>
                    <a:pt x="5171" y="27293"/>
                  </a:cubicBezTo>
                  <a:cubicBezTo>
                    <a:pt x="6905" y="27693"/>
                    <a:pt x="8507" y="28461"/>
                    <a:pt x="10108" y="29194"/>
                  </a:cubicBezTo>
                  <a:cubicBezTo>
                    <a:pt x="17179" y="32530"/>
                    <a:pt x="24218" y="35832"/>
                    <a:pt x="31289" y="39168"/>
                  </a:cubicBezTo>
                  <a:cubicBezTo>
                    <a:pt x="33295" y="40123"/>
                    <a:pt x="35422" y="41412"/>
                    <a:pt x="37699" y="41412"/>
                  </a:cubicBezTo>
                  <a:cubicBezTo>
                    <a:pt x="37808" y="41412"/>
                    <a:pt x="37918" y="41409"/>
                    <a:pt x="38028" y="41403"/>
                  </a:cubicBezTo>
                  <a:cubicBezTo>
                    <a:pt x="40863" y="41236"/>
                    <a:pt x="43298" y="39468"/>
                    <a:pt x="45299" y="37467"/>
                  </a:cubicBezTo>
                  <a:cubicBezTo>
                    <a:pt x="47101" y="35666"/>
                    <a:pt x="48669" y="33564"/>
                    <a:pt x="50770" y="32096"/>
                  </a:cubicBezTo>
                  <a:cubicBezTo>
                    <a:pt x="52972" y="30495"/>
                    <a:pt x="55473" y="29328"/>
                    <a:pt x="57608" y="27593"/>
                  </a:cubicBezTo>
                  <a:cubicBezTo>
                    <a:pt x="58976" y="26492"/>
                    <a:pt x="60243" y="25225"/>
                    <a:pt x="61711" y="24258"/>
                  </a:cubicBezTo>
                  <a:cubicBezTo>
                    <a:pt x="62979" y="23424"/>
                    <a:pt x="64380" y="22790"/>
                    <a:pt x="65547" y="21789"/>
                  </a:cubicBezTo>
                  <a:cubicBezTo>
                    <a:pt x="67482" y="20121"/>
                    <a:pt x="67882" y="16986"/>
                    <a:pt x="67515" y="14551"/>
                  </a:cubicBezTo>
                  <a:cubicBezTo>
                    <a:pt x="67449" y="14117"/>
                    <a:pt x="67215" y="13683"/>
                    <a:pt x="66848" y="13316"/>
                  </a:cubicBezTo>
                  <a:cubicBezTo>
                    <a:pt x="65514" y="11882"/>
                    <a:pt x="62612" y="10881"/>
                    <a:pt x="61311" y="10181"/>
                  </a:cubicBezTo>
                  <a:cubicBezTo>
                    <a:pt x="58642" y="8746"/>
                    <a:pt x="55907" y="7412"/>
                    <a:pt x="53172" y="6145"/>
                  </a:cubicBezTo>
                  <a:cubicBezTo>
                    <a:pt x="48635" y="4076"/>
                    <a:pt x="43965" y="2208"/>
                    <a:pt x="39195" y="707"/>
                  </a:cubicBezTo>
                  <a:cubicBezTo>
                    <a:pt x="37667" y="227"/>
                    <a:pt x="36310" y="1"/>
                    <a:pt x="3498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9" name="Google Shape;2689;p85"/>
            <p:cNvSpPr/>
            <p:nvPr/>
          </p:nvSpPr>
          <p:spPr>
            <a:xfrm>
              <a:off x="1894025" y="3729775"/>
              <a:ext cx="1697075" cy="699100"/>
            </a:xfrm>
            <a:custGeom>
              <a:avLst/>
              <a:gdLst/>
              <a:ahLst/>
              <a:cxnLst/>
              <a:rect l="l" t="t" r="r" b="b"/>
              <a:pathLst>
                <a:path w="67883" h="27964" extrusionOk="0">
                  <a:moveTo>
                    <a:pt x="66948" y="1"/>
                  </a:moveTo>
                  <a:cubicBezTo>
                    <a:pt x="66781" y="534"/>
                    <a:pt x="66515" y="1035"/>
                    <a:pt x="66214" y="1502"/>
                  </a:cubicBezTo>
                  <a:cubicBezTo>
                    <a:pt x="65547" y="2636"/>
                    <a:pt x="64847" y="3737"/>
                    <a:pt x="63946" y="4704"/>
                  </a:cubicBezTo>
                  <a:cubicBezTo>
                    <a:pt x="62979" y="5705"/>
                    <a:pt x="61811" y="6505"/>
                    <a:pt x="60644" y="7273"/>
                  </a:cubicBezTo>
                  <a:cubicBezTo>
                    <a:pt x="56874" y="9875"/>
                    <a:pt x="53105" y="12443"/>
                    <a:pt x="49369" y="15012"/>
                  </a:cubicBezTo>
                  <a:cubicBezTo>
                    <a:pt x="48268" y="15745"/>
                    <a:pt x="47167" y="16513"/>
                    <a:pt x="46233" y="17413"/>
                  </a:cubicBezTo>
                  <a:cubicBezTo>
                    <a:pt x="44999" y="18647"/>
                    <a:pt x="44032" y="20182"/>
                    <a:pt x="42564" y="21116"/>
                  </a:cubicBezTo>
                  <a:cubicBezTo>
                    <a:pt x="41326" y="21912"/>
                    <a:pt x="39911" y="22206"/>
                    <a:pt x="38442" y="22206"/>
                  </a:cubicBezTo>
                  <a:cubicBezTo>
                    <a:pt x="36587" y="22206"/>
                    <a:pt x="34644" y="21737"/>
                    <a:pt x="32857" y="21216"/>
                  </a:cubicBezTo>
                  <a:cubicBezTo>
                    <a:pt x="31023" y="20682"/>
                    <a:pt x="28921" y="20282"/>
                    <a:pt x="27153" y="19515"/>
                  </a:cubicBezTo>
                  <a:cubicBezTo>
                    <a:pt x="25419" y="18714"/>
                    <a:pt x="23884" y="17580"/>
                    <a:pt x="22050" y="16846"/>
                  </a:cubicBezTo>
                  <a:lnTo>
                    <a:pt x="12042" y="12943"/>
                  </a:lnTo>
                  <a:cubicBezTo>
                    <a:pt x="11375" y="12677"/>
                    <a:pt x="10675" y="12410"/>
                    <a:pt x="9974" y="12143"/>
                  </a:cubicBezTo>
                  <a:cubicBezTo>
                    <a:pt x="7939" y="11342"/>
                    <a:pt x="5738" y="10442"/>
                    <a:pt x="4537" y="8607"/>
                  </a:cubicBezTo>
                  <a:cubicBezTo>
                    <a:pt x="4103" y="7940"/>
                    <a:pt x="3803" y="7206"/>
                    <a:pt x="3336" y="6572"/>
                  </a:cubicBezTo>
                  <a:cubicBezTo>
                    <a:pt x="3003" y="6072"/>
                    <a:pt x="2536" y="5605"/>
                    <a:pt x="1969" y="5405"/>
                  </a:cubicBezTo>
                  <a:cubicBezTo>
                    <a:pt x="1735" y="5671"/>
                    <a:pt x="1535" y="5905"/>
                    <a:pt x="1368" y="6172"/>
                  </a:cubicBezTo>
                  <a:cubicBezTo>
                    <a:pt x="0" y="8173"/>
                    <a:pt x="401" y="11876"/>
                    <a:pt x="2669" y="13144"/>
                  </a:cubicBezTo>
                  <a:cubicBezTo>
                    <a:pt x="3436" y="13577"/>
                    <a:pt x="4337" y="13677"/>
                    <a:pt x="5171" y="13844"/>
                  </a:cubicBezTo>
                  <a:cubicBezTo>
                    <a:pt x="6905" y="14244"/>
                    <a:pt x="8540" y="14978"/>
                    <a:pt x="10141" y="15745"/>
                  </a:cubicBezTo>
                  <a:cubicBezTo>
                    <a:pt x="17179" y="19048"/>
                    <a:pt x="24251" y="22383"/>
                    <a:pt x="31289" y="25719"/>
                  </a:cubicBezTo>
                  <a:cubicBezTo>
                    <a:pt x="33327" y="26674"/>
                    <a:pt x="35425" y="27963"/>
                    <a:pt x="37728" y="27963"/>
                  </a:cubicBezTo>
                  <a:cubicBezTo>
                    <a:pt x="37839" y="27963"/>
                    <a:pt x="37950" y="27960"/>
                    <a:pt x="38061" y="27954"/>
                  </a:cubicBezTo>
                  <a:cubicBezTo>
                    <a:pt x="40863" y="27787"/>
                    <a:pt x="43298" y="25986"/>
                    <a:pt x="45299" y="24018"/>
                  </a:cubicBezTo>
                  <a:cubicBezTo>
                    <a:pt x="47101" y="22217"/>
                    <a:pt x="48669" y="20115"/>
                    <a:pt x="50770" y="18614"/>
                  </a:cubicBezTo>
                  <a:cubicBezTo>
                    <a:pt x="53005" y="17046"/>
                    <a:pt x="55473" y="15879"/>
                    <a:pt x="57608" y="14144"/>
                  </a:cubicBezTo>
                  <a:cubicBezTo>
                    <a:pt x="58976" y="13043"/>
                    <a:pt x="60243" y="11776"/>
                    <a:pt x="61711" y="10809"/>
                  </a:cubicBezTo>
                  <a:cubicBezTo>
                    <a:pt x="62979" y="9975"/>
                    <a:pt x="64380" y="9341"/>
                    <a:pt x="65547" y="8340"/>
                  </a:cubicBezTo>
                  <a:cubicBezTo>
                    <a:pt x="67482" y="6672"/>
                    <a:pt x="67882" y="3537"/>
                    <a:pt x="67515" y="1102"/>
                  </a:cubicBezTo>
                  <a:cubicBezTo>
                    <a:pt x="67449" y="701"/>
                    <a:pt x="67248" y="334"/>
                    <a:pt x="6694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0" name="Google Shape;2690;p85"/>
            <p:cNvSpPr/>
            <p:nvPr/>
          </p:nvSpPr>
          <p:spPr>
            <a:xfrm>
              <a:off x="3018150" y="3834850"/>
              <a:ext cx="564600" cy="498725"/>
            </a:xfrm>
            <a:custGeom>
              <a:avLst/>
              <a:gdLst/>
              <a:ahLst/>
              <a:cxnLst/>
              <a:rect l="l" t="t" r="r" b="b"/>
              <a:pathLst>
                <a:path w="22584" h="19949" extrusionOk="0">
                  <a:moveTo>
                    <a:pt x="22584" y="1"/>
                  </a:moveTo>
                  <a:cubicBezTo>
                    <a:pt x="19982" y="1935"/>
                    <a:pt x="17547" y="4104"/>
                    <a:pt x="15412" y="6539"/>
                  </a:cubicBezTo>
                  <a:cubicBezTo>
                    <a:pt x="15070" y="6907"/>
                    <a:pt x="14623" y="7297"/>
                    <a:pt x="14188" y="7297"/>
                  </a:cubicBezTo>
                  <a:cubicBezTo>
                    <a:pt x="14072" y="7297"/>
                    <a:pt x="13957" y="7269"/>
                    <a:pt x="13844" y="7206"/>
                  </a:cubicBezTo>
                  <a:cubicBezTo>
                    <a:pt x="13410" y="6939"/>
                    <a:pt x="13377" y="6339"/>
                    <a:pt x="13144" y="5938"/>
                  </a:cubicBezTo>
                  <a:cubicBezTo>
                    <a:pt x="12943" y="5638"/>
                    <a:pt x="12643" y="5471"/>
                    <a:pt x="12310" y="5405"/>
                  </a:cubicBezTo>
                  <a:cubicBezTo>
                    <a:pt x="11943" y="5672"/>
                    <a:pt x="11576" y="5905"/>
                    <a:pt x="11209" y="6172"/>
                  </a:cubicBezTo>
                  <a:cubicBezTo>
                    <a:pt x="11109" y="7273"/>
                    <a:pt x="11509" y="8474"/>
                    <a:pt x="11109" y="9541"/>
                  </a:cubicBezTo>
                  <a:cubicBezTo>
                    <a:pt x="10709" y="10542"/>
                    <a:pt x="9708" y="11142"/>
                    <a:pt x="8807" y="11642"/>
                  </a:cubicBezTo>
                  <a:cubicBezTo>
                    <a:pt x="7540" y="12376"/>
                    <a:pt x="6239" y="13110"/>
                    <a:pt x="4971" y="13811"/>
                  </a:cubicBezTo>
                  <a:cubicBezTo>
                    <a:pt x="4537" y="14059"/>
                    <a:pt x="4000" y="14294"/>
                    <a:pt x="3528" y="14294"/>
                  </a:cubicBezTo>
                  <a:cubicBezTo>
                    <a:pt x="3238" y="14294"/>
                    <a:pt x="2972" y="14206"/>
                    <a:pt x="2770" y="13977"/>
                  </a:cubicBezTo>
                  <a:cubicBezTo>
                    <a:pt x="2369" y="13510"/>
                    <a:pt x="2503" y="12843"/>
                    <a:pt x="2469" y="12210"/>
                  </a:cubicBezTo>
                  <a:lnTo>
                    <a:pt x="2469" y="12210"/>
                  </a:lnTo>
                  <a:cubicBezTo>
                    <a:pt x="2036" y="12543"/>
                    <a:pt x="1635" y="12877"/>
                    <a:pt x="1268" y="13244"/>
                  </a:cubicBezTo>
                  <a:cubicBezTo>
                    <a:pt x="835" y="13677"/>
                    <a:pt x="401" y="14178"/>
                    <a:pt x="1" y="14645"/>
                  </a:cubicBezTo>
                  <a:cubicBezTo>
                    <a:pt x="168" y="15512"/>
                    <a:pt x="301" y="16379"/>
                    <a:pt x="368" y="17280"/>
                  </a:cubicBezTo>
                  <a:cubicBezTo>
                    <a:pt x="435" y="18180"/>
                    <a:pt x="334" y="19081"/>
                    <a:pt x="234" y="19948"/>
                  </a:cubicBezTo>
                  <a:cubicBezTo>
                    <a:pt x="268" y="19915"/>
                    <a:pt x="301" y="19848"/>
                    <a:pt x="334" y="19815"/>
                  </a:cubicBezTo>
                  <a:cubicBezTo>
                    <a:pt x="2136" y="18014"/>
                    <a:pt x="3704" y="15912"/>
                    <a:pt x="5805" y="14444"/>
                  </a:cubicBezTo>
                  <a:cubicBezTo>
                    <a:pt x="8040" y="12843"/>
                    <a:pt x="10508" y="11676"/>
                    <a:pt x="12643" y="9975"/>
                  </a:cubicBezTo>
                  <a:cubicBezTo>
                    <a:pt x="14011" y="8840"/>
                    <a:pt x="15278" y="7606"/>
                    <a:pt x="16746" y="6606"/>
                  </a:cubicBezTo>
                  <a:cubicBezTo>
                    <a:pt x="18014" y="5772"/>
                    <a:pt x="19415" y="5138"/>
                    <a:pt x="20582" y="4137"/>
                  </a:cubicBezTo>
                  <a:cubicBezTo>
                    <a:pt x="20716" y="4037"/>
                    <a:pt x="20849" y="3904"/>
                    <a:pt x="20949" y="3770"/>
                  </a:cubicBezTo>
                  <a:cubicBezTo>
                    <a:pt x="20983" y="3737"/>
                    <a:pt x="21016" y="3670"/>
                    <a:pt x="21049" y="3637"/>
                  </a:cubicBezTo>
                  <a:cubicBezTo>
                    <a:pt x="21149" y="3537"/>
                    <a:pt x="21216" y="3437"/>
                    <a:pt x="21283" y="3337"/>
                  </a:cubicBezTo>
                  <a:cubicBezTo>
                    <a:pt x="21349" y="3303"/>
                    <a:pt x="21383" y="3270"/>
                    <a:pt x="21416" y="3203"/>
                  </a:cubicBezTo>
                  <a:cubicBezTo>
                    <a:pt x="21483" y="3103"/>
                    <a:pt x="21550" y="3003"/>
                    <a:pt x="21616" y="2903"/>
                  </a:cubicBezTo>
                  <a:cubicBezTo>
                    <a:pt x="21650" y="2836"/>
                    <a:pt x="21650" y="2803"/>
                    <a:pt x="21683" y="2736"/>
                  </a:cubicBezTo>
                  <a:cubicBezTo>
                    <a:pt x="21750" y="2603"/>
                    <a:pt x="21850" y="2469"/>
                    <a:pt x="21883" y="2336"/>
                  </a:cubicBezTo>
                  <a:cubicBezTo>
                    <a:pt x="21917" y="2336"/>
                    <a:pt x="21917" y="2302"/>
                    <a:pt x="21917" y="2269"/>
                  </a:cubicBezTo>
                  <a:cubicBezTo>
                    <a:pt x="22083" y="1935"/>
                    <a:pt x="22217" y="1569"/>
                    <a:pt x="22317" y="1168"/>
                  </a:cubicBezTo>
                  <a:cubicBezTo>
                    <a:pt x="22384" y="1001"/>
                    <a:pt x="22417" y="801"/>
                    <a:pt x="22450" y="601"/>
                  </a:cubicBezTo>
                  <a:cubicBezTo>
                    <a:pt x="22450" y="601"/>
                    <a:pt x="22450" y="601"/>
                    <a:pt x="22484" y="568"/>
                  </a:cubicBezTo>
                  <a:cubicBezTo>
                    <a:pt x="22517" y="368"/>
                    <a:pt x="22550" y="201"/>
                    <a:pt x="22584"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1" name="Google Shape;2691;p85"/>
            <p:cNvSpPr/>
            <p:nvPr/>
          </p:nvSpPr>
          <p:spPr>
            <a:xfrm>
              <a:off x="1911525" y="3844025"/>
              <a:ext cx="833125" cy="511725"/>
            </a:xfrm>
            <a:custGeom>
              <a:avLst/>
              <a:gdLst/>
              <a:ahLst/>
              <a:cxnLst/>
              <a:rect l="l" t="t" r="r" b="b"/>
              <a:pathLst>
                <a:path w="33325" h="20469" extrusionOk="0">
                  <a:moveTo>
                    <a:pt x="2136" y="1"/>
                  </a:moveTo>
                  <a:cubicBezTo>
                    <a:pt x="1569" y="501"/>
                    <a:pt x="1068" y="1001"/>
                    <a:pt x="635" y="1635"/>
                  </a:cubicBezTo>
                  <a:cubicBezTo>
                    <a:pt x="335" y="2102"/>
                    <a:pt x="101" y="2669"/>
                    <a:pt x="1" y="3303"/>
                  </a:cubicBezTo>
                  <a:cubicBezTo>
                    <a:pt x="2336" y="4771"/>
                    <a:pt x="4204" y="6739"/>
                    <a:pt x="6839" y="7940"/>
                  </a:cubicBezTo>
                  <a:cubicBezTo>
                    <a:pt x="9641" y="9207"/>
                    <a:pt x="12610" y="10075"/>
                    <a:pt x="15412" y="11409"/>
                  </a:cubicBezTo>
                  <a:cubicBezTo>
                    <a:pt x="18414" y="12810"/>
                    <a:pt x="21183" y="14678"/>
                    <a:pt x="24252" y="15912"/>
                  </a:cubicBezTo>
                  <a:cubicBezTo>
                    <a:pt x="26153" y="16646"/>
                    <a:pt x="28321" y="17313"/>
                    <a:pt x="29188" y="19148"/>
                  </a:cubicBezTo>
                  <a:cubicBezTo>
                    <a:pt x="29389" y="19548"/>
                    <a:pt x="29522" y="20048"/>
                    <a:pt x="29922" y="20315"/>
                  </a:cubicBezTo>
                  <a:cubicBezTo>
                    <a:pt x="30074" y="20421"/>
                    <a:pt x="30243" y="20469"/>
                    <a:pt x="30421" y="20469"/>
                  </a:cubicBezTo>
                  <a:cubicBezTo>
                    <a:pt x="31029" y="20469"/>
                    <a:pt x="31749" y="19918"/>
                    <a:pt x="32291" y="19248"/>
                  </a:cubicBezTo>
                  <a:cubicBezTo>
                    <a:pt x="32924" y="18447"/>
                    <a:pt x="33325" y="17513"/>
                    <a:pt x="33058" y="17013"/>
                  </a:cubicBezTo>
                  <a:cubicBezTo>
                    <a:pt x="32958" y="16779"/>
                    <a:pt x="32791" y="16613"/>
                    <a:pt x="32591" y="16446"/>
                  </a:cubicBezTo>
                  <a:cubicBezTo>
                    <a:pt x="29922" y="14178"/>
                    <a:pt x="26420" y="13277"/>
                    <a:pt x="23151" y="12043"/>
                  </a:cubicBezTo>
                  <a:cubicBezTo>
                    <a:pt x="20149" y="10909"/>
                    <a:pt x="17247" y="9474"/>
                    <a:pt x="14378" y="8073"/>
                  </a:cubicBezTo>
                  <a:cubicBezTo>
                    <a:pt x="12944" y="7373"/>
                    <a:pt x="11476" y="6639"/>
                    <a:pt x="10041" y="5972"/>
                  </a:cubicBezTo>
                  <a:cubicBezTo>
                    <a:pt x="8874" y="5471"/>
                    <a:pt x="7440" y="5138"/>
                    <a:pt x="6439" y="4404"/>
                  </a:cubicBezTo>
                  <a:cubicBezTo>
                    <a:pt x="4938" y="3303"/>
                    <a:pt x="4004" y="1535"/>
                    <a:pt x="2569" y="334"/>
                  </a:cubicBezTo>
                  <a:cubicBezTo>
                    <a:pt x="2436" y="201"/>
                    <a:pt x="2303" y="101"/>
                    <a:pt x="2136"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2" name="Google Shape;2692;p85"/>
            <p:cNvSpPr/>
            <p:nvPr/>
          </p:nvSpPr>
          <p:spPr>
            <a:xfrm>
              <a:off x="1912375" y="3393550"/>
              <a:ext cx="1669550" cy="526400"/>
            </a:xfrm>
            <a:custGeom>
              <a:avLst/>
              <a:gdLst/>
              <a:ahLst/>
              <a:cxnLst/>
              <a:rect l="l" t="t" r="r" b="b"/>
              <a:pathLst>
                <a:path w="66782" h="21056" extrusionOk="0">
                  <a:moveTo>
                    <a:pt x="34247" y="1"/>
                  </a:moveTo>
                  <a:cubicBezTo>
                    <a:pt x="32530" y="1"/>
                    <a:pt x="30858" y="379"/>
                    <a:pt x="28921" y="1074"/>
                  </a:cubicBezTo>
                  <a:cubicBezTo>
                    <a:pt x="25218" y="2375"/>
                    <a:pt x="21883" y="4510"/>
                    <a:pt x="18647" y="6678"/>
                  </a:cubicBezTo>
                  <a:cubicBezTo>
                    <a:pt x="13610" y="10114"/>
                    <a:pt x="8340" y="13216"/>
                    <a:pt x="3469" y="16919"/>
                  </a:cubicBezTo>
                  <a:cubicBezTo>
                    <a:pt x="2402" y="17719"/>
                    <a:pt x="1368" y="18553"/>
                    <a:pt x="601" y="19654"/>
                  </a:cubicBezTo>
                  <a:cubicBezTo>
                    <a:pt x="334" y="20054"/>
                    <a:pt x="134" y="20522"/>
                    <a:pt x="0" y="21055"/>
                  </a:cubicBezTo>
                  <a:cubicBezTo>
                    <a:pt x="1301" y="19854"/>
                    <a:pt x="2669" y="18720"/>
                    <a:pt x="4103" y="17653"/>
                  </a:cubicBezTo>
                  <a:cubicBezTo>
                    <a:pt x="7839" y="14917"/>
                    <a:pt x="11909" y="12649"/>
                    <a:pt x="16045" y="10581"/>
                  </a:cubicBezTo>
                  <a:cubicBezTo>
                    <a:pt x="18413" y="9414"/>
                    <a:pt x="20782" y="8313"/>
                    <a:pt x="23184" y="7212"/>
                  </a:cubicBezTo>
                  <a:cubicBezTo>
                    <a:pt x="24470" y="6592"/>
                    <a:pt x="25931" y="5987"/>
                    <a:pt x="27315" y="5987"/>
                  </a:cubicBezTo>
                  <a:cubicBezTo>
                    <a:pt x="27941" y="5987"/>
                    <a:pt x="28550" y="6110"/>
                    <a:pt x="29121" y="6411"/>
                  </a:cubicBezTo>
                  <a:cubicBezTo>
                    <a:pt x="30022" y="6845"/>
                    <a:pt x="30689" y="7679"/>
                    <a:pt x="31523" y="8213"/>
                  </a:cubicBezTo>
                  <a:cubicBezTo>
                    <a:pt x="32154" y="8589"/>
                    <a:pt x="32882" y="8770"/>
                    <a:pt x="33611" y="8770"/>
                  </a:cubicBezTo>
                  <a:cubicBezTo>
                    <a:pt x="34695" y="8770"/>
                    <a:pt x="35782" y="8370"/>
                    <a:pt x="36560" y="7612"/>
                  </a:cubicBezTo>
                  <a:cubicBezTo>
                    <a:pt x="37060" y="7112"/>
                    <a:pt x="37427" y="6445"/>
                    <a:pt x="38061" y="6078"/>
                  </a:cubicBezTo>
                  <a:cubicBezTo>
                    <a:pt x="38595" y="5711"/>
                    <a:pt x="39295" y="5644"/>
                    <a:pt x="39962" y="5611"/>
                  </a:cubicBezTo>
                  <a:cubicBezTo>
                    <a:pt x="40346" y="5588"/>
                    <a:pt x="40729" y="5577"/>
                    <a:pt x="41109" y="5577"/>
                  </a:cubicBezTo>
                  <a:cubicBezTo>
                    <a:pt x="50134" y="5577"/>
                    <a:pt x="58043" y="11830"/>
                    <a:pt x="66781" y="14551"/>
                  </a:cubicBezTo>
                  <a:cubicBezTo>
                    <a:pt x="66715" y="14117"/>
                    <a:pt x="66448" y="13683"/>
                    <a:pt x="66114" y="13316"/>
                  </a:cubicBezTo>
                  <a:cubicBezTo>
                    <a:pt x="64780" y="11882"/>
                    <a:pt x="61878" y="10881"/>
                    <a:pt x="60577" y="10181"/>
                  </a:cubicBezTo>
                  <a:cubicBezTo>
                    <a:pt x="57908" y="8746"/>
                    <a:pt x="55173" y="7412"/>
                    <a:pt x="52438" y="6145"/>
                  </a:cubicBezTo>
                  <a:cubicBezTo>
                    <a:pt x="47901" y="4076"/>
                    <a:pt x="43231" y="2208"/>
                    <a:pt x="38461" y="707"/>
                  </a:cubicBezTo>
                  <a:cubicBezTo>
                    <a:pt x="36933" y="227"/>
                    <a:pt x="35576" y="1"/>
                    <a:pt x="3424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769" name="Google Shape;2769;p85"/>
          <p:cNvSpPr txBox="1"/>
          <p:nvPr/>
        </p:nvSpPr>
        <p:spPr>
          <a:xfrm>
            <a:off x="1057700" y="2119663"/>
            <a:ext cx="1638900" cy="302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000" b="1">
                <a:solidFill>
                  <a:schemeClr val="dk1"/>
                </a:solidFill>
                <a:latin typeface="Francois One" panose="02000503040000020004"/>
                <a:ea typeface="Francois One" panose="02000503040000020004"/>
                <a:cs typeface="Francois One" panose="02000503040000020004"/>
                <a:sym typeface="Francois One" panose="02000503040000020004"/>
              </a:rPr>
              <a:t>BREAD</a:t>
            </a:r>
            <a:endParaRPr sz="2000" b="1">
              <a:solidFill>
                <a:schemeClr val="dk1"/>
              </a:solidFill>
              <a:latin typeface="Francois One" panose="02000503040000020004"/>
              <a:ea typeface="Francois One" panose="02000503040000020004"/>
              <a:cs typeface="Francois One" panose="02000503040000020004"/>
              <a:sym typeface="Francois One" panose="02000503040000020004"/>
            </a:endParaRPr>
          </a:p>
        </p:txBody>
      </p:sp>
      <p:sp>
        <p:nvSpPr>
          <p:cNvPr id="2771" name="Google Shape;2771;p85"/>
          <p:cNvSpPr txBox="1"/>
          <p:nvPr/>
        </p:nvSpPr>
        <p:spPr>
          <a:xfrm>
            <a:off x="712895" y="3465547"/>
            <a:ext cx="1638900" cy="302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000" b="1" dirty="0">
                <a:solidFill>
                  <a:schemeClr val="dk1"/>
                </a:solidFill>
                <a:latin typeface="Francois One" panose="02000503040000020004"/>
                <a:ea typeface="Francois One" panose="02000503040000020004"/>
                <a:cs typeface="Francois One" panose="02000503040000020004"/>
                <a:sym typeface="Francois One" panose="02000503040000020004"/>
              </a:rPr>
              <a:t>Jam</a:t>
            </a:r>
            <a:endParaRPr sz="2000" b="1" dirty="0">
              <a:solidFill>
                <a:schemeClr val="dk1"/>
              </a:solidFill>
              <a:latin typeface="Francois One" panose="02000503040000020004"/>
              <a:ea typeface="Francois One" panose="02000503040000020004"/>
              <a:cs typeface="Francois One" panose="02000503040000020004"/>
              <a:sym typeface="Francois One" panose="02000503040000020004"/>
            </a:endParaRPr>
          </a:p>
        </p:txBody>
      </p:sp>
      <p:sp>
        <p:nvSpPr>
          <p:cNvPr id="2773" name="Google Shape;2773;p85"/>
          <p:cNvSpPr txBox="1"/>
          <p:nvPr/>
        </p:nvSpPr>
        <p:spPr>
          <a:xfrm>
            <a:off x="6505755" y="2721513"/>
            <a:ext cx="1638900" cy="302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000" b="1" dirty="0">
                <a:solidFill>
                  <a:schemeClr val="dk1"/>
                </a:solidFill>
                <a:latin typeface="Francois One" panose="02000503040000020004"/>
                <a:ea typeface="Francois One" panose="02000503040000020004"/>
                <a:cs typeface="Francois One" panose="02000503040000020004"/>
                <a:sym typeface="Francois One" panose="02000503040000020004"/>
              </a:rPr>
              <a:t>Fresh Fruit</a:t>
            </a:r>
            <a:endParaRPr sz="2000" b="1" dirty="0">
              <a:solidFill>
                <a:schemeClr val="dk1"/>
              </a:solidFill>
              <a:latin typeface="Francois One" panose="02000503040000020004"/>
              <a:ea typeface="Francois One" panose="02000503040000020004"/>
              <a:cs typeface="Francois One" panose="02000503040000020004"/>
              <a:sym typeface="Francois One" panose="02000503040000020004"/>
            </a:endParaRPr>
          </a:p>
        </p:txBody>
      </p:sp>
      <p:sp>
        <p:nvSpPr>
          <p:cNvPr id="2777" name="Google Shape;2777;p85"/>
          <p:cNvSpPr txBox="1"/>
          <p:nvPr/>
        </p:nvSpPr>
        <p:spPr>
          <a:xfrm>
            <a:off x="6121831" y="1476709"/>
            <a:ext cx="1982819" cy="494691"/>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000" b="1" dirty="0">
                <a:solidFill>
                  <a:schemeClr val="dk1"/>
                </a:solidFill>
                <a:latin typeface="Francois One" panose="02000503040000020004"/>
                <a:ea typeface="Francois One" panose="02000503040000020004"/>
                <a:cs typeface="Francois One" panose="02000503040000020004"/>
                <a:sym typeface="Francois One" panose="02000503040000020004"/>
              </a:rPr>
              <a:t>Peanut Butter</a:t>
            </a:r>
            <a:endParaRPr sz="2000" b="1" dirty="0">
              <a:solidFill>
                <a:schemeClr val="dk1"/>
              </a:solidFill>
              <a:latin typeface="Francois One" panose="02000503040000020004"/>
              <a:ea typeface="Francois One" panose="02000503040000020004"/>
              <a:cs typeface="Francois One" panose="02000503040000020004"/>
              <a:sym typeface="Francois One" panose="02000503040000020004"/>
            </a:endParaRPr>
          </a:p>
        </p:txBody>
      </p:sp>
      <p:cxnSp>
        <p:nvCxnSpPr>
          <p:cNvPr id="2779" name="Google Shape;2779;p85"/>
          <p:cNvCxnSpPr/>
          <p:nvPr/>
        </p:nvCxnSpPr>
        <p:spPr>
          <a:xfrm flipV="1">
            <a:off x="2324100" y="1807210"/>
            <a:ext cx="1235710" cy="459740"/>
          </a:xfrm>
          <a:prstGeom prst="curvedConnector3">
            <a:avLst>
              <a:gd name="adj1" fmla="val 50051"/>
            </a:avLst>
          </a:prstGeom>
          <a:noFill/>
          <a:ln w="19050" cap="flat" cmpd="sng">
            <a:solidFill>
              <a:schemeClr val="lt1"/>
            </a:solidFill>
            <a:prstDash val="solid"/>
            <a:round/>
            <a:headEnd type="none" w="med" len="med"/>
            <a:tailEnd type="none" w="med" len="med"/>
          </a:ln>
        </p:spPr>
      </p:cxnSp>
      <p:cxnSp>
        <p:nvCxnSpPr>
          <p:cNvPr id="2780" name="Google Shape;2780;p85"/>
          <p:cNvCxnSpPr/>
          <p:nvPr/>
        </p:nvCxnSpPr>
        <p:spPr>
          <a:xfrm>
            <a:off x="1850390" y="3617595"/>
            <a:ext cx="1290955" cy="339725"/>
          </a:xfrm>
          <a:prstGeom prst="curvedConnector3">
            <a:avLst>
              <a:gd name="adj1" fmla="val 50025"/>
            </a:avLst>
          </a:prstGeom>
          <a:noFill/>
          <a:ln w="19050" cap="flat" cmpd="sng">
            <a:solidFill>
              <a:schemeClr val="lt1"/>
            </a:solidFill>
            <a:prstDash val="solid"/>
            <a:round/>
            <a:headEnd type="none" w="med" len="med"/>
            <a:tailEnd type="none" w="med" len="med"/>
          </a:ln>
        </p:spPr>
      </p:cxnSp>
      <p:cxnSp>
        <p:nvCxnSpPr>
          <p:cNvPr id="2781" name="Google Shape;2781;p85"/>
          <p:cNvCxnSpPr>
            <a:stCxn id="2777" idx="1"/>
            <a:endCxn id="4" idx="3"/>
          </p:cNvCxnSpPr>
          <p:nvPr/>
        </p:nvCxnSpPr>
        <p:spPr>
          <a:xfrm rot="10800000" flipV="1">
            <a:off x="5011420" y="1724660"/>
            <a:ext cx="1110615" cy="1054100"/>
          </a:xfrm>
          <a:prstGeom prst="curvedConnector3">
            <a:avLst>
              <a:gd name="adj1" fmla="val 49971"/>
            </a:avLst>
          </a:prstGeom>
          <a:noFill/>
          <a:ln w="19050" cap="flat" cmpd="sng">
            <a:solidFill>
              <a:schemeClr val="lt1"/>
            </a:solidFill>
            <a:prstDash val="solid"/>
            <a:round/>
            <a:headEnd type="none" w="med" len="med"/>
            <a:tailEnd type="none" w="med" len="med"/>
          </a:ln>
        </p:spPr>
      </p:cxnSp>
      <p:cxnSp>
        <p:nvCxnSpPr>
          <p:cNvPr id="2782" name="Google Shape;2782;p85"/>
          <p:cNvCxnSpPr/>
          <p:nvPr/>
        </p:nvCxnSpPr>
        <p:spPr>
          <a:xfrm rot="10800000" flipV="1">
            <a:off x="5305425" y="2898140"/>
            <a:ext cx="1365250" cy="560705"/>
          </a:xfrm>
          <a:prstGeom prst="curvedConnector3">
            <a:avLst>
              <a:gd name="adj1" fmla="val 49953"/>
            </a:avLst>
          </a:prstGeom>
          <a:noFill/>
          <a:ln w="19050" cap="flat" cmpd="sng">
            <a:solidFill>
              <a:schemeClr val="lt1"/>
            </a:solidFill>
            <a:prstDash val="solid"/>
            <a:round/>
            <a:headEnd type="none" w="med" len="med"/>
            <a:tailEnd type="none" w="med" len="med"/>
          </a:ln>
        </p:spPr>
      </p:cxnSp>
      <p:sp>
        <p:nvSpPr>
          <p:cNvPr id="3" name="Rounded Rectangle 6"/>
          <p:cNvSpPr/>
          <p:nvPr/>
        </p:nvSpPr>
        <p:spPr>
          <a:xfrm>
            <a:off x="1" y="0"/>
            <a:ext cx="2111830" cy="612183"/>
          </a:xfrm>
          <a:prstGeom prst="roundRect">
            <a:avLst/>
          </a:prstGeom>
          <a:solidFill>
            <a:schemeClr val="accent1">
              <a:lumMod val="20000"/>
              <a:lumOff val="80000"/>
            </a:schemeClr>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2400" b="1" dirty="0">
                <a:ln w="0"/>
                <a:solidFill>
                  <a:schemeClr val="tx1"/>
                </a:solidFill>
                <a:effectLst>
                  <a:outerShdw blurRad="38100" dist="25400" dir="5400000" algn="ctr" rotWithShape="0">
                    <a:srgbClr val="6E747A">
                      <a:alpha val="43000"/>
                    </a:srgbClr>
                  </a:outerShdw>
                </a:effectLst>
                <a:latin typeface="HelveticaNeueLT Arabic 55 Roman" panose="020B0604020202020204" pitchFamily="34" charset="-78"/>
                <a:cs typeface="HelveticaNeueLT Arabic 55 Roman" panose="020B0604020202020204" pitchFamily="34" charset="-78"/>
              </a:rPr>
              <a:t>Application</a:t>
            </a:r>
            <a:endParaRPr lang="ar-JO" sz="1600" b="1" dirty="0">
              <a:ln w="0"/>
              <a:solidFill>
                <a:schemeClr val="tx1"/>
              </a:solidFill>
              <a:effectLst>
                <a:outerShdw blurRad="38100" dist="25400" dir="5400000" algn="ctr" rotWithShape="0">
                  <a:srgbClr val="6E747A">
                    <a:alpha val="43000"/>
                  </a:srgbClr>
                </a:outerShdw>
              </a:effectLst>
              <a:latin typeface="HelveticaNeueLT Arabic 55 Roman" panose="020B0604020202020204" pitchFamily="34" charset="-78"/>
              <a:cs typeface="HelveticaNeueLT Arabic 55 Roman" panose="020B0604020202020204" pitchFamily="34" charset="-78"/>
            </a:endParaRPr>
          </a:p>
        </p:txBody>
      </p:sp>
      <p:pic>
        <p:nvPicPr>
          <p:cNvPr id="2" name="Picture 1" descr="jam_PNG94"/>
          <p:cNvPicPr>
            <a:picLocks noChangeAspect="1"/>
          </p:cNvPicPr>
          <p:nvPr/>
        </p:nvPicPr>
        <p:blipFill>
          <a:blip r:embed="rId1"/>
          <a:stretch>
            <a:fillRect/>
          </a:stretch>
        </p:blipFill>
        <p:spPr>
          <a:xfrm>
            <a:off x="3016885" y="3465830"/>
            <a:ext cx="969645" cy="921385"/>
          </a:xfrm>
          <a:prstGeom prst="rect">
            <a:avLst/>
          </a:prstGeom>
        </p:spPr>
      </p:pic>
      <p:pic>
        <p:nvPicPr>
          <p:cNvPr id="4" name="Picture 3"/>
          <p:cNvPicPr>
            <a:picLocks noChangeAspect="1"/>
          </p:cNvPicPr>
          <p:nvPr/>
        </p:nvPicPr>
        <p:blipFill>
          <a:blip r:embed="rId2"/>
          <a:stretch>
            <a:fillRect/>
          </a:stretch>
        </p:blipFill>
        <p:spPr>
          <a:xfrm>
            <a:off x="4391660" y="2260600"/>
            <a:ext cx="619760" cy="1036320"/>
          </a:xfrm>
          <a:prstGeom prst="rect">
            <a:avLst/>
          </a:prstGeom>
        </p:spPr>
      </p:pic>
      <p:pic>
        <p:nvPicPr>
          <p:cNvPr id="6" name="Picture 5" descr="R"/>
          <p:cNvPicPr>
            <a:picLocks noChangeAspect="1"/>
          </p:cNvPicPr>
          <p:nvPr/>
        </p:nvPicPr>
        <p:blipFill>
          <a:blip r:embed="rId3"/>
          <a:stretch>
            <a:fillRect/>
          </a:stretch>
        </p:blipFill>
        <p:spPr>
          <a:xfrm>
            <a:off x="4391660" y="3219450"/>
            <a:ext cx="1394460" cy="1136015"/>
          </a:xfrm>
          <a:prstGeom prst="rect">
            <a:avLst/>
          </a:prstGeom>
        </p:spPr>
      </p:pic>
      <p:grpSp>
        <p:nvGrpSpPr>
          <p:cNvPr id="8" name="Google Shape;2687;p85"/>
          <p:cNvGrpSpPr/>
          <p:nvPr/>
        </p:nvGrpSpPr>
        <p:grpSpPr>
          <a:xfrm rot="-518653">
            <a:off x="3398518" y="1526234"/>
            <a:ext cx="1406904" cy="858302"/>
            <a:chOff x="1894025" y="3393550"/>
            <a:chExt cx="1697075" cy="1035325"/>
          </a:xfrm>
        </p:grpSpPr>
        <p:sp>
          <p:nvSpPr>
            <p:cNvPr id="9" name="Google Shape;2688;p85"/>
            <p:cNvSpPr/>
            <p:nvPr/>
          </p:nvSpPr>
          <p:spPr>
            <a:xfrm>
              <a:off x="1894025" y="3393550"/>
              <a:ext cx="1697075" cy="1035325"/>
            </a:xfrm>
            <a:custGeom>
              <a:avLst/>
              <a:gdLst/>
              <a:ahLst/>
              <a:cxnLst/>
              <a:rect l="l" t="t" r="r" b="b"/>
              <a:pathLst>
                <a:path w="67883" h="41413" extrusionOk="0">
                  <a:moveTo>
                    <a:pt x="34981" y="1"/>
                  </a:moveTo>
                  <a:cubicBezTo>
                    <a:pt x="33264" y="1"/>
                    <a:pt x="31592" y="379"/>
                    <a:pt x="29655" y="1074"/>
                  </a:cubicBezTo>
                  <a:cubicBezTo>
                    <a:pt x="25952" y="2375"/>
                    <a:pt x="22617" y="4510"/>
                    <a:pt x="19381" y="6678"/>
                  </a:cubicBezTo>
                  <a:cubicBezTo>
                    <a:pt x="14344" y="10114"/>
                    <a:pt x="9074" y="13216"/>
                    <a:pt x="4203" y="16919"/>
                  </a:cubicBezTo>
                  <a:cubicBezTo>
                    <a:pt x="3136" y="17719"/>
                    <a:pt x="2102" y="18553"/>
                    <a:pt x="1335" y="19654"/>
                  </a:cubicBezTo>
                  <a:cubicBezTo>
                    <a:pt x="0" y="21656"/>
                    <a:pt x="401" y="25325"/>
                    <a:pt x="2669" y="26593"/>
                  </a:cubicBezTo>
                  <a:cubicBezTo>
                    <a:pt x="3436" y="27026"/>
                    <a:pt x="4337" y="27126"/>
                    <a:pt x="5171" y="27293"/>
                  </a:cubicBezTo>
                  <a:cubicBezTo>
                    <a:pt x="6905" y="27693"/>
                    <a:pt x="8507" y="28461"/>
                    <a:pt x="10108" y="29194"/>
                  </a:cubicBezTo>
                  <a:cubicBezTo>
                    <a:pt x="17179" y="32530"/>
                    <a:pt x="24218" y="35832"/>
                    <a:pt x="31289" y="39168"/>
                  </a:cubicBezTo>
                  <a:cubicBezTo>
                    <a:pt x="33295" y="40123"/>
                    <a:pt x="35422" y="41412"/>
                    <a:pt x="37699" y="41412"/>
                  </a:cubicBezTo>
                  <a:cubicBezTo>
                    <a:pt x="37808" y="41412"/>
                    <a:pt x="37918" y="41409"/>
                    <a:pt x="38028" y="41403"/>
                  </a:cubicBezTo>
                  <a:cubicBezTo>
                    <a:pt x="40863" y="41236"/>
                    <a:pt x="43298" y="39468"/>
                    <a:pt x="45299" y="37467"/>
                  </a:cubicBezTo>
                  <a:cubicBezTo>
                    <a:pt x="47101" y="35666"/>
                    <a:pt x="48669" y="33564"/>
                    <a:pt x="50770" y="32096"/>
                  </a:cubicBezTo>
                  <a:cubicBezTo>
                    <a:pt x="52972" y="30495"/>
                    <a:pt x="55473" y="29328"/>
                    <a:pt x="57608" y="27593"/>
                  </a:cubicBezTo>
                  <a:cubicBezTo>
                    <a:pt x="58976" y="26492"/>
                    <a:pt x="60243" y="25225"/>
                    <a:pt x="61711" y="24258"/>
                  </a:cubicBezTo>
                  <a:cubicBezTo>
                    <a:pt x="62979" y="23424"/>
                    <a:pt x="64380" y="22790"/>
                    <a:pt x="65547" y="21789"/>
                  </a:cubicBezTo>
                  <a:cubicBezTo>
                    <a:pt x="67482" y="20121"/>
                    <a:pt x="67882" y="16986"/>
                    <a:pt x="67515" y="14551"/>
                  </a:cubicBezTo>
                  <a:cubicBezTo>
                    <a:pt x="67449" y="14117"/>
                    <a:pt x="67215" y="13683"/>
                    <a:pt x="66848" y="13316"/>
                  </a:cubicBezTo>
                  <a:cubicBezTo>
                    <a:pt x="65514" y="11882"/>
                    <a:pt x="62612" y="10881"/>
                    <a:pt x="61311" y="10181"/>
                  </a:cubicBezTo>
                  <a:cubicBezTo>
                    <a:pt x="58642" y="8746"/>
                    <a:pt x="55907" y="7412"/>
                    <a:pt x="53172" y="6145"/>
                  </a:cubicBezTo>
                  <a:cubicBezTo>
                    <a:pt x="48635" y="4076"/>
                    <a:pt x="43965" y="2208"/>
                    <a:pt x="39195" y="707"/>
                  </a:cubicBezTo>
                  <a:cubicBezTo>
                    <a:pt x="37667" y="227"/>
                    <a:pt x="36310" y="1"/>
                    <a:pt x="3498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p>
              <a:pPr marL="0" lvl="0" indent="0" algn="l" rtl="0">
                <a:spcBef>
                  <a:spcPts val="0"/>
                </a:spcBef>
                <a:spcAft>
                  <a:spcPts val="0"/>
                </a:spcAft>
                <a:buNone/>
              </a:pPr>
            </a:p>
          </p:txBody>
        </p:sp>
        <p:sp>
          <p:nvSpPr>
            <p:cNvPr id="10" name="Google Shape;2689;p85"/>
            <p:cNvSpPr/>
            <p:nvPr/>
          </p:nvSpPr>
          <p:spPr>
            <a:xfrm>
              <a:off x="1894025" y="3729775"/>
              <a:ext cx="1697075" cy="699100"/>
            </a:xfrm>
            <a:custGeom>
              <a:avLst/>
              <a:gdLst/>
              <a:ahLst/>
              <a:cxnLst/>
              <a:rect l="l" t="t" r="r" b="b"/>
              <a:pathLst>
                <a:path w="67883" h="27964" extrusionOk="0">
                  <a:moveTo>
                    <a:pt x="66948" y="1"/>
                  </a:moveTo>
                  <a:cubicBezTo>
                    <a:pt x="66781" y="534"/>
                    <a:pt x="66515" y="1035"/>
                    <a:pt x="66214" y="1502"/>
                  </a:cubicBezTo>
                  <a:cubicBezTo>
                    <a:pt x="65547" y="2636"/>
                    <a:pt x="64847" y="3737"/>
                    <a:pt x="63946" y="4704"/>
                  </a:cubicBezTo>
                  <a:cubicBezTo>
                    <a:pt x="62979" y="5705"/>
                    <a:pt x="61811" y="6505"/>
                    <a:pt x="60644" y="7273"/>
                  </a:cubicBezTo>
                  <a:cubicBezTo>
                    <a:pt x="56874" y="9875"/>
                    <a:pt x="53105" y="12443"/>
                    <a:pt x="49369" y="15012"/>
                  </a:cubicBezTo>
                  <a:cubicBezTo>
                    <a:pt x="48268" y="15745"/>
                    <a:pt x="47167" y="16513"/>
                    <a:pt x="46233" y="17413"/>
                  </a:cubicBezTo>
                  <a:cubicBezTo>
                    <a:pt x="44999" y="18647"/>
                    <a:pt x="44032" y="20182"/>
                    <a:pt x="42564" y="21116"/>
                  </a:cubicBezTo>
                  <a:cubicBezTo>
                    <a:pt x="41326" y="21912"/>
                    <a:pt x="39911" y="22206"/>
                    <a:pt x="38442" y="22206"/>
                  </a:cubicBezTo>
                  <a:cubicBezTo>
                    <a:pt x="36587" y="22206"/>
                    <a:pt x="34644" y="21737"/>
                    <a:pt x="32857" y="21216"/>
                  </a:cubicBezTo>
                  <a:cubicBezTo>
                    <a:pt x="31023" y="20682"/>
                    <a:pt x="28921" y="20282"/>
                    <a:pt x="27153" y="19515"/>
                  </a:cubicBezTo>
                  <a:cubicBezTo>
                    <a:pt x="25419" y="18714"/>
                    <a:pt x="23884" y="17580"/>
                    <a:pt x="22050" y="16846"/>
                  </a:cubicBezTo>
                  <a:lnTo>
                    <a:pt x="12042" y="12943"/>
                  </a:lnTo>
                  <a:cubicBezTo>
                    <a:pt x="11375" y="12677"/>
                    <a:pt x="10675" y="12410"/>
                    <a:pt x="9974" y="12143"/>
                  </a:cubicBezTo>
                  <a:cubicBezTo>
                    <a:pt x="7939" y="11342"/>
                    <a:pt x="5738" y="10442"/>
                    <a:pt x="4537" y="8607"/>
                  </a:cubicBezTo>
                  <a:cubicBezTo>
                    <a:pt x="4103" y="7940"/>
                    <a:pt x="3803" y="7206"/>
                    <a:pt x="3336" y="6572"/>
                  </a:cubicBezTo>
                  <a:cubicBezTo>
                    <a:pt x="3003" y="6072"/>
                    <a:pt x="2536" y="5605"/>
                    <a:pt x="1969" y="5405"/>
                  </a:cubicBezTo>
                  <a:cubicBezTo>
                    <a:pt x="1735" y="5671"/>
                    <a:pt x="1535" y="5905"/>
                    <a:pt x="1368" y="6172"/>
                  </a:cubicBezTo>
                  <a:cubicBezTo>
                    <a:pt x="0" y="8173"/>
                    <a:pt x="401" y="11876"/>
                    <a:pt x="2669" y="13144"/>
                  </a:cubicBezTo>
                  <a:cubicBezTo>
                    <a:pt x="3436" y="13577"/>
                    <a:pt x="4337" y="13677"/>
                    <a:pt x="5171" y="13844"/>
                  </a:cubicBezTo>
                  <a:cubicBezTo>
                    <a:pt x="6905" y="14244"/>
                    <a:pt x="8540" y="14978"/>
                    <a:pt x="10141" y="15745"/>
                  </a:cubicBezTo>
                  <a:cubicBezTo>
                    <a:pt x="17179" y="19048"/>
                    <a:pt x="24251" y="22383"/>
                    <a:pt x="31289" y="25719"/>
                  </a:cubicBezTo>
                  <a:cubicBezTo>
                    <a:pt x="33327" y="26674"/>
                    <a:pt x="35425" y="27963"/>
                    <a:pt x="37728" y="27963"/>
                  </a:cubicBezTo>
                  <a:cubicBezTo>
                    <a:pt x="37839" y="27963"/>
                    <a:pt x="37950" y="27960"/>
                    <a:pt x="38061" y="27954"/>
                  </a:cubicBezTo>
                  <a:cubicBezTo>
                    <a:pt x="40863" y="27787"/>
                    <a:pt x="43298" y="25986"/>
                    <a:pt x="45299" y="24018"/>
                  </a:cubicBezTo>
                  <a:cubicBezTo>
                    <a:pt x="47101" y="22217"/>
                    <a:pt x="48669" y="20115"/>
                    <a:pt x="50770" y="18614"/>
                  </a:cubicBezTo>
                  <a:cubicBezTo>
                    <a:pt x="53005" y="17046"/>
                    <a:pt x="55473" y="15879"/>
                    <a:pt x="57608" y="14144"/>
                  </a:cubicBezTo>
                  <a:cubicBezTo>
                    <a:pt x="58976" y="13043"/>
                    <a:pt x="60243" y="11776"/>
                    <a:pt x="61711" y="10809"/>
                  </a:cubicBezTo>
                  <a:cubicBezTo>
                    <a:pt x="62979" y="9975"/>
                    <a:pt x="64380" y="9341"/>
                    <a:pt x="65547" y="8340"/>
                  </a:cubicBezTo>
                  <a:cubicBezTo>
                    <a:pt x="67482" y="6672"/>
                    <a:pt x="67882" y="3537"/>
                    <a:pt x="67515" y="1102"/>
                  </a:cubicBezTo>
                  <a:cubicBezTo>
                    <a:pt x="67449" y="701"/>
                    <a:pt x="67248" y="334"/>
                    <a:pt x="6694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p>
              <a:pPr marL="0" lvl="0" indent="0" algn="l" rtl="0">
                <a:spcBef>
                  <a:spcPts val="0"/>
                </a:spcBef>
                <a:spcAft>
                  <a:spcPts val="0"/>
                </a:spcAft>
                <a:buNone/>
              </a:pPr>
            </a:p>
          </p:txBody>
        </p:sp>
        <p:sp>
          <p:nvSpPr>
            <p:cNvPr id="11" name="Google Shape;2690;p85"/>
            <p:cNvSpPr/>
            <p:nvPr/>
          </p:nvSpPr>
          <p:spPr>
            <a:xfrm>
              <a:off x="3018150" y="3834850"/>
              <a:ext cx="564600" cy="498725"/>
            </a:xfrm>
            <a:custGeom>
              <a:avLst/>
              <a:gdLst/>
              <a:ahLst/>
              <a:cxnLst/>
              <a:rect l="l" t="t" r="r" b="b"/>
              <a:pathLst>
                <a:path w="22584" h="19949" extrusionOk="0">
                  <a:moveTo>
                    <a:pt x="22584" y="1"/>
                  </a:moveTo>
                  <a:cubicBezTo>
                    <a:pt x="19982" y="1935"/>
                    <a:pt x="17547" y="4104"/>
                    <a:pt x="15412" y="6539"/>
                  </a:cubicBezTo>
                  <a:cubicBezTo>
                    <a:pt x="15070" y="6907"/>
                    <a:pt x="14623" y="7297"/>
                    <a:pt x="14188" y="7297"/>
                  </a:cubicBezTo>
                  <a:cubicBezTo>
                    <a:pt x="14072" y="7297"/>
                    <a:pt x="13957" y="7269"/>
                    <a:pt x="13844" y="7206"/>
                  </a:cubicBezTo>
                  <a:cubicBezTo>
                    <a:pt x="13410" y="6939"/>
                    <a:pt x="13377" y="6339"/>
                    <a:pt x="13144" y="5938"/>
                  </a:cubicBezTo>
                  <a:cubicBezTo>
                    <a:pt x="12943" y="5638"/>
                    <a:pt x="12643" y="5471"/>
                    <a:pt x="12310" y="5405"/>
                  </a:cubicBezTo>
                  <a:cubicBezTo>
                    <a:pt x="11943" y="5672"/>
                    <a:pt x="11576" y="5905"/>
                    <a:pt x="11209" y="6172"/>
                  </a:cubicBezTo>
                  <a:cubicBezTo>
                    <a:pt x="11109" y="7273"/>
                    <a:pt x="11509" y="8474"/>
                    <a:pt x="11109" y="9541"/>
                  </a:cubicBezTo>
                  <a:cubicBezTo>
                    <a:pt x="10709" y="10542"/>
                    <a:pt x="9708" y="11142"/>
                    <a:pt x="8807" y="11642"/>
                  </a:cubicBezTo>
                  <a:cubicBezTo>
                    <a:pt x="7540" y="12376"/>
                    <a:pt x="6239" y="13110"/>
                    <a:pt x="4971" y="13811"/>
                  </a:cubicBezTo>
                  <a:cubicBezTo>
                    <a:pt x="4537" y="14059"/>
                    <a:pt x="4000" y="14294"/>
                    <a:pt x="3528" y="14294"/>
                  </a:cubicBezTo>
                  <a:cubicBezTo>
                    <a:pt x="3238" y="14294"/>
                    <a:pt x="2972" y="14206"/>
                    <a:pt x="2770" y="13977"/>
                  </a:cubicBezTo>
                  <a:cubicBezTo>
                    <a:pt x="2369" y="13510"/>
                    <a:pt x="2503" y="12843"/>
                    <a:pt x="2469" y="12210"/>
                  </a:cubicBezTo>
                  <a:lnTo>
                    <a:pt x="2469" y="12210"/>
                  </a:lnTo>
                  <a:cubicBezTo>
                    <a:pt x="2036" y="12543"/>
                    <a:pt x="1635" y="12877"/>
                    <a:pt x="1268" y="13244"/>
                  </a:cubicBezTo>
                  <a:cubicBezTo>
                    <a:pt x="835" y="13677"/>
                    <a:pt x="401" y="14178"/>
                    <a:pt x="1" y="14645"/>
                  </a:cubicBezTo>
                  <a:cubicBezTo>
                    <a:pt x="168" y="15512"/>
                    <a:pt x="301" y="16379"/>
                    <a:pt x="368" y="17280"/>
                  </a:cubicBezTo>
                  <a:cubicBezTo>
                    <a:pt x="435" y="18180"/>
                    <a:pt x="334" y="19081"/>
                    <a:pt x="234" y="19948"/>
                  </a:cubicBezTo>
                  <a:cubicBezTo>
                    <a:pt x="268" y="19915"/>
                    <a:pt x="301" y="19848"/>
                    <a:pt x="334" y="19815"/>
                  </a:cubicBezTo>
                  <a:cubicBezTo>
                    <a:pt x="2136" y="18014"/>
                    <a:pt x="3704" y="15912"/>
                    <a:pt x="5805" y="14444"/>
                  </a:cubicBezTo>
                  <a:cubicBezTo>
                    <a:pt x="8040" y="12843"/>
                    <a:pt x="10508" y="11676"/>
                    <a:pt x="12643" y="9975"/>
                  </a:cubicBezTo>
                  <a:cubicBezTo>
                    <a:pt x="14011" y="8840"/>
                    <a:pt x="15278" y="7606"/>
                    <a:pt x="16746" y="6606"/>
                  </a:cubicBezTo>
                  <a:cubicBezTo>
                    <a:pt x="18014" y="5772"/>
                    <a:pt x="19415" y="5138"/>
                    <a:pt x="20582" y="4137"/>
                  </a:cubicBezTo>
                  <a:cubicBezTo>
                    <a:pt x="20716" y="4037"/>
                    <a:pt x="20849" y="3904"/>
                    <a:pt x="20949" y="3770"/>
                  </a:cubicBezTo>
                  <a:cubicBezTo>
                    <a:pt x="20983" y="3737"/>
                    <a:pt x="21016" y="3670"/>
                    <a:pt x="21049" y="3637"/>
                  </a:cubicBezTo>
                  <a:cubicBezTo>
                    <a:pt x="21149" y="3537"/>
                    <a:pt x="21216" y="3437"/>
                    <a:pt x="21283" y="3337"/>
                  </a:cubicBezTo>
                  <a:cubicBezTo>
                    <a:pt x="21349" y="3303"/>
                    <a:pt x="21383" y="3270"/>
                    <a:pt x="21416" y="3203"/>
                  </a:cubicBezTo>
                  <a:cubicBezTo>
                    <a:pt x="21483" y="3103"/>
                    <a:pt x="21550" y="3003"/>
                    <a:pt x="21616" y="2903"/>
                  </a:cubicBezTo>
                  <a:cubicBezTo>
                    <a:pt x="21650" y="2836"/>
                    <a:pt x="21650" y="2803"/>
                    <a:pt x="21683" y="2736"/>
                  </a:cubicBezTo>
                  <a:cubicBezTo>
                    <a:pt x="21750" y="2603"/>
                    <a:pt x="21850" y="2469"/>
                    <a:pt x="21883" y="2336"/>
                  </a:cubicBezTo>
                  <a:cubicBezTo>
                    <a:pt x="21917" y="2336"/>
                    <a:pt x="21917" y="2302"/>
                    <a:pt x="21917" y="2269"/>
                  </a:cubicBezTo>
                  <a:cubicBezTo>
                    <a:pt x="22083" y="1935"/>
                    <a:pt x="22217" y="1569"/>
                    <a:pt x="22317" y="1168"/>
                  </a:cubicBezTo>
                  <a:cubicBezTo>
                    <a:pt x="22384" y="1001"/>
                    <a:pt x="22417" y="801"/>
                    <a:pt x="22450" y="601"/>
                  </a:cubicBezTo>
                  <a:cubicBezTo>
                    <a:pt x="22450" y="601"/>
                    <a:pt x="22450" y="601"/>
                    <a:pt x="22484" y="568"/>
                  </a:cubicBezTo>
                  <a:cubicBezTo>
                    <a:pt x="22517" y="368"/>
                    <a:pt x="22550" y="201"/>
                    <a:pt x="22584"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p>
              <a:pPr marL="0" lvl="0" indent="0" algn="l" rtl="0">
                <a:spcBef>
                  <a:spcPts val="0"/>
                </a:spcBef>
                <a:spcAft>
                  <a:spcPts val="0"/>
                </a:spcAft>
                <a:buNone/>
              </a:pPr>
            </a:p>
          </p:txBody>
        </p:sp>
        <p:sp>
          <p:nvSpPr>
            <p:cNvPr id="12" name="Google Shape;2691;p85"/>
            <p:cNvSpPr/>
            <p:nvPr/>
          </p:nvSpPr>
          <p:spPr>
            <a:xfrm>
              <a:off x="1911525" y="3844025"/>
              <a:ext cx="833125" cy="511725"/>
            </a:xfrm>
            <a:custGeom>
              <a:avLst/>
              <a:gdLst/>
              <a:ahLst/>
              <a:cxnLst/>
              <a:rect l="l" t="t" r="r" b="b"/>
              <a:pathLst>
                <a:path w="33325" h="20469" extrusionOk="0">
                  <a:moveTo>
                    <a:pt x="2136" y="1"/>
                  </a:moveTo>
                  <a:cubicBezTo>
                    <a:pt x="1569" y="501"/>
                    <a:pt x="1068" y="1001"/>
                    <a:pt x="635" y="1635"/>
                  </a:cubicBezTo>
                  <a:cubicBezTo>
                    <a:pt x="335" y="2102"/>
                    <a:pt x="101" y="2669"/>
                    <a:pt x="1" y="3303"/>
                  </a:cubicBezTo>
                  <a:cubicBezTo>
                    <a:pt x="2336" y="4771"/>
                    <a:pt x="4204" y="6739"/>
                    <a:pt x="6839" y="7940"/>
                  </a:cubicBezTo>
                  <a:cubicBezTo>
                    <a:pt x="9641" y="9207"/>
                    <a:pt x="12610" y="10075"/>
                    <a:pt x="15412" y="11409"/>
                  </a:cubicBezTo>
                  <a:cubicBezTo>
                    <a:pt x="18414" y="12810"/>
                    <a:pt x="21183" y="14678"/>
                    <a:pt x="24252" y="15912"/>
                  </a:cubicBezTo>
                  <a:cubicBezTo>
                    <a:pt x="26153" y="16646"/>
                    <a:pt x="28321" y="17313"/>
                    <a:pt x="29188" y="19148"/>
                  </a:cubicBezTo>
                  <a:cubicBezTo>
                    <a:pt x="29389" y="19548"/>
                    <a:pt x="29522" y="20048"/>
                    <a:pt x="29922" y="20315"/>
                  </a:cubicBezTo>
                  <a:cubicBezTo>
                    <a:pt x="30074" y="20421"/>
                    <a:pt x="30243" y="20469"/>
                    <a:pt x="30421" y="20469"/>
                  </a:cubicBezTo>
                  <a:cubicBezTo>
                    <a:pt x="31029" y="20469"/>
                    <a:pt x="31749" y="19918"/>
                    <a:pt x="32291" y="19248"/>
                  </a:cubicBezTo>
                  <a:cubicBezTo>
                    <a:pt x="32924" y="18447"/>
                    <a:pt x="33325" y="17513"/>
                    <a:pt x="33058" y="17013"/>
                  </a:cubicBezTo>
                  <a:cubicBezTo>
                    <a:pt x="32958" y="16779"/>
                    <a:pt x="32791" y="16613"/>
                    <a:pt x="32591" y="16446"/>
                  </a:cubicBezTo>
                  <a:cubicBezTo>
                    <a:pt x="29922" y="14178"/>
                    <a:pt x="26420" y="13277"/>
                    <a:pt x="23151" y="12043"/>
                  </a:cubicBezTo>
                  <a:cubicBezTo>
                    <a:pt x="20149" y="10909"/>
                    <a:pt x="17247" y="9474"/>
                    <a:pt x="14378" y="8073"/>
                  </a:cubicBezTo>
                  <a:cubicBezTo>
                    <a:pt x="12944" y="7373"/>
                    <a:pt x="11476" y="6639"/>
                    <a:pt x="10041" y="5972"/>
                  </a:cubicBezTo>
                  <a:cubicBezTo>
                    <a:pt x="8874" y="5471"/>
                    <a:pt x="7440" y="5138"/>
                    <a:pt x="6439" y="4404"/>
                  </a:cubicBezTo>
                  <a:cubicBezTo>
                    <a:pt x="4938" y="3303"/>
                    <a:pt x="4004" y="1535"/>
                    <a:pt x="2569" y="334"/>
                  </a:cubicBezTo>
                  <a:cubicBezTo>
                    <a:pt x="2436" y="201"/>
                    <a:pt x="2303" y="101"/>
                    <a:pt x="2136"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p>
              <a:pPr marL="0" lvl="0" indent="0" algn="l" rtl="0">
                <a:spcBef>
                  <a:spcPts val="0"/>
                </a:spcBef>
                <a:spcAft>
                  <a:spcPts val="0"/>
                </a:spcAft>
                <a:buNone/>
              </a:pPr>
            </a:p>
          </p:txBody>
        </p:sp>
        <p:sp>
          <p:nvSpPr>
            <p:cNvPr id="13" name="Google Shape;2692;p85"/>
            <p:cNvSpPr/>
            <p:nvPr/>
          </p:nvSpPr>
          <p:spPr>
            <a:xfrm>
              <a:off x="1912375" y="3393550"/>
              <a:ext cx="1669550" cy="526400"/>
            </a:xfrm>
            <a:custGeom>
              <a:avLst/>
              <a:gdLst/>
              <a:ahLst/>
              <a:cxnLst/>
              <a:rect l="l" t="t" r="r" b="b"/>
              <a:pathLst>
                <a:path w="66782" h="21056" extrusionOk="0">
                  <a:moveTo>
                    <a:pt x="34247" y="1"/>
                  </a:moveTo>
                  <a:cubicBezTo>
                    <a:pt x="32530" y="1"/>
                    <a:pt x="30858" y="379"/>
                    <a:pt x="28921" y="1074"/>
                  </a:cubicBezTo>
                  <a:cubicBezTo>
                    <a:pt x="25218" y="2375"/>
                    <a:pt x="21883" y="4510"/>
                    <a:pt x="18647" y="6678"/>
                  </a:cubicBezTo>
                  <a:cubicBezTo>
                    <a:pt x="13610" y="10114"/>
                    <a:pt x="8340" y="13216"/>
                    <a:pt x="3469" y="16919"/>
                  </a:cubicBezTo>
                  <a:cubicBezTo>
                    <a:pt x="2402" y="17719"/>
                    <a:pt x="1368" y="18553"/>
                    <a:pt x="601" y="19654"/>
                  </a:cubicBezTo>
                  <a:cubicBezTo>
                    <a:pt x="334" y="20054"/>
                    <a:pt x="134" y="20522"/>
                    <a:pt x="0" y="21055"/>
                  </a:cubicBezTo>
                  <a:cubicBezTo>
                    <a:pt x="1301" y="19854"/>
                    <a:pt x="2669" y="18720"/>
                    <a:pt x="4103" y="17653"/>
                  </a:cubicBezTo>
                  <a:cubicBezTo>
                    <a:pt x="7839" y="14917"/>
                    <a:pt x="11909" y="12649"/>
                    <a:pt x="16045" y="10581"/>
                  </a:cubicBezTo>
                  <a:cubicBezTo>
                    <a:pt x="18413" y="9414"/>
                    <a:pt x="20782" y="8313"/>
                    <a:pt x="23184" y="7212"/>
                  </a:cubicBezTo>
                  <a:cubicBezTo>
                    <a:pt x="24470" y="6592"/>
                    <a:pt x="25931" y="5987"/>
                    <a:pt x="27315" y="5987"/>
                  </a:cubicBezTo>
                  <a:cubicBezTo>
                    <a:pt x="27941" y="5987"/>
                    <a:pt x="28550" y="6110"/>
                    <a:pt x="29121" y="6411"/>
                  </a:cubicBezTo>
                  <a:cubicBezTo>
                    <a:pt x="30022" y="6845"/>
                    <a:pt x="30689" y="7679"/>
                    <a:pt x="31523" y="8213"/>
                  </a:cubicBezTo>
                  <a:cubicBezTo>
                    <a:pt x="32154" y="8589"/>
                    <a:pt x="32882" y="8770"/>
                    <a:pt x="33611" y="8770"/>
                  </a:cubicBezTo>
                  <a:cubicBezTo>
                    <a:pt x="34695" y="8770"/>
                    <a:pt x="35782" y="8370"/>
                    <a:pt x="36560" y="7612"/>
                  </a:cubicBezTo>
                  <a:cubicBezTo>
                    <a:pt x="37060" y="7112"/>
                    <a:pt x="37427" y="6445"/>
                    <a:pt x="38061" y="6078"/>
                  </a:cubicBezTo>
                  <a:cubicBezTo>
                    <a:pt x="38595" y="5711"/>
                    <a:pt x="39295" y="5644"/>
                    <a:pt x="39962" y="5611"/>
                  </a:cubicBezTo>
                  <a:cubicBezTo>
                    <a:pt x="40346" y="5588"/>
                    <a:pt x="40729" y="5577"/>
                    <a:pt x="41109" y="5577"/>
                  </a:cubicBezTo>
                  <a:cubicBezTo>
                    <a:pt x="50134" y="5577"/>
                    <a:pt x="58043" y="11830"/>
                    <a:pt x="66781" y="14551"/>
                  </a:cubicBezTo>
                  <a:cubicBezTo>
                    <a:pt x="66715" y="14117"/>
                    <a:pt x="66448" y="13683"/>
                    <a:pt x="66114" y="13316"/>
                  </a:cubicBezTo>
                  <a:cubicBezTo>
                    <a:pt x="64780" y="11882"/>
                    <a:pt x="61878" y="10881"/>
                    <a:pt x="60577" y="10181"/>
                  </a:cubicBezTo>
                  <a:cubicBezTo>
                    <a:pt x="57908" y="8746"/>
                    <a:pt x="55173" y="7412"/>
                    <a:pt x="52438" y="6145"/>
                  </a:cubicBezTo>
                  <a:cubicBezTo>
                    <a:pt x="47901" y="4076"/>
                    <a:pt x="43231" y="2208"/>
                    <a:pt x="38461" y="707"/>
                  </a:cubicBezTo>
                  <a:cubicBezTo>
                    <a:pt x="36933" y="227"/>
                    <a:pt x="35576" y="1"/>
                    <a:pt x="3424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p>
              <a:pPr marL="0" lvl="0" indent="0" algn="l" rtl="0">
                <a:spcBef>
                  <a:spcPts val="0"/>
                </a:spcBef>
                <a:spcAft>
                  <a:spcPts val="0"/>
                </a:spcAft>
                <a:buNone/>
              </a:p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56658" y="1567543"/>
            <a:ext cx="6172200" cy="707886"/>
          </a:xfrm>
          <a:prstGeom prst="rect">
            <a:avLst/>
          </a:prstGeom>
          <a:noFill/>
        </p:spPr>
        <p:txBody>
          <a:bodyPr wrap="square" rtlCol="0">
            <a:spAutoFit/>
          </a:bodyPr>
          <a:lstStyle/>
          <a:p>
            <a:r>
              <a:rPr lang="en-US" sz="2000" dirty="0">
                <a:solidFill>
                  <a:srgbClr val="FF0000"/>
                </a:solidFill>
              </a:rPr>
              <a:t>First, </a:t>
            </a:r>
            <a:r>
              <a:rPr lang="en-US" sz="2000" dirty="0"/>
              <a:t>slice the bread. </a:t>
            </a:r>
            <a:r>
              <a:rPr lang="en-US" sz="2000" dirty="0">
                <a:solidFill>
                  <a:srgbClr val="FF0000"/>
                </a:solidFill>
              </a:rPr>
              <a:t>Then, </a:t>
            </a:r>
            <a:r>
              <a:rPr lang="en-US" sz="2000" dirty="0"/>
              <a:t>spread the peanut butter. </a:t>
            </a:r>
            <a:r>
              <a:rPr lang="en-US" sz="2000" dirty="0">
                <a:solidFill>
                  <a:srgbClr val="FF0000"/>
                </a:solidFill>
              </a:rPr>
              <a:t>Next, </a:t>
            </a:r>
            <a:r>
              <a:rPr lang="en-US" sz="2000" dirty="0"/>
              <a:t>add the jam. </a:t>
            </a:r>
            <a:r>
              <a:rPr lang="en-US" sz="2000" dirty="0">
                <a:solidFill>
                  <a:srgbClr val="FF0000"/>
                </a:solidFill>
              </a:rPr>
              <a:t>Finally,  </a:t>
            </a:r>
            <a:r>
              <a:rPr lang="en-US" sz="2000" dirty="0"/>
              <a:t>add some fresh fruit. </a:t>
            </a:r>
            <a:endParaRPr lang="en-US" sz="2000" dirty="0"/>
          </a:p>
        </p:txBody>
      </p:sp>
      <p:sp>
        <p:nvSpPr>
          <p:cNvPr id="5" name="TextBox 4"/>
          <p:cNvSpPr txBox="1"/>
          <p:nvPr/>
        </p:nvSpPr>
        <p:spPr>
          <a:xfrm>
            <a:off x="2100020" y="2873828"/>
            <a:ext cx="5041010" cy="646331"/>
          </a:xfrm>
          <a:prstGeom prst="rect">
            <a:avLst/>
          </a:prstGeom>
          <a:solidFill>
            <a:schemeClr val="bg1"/>
          </a:solidFill>
        </p:spPr>
        <p:txBody>
          <a:bodyPr wrap="square" rtlCol="0">
            <a:spAutoFit/>
          </a:bodyPr>
          <a:lstStyle/>
          <a:p>
            <a:r>
              <a:rPr lang="en-US" sz="1800" b="1" dirty="0"/>
              <a:t>Notice that we add a comma </a:t>
            </a:r>
            <a:r>
              <a:rPr lang="en-US" sz="1800" b="1" dirty="0">
                <a:solidFill>
                  <a:srgbClr val="FF0000"/>
                </a:solidFill>
              </a:rPr>
              <a:t>(,)</a:t>
            </a:r>
            <a:r>
              <a:rPr lang="en-US" sz="1800" b="1" dirty="0"/>
              <a:t> after sequence words (Time Order Transitions). </a:t>
            </a:r>
            <a:endParaRPr lang="en-US" sz="1800" b="1" dirty="0"/>
          </a:p>
        </p:txBody>
      </p:sp>
      <p:sp>
        <p:nvSpPr>
          <p:cNvPr id="3" name="Rounded Rectangle 6"/>
          <p:cNvSpPr/>
          <p:nvPr/>
        </p:nvSpPr>
        <p:spPr>
          <a:xfrm>
            <a:off x="1" y="0"/>
            <a:ext cx="2111830" cy="612183"/>
          </a:xfrm>
          <a:prstGeom prst="roundRect">
            <a:avLst/>
          </a:prstGeom>
          <a:solidFill>
            <a:schemeClr val="accent1">
              <a:lumMod val="20000"/>
              <a:lumOff val="80000"/>
            </a:schemeClr>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2400" b="1" dirty="0">
                <a:ln w="0"/>
                <a:solidFill>
                  <a:schemeClr val="tx1"/>
                </a:solidFill>
                <a:effectLst>
                  <a:outerShdw blurRad="38100" dist="25400" dir="5400000" algn="ctr" rotWithShape="0">
                    <a:srgbClr val="6E747A">
                      <a:alpha val="43000"/>
                    </a:srgbClr>
                  </a:outerShdw>
                </a:effectLst>
                <a:latin typeface="HelveticaNeueLT Arabic 55 Roman" panose="020B0604020202020204" pitchFamily="34" charset="-78"/>
                <a:cs typeface="HelveticaNeueLT Arabic 55 Roman" panose="020B0604020202020204" pitchFamily="34" charset="-78"/>
              </a:rPr>
              <a:t>Application</a:t>
            </a:r>
            <a:endParaRPr lang="ar-JO" sz="1600" b="1" dirty="0">
              <a:ln w="0"/>
              <a:solidFill>
                <a:schemeClr val="tx1"/>
              </a:solidFill>
              <a:effectLst>
                <a:outerShdw blurRad="38100" dist="25400" dir="5400000" algn="ctr" rotWithShape="0">
                  <a:srgbClr val="6E747A">
                    <a:alpha val="43000"/>
                  </a:srgbClr>
                </a:outerShdw>
              </a:effectLst>
              <a:latin typeface="HelveticaNeueLT Arabic 55 Roman" panose="020B0604020202020204" pitchFamily="34" charset="-78"/>
              <a:cs typeface="HelveticaNeueLT Arabic 55 Roman" panose="020B0604020202020204" pitchFamily="34" charset="-78"/>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Shape 2811"/>
        <p:cNvGrpSpPr/>
        <p:nvPr/>
      </p:nvGrpSpPr>
      <p:grpSpPr>
        <a:xfrm>
          <a:off x="0" y="0"/>
          <a:ext cx="0" cy="0"/>
          <a:chOff x="0" y="0"/>
          <a:chExt cx="0" cy="0"/>
        </a:xfrm>
      </p:grpSpPr>
      <p:sp>
        <p:nvSpPr>
          <p:cNvPr id="2812" name="Google Shape;2812;p87"/>
          <p:cNvSpPr txBox="1">
            <a:spLocks noGrp="1"/>
          </p:cNvSpPr>
          <p:nvPr>
            <p:ph type="body" idx="1"/>
          </p:nvPr>
        </p:nvSpPr>
        <p:spPr>
          <a:xfrm>
            <a:off x="977685" y="744878"/>
            <a:ext cx="3858900" cy="1035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dirty="0"/>
              <a:t>Don’t forget to add a conclusion </a:t>
            </a:r>
            <a:endParaRPr dirty="0"/>
          </a:p>
        </p:txBody>
      </p:sp>
      <p:grpSp>
        <p:nvGrpSpPr>
          <p:cNvPr id="2813" name="Google Shape;2813;p87"/>
          <p:cNvGrpSpPr/>
          <p:nvPr/>
        </p:nvGrpSpPr>
        <p:grpSpPr>
          <a:xfrm rot="1624345">
            <a:off x="-170842" y="4192135"/>
            <a:ext cx="1614467" cy="779047"/>
            <a:chOff x="407100" y="684850"/>
            <a:chExt cx="1614525" cy="779075"/>
          </a:xfrm>
        </p:grpSpPr>
        <p:sp>
          <p:nvSpPr>
            <p:cNvPr id="2814" name="Google Shape;2814;p87"/>
            <p:cNvSpPr/>
            <p:nvPr/>
          </p:nvSpPr>
          <p:spPr>
            <a:xfrm>
              <a:off x="407100" y="684850"/>
              <a:ext cx="1614525" cy="779075"/>
            </a:xfrm>
            <a:custGeom>
              <a:avLst/>
              <a:gdLst/>
              <a:ahLst/>
              <a:cxnLst/>
              <a:rect l="l" t="t" r="r" b="b"/>
              <a:pathLst>
                <a:path w="64581" h="31163" extrusionOk="0">
                  <a:moveTo>
                    <a:pt x="58224" y="0"/>
                  </a:moveTo>
                  <a:cubicBezTo>
                    <a:pt x="51269" y="0"/>
                    <a:pt x="44288" y="1367"/>
                    <a:pt x="37828" y="4004"/>
                  </a:cubicBezTo>
                  <a:cubicBezTo>
                    <a:pt x="36994" y="4337"/>
                    <a:pt x="36126" y="4704"/>
                    <a:pt x="35226" y="4804"/>
                  </a:cubicBezTo>
                  <a:cubicBezTo>
                    <a:pt x="34985" y="4842"/>
                    <a:pt x="34741" y="4855"/>
                    <a:pt x="34495" y="4855"/>
                  </a:cubicBezTo>
                  <a:cubicBezTo>
                    <a:pt x="33858" y="4855"/>
                    <a:pt x="33207" y="4762"/>
                    <a:pt x="32557" y="4738"/>
                  </a:cubicBezTo>
                  <a:cubicBezTo>
                    <a:pt x="32397" y="4731"/>
                    <a:pt x="32234" y="4727"/>
                    <a:pt x="32070" y="4727"/>
                  </a:cubicBezTo>
                  <a:cubicBezTo>
                    <a:pt x="29869" y="4727"/>
                    <a:pt x="27310" y="5336"/>
                    <a:pt x="25385" y="6205"/>
                  </a:cubicBezTo>
                  <a:cubicBezTo>
                    <a:pt x="22850" y="7340"/>
                    <a:pt x="20482" y="10075"/>
                    <a:pt x="18347" y="11809"/>
                  </a:cubicBezTo>
                  <a:cubicBezTo>
                    <a:pt x="13377" y="15879"/>
                    <a:pt x="8340" y="19882"/>
                    <a:pt x="3136" y="23718"/>
                  </a:cubicBezTo>
                  <a:cubicBezTo>
                    <a:pt x="1502" y="24919"/>
                    <a:pt x="1" y="26753"/>
                    <a:pt x="1435" y="28822"/>
                  </a:cubicBezTo>
                  <a:cubicBezTo>
                    <a:pt x="2202" y="29922"/>
                    <a:pt x="3503" y="30523"/>
                    <a:pt x="4804" y="30823"/>
                  </a:cubicBezTo>
                  <a:cubicBezTo>
                    <a:pt x="5826" y="31061"/>
                    <a:pt x="6809" y="31163"/>
                    <a:pt x="7775" y="31163"/>
                  </a:cubicBezTo>
                  <a:cubicBezTo>
                    <a:pt x="9523" y="31163"/>
                    <a:pt x="11215" y="30829"/>
                    <a:pt x="12977" y="30356"/>
                  </a:cubicBezTo>
                  <a:cubicBezTo>
                    <a:pt x="16379" y="29422"/>
                    <a:pt x="19815" y="28555"/>
                    <a:pt x="23251" y="27788"/>
                  </a:cubicBezTo>
                  <a:cubicBezTo>
                    <a:pt x="30122" y="26286"/>
                    <a:pt x="37094" y="25119"/>
                    <a:pt x="44099" y="24318"/>
                  </a:cubicBezTo>
                  <a:cubicBezTo>
                    <a:pt x="45333" y="24185"/>
                    <a:pt x="46567" y="24052"/>
                    <a:pt x="47701" y="23551"/>
                  </a:cubicBezTo>
                  <a:cubicBezTo>
                    <a:pt x="48869" y="23084"/>
                    <a:pt x="49903" y="22217"/>
                    <a:pt x="50236" y="21049"/>
                  </a:cubicBezTo>
                  <a:cubicBezTo>
                    <a:pt x="50370" y="20582"/>
                    <a:pt x="50437" y="20082"/>
                    <a:pt x="50603" y="19648"/>
                  </a:cubicBezTo>
                  <a:cubicBezTo>
                    <a:pt x="50870" y="18915"/>
                    <a:pt x="51504" y="18381"/>
                    <a:pt x="52104" y="17880"/>
                  </a:cubicBezTo>
                  <a:cubicBezTo>
                    <a:pt x="54606" y="15679"/>
                    <a:pt x="56841" y="13177"/>
                    <a:pt x="58709" y="10408"/>
                  </a:cubicBezTo>
                  <a:cubicBezTo>
                    <a:pt x="59443" y="9308"/>
                    <a:pt x="59910" y="8440"/>
                    <a:pt x="61111" y="7840"/>
                  </a:cubicBezTo>
                  <a:cubicBezTo>
                    <a:pt x="62445" y="7206"/>
                    <a:pt x="63546" y="7039"/>
                    <a:pt x="63880" y="5338"/>
                  </a:cubicBezTo>
                  <a:cubicBezTo>
                    <a:pt x="64146" y="3937"/>
                    <a:pt x="64580" y="2236"/>
                    <a:pt x="63446" y="1202"/>
                  </a:cubicBezTo>
                  <a:cubicBezTo>
                    <a:pt x="62178" y="101"/>
                    <a:pt x="60077" y="34"/>
                    <a:pt x="58476" y="1"/>
                  </a:cubicBezTo>
                  <a:cubicBezTo>
                    <a:pt x="58392" y="1"/>
                    <a:pt x="58308" y="0"/>
                    <a:pt x="5822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5" name="Google Shape;2815;p87"/>
            <p:cNvSpPr/>
            <p:nvPr/>
          </p:nvSpPr>
          <p:spPr>
            <a:xfrm>
              <a:off x="407100" y="1061225"/>
              <a:ext cx="1178375" cy="369275"/>
            </a:xfrm>
            <a:custGeom>
              <a:avLst/>
              <a:gdLst/>
              <a:ahLst/>
              <a:cxnLst/>
              <a:rect l="l" t="t" r="r" b="b"/>
              <a:pathLst>
                <a:path w="47135" h="14771" extrusionOk="0">
                  <a:moveTo>
                    <a:pt x="36928" y="0"/>
                  </a:moveTo>
                  <a:cubicBezTo>
                    <a:pt x="36372" y="0"/>
                    <a:pt x="35816" y="10"/>
                    <a:pt x="35259" y="23"/>
                  </a:cubicBezTo>
                  <a:cubicBezTo>
                    <a:pt x="31657" y="90"/>
                    <a:pt x="28021" y="390"/>
                    <a:pt x="24418" y="924"/>
                  </a:cubicBezTo>
                  <a:cubicBezTo>
                    <a:pt x="21816" y="1324"/>
                    <a:pt x="19248" y="1825"/>
                    <a:pt x="16779" y="2725"/>
                  </a:cubicBezTo>
                  <a:cubicBezTo>
                    <a:pt x="14211" y="3693"/>
                    <a:pt x="11809" y="5127"/>
                    <a:pt x="9207" y="6094"/>
                  </a:cubicBezTo>
                  <a:cubicBezTo>
                    <a:pt x="7906" y="6561"/>
                    <a:pt x="6272" y="6928"/>
                    <a:pt x="4704" y="7495"/>
                  </a:cubicBezTo>
                  <a:cubicBezTo>
                    <a:pt x="4170" y="7862"/>
                    <a:pt x="3670" y="8263"/>
                    <a:pt x="3136" y="8663"/>
                  </a:cubicBezTo>
                  <a:cubicBezTo>
                    <a:pt x="1502" y="9864"/>
                    <a:pt x="1" y="11698"/>
                    <a:pt x="1468" y="13767"/>
                  </a:cubicBezTo>
                  <a:cubicBezTo>
                    <a:pt x="1702" y="14134"/>
                    <a:pt x="2035" y="14434"/>
                    <a:pt x="2402" y="14701"/>
                  </a:cubicBezTo>
                  <a:cubicBezTo>
                    <a:pt x="2602" y="14734"/>
                    <a:pt x="2836" y="14767"/>
                    <a:pt x="3069" y="14767"/>
                  </a:cubicBezTo>
                  <a:cubicBezTo>
                    <a:pt x="3166" y="14770"/>
                    <a:pt x="3263" y="14771"/>
                    <a:pt x="3360" y="14771"/>
                  </a:cubicBezTo>
                  <a:cubicBezTo>
                    <a:pt x="4635" y="14771"/>
                    <a:pt x="5930" y="14565"/>
                    <a:pt x="7139" y="14100"/>
                  </a:cubicBezTo>
                  <a:cubicBezTo>
                    <a:pt x="8006" y="13767"/>
                    <a:pt x="8874" y="13300"/>
                    <a:pt x="9774" y="13066"/>
                  </a:cubicBezTo>
                  <a:cubicBezTo>
                    <a:pt x="10108" y="12983"/>
                    <a:pt x="10459" y="12933"/>
                    <a:pt x="10804" y="12933"/>
                  </a:cubicBezTo>
                  <a:cubicBezTo>
                    <a:pt x="11425" y="12933"/>
                    <a:pt x="12026" y="13093"/>
                    <a:pt x="12476" y="13500"/>
                  </a:cubicBezTo>
                  <a:cubicBezTo>
                    <a:pt x="13043" y="12332"/>
                    <a:pt x="14344" y="11732"/>
                    <a:pt x="15545" y="11332"/>
                  </a:cubicBezTo>
                  <a:cubicBezTo>
                    <a:pt x="19281" y="10064"/>
                    <a:pt x="23184" y="9530"/>
                    <a:pt x="27053" y="8997"/>
                  </a:cubicBezTo>
                  <a:cubicBezTo>
                    <a:pt x="32657" y="8196"/>
                    <a:pt x="38261" y="7429"/>
                    <a:pt x="43865" y="6628"/>
                  </a:cubicBezTo>
                  <a:cubicBezTo>
                    <a:pt x="44766" y="6495"/>
                    <a:pt x="45767" y="6328"/>
                    <a:pt x="46367" y="5661"/>
                  </a:cubicBezTo>
                  <a:cubicBezTo>
                    <a:pt x="47134" y="4794"/>
                    <a:pt x="46967" y="3359"/>
                    <a:pt x="46234" y="2459"/>
                  </a:cubicBezTo>
                  <a:cubicBezTo>
                    <a:pt x="45500" y="1525"/>
                    <a:pt x="44366" y="1057"/>
                    <a:pt x="43231" y="724"/>
                  </a:cubicBezTo>
                  <a:cubicBezTo>
                    <a:pt x="41192" y="141"/>
                    <a:pt x="39069" y="0"/>
                    <a:pt x="36928"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6" name="Google Shape;2816;p87"/>
            <p:cNvSpPr/>
            <p:nvPr/>
          </p:nvSpPr>
          <p:spPr>
            <a:xfrm>
              <a:off x="1577950" y="871600"/>
              <a:ext cx="194325" cy="380350"/>
            </a:xfrm>
            <a:custGeom>
              <a:avLst/>
              <a:gdLst/>
              <a:ahLst/>
              <a:cxnLst/>
              <a:rect l="l" t="t" r="r" b="b"/>
              <a:pathLst>
                <a:path w="7773" h="15214" extrusionOk="0">
                  <a:moveTo>
                    <a:pt x="4630" y="0"/>
                  </a:moveTo>
                  <a:cubicBezTo>
                    <a:pt x="4224" y="0"/>
                    <a:pt x="3849" y="254"/>
                    <a:pt x="3503" y="537"/>
                  </a:cubicBezTo>
                  <a:cubicBezTo>
                    <a:pt x="1835" y="1938"/>
                    <a:pt x="0" y="5140"/>
                    <a:pt x="300" y="7375"/>
                  </a:cubicBezTo>
                  <a:cubicBezTo>
                    <a:pt x="667" y="10010"/>
                    <a:pt x="1401" y="12679"/>
                    <a:pt x="2302" y="15214"/>
                  </a:cubicBezTo>
                  <a:cubicBezTo>
                    <a:pt x="2802" y="14747"/>
                    <a:pt x="3202" y="14213"/>
                    <a:pt x="3402" y="13546"/>
                  </a:cubicBezTo>
                  <a:cubicBezTo>
                    <a:pt x="3569" y="13112"/>
                    <a:pt x="3603" y="12612"/>
                    <a:pt x="3769" y="12178"/>
                  </a:cubicBezTo>
                  <a:cubicBezTo>
                    <a:pt x="4070" y="11445"/>
                    <a:pt x="4670" y="10911"/>
                    <a:pt x="5270" y="10410"/>
                  </a:cubicBezTo>
                  <a:cubicBezTo>
                    <a:pt x="6138" y="9643"/>
                    <a:pt x="6972" y="8843"/>
                    <a:pt x="7772" y="8009"/>
                  </a:cubicBezTo>
                  <a:cubicBezTo>
                    <a:pt x="7272" y="5974"/>
                    <a:pt x="6738" y="3939"/>
                    <a:pt x="6238" y="1938"/>
                  </a:cubicBezTo>
                  <a:cubicBezTo>
                    <a:pt x="6004" y="1070"/>
                    <a:pt x="5571" y="36"/>
                    <a:pt x="4703" y="3"/>
                  </a:cubicBezTo>
                  <a:cubicBezTo>
                    <a:pt x="4679" y="1"/>
                    <a:pt x="4654" y="0"/>
                    <a:pt x="4630"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7" name="Google Shape;2817;p87"/>
            <p:cNvSpPr/>
            <p:nvPr/>
          </p:nvSpPr>
          <p:spPr>
            <a:xfrm>
              <a:off x="436300" y="684850"/>
              <a:ext cx="1568625" cy="688925"/>
            </a:xfrm>
            <a:custGeom>
              <a:avLst/>
              <a:gdLst/>
              <a:ahLst/>
              <a:cxnLst/>
              <a:rect l="l" t="t" r="r" b="b"/>
              <a:pathLst>
                <a:path w="62745" h="27557" extrusionOk="0">
                  <a:moveTo>
                    <a:pt x="57056" y="0"/>
                  </a:moveTo>
                  <a:cubicBezTo>
                    <a:pt x="50101" y="0"/>
                    <a:pt x="43120" y="1367"/>
                    <a:pt x="36660" y="4004"/>
                  </a:cubicBezTo>
                  <a:cubicBezTo>
                    <a:pt x="35826" y="4337"/>
                    <a:pt x="34992" y="4704"/>
                    <a:pt x="34091" y="4804"/>
                  </a:cubicBezTo>
                  <a:cubicBezTo>
                    <a:pt x="33841" y="4842"/>
                    <a:pt x="33590" y="4855"/>
                    <a:pt x="33340" y="4855"/>
                  </a:cubicBezTo>
                  <a:cubicBezTo>
                    <a:pt x="32690" y="4855"/>
                    <a:pt x="32039" y="4762"/>
                    <a:pt x="31389" y="4738"/>
                  </a:cubicBezTo>
                  <a:cubicBezTo>
                    <a:pt x="31229" y="4731"/>
                    <a:pt x="31066" y="4727"/>
                    <a:pt x="30902" y="4727"/>
                  </a:cubicBezTo>
                  <a:cubicBezTo>
                    <a:pt x="28705" y="4727"/>
                    <a:pt x="26173" y="5336"/>
                    <a:pt x="24217" y="6205"/>
                  </a:cubicBezTo>
                  <a:cubicBezTo>
                    <a:pt x="21682" y="7340"/>
                    <a:pt x="19314" y="10075"/>
                    <a:pt x="17179" y="11809"/>
                  </a:cubicBezTo>
                  <a:cubicBezTo>
                    <a:pt x="12209" y="15879"/>
                    <a:pt x="7172" y="19882"/>
                    <a:pt x="1968" y="23718"/>
                  </a:cubicBezTo>
                  <a:cubicBezTo>
                    <a:pt x="1168" y="24285"/>
                    <a:pt x="400" y="25052"/>
                    <a:pt x="0" y="25886"/>
                  </a:cubicBezTo>
                  <a:cubicBezTo>
                    <a:pt x="1234" y="26653"/>
                    <a:pt x="2569" y="27354"/>
                    <a:pt x="4003" y="27521"/>
                  </a:cubicBezTo>
                  <a:cubicBezTo>
                    <a:pt x="4229" y="27545"/>
                    <a:pt x="4457" y="27556"/>
                    <a:pt x="4685" y="27556"/>
                  </a:cubicBezTo>
                  <a:cubicBezTo>
                    <a:pt x="5701" y="27556"/>
                    <a:pt x="6731" y="27338"/>
                    <a:pt x="7739" y="27120"/>
                  </a:cubicBezTo>
                  <a:cubicBezTo>
                    <a:pt x="13510" y="25819"/>
                    <a:pt x="19314" y="24318"/>
                    <a:pt x="25185" y="23418"/>
                  </a:cubicBezTo>
                  <a:cubicBezTo>
                    <a:pt x="31122" y="22484"/>
                    <a:pt x="37060" y="21383"/>
                    <a:pt x="42931" y="20115"/>
                  </a:cubicBezTo>
                  <a:cubicBezTo>
                    <a:pt x="44665" y="19715"/>
                    <a:pt x="46567" y="19215"/>
                    <a:pt x="47401" y="17680"/>
                  </a:cubicBezTo>
                  <a:cubicBezTo>
                    <a:pt x="47901" y="16746"/>
                    <a:pt x="47901" y="15612"/>
                    <a:pt x="48235" y="14611"/>
                  </a:cubicBezTo>
                  <a:cubicBezTo>
                    <a:pt x="48568" y="13711"/>
                    <a:pt x="49169" y="12944"/>
                    <a:pt x="49802" y="12210"/>
                  </a:cubicBezTo>
                  <a:cubicBezTo>
                    <a:pt x="52871" y="8474"/>
                    <a:pt x="56140" y="5071"/>
                    <a:pt x="60610" y="3103"/>
                  </a:cubicBezTo>
                  <a:cubicBezTo>
                    <a:pt x="61377" y="2736"/>
                    <a:pt x="62211" y="2403"/>
                    <a:pt x="62745" y="1769"/>
                  </a:cubicBezTo>
                  <a:cubicBezTo>
                    <a:pt x="62611" y="1569"/>
                    <a:pt x="62478" y="1369"/>
                    <a:pt x="62278" y="1202"/>
                  </a:cubicBezTo>
                  <a:cubicBezTo>
                    <a:pt x="61010" y="101"/>
                    <a:pt x="58909" y="34"/>
                    <a:pt x="57308" y="1"/>
                  </a:cubicBezTo>
                  <a:cubicBezTo>
                    <a:pt x="57224" y="1"/>
                    <a:pt x="57140" y="0"/>
                    <a:pt x="57056"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8" name="Google Shape;2818;p87"/>
            <p:cNvSpPr/>
            <p:nvPr/>
          </p:nvSpPr>
          <p:spPr>
            <a:xfrm>
              <a:off x="578050" y="684850"/>
              <a:ext cx="1426050" cy="522900"/>
            </a:xfrm>
            <a:custGeom>
              <a:avLst/>
              <a:gdLst/>
              <a:ahLst/>
              <a:cxnLst/>
              <a:rect l="l" t="t" r="r" b="b"/>
              <a:pathLst>
                <a:path w="57042" h="20916" extrusionOk="0">
                  <a:moveTo>
                    <a:pt x="51386" y="0"/>
                  </a:moveTo>
                  <a:cubicBezTo>
                    <a:pt x="44431" y="0"/>
                    <a:pt x="37450" y="1367"/>
                    <a:pt x="30990" y="4004"/>
                  </a:cubicBezTo>
                  <a:cubicBezTo>
                    <a:pt x="30156" y="4337"/>
                    <a:pt x="29322" y="4704"/>
                    <a:pt x="28421" y="4804"/>
                  </a:cubicBezTo>
                  <a:cubicBezTo>
                    <a:pt x="28171" y="4842"/>
                    <a:pt x="27920" y="4855"/>
                    <a:pt x="27670" y="4855"/>
                  </a:cubicBezTo>
                  <a:cubicBezTo>
                    <a:pt x="27020" y="4855"/>
                    <a:pt x="26369" y="4762"/>
                    <a:pt x="25719" y="4738"/>
                  </a:cubicBezTo>
                  <a:cubicBezTo>
                    <a:pt x="25559" y="4731"/>
                    <a:pt x="25396" y="4727"/>
                    <a:pt x="25232" y="4727"/>
                  </a:cubicBezTo>
                  <a:cubicBezTo>
                    <a:pt x="23035" y="4727"/>
                    <a:pt x="20503" y="5336"/>
                    <a:pt x="18547" y="6205"/>
                  </a:cubicBezTo>
                  <a:cubicBezTo>
                    <a:pt x="16012" y="7340"/>
                    <a:pt x="13644" y="10075"/>
                    <a:pt x="11509" y="11809"/>
                  </a:cubicBezTo>
                  <a:cubicBezTo>
                    <a:pt x="7706" y="14912"/>
                    <a:pt x="3904" y="17947"/>
                    <a:pt x="1" y="20916"/>
                  </a:cubicBezTo>
                  <a:cubicBezTo>
                    <a:pt x="101" y="20883"/>
                    <a:pt x="201" y="20849"/>
                    <a:pt x="334" y="20783"/>
                  </a:cubicBezTo>
                  <a:cubicBezTo>
                    <a:pt x="2469" y="19782"/>
                    <a:pt x="4504" y="17880"/>
                    <a:pt x="6472" y="16513"/>
                  </a:cubicBezTo>
                  <a:cubicBezTo>
                    <a:pt x="8607" y="15012"/>
                    <a:pt x="10742" y="13544"/>
                    <a:pt x="12877" y="12043"/>
                  </a:cubicBezTo>
                  <a:cubicBezTo>
                    <a:pt x="14811" y="10675"/>
                    <a:pt x="16846" y="9308"/>
                    <a:pt x="19181" y="8907"/>
                  </a:cubicBezTo>
                  <a:cubicBezTo>
                    <a:pt x="19615" y="8834"/>
                    <a:pt x="20054" y="8798"/>
                    <a:pt x="20493" y="8798"/>
                  </a:cubicBezTo>
                  <a:cubicBezTo>
                    <a:pt x="22042" y="8798"/>
                    <a:pt x="23585" y="9250"/>
                    <a:pt x="24885" y="10108"/>
                  </a:cubicBezTo>
                  <a:cubicBezTo>
                    <a:pt x="25185" y="10275"/>
                    <a:pt x="25486" y="10475"/>
                    <a:pt x="25786" y="10475"/>
                  </a:cubicBezTo>
                  <a:cubicBezTo>
                    <a:pt x="26086" y="10442"/>
                    <a:pt x="26320" y="10242"/>
                    <a:pt x="26553" y="10041"/>
                  </a:cubicBezTo>
                  <a:cubicBezTo>
                    <a:pt x="29755" y="7306"/>
                    <a:pt x="33892" y="6039"/>
                    <a:pt x="37928" y="4804"/>
                  </a:cubicBezTo>
                  <a:cubicBezTo>
                    <a:pt x="41797" y="3637"/>
                    <a:pt x="45733" y="2469"/>
                    <a:pt x="49770" y="2203"/>
                  </a:cubicBezTo>
                  <a:cubicBezTo>
                    <a:pt x="50511" y="2160"/>
                    <a:pt x="51248" y="2148"/>
                    <a:pt x="51983" y="2148"/>
                  </a:cubicBezTo>
                  <a:cubicBezTo>
                    <a:pt x="52966" y="2148"/>
                    <a:pt x="53945" y="2170"/>
                    <a:pt x="54922" y="2170"/>
                  </a:cubicBezTo>
                  <a:cubicBezTo>
                    <a:pt x="55518" y="2170"/>
                    <a:pt x="56113" y="2162"/>
                    <a:pt x="56708" y="2136"/>
                  </a:cubicBezTo>
                  <a:cubicBezTo>
                    <a:pt x="56841" y="2036"/>
                    <a:pt x="56941" y="1902"/>
                    <a:pt x="57042" y="1769"/>
                  </a:cubicBezTo>
                  <a:cubicBezTo>
                    <a:pt x="56941" y="1569"/>
                    <a:pt x="56808" y="1369"/>
                    <a:pt x="56608" y="1202"/>
                  </a:cubicBezTo>
                  <a:cubicBezTo>
                    <a:pt x="55340" y="101"/>
                    <a:pt x="53239" y="34"/>
                    <a:pt x="51638" y="1"/>
                  </a:cubicBezTo>
                  <a:cubicBezTo>
                    <a:pt x="51554" y="1"/>
                    <a:pt x="51470" y="0"/>
                    <a:pt x="51386"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819" name="Google Shape;2819;p87"/>
          <p:cNvGrpSpPr/>
          <p:nvPr/>
        </p:nvGrpSpPr>
        <p:grpSpPr>
          <a:xfrm rot="1256056">
            <a:off x="7839060" y="-235713"/>
            <a:ext cx="1373513" cy="922934"/>
            <a:chOff x="2302238" y="842175"/>
            <a:chExt cx="1373500" cy="922925"/>
          </a:xfrm>
        </p:grpSpPr>
        <p:sp>
          <p:nvSpPr>
            <p:cNvPr id="2820" name="Google Shape;2820;p87"/>
            <p:cNvSpPr/>
            <p:nvPr/>
          </p:nvSpPr>
          <p:spPr>
            <a:xfrm>
              <a:off x="2302238" y="1213850"/>
              <a:ext cx="911500" cy="492875"/>
            </a:xfrm>
            <a:custGeom>
              <a:avLst/>
              <a:gdLst/>
              <a:ahLst/>
              <a:cxnLst/>
              <a:rect l="l" t="t" r="r" b="b"/>
              <a:pathLst>
                <a:path w="36460" h="19715" extrusionOk="0">
                  <a:moveTo>
                    <a:pt x="18213" y="1"/>
                  </a:moveTo>
                  <a:cubicBezTo>
                    <a:pt x="8139" y="1"/>
                    <a:pt x="0" y="4404"/>
                    <a:pt x="0" y="9841"/>
                  </a:cubicBezTo>
                  <a:cubicBezTo>
                    <a:pt x="0" y="15278"/>
                    <a:pt x="8139" y="19715"/>
                    <a:pt x="18213" y="19715"/>
                  </a:cubicBezTo>
                  <a:cubicBezTo>
                    <a:pt x="28287" y="19715"/>
                    <a:pt x="36460" y="15278"/>
                    <a:pt x="36460" y="9841"/>
                  </a:cubicBezTo>
                  <a:cubicBezTo>
                    <a:pt x="36460" y="4404"/>
                    <a:pt x="28287" y="1"/>
                    <a:pt x="1821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1" name="Google Shape;2821;p87"/>
            <p:cNvSpPr/>
            <p:nvPr/>
          </p:nvSpPr>
          <p:spPr>
            <a:xfrm>
              <a:off x="2302238" y="1273075"/>
              <a:ext cx="911500" cy="492025"/>
            </a:xfrm>
            <a:custGeom>
              <a:avLst/>
              <a:gdLst/>
              <a:ahLst/>
              <a:cxnLst/>
              <a:rect l="l" t="t" r="r" b="b"/>
              <a:pathLst>
                <a:path w="36460" h="19681" extrusionOk="0">
                  <a:moveTo>
                    <a:pt x="18247" y="0"/>
                  </a:moveTo>
                  <a:cubicBezTo>
                    <a:pt x="9740" y="0"/>
                    <a:pt x="2602" y="3136"/>
                    <a:pt x="567" y="7372"/>
                  </a:cubicBezTo>
                  <a:lnTo>
                    <a:pt x="0" y="7372"/>
                  </a:lnTo>
                  <a:lnTo>
                    <a:pt x="0" y="9841"/>
                  </a:lnTo>
                  <a:cubicBezTo>
                    <a:pt x="0" y="15278"/>
                    <a:pt x="8139" y="19681"/>
                    <a:pt x="18213" y="19681"/>
                  </a:cubicBezTo>
                  <a:cubicBezTo>
                    <a:pt x="28287" y="19681"/>
                    <a:pt x="36460" y="15278"/>
                    <a:pt x="36460" y="9841"/>
                  </a:cubicBezTo>
                  <a:lnTo>
                    <a:pt x="36460" y="7372"/>
                  </a:lnTo>
                  <a:lnTo>
                    <a:pt x="35892" y="7372"/>
                  </a:lnTo>
                  <a:cubicBezTo>
                    <a:pt x="33858" y="3136"/>
                    <a:pt x="26719" y="0"/>
                    <a:pt x="18247"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2" name="Google Shape;2822;p87"/>
            <p:cNvSpPr/>
            <p:nvPr/>
          </p:nvSpPr>
          <p:spPr>
            <a:xfrm>
              <a:off x="2496538" y="1272875"/>
              <a:ext cx="331925" cy="131475"/>
            </a:xfrm>
            <a:custGeom>
              <a:avLst/>
              <a:gdLst/>
              <a:ahLst/>
              <a:cxnLst/>
              <a:rect l="l" t="t" r="r" b="b"/>
              <a:pathLst>
                <a:path w="13277" h="5259" extrusionOk="0">
                  <a:moveTo>
                    <a:pt x="11887" y="1"/>
                  </a:moveTo>
                  <a:cubicBezTo>
                    <a:pt x="11815" y="1"/>
                    <a:pt x="11744" y="4"/>
                    <a:pt x="11675" y="8"/>
                  </a:cubicBezTo>
                  <a:cubicBezTo>
                    <a:pt x="11108" y="8"/>
                    <a:pt x="10541" y="8"/>
                    <a:pt x="9941" y="42"/>
                  </a:cubicBezTo>
                  <a:cubicBezTo>
                    <a:pt x="8707" y="108"/>
                    <a:pt x="7439" y="275"/>
                    <a:pt x="6205" y="475"/>
                  </a:cubicBezTo>
                  <a:cubicBezTo>
                    <a:pt x="4904" y="675"/>
                    <a:pt x="3603" y="942"/>
                    <a:pt x="2335" y="1376"/>
                  </a:cubicBezTo>
                  <a:cubicBezTo>
                    <a:pt x="1501" y="1676"/>
                    <a:pt x="634" y="2076"/>
                    <a:pt x="134" y="2944"/>
                  </a:cubicBezTo>
                  <a:cubicBezTo>
                    <a:pt x="67" y="3044"/>
                    <a:pt x="0" y="3177"/>
                    <a:pt x="0" y="3311"/>
                  </a:cubicBezTo>
                  <a:cubicBezTo>
                    <a:pt x="0" y="3644"/>
                    <a:pt x="301" y="3878"/>
                    <a:pt x="567" y="4011"/>
                  </a:cubicBezTo>
                  <a:cubicBezTo>
                    <a:pt x="1068" y="4278"/>
                    <a:pt x="1602" y="4545"/>
                    <a:pt x="2169" y="4745"/>
                  </a:cubicBezTo>
                  <a:cubicBezTo>
                    <a:pt x="3041" y="5065"/>
                    <a:pt x="3990" y="5258"/>
                    <a:pt x="4904" y="5258"/>
                  </a:cubicBezTo>
                  <a:cubicBezTo>
                    <a:pt x="5038" y="5258"/>
                    <a:pt x="5172" y="5254"/>
                    <a:pt x="5304" y="5245"/>
                  </a:cubicBezTo>
                  <a:cubicBezTo>
                    <a:pt x="5471" y="5212"/>
                    <a:pt x="5671" y="5212"/>
                    <a:pt x="5805" y="5045"/>
                  </a:cubicBezTo>
                  <a:cubicBezTo>
                    <a:pt x="5838" y="5012"/>
                    <a:pt x="5871" y="4912"/>
                    <a:pt x="5871" y="4845"/>
                  </a:cubicBezTo>
                  <a:cubicBezTo>
                    <a:pt x="5838" y="4678"/>
                    <a:pt x="5671" y="4645"/>
                    <a:pt x="5538" y="4612"/>
                  </a:cubicBezTo>
                  <a:cubicBezTo>
                    <a:pt x="5304" y="4612"/>
                    <a:pt x="5104" y="4545"/>
                    <a:pt x="4904" y="4478"/>
                  </a:cubicBezTo>
                  <a:cubicBezTo>
                    <a:pt x="4737" y="4411"/>
                    <a:pt x="4570" y="4311"/>
                    <a:pt x="4504" y="4145"/>
                  </a:cubicBezTo>
                  <a:cubicBezTo>
                    <a:pt x="4470" y="3911"/>
                    <a:pt x="4604" y="3711"/>
                    <a:pt x="4737" y="3611"/>
                  </a:cubicBezTo>
                  <a:cubicBezTo>
                    <a:pt x="6105" y="2610"/>
                    <a:pt x="8039" y="2277"/>
                    <a:pt x="9607" y="2176"/>
                  </a:cubicBezTo>
                  <a:cubicBezTo>
                    <a:pt x="9874" y="2176"/>
                    <a:pt x="10141" y="2176"/>
                    <a:pt x="10374" y="2310"/>
                  </a:cubicBezTo>
                  <a:cubicBezTo>
                    <a:pt x="10675" y="2477"/>
                    <a:pt x="10875" y="2877"/>
                    <a:pt x="10975" y="3244"/>
                  </a:cubicBezTo>
                  <a:cubicBezTo>
                    <a:pt x="11075" y="3511"/>
                    <a:pt x="11142" y="3744"/>
                    <a:pt x="11275" y="3944"/>
                  </a:cubicBezTo>
                  <a:cubicBezTo>
                    <a:pt x="11380" y="4081"/>
                    <a:pt x="11473" y="4135"/>
                    <a:pt x="11557" y="4135"/>
                  </a:cubicBezTo>
                  <a:cubicBezTo>
                    <a:pt x="11738" y="4135"/>
                    <a:pt x="11883" y="3883"/>
                    <a:pt x="12042" y="3678"/>
                  </a:cubicBezTo>
                  <a:cubicBezTo>
                    <a:pt x="12343" y="3344"/>
                    <a:pt x="12676" y="3077"/>
                    <a:pt x="12910" y="2677"/>
                  </a:cubicBezTo>
                  <a:cubicBezTo>
                    <a:pt x="13176" y="2210"/>
                    <a:pt x="13277" y="1609"/>
                    <a:pt x="13210" y="1042"/>
                  </a:cubicBezTo>
                  <a:cubicBezTo>
                    <a:pt x="13176" y="876"/>
                    <a:pt x="13143" y="675"/>
                    <a:pt x="13043" y="509"/>
                  </a:cubicBezTo>
                  <a:cubicBezTo>
                    <a:pt x="12813" y="106"/>
                    <a:pt x="12335" y="1"/>
                    <a:pt x="1188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3" name="Google Shape;2823;p87"/>
            <p:cNvSpPr/>
            <p:nvPr/>
          </p:nvSpPr>
          <p:spPr>
            <a:xfrm>
              <a:off x="2825938" y="1293725"/>
              <a:ext cx="290225" cy="157950"/>
            </a:xfrm>
            <a:custGeom>
              <a:avLst/>
              <a:gdLst/>
              <a:ahLst/>
              <a:cxnLst/>
              <a:rect l="l" t="t" r="r" b="b"/>
              <a:pathLst>
                <a:path w="11609" h="6318" extrusionOk="0">
                  <a:moveTo>
                    <a:pt x="5404" y="1"/>
                  </a:moveTo>
                  <a:cubicBezTo>
                    <a:pt x="4287" y="1"/>
                    <a:pt x="3136" y="521"/>
                    <a:pt x="2169" y="1042"/>
                  </a:cubicBezTo>
                  <a:cubicBezTo>
                    <a:pt x="1368" y="1476"/>
                    <a:pt x="601" y="2076"/>
                    <a:pt x="67" y="2877"/>
                  </a:cubicBezTo>
                  <a:cubicBezTo>
                    <a:pt x="34" y="2944"/>
                    <a:pt x="0" y="3010"/>
                    <a:pt x="0" y="3077"/>
                  </a:cubicBezTo>
                  <a:cubicBezTo>
                    <a:pt x="34" y="3144"/>
                    <a:pt x="67" y="3177"/>
                    <a:pt x="134" y="3210"/>
                  </a:cubicBezTo>
                  <a:cubicBezTo>
                    <a:pt x="272" y="3274"/>
                    <a:pt x="414" y="3301"/>
                    <a:pt x="558" y="3301"/>
                  </a:cubicBezTo>
                  <a:cubicBezTo>
                    <a:pt x="865" y="3301"/>
                    <a:pt x="1183" y="3180"/>
                    <a:pt x="1502" y="3044"/>
                  </a:cubicBezTo>
                  <a:cubicBezTo>
                    <a:pt x="2202" y="2743"/>
                    <a:pt x="2903" y="2443"/>
                    <a:pt x="3603" y="2143"/>
                  </a:cubicBezTo>
                  <a:cubicBezTo>
                    <a:pt x="3765" y="2071"/>
                    <a:pt x="3966" y="2009"/>
                    <a:pt x="4154" y="2009"/>
                  </a:cubicBezTo>
                  <a:cubicBezTo>
                    <a:pt x="4313" y="2009"/>
                    <a:pt x="4463" y="2054"/>
                    <a:pt x="4570" y="2176"/>
                  </a:cubicBezTo>
                  <a:cubicBezTo>
                    <a:pt x="4737" y="2377"/>
                    <a:pt x="4771" y="2677"/>
                    <a:pt x="4871" y="2910"/>
                  </a:cubicBezTo>
                  <a:cubicBezTo>
                    <a:pt x="5004" y="3244"/>
                    <a:pt x="5271" y="3444"/>
                    <a:pt x="5538" y="3611"/>
                  </a:cubicBezTo>
                  <a:cubicBezTo>
                    <a:pt x="5805" y="3744"/>
                    <a:pt x="6105" y="3844"/>
                    <a:pt x="6372" y="3978"/>
                  </a:cubicBezTo>
                  <a:cubicBezTo>
                    <a:pt x="6705" y="4144"/>
                    <a:pt x="7005" y="4411"/>
                    <a:pt x="7239" y="4712"/>
                  </a:cubicBezTo>
                  <a:cubicBezTo>
                    <a:pt x="7339" y="4845"/>
                    <a:pt x="7439" y="5012"/>
                    <a:pt x="7439" y="5179"/>
                  </a:cubicBezTo>
                  <a:cubicBezTo>
                    <a:pt x="7439" y="5345"/>
                    <a:pt x="7306" y="5445"/>
                    <a:pt x="7206" y="5512"/>
                  </a:cubicBezTo>
                  <a:cubicBezTo>
                    <a:pt x="7072" y="5579"/>
                    <a:pt x="6939" y="5579"/>
                    <a:pt x="6805" y="5579"/>
                  </a:cubicBezTo>
                  <a:cubicBezTo>
                    <a:pt x="6338" y="5579"/>
                    <a:pt x="5838" y="5579"/>
                    <a:pt x="5371" y="5612"/>
                  </a:cubicBezTo>
                  <a:cubicBezTo>
                    <a:pt x="5238" y="5612"/>
                    <a:pt x="5137" y="5612"/>
                    <a:pt x="5037" y="5646"/>
                  </a:cubicBezTo>
                  <a:cubicBezTo>
                    <a:pt x="4937" y="5712"/>
                    <a:pt x="4837" y="5846"/>
                    <a:pt x="4871" y="5979"/>
                  </a:cubicBezTo>
                  <a:cubicBezTo>
                    <a:pt x="5071" y="6068"/>
                    <a:pt x="5286" y="6098"/>
                    <a:pt x="5496" y="6098"/>
                  </a:cubicBezTo>
                  <a:cubicBezTo>
                    <a:pt x="5601" y="6098"/>
                    <a:pt x="5705" y="6090"/>
                    <a:pt x="5805" y="6079"/>
                  </a:cubicBezTo>
                  <a:cubicBezTo>
                    <a:pt x="5976" y="6073"/>
                    <a:pt x="6149" y="6071"/>
                    <a:pt x="6322" y="6071"/>
                  </a:cubicBezTo>
                  <a:cubicBezTo>
                    <a:pt x="7158" y="6071"/>
                    <a:pt x="8005" y="6135"/>
                    <a:pt x="8807" y="6246"/>
                  </a:cubicBezTo>
                  <a:cubicBezTo>
                    <a:pt x="9093" y="6278"/>
                    <a:pt x="9379" y="6317"/>
                    <a:pt x="9658" y="6317"/>
                  </a:cubicBezTo>
                  <a:cubicBezTo>
                    <a:pt x="9964" y="6317"/>
                    <a:pt x="10262" y="6270"/>
                    <a:pt x="10541" y="6113"/>
                  </a:cubicBezTo>
                  <a:cubicBezTo>
                    <a:pt x="10908" y="5912"/>
                    <a:pt x="11175" y="5512"/>
                    <a:pt x="11342" y="5112"/>
                  </a:cubicBezTo>
                  <a:cubicBezTo>
                    <a:pt x="11509" y="4778"/>
                    <a:pt x="11609" y="4411"/>
                    <a:pt x="11542" y="4044"/>
                  </a:cubicBezTo>
                  <a:cubicBezTo>
                    <a:pt x="11509" y="3778"/>
                    <a:pt x="11409" y="3544"/>
                    <a:pt x="11275" y="3344"/>
                  </a:cubicBezTo>
                  <a:cubicBezTo>
                    <a:pt x="10942" y="2743"/>
                    <a:pt x="10441" y="2343"/>
                    <a:pt x="9908" y="2010"/>
                  </a:cubicBezTo>
                  <a:cubicBezTo>
                    <a:pt x="9407" y="1676"/>
                    <a:pt x="8840" y="1443"/>
                    <a:pt x="8273" y="1176"/>
                  </a:cubicBezTo>
                  <a:cubicBezTo>
                    <a:pt x="7706" y="842"/>
                    <a:pt x="7139" y="475"/>
                    <a:pt x="6538" y="208"/>
                  </a:cubicBezTo>
                  <a:cubicBezTo>
                    <a:pt x="6170" y="63"/>
                    <a:pt x="5789" y="1"/>
                    <a:pt x="5404"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4" name="Google Shape;2824;p87"/>
            <p:cNvSpPr/>
            <p:nvPr/>
          </p:nvSpPr>
          <p:spPr>
            <a:xfrm>
              <a:off x="2399788" y="1416500"/>
              <a:ext cx="284400" cy="187050"/>
            </a:xfrm>
            <a:custGeom>
              <a:avLst/>
              <a:gdLst/>
              <a:ahLst/>
              <a:cxnLst/>
              <a:rect l="l" t="t" r="r" b="b"/>
              <a:pathLst>
                <a:path w="11376" h="7482" extrusionOk="0">
                  <a:moveTo>
                    <a:pt x="6305" y="1"/>
                  </a:moveTo>
                  <a:cubicBezTo>
                    <a:pt x="5805" y="1"/>
                    <a:pt x="5338" y="101"/>
                    <a:pt x="4838" y="101"/>
                  </a:cubicBezTo>
                  <a:cubicBezTo>
                    <a:pt x="4725" y="108"/>
                    <a:pt x="4612" y="111"/>
                    <a:pt x="4500" y="111"/>
                  </a:cubicBezTo>
                  <a:cubicBezTo>
                    <a:pt x="3915" y="111"/>
                    <a:pt x="3332" y="31"/>
                    <a:pt x="2756" y="31"/>
                  </a:cubicBezTo>
                  <a:cubicBezTo>
                    <a:pt x="2390" y="31"/>
                    <a:pt x="2028" y="63"/>
                    <a:pt x="1669" y="167"/>
                  </a:cubicBezTo>
                  <a:cubicBezTo>
                    <a:pt x="1469" y="234"/>
                    <a:pt x="1235" y="334"/>
                    <a:pt x="1035" y="468"/>
                  </a:cubicBezTo>
                  <a:cubicBezTo>
                    <a:pt x="601" y="801"/>
                    <a:pt x="301" y="1335"/>
                    <a:pt x="134" y="1902"/>
                  </a:cubicBezTo>
                  <a:cubicBezTo>
                    <a:pt x="1" y="2502"/>
                    <a:pt x="34" y="3136"/>
                    <a:pt x="168" y="3703"/>
                  </a:cubicBezTo>
                  <a:cubicBezTo>
                    <a:pt x="368" y="4437"/>
                    <a:pt x="768" y="5104"/>
                    <a:pt x="1302" y="5505"/>
                  </a:cubicBezTo>
                  <a:cubicBezTo>
                    <a:pt x="1569" y="5671"/>
                    <a:pt x="1836" y="5771"/>
                    <a:pt x="2102" y="5938"/>
                  </a:cubicBezTo>
                  <a:cubicBezTo>
                    <a:pt x="2703" y="6272"/>
                    <a:pt x="3237" y="6739"/>
                    <a:pt x="3837" y="7039"/>
                  </a:cubicBezTo>
                  <a:cubicBezTo>
                    <a:pt x="4473" y="7367"/>
                    <a:pt x="5173" y="7481"/>
                    <a:pt x="5873" y="7481"/>
                  </a:cubicBezTo>
                  <a:cubicBezTo>
                    <a:pt x="6311" y="7481"/>
                    <a:pt x="6749" y="7437"/>
                    <a:pt x="7173" y="7373"/>
                  </a:cubicBezTo>
                  <a:cubicBezTo>
                    <a:pt x="7506" y="7339"/>
                    <a:pt x="7807" y="7273"/>
                    <a:pt x="8107" y="7139"/>
                  </a:cubicBezTo>
                  <a:cubicBezTo>
                    <a:pt x="8474" y="7006"/>
                    <a:pt x="8841" y="6705"/>
                    <a:pt x="9174" y="6439"/>
                  </a:cubicBezTo>
                  <a:cubicBezTo>
                    <a:pt x="9808" y="5938"/>
                    <a:pt x="10375" y="5405"/>
                    <a:pt x="10942" y="4871"/>
                  </a:cubicBezTo>
                  <a:cubicBezTo>
                    <a:pt x="11176" y="4637"/>
                    <a:pt x="11376" y="4370"/>
                    <a:pt x="11376" y="4037"/>
                  </a:cubicBezTo>
                  <a:cubicBezTo>
                    <a:pt x="11376" y="3937"/>
                    <a:pt x="11342" y="3837"/>
                    <a:pt x="11276" y="3770"/>
                  </a:cubicBezTo>
                  <a:cubicBezTo>
                    <a:pt x="11226" y="3703"/>
                    <a:pt x="11151" y="3678"/>
                    <a:pt x="11071" y="3678"/>
                  </a:cubicBezTo>
                  <a:cubicBezTo>
                    <a:pt x="10992" y="3678"/>
                    <a:pt x="10909" y="3703"/>
                    <a:pt x="10842" y="3737"/>
                  </a:cubicBezTo>
                  <a:cubicBezTo>
                    <a:pt x="9725" y="4140"/>
                    <a:pt x="8667" y="4918"/>
                    <a:pt x="7531" y="4918"/>
                  </a:cubicBezTo>
                  <a:cubicBezTo>
                    <a:pt x="7446" y="4918"/>
                    <a:pt x="7359" y="4914"/>
                    <a:pt x="7273" y="4904"/>
                  </a:cubicBezTo>
                  <a:cubicBezTo>
                    <a:pt x="6873" y="4871"/>
                    <a:pt x="6506" y="4771"/>
                    <a:pt x="6139" y="4604"/>
                  </a:cubicBezTo>
                  <a:cubicBezTo>
                    <a:pt x="5805" y="4437"/>
                    <a:pt x="5472" y="4237"/>
                    <a:pt x="5238" y="3937"/>
                  </a:cubicBezTo>
                  <a:cubicBezTo>
                    <a:pt x="4971" y="3637"/>
                    <a:pt x="4771" y="3203"/>
                    <a:pt x="4804" y="2769"/>
                  </a:cubicBezTo>
                  <a:cubicBezTo>
                    <a:pt x="4838" y="2169"/>
                    <a:pt x="5271" y="1669"/>
                    <a:pt x="5738" y="1435"/>
                  </a:cubicBezTo>
                  <a:cubicBezTo>
                    <a:pt x="6205" y="1168"/>
                    <a:pt x="6739" y="1168"/>
                    <a:pt x="7239" y="1068"/>
                  </a:cubicBezTo>
                  <a:cubicBezTo>
                    <a:pt x="7573" y="1035"/>
                    <a:pt x="7973" y="1101"/>
                    <a:pt x="8307" y="901"/>
                  </a:cubicBezTo>
                  <a:cubicBezTo>
                    <a:pt x="9041" y="434"/>
                    <a:pt x="7907" y="234"/>
                    <a:pt x="7606" y="201"/>
                  </a:cubicBezTo>
                  <a:cubicBezTo>
                    <a:pt x="7173" y="134"/>
                    <a:pt x="6739" y="34"/>
                    <a:pt x="630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5" name="Google Shape;2825;p87"/>
            <p:cNvSpPr/>
            <p:nvPr/>
          </p:nvSpPr>
          <p:spPr>
            <a:xfrm>
              <a:off x="2740038" y="1453875"/>
              <a:ext cx="345275" cy="166125"/>
            </a:xfrm>
            <a:custGeom>
              <a:avLst/>
              <a:gdLst/>
              <a:ahLst/>
              <a:cxnLst/>
              <a:rect l="l" t="t" r="r" b="b"/>
              <a:pathLst>
                <a:path w="13811" h="6645" extrusionOk="0">
                  <a:moveTo>
                    <a:pt x="5446" y="1"/>
                  </a:moveTo>
                  <a:cubicBezTo>
                    <a:pt x="5366" y="1"/>
                    <a:pt x="5285" y="3"/>
                    <a:pt x="5204" y="7"/>
                  </a:cubicBezTo>
                  <a:cubicBezTo>
                    <a:pt x="5138" y="274"/>
                    <a:pt x="5271" y="574"/>
                    <a:pt x="5471" y="774"/>
                  </a:cubicBezTo>
                  <a:cubicBezTo>
                    <a:pt x="6105" y="1508"/>
                    <a:pt x="7039" y="1775"/>
                    <a:pt x="7673" y="2509"/>
                  </a:cubicBezTo>
                  <a:cubicBezTo>
                    <a:pt x="7806" y="2675"/>
                    <a:pt x="7940" y="2976"/>
                    <a:pt x="7840" y="3176"/>
                  </a:cubicBezTo>
                  <a:cubicBezTo>
                    <a:pt x="7773" y="3276"/>
                    <a:pt x="7673" y="3309"/>
                    <a:pt x="7573" y="3342"/>
                  </a:cubicBezTo>
                  <a:cubicBezTo>
                    <a:pt x="6739" y="3643"/>
                    <a:pt x="5905" y="3943"/>
                    <a:pt x="5071" y="4243"/>
                  </a:cubicBezTo>
                  <a:cubicBezTo>
                    <a:pt x="4537" y="4410"/>
                    <a:pt x="4004" y="4610"/>
                    <a:pt x="3436" y="4677"/>
                  </a:cubicBezTo>
                  <a:cubicBezTo>
                    <a:pt x="3370" y="4681"/>
                    <a:pt x="3304" y="4683"/>
                    <a:pt x="3237" y="4683"/>
                  </a:cubicBezTo>
                  <a:cubicBezTo>
                    <a:pt x="2731" y="4683"/>
                    <a:pt x="2215" y="4563"/>
                    <a:pt x="1802" y="4210"/>
                  </a:cubicBezTo>
                  <a:cubicBezTo>
                    <a:pt x="1402" y="3876"/>
                    <a:pt x="1135" y="3376"/>
                    <a:pt x="935" y="2875"/>
                  </a:cubicBezTo>
                  <a:cubicBezTo>
                    <a:pt x="844" y="2603"/>
                    <a:pt x="753" y="1781"/>
                    <a:pt x="463" y="1781"/>
                  </a:cubicBezTo>
                  <a:cubicBezTo>
                    <a:pt x="433" y="1781"/>
                    <a:pt x="402" y="1790"/>
                    <a:pt x="368" y="1808"/>
                  </a:cubicBezTo>
                  <a:cubicBezTo>
                    <a:pt x="1" y="2042"/>
                    <a:pt x="101" y="3142"/>
                    <a:pt x="101" y="3543"/>
                  </a:cubicBezTo>
                  <a:cubicBezTo>
                    <a:pt x="101" y="4243"/>
                    <a:pt x="101" y="4977"/>
                    <a:pt x="134" y="5711"/>
                  </a:cubicBezTo>
                  <a:cubicBezTo>
                    <a:pt x="134" y="5911"/>
                    <a:pt x="134" y="6111"/>
                    <a:pt x="268" y="6245"/>
                  </a:cubicBezTo>
                  <a:cubicBezTo>
                    <a:pt x="368" y="6345"/>
                    <a:pt x="501" y="6345"/>
                    <a:pt x="601" y="6378"/>
                  </a:cubicBezTo>
                  <a:cubicBezTo>
                    <a:pt x="1101" y="6411"/>
                    <a:pt x="1568" y="6411"/>
                    <a:pt x="2069" y="6445"/>
                  </a:cubicBezTo>
                  <a:cubicBezTo>
                    <a:pt x="2536" y="6511"/>
                    <a:pt x="3003" y="6645"/>
                    <a:pt x="3470" y="6645"/>
                  </a:cubicBezTo>
                  <a:cubicBezTo>
                    <a:pt x="3937" y="6645"/>
                    <a:pt x="4404" y="6545"/>
                    <a:pt x="4837" y="6411"/>
                  </a:cubicBezTo>
                  <a:cubicBezTo>
                    <a:pt x="7573" y="5744"/>
                    <a:pt x="10341" y="5010"/>
                    <a:pt x="12810" y="3409"/>
                  </a:cubicBezTo>
                  <a:cubicBezTo>
                    <a:pt x="13143" y="3209"/>
                    <a:pt x="13477" y="2942"/>
                    <a:pt x="13710" y="2609"/>
                  </a:cubicBezTo>
                  <a:cubicBezTo>
                    <a:pt x="13777" y="2509"/>
                    <a:pt x="13811" y="2408"/>
                    <a:pt x="13811" y="2308"/>
                  </a:cubicBezTo>
                  <a:cubicBezTo>
                    <a:pt x="13811" y="2108"/>
                    <a:pt x="13644" y="2008"/>
                    <a:pt x="13477" y="1941"/>
                  </a:cubicBezTo>
                  <a:cubicBezTo>
                    <a:pt x="12710" y="1675"/>
                    <a:pt x="11909" y="1641"/>
                    <a:pt x="11109" y="1508"/>
                  </a:cubicBezTo>
                  <a:cubicBezTo>
                    <a:pt x="9187" y="1123"/>
                    <a:pt x="7388" y="1"/>
                    <a:pt x="5446"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6" name="Google Shape;2826;p87"/>
            <p:cNvSpPr/>
            <p:nvPr/>
          </p:nvSpPr>
          <p:spPr>
            <a:xfrm>
              <a:off x="2567413" y="1328075"/>
              <a:ext cx="41725" cy="34250"/>
            </a:xfrm>
            <a:custGeom>
              <a:avLst/>
              <a:gdLst/>
              <a:ahLst/>
              <a:cxnLst/>
              <a:rect l="l" t="t" r="r" b="b"/>
              <a:pathLst>
                <a:path w="1669" h="1370" extrusionOk="0">
                  <a:moveTo>
                    <a:pt x="631" y="1"/>
                  </a:moveTo>
                  <a:cubicBezTo>
                    <a:pt x="448" y="1"/>
                    <a:pt x="269" y="108"/>
                    <a:pt x="168" y="235"/>
                  </a:cubicBezTo>
                  <a:cubicBezTo>
                    <a:pt x="1" y="435"/>
                    <a:pt x="1" y="702"/>
                    <a:pt x="134" y="902"/>
                  </a:cubicBezTo>
                  <a:cubicBezTo>
                    <a:pt x="268" y="1203"/>
                    <a:pt x="668" y="1369"/>
                    <a:pt x="968" y="1369"/>
                  </a:cubicBezTo>
                  <a:cubicBezTo>
                    <a:pt x="1435" y="1369"/>
                    <a:pt x="1669" y="769"/>
                    <a:pt x="1335" y="435"/>
                  </a:cubicBezTo>
                  <a:cubicBezTo>
                    <a:pt x="1168" y="269"/>
                    <a:pt x="1035" y="135"/>
                    <a:pt x="801" y="35"/>
                  </a:cubicBezTo>
                  <a:cubicBezTo>
                    <a:pt x="746" y="11"/>
                    <a:pt x="688" y="1"/>
                    <a:pt x="63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7" name="Google Shape;2827;p87"/>
            <p:cNvSpPr/>
            <p:nvPr/>
          </p:nvSpPr>
          <p:spPr>
            <a:xfrm>
              <a:off x="2649138" y="1299750"/>
              <a:ext cx="20050" cy="25250"/>
            </a:xfrm>
            <a:custGeom>
              <a:avLst/>
              <a:gdLst/>
              <a:ahLst/>
              <a:cxnLst/>
              <a:rect l="l" t="t" r="r" b="b"/>
              <a:pathLst>
                <a:path w="802" h="1010" extrusionOk="0">
                  <a:moveTo>
                    <a:pt x="389" y="1"/>
                  </a:moveTo>
                  <a:cubicBezTo>
                    <a:pt x="193" y="1"/>
                    <a:pt x="1" y="134"/>
                    <a:pt x="1" y="401"/>
                  </a:cubicBezTo>
                  <a:cubicBezTo>
                    <a:pt x="1" y="534"/>
                    <a:pt x="1" y="634"/>
                    <a:pt x="34" y="735"/>
                  </a:cubicBezTo>
                  <a:cubicBezTo>
                    <a:pt x="84" y="918"/>
                    <a:pt x="243" y="1010"/>
                    <a:pt x="401" y="1010"/>
                  </a:cubicBezTo>
                  <a:cubicBezTo>
                    <a:pt x="559" y="1010"/>
                    <a:pt x="718" y="918"/>
                    <a:pt x="768" y="735"/>
                  </a:cubicBezTo>
                  <a:cubicBezTo>
                    <a:pt x="801" y="634"/>
                    <a:pt x="801" y="501"/>
                    <a:pt x="801" y="401"/>
                  </a:cubicBezTo>
                  <a:cubicBezTo>
                    <a:pt x="785" y="134"/>
                    <a:pt x="584" y="1"/>
                    <a:pt x="389"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8" name="Google Shape;2828;p87"/>
            <p:cNvSpPr/>
            <p:nvPr/>
          </p:nvSpPr>
          <p:spPr>
            <a:xfrm>
              <a:off x="2700013" y="1287675"/>
              <a:ext cx="25050" cy="24100"/>
            </a:xfrm>
            <a:custGeom>
              <a:avLst/>
              <a:gdLst/>
              <a:ahLst/>
              <a:cxnLst/>
              <a:rect l="l" t="t" r="r" b="b"/>
              <a:pathLst>
                <a:path w="1002" h="964" extrusionOk="0">
                  <a:moveTo>
                    <a:pt x="559" y="1"/>
                  </a:moveTo>
                  <a:cubicBezTo>
                    <a:pt x="502" y="1"/>
                    <a:pt x="447" y="15"/>
                    <a:pt x="401" y="50"/>
                  </a:cubicBezTo>
                  <a:cubicBezTo>
                    <a:pt x="301" y="117"/>
                    <a:pt x="234" y="183"/>
                    <a:pt x="167" y="284"/>
                  </a:cubicBezTo>
                  <a:cubicBezTo>
                    <a:pt x="34" y="450"/>
                    <a:pt x="1" y="684"/>
                    <a:pt x="167" y="851"/>
                  </a:cubicBezTo>
                  <a:cubicBezTo>
                    <a:pt x="238" y="921"/>
                    <a:pt x="354" y="964"/>
                    <a:pt x="469" y="964"/>
                  </a:cubicBezTo>
                  <a:cubicBezTo>
                    <a:pt x="571" y="964"/>
                    <a:pt x="671" y="929"/>
                    <a:pt x="734" y="851"/>
                  </a:cubicBezTo>
                  <a:cubicBezTo>
                    <a:pt x="801" y="751"/>
                    <a:pt x="868" y="684"/>
                    <a:pt x="901" y="584"/>
                  </a:cubicBezTo>
                  <a:cubicBezTo>
                    <a:pt x="1001" y="417"/>
                    <a:pt x="1001" y="250"/>
                    <a:pt x="868" y="117"/>
                  </a:cubicBezTo>
                  <a:cubicBezTo>
                    <a:pt x="781" y="52"/>
                    <a:pt x="666" y="1"/>
                    <a:pt x="559"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9" name="Google Shape;2829;p87"/>
            <p:cNvSpPr/>
            <p:nvPr/>
          </p:nvSpPr>
          <p:spPr>
            <a:xfrm>
              <a:off x="2763788" y="1293325"/>
              <a:ext cx="32400" cy="24500"/>
            </a:xfrm>
            <a:custGeom>
              <a:avLst/>
              <a:gdLst/>
              <a:ahLst/>
              <a:cxnLst/>
              <a:rect l="l" t="t" r="r" b="b"/>
              <a:pathLst>
                <a:path w="1296" h="980" extrusionOk="0">
                  <a:moveTo>
                    <a:pt x="733" y="0"/>
                  </a:moveTo>
                  <a:cubicBezTo>
                    <a:pt x="665" y="0"/>
                    <a:pt x="592" y="18"/>
                    <a:pt x="518" y="58"/>
                  </a:cubicBezTo>
                  <a:cubicBezTo>
                    <a:pt x="418" y="91"/>
                    <a:pt x="352" y="191"/>
                    <a:pt x="252" y="258"/>
                  </a:cubicBezTo>
                  <a:cubicBezTo>
                    <a:pt x="0" y="537"/>
                    <a:pt x="240" y="980"/>
                    <a:pt x="559" y="980"/>
                  </a:cubicBezTo>
                  <a:cubicBezTo>
                    <a:pt x="621" y="980"/>
                    <a:pt x="687" y="963"/>
                    <a:pt x="752" y="925"/>
                  </a:cubicBezTo>
                  <a:cubicBezTo>
                    <a:pt x="852" y="858"/>
                    <a:pt x="952" y="825"/>
                    <a:pt x="1019" y="725"/>
                  </a:cubicBezTo>
                  <a:cubicBezTo>
                    <a:pt x="1296" y="420"/>
                    <a:pt x="1067" y="0"/>
                    <a:pt x="733"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0" name="Google Shape;2830;p87"/>
            <p:cNvSpPr/>
            <p:nvPr/>
          </p:nvSpPr>
          <p:spPr>
            <a:xfrm>
              <a:off x="2955413" y="1318450"/>
              <a:ext cx="30675" cy="22000"/>
            </a:xfrm>
            <a:custGeom>
              <a:avLst/>
              <a:gdLst/>
              <a:ahLst/>
              <a:cxnLst/>
              <a:rect l="l" t="t" r="r" b="b"/>
              <a:pathLst>
                <a:path w="1227" h="880" extrusionOk="0">
                  <a:moveTo>
                    <a:pt x="812" y="0"/>
                  </a:moveTo>
                  <a:cubicBezTo>
                    <a:pt x="738" y="0"/>
                    <a:pt x="661" y="19"/>
                    <a:pt x="592" y="53"/>
                  </a:cubicBezTo>
                  <a:cubicBezTo>
                    <a:pt x="492" y="87"/>
                    <a:pt x="425" y="120"/>
                    <a:pt x="359" y="153"/>
                  </a:cubicBezTo>
                  <a:cubicBezTo>
                    <a:pt x="1" y="303"/>
                    <a:pt x="177" y="879"/>
                    <a:pt x="528" y="879"/>
                  </a:cubicBezTo>
                  <a:cubicBezTo>
                    <a:pt x="570" y="879"/>
                    <a:pt x="613" y="871"/>
                    <a:pt x="659" y="854"/>
                  </a:cubicBezTo>
                  <a:cubicBezTo>
                    <a:pt x="726" y="820"/>
                    <a:pt x="792" y="787"/>
                    <a:pt x="892" y="754"/>
                  </a:cubicBezTo>
                  <a:cubicBezTo>
                    <a:pt x="1093" y="687"/>
                    <a:pt x="1226" y="454"/>
                    <a:pt x="1126" y="220"/>
                  </a:cubicBezTo>
                  <a:cubicBezTo>
                    <a:pt x="1082" y="67"/>
                    <a:pt x="953" y="0"/>
                    <a:pt x="812"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1" name="Google Shape;2831;p87"/>
            <p:cNvSpPr/>
            <p:nvPr/>
          </p:nvSpPr>
          <p:spPr>
            <a:xfrm>
              <a:off x="2991888" y="1351025"/>
              <a:ext cx="31725" cy="22975"/>
            </a:xfrm>
            <a:custGeom>
              <a:avLst/>
              <a:gdLst/>
              <a:ahLst/>
              <a:cxnLst/>
              <a:rect l="l" t="t" r="r" b="b"/>
              <a:pathLst>
                <a:path w="1269" h="919" extrusionOk="0">
                  <a:moveTo>
                    <a:pt x="778" y="0"/>
                  </a:moveTo>
                  <a:cubicBezTo>
                    <a:pt x="741" y="0"/>
                    <a:pt x="704" y="6"/>
                    <a:pt x="668" y="18"/>
                  </a:cubicBezTo>
                  <a:cubicBezTo>
                    <a:pt x="568" y="51"/>
                    <a:pt x="501" y="85"/>
                    <a:pt x="401" y="85"/>
                  </a:cubicBezTo>
                  <a:cubicBezTo>
                    <a:pt x="167" y="118"/>
                    <a:pt x="1" y="285"/>
                    <a:pt x="1" y="518"/>
                  </a:cubicBezTo>
                  <a:cubicBezTo>
                    <a:pt x="1" y="752"/>
                    <a:pt x="167" y="918"/>
                    <a:pt x="401" y="918"/>
                  </a:cubicBezTo>
                  <a:cubicBezTo>
                    <a:pt x="601" y="918"/>
                    <a:pt x="834" y="885"/>
                    <a:pt x="1001" y="785"/>
                  </a:cubicBezTo>
                  <a:cubicBezTo>
                    <a:pt x="1168" y="652"/>
                    <a:pt x="1268" y="451"/>
                    <a:pt x="1168" y="251"/>
                  </a:cubicBezTo>
                  <a:cubicBezTo>
                    <a:pt x="1113" y="115"/>
                    <a:pt x="947" y="0"/>
                    <a:pt x="778"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2" name="Google Shape;2832;p87"/>
            <p:cNvSpPr/>
            <p:nvPr/>
          </p:nvSpPr>
          <p:spPr>
            <a:xfrm>
              <a:off x="3018563" y="1389825"/>
              <a:ext cx="34225" cy="22850"/>
            </a:xfrm>
            <a:custGeom>
              <a:avLst/>
              <a:gdLst/>
              <a:ahLst/>
              <a:cxnLst/>
              <a:rect l="l" t="t" r="r" b="b"/>
              <a:pathLst>
                <a:path w="1369" h="914" extrusionOk="0">
                  <a:moveTo>
                    <a:pt x="568" y="0"/>
                  </a:moveTo>
                  <a:cubicBezTo>
                    <a:pt x="134" y="34"/>
                    <a:pt x="1" y="701"/>
                    <a:pt x="468" y="801"/>
                  </a:cubicBezTo>
                  <a:lnTo>
                    <a:pt x="768" y="901"/>
                  </a:lnTo>
                  <a:cubicBezTo>
                    <a:pt x="803" y="910"/>
                    <a:pt x="838" y="914"/>
                    <a:pt x="873" y="914"/>
                  </a:cubicBezTo>
                  <a:cubicBezTo>
                    <a:pt x="1101" y="914"/>
                    <a:pt x="1306" y="732"/>
                    <a:pt x="1335" y="501"/>
                  </a:cubicBezTo>
                  <a:cubicBezTo>
                    <a:pt x="1369" y="267"/>
                    <a:pt x="1168" y="0"/>
                    <a:pt x="902"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3" name="Google Shape;2833;p87"/>
            <p:cNvSpPr/>
            <p:nvPr/>
          </p:nvSpPr>
          <p:spPr>
            <a:xfrm>
              <a:off x="2494863" y="1433100"/>
              <a:ext cx="25875" cy="18450"/>
            </a:xfrm>
            <a:custGeom>
              <a:avLst/>
              <a:gdLst/>
              <a:ahLst/>
              <a:cxnLst/>
              <a:rect l="l" t="t" r="r" b="b"/>
              <a:pathLst>
                <a:path w="1035" h="738" extrusionOk="0">
                  <a:moveTo>
                    <a:pt x="712" y="0"/>
                  </a:moveTo>
                  <a:cubicBezTo>
                    <a:pt x="697" y="0"/>
                    <a:pt x="683" y="1"/>
                    <a:pt x="668" y="4"/>
                  </a:cubicBezTo>
                  <a:cubicBezTo>
                    <a:pt x="534" y="4"/>
                    <a:pt x="401" y="4"/>
                    <a:pt x="268" y="71"/>
                  </a:cubicBezTo>
                  <a:cubicBezTo>
                    <a:pt x="167" y="104"/>
                    <a:pt x="34" y="171"/>
                    <a:pt x="34" y="304"/>
                  </a:cubicBezTo>
                  <a:cubicBezTo>
                    <a:pt x="1" y="404"/>
                    <a:pt x="1" y="471"/>
                    <a:pt x="67" y="571"/>
                  </a:cubicBezTo>
                  <a:cubicBezTo>
                    <a:pt x="101" y="671"/>
                    <a:pt x="234" y="704"/>
                    <a:pt x="368" y="738"/>
                  </a:cubicBezTo>
                  <a:cubicBezTo>
                    <a:pt x="468" y="738"/>
                    <a:pt x="568" y="704"/>
                    <a:pt x="668" y="704"/>
                  </a:cubicBezTo>
                  <a:cubicBezTo>
                    <a:pt x="868" y="671"/>
                    <a:pt x="1035" y="538"/>
                    <a:pt x="1035" y="337"/>
                  </a:cubicBezTo>
                  <a:cubicBezTo>
                    <a:pt x="1035" y="183"/>
                    <a:pt x="892" y="0"/>
                    <a:pt x="712"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4" name="Google Shape;2834;p87"/>
            <p:cNvSpPr/>
            <p:nvPr/>
          </p:nvSpPr>
          <p:spPr>
            <a:xfrm>
              <a:off x="2461513" y="1481525"/>
              <a:ext cx="44950" cy="27400"/>
            </a:xfrm>
            <a:custGeom>
              <a:avLst/>
              <a:gdLst/>
              <a:ahLst/>
              <a:cxnLst/>
              <a:rect l="l" t="t" r="r" b="b"/>
              <a:pathLst>
                <a:path w="1798" h="1096" extrusionOk="0">
                  <a:moveTo>
                    <a:pt x="1128" y="1"/>
                  </a:moveTo>
                  <a:cubicBezTo>
                    <a:pt x="1119" y="1"/>
                    <a:pt x="1110" y="1"/>
                    <a:pt x="1101" y="2"/>
                  </a:cubicBezTo>
                  <a:cubicBezTo>
                    <a:pt x="834" y="2"/>
                    <a:pt x="434" y="68"/>
                    <a:pt x="234" y="268"/>
                  </a:cubicBezTo>
                  <a:cubicBezTo>
                    <a:pt x="0" y="469"/>
                    <a:pt x="34" y="902"/>
                    <a:pt x="334" y="1036"/>
                  </a:cubicBezTo>
                  <a:cubicBezTo>
                    <a:pt x="429" y="1077"/>
                    <a:pt x="522" y="1096"/>
                    <a:pt x="612" y="1096"/>
                  </a:cubicBezTo>
                  <a:cubicBezTo>
                    <a:pt x="1306" y="1096"/>
                    <a:pt x="1798" y="1"/>
                    <a:pt x="112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5" name="Google Shape;2835;p87"/>
            <p:cNvSpPr/>
            <p:nvPr/>
          </p:nvSpPr>
          <p:spPr>
            <a:xfrm>
              <a:off x="2495713" y="1542525"/>
              <a:ext cx="26700" cy="24800"/>
            </a:xfrm>
            <a:custGeom>
              <a:avLst/>
              <a:gdLst/>
              <a:ahLst/>
              <a:cxnLst/>
              <a:rect l="l" t="t" r="r" b="b"/>
              <a:pathLst>
                <a:path w="1068" h="992" extrusionOk="0">
                  <a:moveTo>
                    <a:pt x="584" y="0"/>
                  </a:moveTo>
                  <a:cubicBezTo>
                    <a:pt x="478" y="0"/>
                    <a:pt x="371" y="42"/>
                    <a:pt x="300" y="130"/>
                  </a:cubicBezTo>
                  <a:cubicBezTo>
                    <a:pt x="267" y="163"/>
                    <a:pt x="200" y="230"/>
                    <a:pt x="167" y="297"/>
                  </a:cubicBezTo>
                  <a:cubicBezTo>
                    <a:pt x="0" y="464"/>
                    <a:pt x="0" y="764"/>
                    <a:pt x="200" y="897"/>
                  </a:cubicBezTo>
                  <a:cubicBezTo>
                    <a:pt x="278" y="962"/>
                    <a:pt x="366" y="992"/>
                    <a:pt x="455" y="992"/>
                  </a:cubicBezTo>
                  <a:cubicBezTo>
                    <a:pt x="593" y="992"/>
                    <a:pt x="732" y="919"/>
                    <a:pt x="834" y="797"/>
                  </a:cubicBezTo>
                  <a:cubicBezTo>
                    <a:pt x="867" y="730"/>
                    <a:pt x="901" y="664"/>
                    <a:pt x="934" y="630"/>
                  </a:cubicBezTo>
                  <a:cubicBezTo>
                    <a:pt x="1067" y="464"/>
                    <a:pt x="1001" y="197"/>
                    <a:pt x="834" y="97"/>
                  </a:cubicBezTo>
                  <a:cubicBezTo>
                    <a:pt x="771" y="34"/>
                    <a:pt x="678" y="0"/>
                    <a:pt x="58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6" name="Google Shape;2836;p87"/>
            <p:cNvSpPr/>
            <p:nvPr/>
          </p:nvSpPr>
          <p:spPr>
            <a:xfrm>
              <a:off x="2574913" y="1559500"/>
              <a:ext cx="25900" cy="27575"/>
            </a:xfrm>
            <a:custGeom>
              <a:avLst/>
              <a:gdLst/>
              <a:ahLst/>
              <a:cxnLst/>
              <a:rect l="l" t="t" r="r" b="b"/>
              <a:pathLst>
                <a:path w="1036" h="1103" extrusionOk="0">
                  <a:moveTo>
                    <a:pt x="583" y="1"/>
                  </a:moveTo>
                  <a:cubicBezTo>
                    <a:pt x="402" y="1"/>
                    <a:pt x="256" y="126"/>
                    <a:pt x="201" y="318"/>
                  </a:cubicBezTo>
                  <a:cubicBezTo>
                    <a:pt x="168" y="385"/>
                    <a:pt x="134" y="452"/>
                    <a:pt x="101" y="552"/>
                  </a:cubicBezTo>
                  <a:cubicBezTo>
                    <a:pt x="1" y="752"/>
                    <a:pt x="201" y="1019"/>
                    <a:pt x="401" y="1086"/>
                  </a:cubicBezTo>
                  <a:cubicBezTo>
                    <a:pt x="442" y="1097"/>
                    <a:pt x="485" y="1103"/>
                    <a:pt x="528" y="1103"/>
                  </a:cubicBezTo>
                  <a:cubicBezTo>
                    <a:pt x="731" y="1103"/>
                    <a:pt x="941" y="978"/>
                    <a:pt x="968" y="785"/>
                  </a:cubicBezTo>
                  <a:cubicBezTo>
                    <a:pt x="968" y="685"/>
                    <a:pt x="1002" y="619"/>
                    <a:pt x="1002" y="552"/>
                  </a:cubicBezTo>
                  <a:cubicBezTo>
                    <a:pt x="1035" y="318"/>
                    <a:pt x="935" y="85"/>
                    <a:pt x="701" y="18"/>
                  </a:cubicBezTo>
                  <a:cubicBezTo>
                    <a:pt x="661" y="6"/>
                    <a:pt x="621" y="1"/>
                    <a:pt x="58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7" name="Google Shape;2837;p87"/>
            <p:cNvSpPr/>
            <p:nvPr/>
          </p:nvSpPr>
          <p:spPr>
            <a:xfrm>
              <a:off x="2958188" y="1496875"/>
              <a:ext cx="37050" cy="26050"/>
            </a:xfrm>
            <a:custGeom>
              <a:avLst/>
              <a:gdLst/>
              <a:ahLst/>
              <a:cxnLst/>
              <a:rect l="l" t="t" r="r" b="b"/>
              <a:pathLst>
                <a:path w="1482" h="1042" extrusionOk="0">
                  <a:moveTo>
                    <a:pt x="450" y="0"/>
                  </a:moveTo>
                  <a:cubicBezTo>
                    <a:pt x="182" y="0"/>
                    <a:pt x="1" y="112"/>
                    <a:pt x="181" y="488"/>
                  </a:cubicBezTo>
                  <a:cubicBezTo>
                    <a:pt x="297" y="777"/>
                    <a:pt x="638" y="1042"/>
                    <a:pt x="988" y="1042"/>
                  </a:cubicBezTo>
                  <a:cubicBezTo>
                    <a:pt x="1041" y="1042"/>
                    <a:pt x="1095" y="1035"/>
                    <a:pt x="1148" y="1022"/>
                  </a:cubicBezTo>
                  <a:cubicBezTo>
                    <a:pt x="1315" y="955"/>
                    <a:pt x="1449" y="822"/>
                    <a:pt x="1449" y="655"/>
                  </a:cubicBezTo>
                  <a:cubicBezTo>
                    <a:pt x="1482" y="488"/>
                    <a:pt x="1415" y="255"/>
                    <a:pt x="1248" y="188"/>
                  </a:cubicBezTo>
                  <a:cubicBezTo>
                    <a:pt x="1096" y="120"/>
                    <a:pt x="727" y="0"/>
                    <a:pt x="450"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8" name="Google Shape;2838;p87"/>
            <p:cNvSpPr/>
            <p:nvPr/>
          </p:nvSpPr>
          <p:spPr>
            <a:xfrm>
              <a:off x="2921838" y="1546475"/>
              <a:ext cx="23375" cy="21925"/>
            </a:xfrm>
            <a:custGeom>
              <a:avLst/>
              <a:gdLst/>
              <a:ahLst/>
              <a:cxnLst/>
              <a:rect l="l" t="t" r="r" b="b"/>
              <a:pathLst>
                <a:path w="935" h="877" extrusionOk="0">
                  <a:moveTo>
                    <a:pt x="431" y="1"/>
                  </a:moveTo>
                  <a:cubicBezTo>
                    <a:pt x="346" y="1"/>
                    <a:pt x="263" y="26"/>
                    <a:pt x="201" y="72"/>
                  </a:cubicBezTo>
                  <a:cubicBezTo>
                    <a:pt x="34" y="206"/>
                    <a:pt x="1" y="406"/>
                    <a:pt x="101" y="572"/>
                  </a:cubicBezTo>
                  <a:cubicBezTo>
                    <a:pt x="101" y="606"/>
                    <a:pt x="101" y="639"/>
                    <a:pt x="134" y="673"/>
                  </a:cubicBezTo>
                  <a:cubicBezTo>
                    <a:pt x="192" y="809"/>
                    <a:pt x="319" y="877"/>
                    <a:pt x="454" y="877"/>
                  </a:cubicBezTo>
                  <a:cubicBezTo>
                    <a:pt x="550" y="877"/>
                    <a:pt x="651" y="842"/>
                    <a:pt x="734" y="773"/>
                  </a:cubicBezTo>
                  <a:cubicBezTo>
                    <a:pt x="901" y="639"/>
                    <a:pt x="935" y="372"/>
                    <a:pt x="768" y="172"/>
                  </a:cubicBezTo>
                  <a:cubicBezTo>
                    <a:pt x="734" y="172"/>
                    <a:pt x="734" y="139"/>
                    <a:pt x="701" y="105"/>
                  </a:cubicBezTo>
                  <a:cubicBezTo>
                    <a:pt x="630" y="34"/>
                    <a:pt x="529" y="1"/>
                    <a:pt x="43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9" name="Google Shape;2839;p87"/>
            <p:cNvSpPr/>
            <p:nvPr/>
          </p:nvSpPr>
          <p:spPr>
            <a:xfrm>
              <a:off x="2855113" y="1575575"/>
              <a:ext cx="24225" cy="21925"/>
            </a:xfrm>
            <a:custGeom>
              <a:avLst/>
              <a:gdLst/>
              <a:ahLst/>
              <a:cxnLst/>
              <a:rect l="l" t="t" r="r" b="b"/>
              <a:pathLst>
                <a:path w="969" h="877" extrusionOk="0">
                  <a:moveTo>
                    <a:pt x="417" y="0"/>
                  </a:moveTo>
                  <a:cubicBezTo>
                    <a:pt x="209" y="0"/>
                    <a:pt x="60" y="174"/>
                    <a:pt x="34" y="409"/>
                  </a:cubicBezTo>
                  <a:cubicBezTo>
                    <a:pt x="34" y="443"/>
                    <a:pt x="34" y="443"/>
                    <a:pt x="34" y="443"/>
                  </a:cubicBezTo>
                  <a:cubicBezTo>
                    <a:pt x="1" y="609"/>
                    <a:pt x="134" y="776"/>
                    <a:pt x="268" y="843"/>
                  </a:cubicBezTo>
                  <a:cubicBezTo>
                    <a:pt x="323" y="865"/>
                    <a:pt x="379" y="876"/>
                    <a:pt x="432" y="876"/>
                  </a:cubicBezTo>
                  <a:cubicBezTo>
                    <a:pt x="538" y="876"/>
                    <a:pt x="635" y="832"/>
                    <a:pt x="701" y="743"/>
                  </a:cubicBezTo>
                  <a:lnTo>
                    <a:pt x="735" y="709"/>
                  </a:lnTo>
                  <a:cubicBezTo>
                    <a:pt x="968" y="509"/>
                    <a:pt x="868" y="142"/>
                    <a:pt x="601" y="42"/>
                  </a:cubicBezTo>
                  <a:cubicBezTo>
                    <a:pt x="536" y="13"/>
                    <a:pt x="475" y="0"/>
                    <a:pt x="417"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0" name="Google Shape;2840;p87"/>
            <p:cNvSpPr/>
            <p:nvPr/>
          </p:nvSpPr>
          <p:spPr>
            <a:xfrm>
              <a:off x="2733363" y="900550"/>
              <a:ext cx="928200" cy="499050"/>
            </a:xfrm>
            <a:custGeom>
              <a:avLst/>
              <a:gdLst/>
              <a:ahLst/>
              <a:cxnLst/>
              <a:rect l="l" t="t" r="r" b="b"/>
              <a:pathLst>
                <a:path w="37128" h="19962" extrusionOk="0">
                  <a:moveTo>
                    <a:pt x="16204" y="0"/>
                  </a:moveTo>
                  <a:cubicBezTo>
                    <a:pt x="9285" y="0"/>
                    <a:pt x="3518" y="2230"/>
                    <a:pt x="1402" y="5661"/>
                  </a:cubicBezTo>
                  <a:lnTo>
                    <a:pt x="835" y="5628"/>
                  </a:lnTo>
                  <a:lnTo>
                    <a:pt x="568" y="8063"/>
                  </a:lnTo>
                  <a:cubicBezTo>
                    <a:pt x="1" y="13467"/>
                    <a:pt x="7673" y="18704"/>
                    <a:pt x="17680" y="19771"/>
                  </a:cubicBezTo>
                  <a:cubicBezTo>
                    <a:pt x="18887" y="19900"/>
                    <a:pt x="20073" y="19962"/>
                    <a:pt x="21227" y="19962"/>
                  </a:cubicBezTo>
                  <a:cubicBezTo>
                    <a:pt x="29666" y="19962"/>
                    <a:pt x="36362" y="16653"/>
                    <a:pt x="36860" y="11899"/>
                  </a:cubicBezTo>
                  <a:lnTo>
                    <a:pt x="37127" y="9464"/>
                  </a:lnTo>
                  <a:lnTo>
                    <a:pt x="36560" y="9397"/>
                  </a:lnTo>
                  <a:cubicBezTo>
                    <a:pt x="34992" y="4961"/>
                    <a:pt x="28221" y="1091"/>
                    <a:pt x="19748" y="191"/>
                  </a:cubicBezTo>
                  <a:cubicBezTo>
                    <a:pt x="18543" y="62"/>
                    <a:pt x="17357" y="0"/>
                    <a:pt x="1620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1" name="Google Shape;2841;p87"/>
            <p:cNvSpPr/>
            <p:nvPr/>
          </p:nvSpPr>
          <p:spPr>
            <a:xfrm>
              <a:off x="2740038" y="842175"/>
              <a:ext cx="935700" cy="499050"/>
            </a:xfrm>
            <a:custGeom>
              <a:avLst/>
              <a:gdLst/>
              <a:ahLst/>
              <a:cxnLst/>
              <a:rect l="l" t="t" r="r" b="b"/>
              <a:pathLst>
                <a:path w="37428" h="19962" extrusionOk="0">
                  <a:moveTo>
                    <a:pt x="16201" y="1"/>
                  </a:moveTo>
                  <a:cubicBezTo>
                    <a:pt x="7762" y="1"/>
                    <a:pt x="1067" y="3309"/>
                    <a:pt x="568" y="8063"/>
                  </a:cubicBezTo>
                  <a:cubicBezTo>
                    <a:pt x="1" y="13467"/>
                    <a:pt x="7639" y="18704"/>
                    <a:pt x="17680" y="19771"/>
                  </a:cubicBezTo>
                  <a:cubicBezTo>
                    <a:pt x="18883" y="19900"/>
                    <a:pt x="20066" y="19962"/>
                    <a:pt x="21216" y="19962"/>
                  </a:cubicBezTo>
                  <a:cubicBezTo>
                    <a:pt x="29633" y="19962"/>
                    <a:pt x="36328" y="16653"/>
                    <a:pt x="36827" y="11899"/>
                  </a:cubicBezTo>
                  <a:cubicBezTo>
                    <a:pt x="37427" y="6495"/>
                    <a:pt x="29755" y="1225"/>
                    <a:pt x="19748" y="191"/>
                  </a:cubicBezTo>
                  <a:cubicBezTo>
                    <a:pt x="18541" y="62"/>
                    <a:pt x="17355" y="1"/>
                    <a:pt x="1620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2" name="Google Shape;2842;p87"/>
            <p:cNvSpPr/>
            <p:nvPr/>
          </p:nvSpPr>
          <p:spPr>
            <a:xfrm>
              <a:off x="2771738" y="865675"/>
              <a:ext cx="871475" cy="451825"/>
            </a:xfrm>
            <a:custGeom>
              <a:avLst/>
              <a:gdLst/>
              <a:ahLst/>
              <a:cxnLst/>
              <a:rect l="l" t="t" r="r" b="b"/>
              <a:pathLst>
                <a:path w="34859" h="18073" extrusionOk="0">
                  <a:moveTo>
                    <a:pt x="14955" y="0"/>
                  </a:moveTo>
                  <a:cubicBezTo>
                    <a:pt x="7136" y="0"/>
                    <a:pt x="968" y="2964"/>
                    <a:pt x="501" y="7256"/>
                  </a:cubicBezTo>
                  <a:cubicBezTo>
                    <a:pt x="0" y="12127"/>
                    <a:pt x="7139" y="16897"/>
                    <a:pt x="16512" y="17897"/>
                  </a:cubicBezTo>
                  <a:cubicBezTo>
                    <a:pt x="17653" y="18016"/>
                    <a:pt x="18774" y="18072"/>
                    <a:pt x="19863" y="18072"/>
                  </a:cubicBezTo>
                  <a:cubicBezTo>
                    <a:pt x="27696" y="18072"/>
                    <a:pt x="33919" y="15130"/>
                    <a:pt x="34358" y="10826"/>
                  </a:cubicBezTo>
                  <a:cubicBezTo>
                    <a:pt x="34858" y="5922"/>
                    <a:pt x="27720" y="1185"/>
                    <a:pt x="18380" y="185"/>
                  </a:cubicBezTo>
                  <a:cubicBezTo>
                    <a:pt x="17213" y="60"/>
                    <a:pt x="16067" y="0"/>
                    <a:pt x="14955"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3" name="Google Shape;2843;p87"/>
            <p:cNvSpPr/>
            <p:nvPr/>
          </p:nvSpPr>
          <p:spPr>
            <a:xfrm>
              <a:off x="2957688" y="904050"/>
              <a:ext cx="336100" cy="118025"/>
            </a:xfrm>
            <a:custGeom>
              <a:avLst/>
              <a:gdLst/>
              <a:ahLst/>
              <a:cxnLst/>
              <a:rect l="l" t="t" r="r" b="b"/>
              <a:pathLst>
                <a:path w="13444" h="4721" extrusionOk="0">
                  <a:moveTo>
                    <a:pt x="8390" y="1"/>
                  </a:moveTo>
                  <a:cubicBezTo>
                    <a:pt x="7765" y="1"/>
                    <a:pt x="7139" y="17"/>
                    <a:pt x="6506" y="51"/>
                  </a:cubicBezTo>
                  <a:cubicBezTo>
                    <a:pt x="5205" y="151"/>
                    <a:pt x="3870" y="284"/>
                    <a:pt x="2569" y="584"/>
                  </a:cubicBezTo>
                  <a:cubicBezTo>
                    <a:pt x="1702" y="785"/>
                    <a:pt x="801" y="1085"/>
                    <a:pt x="234" y="1885"/>
                  </a:cubicBezTo>
                  <a:cubicBezTo>
                    <a:pt x="134" y="1985"/>
                    <a:pt x="68" y="2119"/>
                    <a:pt x="34" y="2252"/>
                  </a:cubicBezTo>
                  <a:cubicBezTo>
                    <a:pt x="1" y="2586"/>
                    <a:pt x="268" y="2819"/>
                    <a:pt x="535" y="2986"/>
                  </a:cubicBezTo>
                  <a:cubicBezTo>
                    <a:pt x="1035" y="3320"/>
                    <a:pt x="1502" y="3653"/>
                    <a:pt x="2036" y="3920"/>
                  </a:cubicBezTo>
                  <a:cubicBezTo>
                    <a:pt x="3003" y="4387"/>
                    <a:pt x="4070" y="4687"/>
                    <a:pt x="5105" y="4721"/>
                  </a:cubicBezTo>
                  <a:cubicBezTo>
                    <a:pt x="5305" y="4721"/>
                    <a:pt x="5471" y="4721"/>
                    <a:pt x="5605" y="4587"/>
                  </a:cubicBezTo>
                  <a:cubicBezTo>
                    <a:pt x="5672" y="4554"/>
                    <a:pt x="5738" y="4454"/>
                    <a:pt x="5705" y="4387"/>
                  </a:cubicBezTo>
                  <a:cubicBezTo>
                    <a:pt x="5705" y="4220"/>
                    <a:pt x="5538" y="4154"/>
                    <a:pt x="5405" y="4120"/>
                  </a:cubicBezTo>
                  <a:cubicBezTo>
                    <a:pt x="5205" y="4087"/>
                    <a:pt x="4971" y="4020"/>
                    <a:pt x="4771" y="3920"/>
                  </a:cubicBezTo>
                  <a:cubicBezTo>
                    <a:pt x="4638" y="3853"/>
                    <a:pt x="4471" y="3720"/>
                    <a:pt x="4437" y="3520"/>
                  </a:cubicBezTo>
                  <a:cubicBezTo>
                    <a:pt x="4404" y="3320"/>
                    <a:pt x="4571" y="3153"/>
                    <a:pt x="4738" y="3053"/>
                  </a:cubicBezTo>
                  <a:cubicBezTo>
                    <a:pt x="5976" y="2321"/>
                    <a:pt x="7547" y="2135"/>
                    <a:pt x="8970" y="2135"/>
                  </a:cubicBezTo>
                  <a:cubicBezTo>
                    <a:pt x="9233" y="2135"/>
                    <a:pt x="9491" y="2142"/>
                    <a:pt x="9741" y="2152"/>
                  </a:cubicBezTo>
                  <a:cubicBezTo>
                    <a:pt x="9975" y="2152"/>
                    <a:pt x="10242" y="2186"/>
                    <a:pt x="10442" y="2319"/>
                  </a:cubicBezTo>
                  <a:cubicBezTo>
                    <a:pt x="10742" y="2552"/>
                    <a:pt x="10875" y="2953"/>
                    <a:pt x="10975" y="3353"/>
                  </a:cubicBezTo>
                  <a:cubicBezTo>
                    <a:pt x="11009" y="3620"/>
                    <a:pt x="11042" y="3853"/>
                    <a:pt x="11176" y="4054"/>
                  </a:cubicBezTo>
                  <a:cubicBezTo>
                    <a:pt x="11280" y="4227"/>
                    <a:pt x="11376" y="4292"/>
                    <a:pt x="11468" y="4292"/>
                  </a:cubicBezTo>
                  <a:cubicBezTo>
                    <a:pt x="11642" y="4292"/>
                    <a:pt x="11802" y="4061"/>
                    <a:pt x="11976" y="3887"/>
                  </a:cubicBezTo>
                  <a:cubicBezTo>
                    <a:pt x="12310" y="3587"/>
                    <a:pt x="12677" y="3353"/>
                    <a:pt x="12943" y="2986"/>
                  </a:cubicBezTo>
                  <a:cubicBezTo>
                    <a:pt x="13244" y="2519"/>
                    <a:pt x="13444" y="1952"/>
                    <a:pt x="13410" y="1385"/>
                  </a:cubicBezTo>
                  <a:cubicBezTo>
                    <a:pt x="13410" y="1185"/>
                    <a:pt x="13377" y="1018"/>
                    <a:pt x="13310" y="818"/>
                  </a:cubicBezTo>
                  <a:cubicBezTo>
                    <a:pt x="13077" y="318"/>
                    <a:pt x="12510" y="217"/>
                    <a:pt x="12009" y="184"/>
                  </a:cubicBezTo>
                  <a:cubicBezTo>
                    <a:pt x="11442" y="117"/>
                    <a:pt x="10842" y="84"/>
                    <a:pt x="10275" y="51"/>
                  </a:cubicBezTo>
                  <a:cubicBezTo>
                    <a:pt x="9641" y="17"/>
                    <a:pt x="9016" y="1"/>
                    <a:pt x="8390"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4" name="Google Shape;2844;p87"/>
            <p:cNvSpPr/>
            <p:nvPr/>
          </p:nvSpPr>
          <p:spPr>
            <a:xfrm>
              <a:off x="3284588" y="947000"/>
              <a:ext cx="284400" cy="168900"/>
            </a:xfrm>
            <a:custGeom>
              <a:avLst/>
              <a:gdLst/>
              <a:ahLst/>
              <a:cxnLst/>
              <a:rect l="l" t="t" r="r" b="b"/>
              <a:pathLst>
                <a:path w="11376" h="6756" extrusionOk="0">
                  <a:moveTo>
                    <a:pt x="5231" y="0"/>
                  </a:moveTo>
                  <a:cubicBezTo>
                    <a:pt x="4263" y="0"/>
                    <a:pt x="3247" y="337"/>
                    <a:pt x="2369" y="701"/>
                  </a:cubicBezTo>
                  <a:cubicBezTo>
                    <a:pt x="1502" y="1035"/>
                    <a:pt x="701" y="1568"/>
                    <a:pt x="101" y="2336"/>
                  </a:cubicBezTo>
                  <a:cubicBezTo>
                    <a:pt x="34" y="2369"/>
                    <a:pt x="1" y="2436"/>
                    <a:pt x="1" y="2536"/>
                  </a:cubicBezTo>
                  <a:cubicBezTo>
                    <a:pt x="34" y="2569"/>
                    <a:pt x="68" y="2602"/>
                    <a:pt x="101" y="2636"/>
                  </a:cubicBezTo>
                  <a:cubicBezTo>
                    <a:pt x="270" y="2749"/>
                    <a:pt x="463" y="2790"/>
                    <a:pt x="662" y="2790"/>
                  </a:cubicBezTo>
                  <a:cubicBezTo>
                    <a:pt x="935" y="2790"/>
                    <a:pt x="1218" y="2713"/>
                    <a:pt x="1469" y="2636"/>
                  </a:cubicBezTo>
                  <a:cubicBezTo>
                    <a:pt x="2202" y="2402"/>
                    <a:pt x="2936" y="2169"/>
                    <a:pt x="3670" y="1969"/>
                  </a:cubicBezTo>
                  <a:cubicBezTo>
                    <a:pt x="3830" y="1921"/>
                    <a:pt x="4014" y="1872"/>
                    <a:pt x="4183" y="1872"/>
                  </a:cubicBezTo>
                  <a:cubicBezTo>
                    <a:pt x="4366" y="1872"/>
                    <a:pt x="4534" y="1929"/>
                    <a:pt x="4638" y="2102"/>
                  </a:cubicBezTo>
                  <a:cubicBezTo>
                    <a:pt x="4771" y="2302"/>
                    <a:pt x="4771" y="2602"/>
                    <a:pt x="4838" y="2836"/>
                  </a:cubicBezTo>
                  <a:cubicBezTo>
                    <a:pt x="4938" y="3169"/>
                    <a:pt x="5171" y="3436"/>
                    <a:pt x="5438" y="3603"/>
                  </a:cubicBezTo>
                  <a:cubicBezTo>
                    <a:pt x="5672" y="3770"/>
                    <a:pt x="5972" y="3903"/>
                    <a:pt x="6239" y="4070"/>
                  </a:cubicBezTo>
                  <a:cubicBezTo>
                    <a:pt x="6539" y="4270"/>
                    <a:pt x="6806" y="4570"/>
                    <a:pt x="7039" y="4904"/>
                  </a:cubicBezTo>
                  <a:cubicBezTo>
                    <a:pt x="7106" y="5037"/>
                    <a:pt x="7206" y="5204"/>
                    <a:pt x="7173" y="5371"/>
                  </a:cubicBezTo>
                  <a:cubicBezTo>
                    <a:pt x="7139" y="5538"/>
                    <a:pt x="7006" y="5638"/>
                    <a:pt x="6872" y="5671"/>
                  </a:cubicBezTo>
                  <a:cubicBezTo>
                    <a:pt x="6806" y="5705"/>
                    <a:pt x="6739" y="5713"/>
                    <a:pt x="6672" y="5713"/>
                  </a:cubicBezTo>
                  <a:cubicBezTo>
                    <a:pt x="6606" y="5713"/>
                    <a:pt x="6539" y="5705"/>
                    <a:pt x="6472" y="5705"/>
                  </a:cubicBezTo>
                  <a:cubicBezTo>
                    <a:pt x="6005" y="5671"/>
                    <a:pt x="5538" y="5605"/>
                    <a:pt x="5071" y="5571"/>
                  </a:cubicBezTo>
                  <a:cubicBezTo>
                    <a:pt x="5004" y="5571"/>
                    <a:pt x="4946" y="5563"/>
                    <a:pt x="4892" y="5563"/>
                  </a:cubicBezTo>
                  <a:cubicBezTo>
                    <a:pt x="4838" y="5563"/>
                    <a:pt x="4788" y="5571"/>
                    <a:pt x="4738" y="5605"/>
                  </a:cubicBezTo>
                  <a:cubicBezTo>
                    <a:pt x="4604" y="5638"/>
                    <a:pt x="4504" y="5738"/>
                    <a:pt x="4504" y="5871"/>
                  </a:cubicBezTo>
                  <a:cubicBezTo>
                    <a:pt x="4804" y="6072"/>
                    <a:pt x="5138" y="6072"/>
                    <a:pt x="5438" y="6105"/>
                  </a:cubicBezTo>
                  <a:cubicBezTo>
                    <a:pt x="6439" y="6172"/>
                    <a:pt x="7440" y="6338"/>
                    <a:pt x="8407" y="6572"/>
                  </a:cubicBezTo>
                  <a:cubicBezTo>
                    <a:pt x="8768" y="6657"/>
                    <a:pt x="9143" y="6755"/>
                    <a:pt x="9514" y="6755"/>
                  </a:cubicBezTo>
                  <a:cubicBezTo>
                    <a:pt x="9725" y="6755"/>
                    <a:pt x="9936" y="6723"/>
                    <a:pt x="10141" y="6639"/>
                  </a:cubicBezTo>
                  <a:cubicBezTo>
                    <a:pt x="10508" y="6472"/>
                    <a:pt x="10809" y="6105"/>
                    <a:pt x="11042" y="5705"/>
                  </a:cubicBezTo>
                  <a:cubicBezTo>
                    <a:pt x="11242" y="5404"/>
                    <a:pt x="11376" y="5037"/>
                    <a:pt x="11376" y="4671"/>
                  </a:cubicBezTo>
                  <a:cubicBezTo>
                    <a:pt x="11342" y="4437"/>
                    <a:pt x="11276" y="4170"/>
                    <a:pt x="11176" y="3937"/>
                  </a:cubicBezTo>
                  <a:cubicBezTo>
                    <a:pt x="10909" y="3336"/>
                    <a:pt x="10442" y="2869"/>
                    <a:pt x="9941" y="2469"/>
                  </a:cubicBezTo>
                  <a:cubicBezTo>
                    <a:pt x="9474" y="2102"/>
                    <a:pt x="8941" y="1802"/>
                    <a:pt x="8440" y="1468"/>
                  </a:cubicBezTo>
                  <a:cubicBezTo>
                    <a:pt x="7873" y="1101"/>
                    <a:pt x="7373" y="668"/>
                    <a:pt x="6772" y="367"/>
                  </a:cubicBezTo>
                  <a:cubicBezTo>
                    <a:pt x="6295" y="105"/>
                    <a:pt x="5770" y="0"/>
                    <a:pt x="5231"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5" name="Google Shape;2845;p87"/>
            <p:cNvSpPr/>
            <p:nvPr/>
          </p:nvSpPr>
          <p:spPr>
            <a:xfrm>
              <a:off x="2848463" y="1017325"/>
              <a:ext cx="280225" cy="196100"/>
            </a:xfrm>
            <a:custGeom>
              <a:avLst/>
              <a:gdLst/>
              <a:ahLst/>
              <a:cxnLst/>
              <a:rect l="l" t="t" r="r" b="b"/>
              <a:pathLst>
                <a:path w="11209" h="7844" extrusionOk="0">
                  <a:moveTo>
                    <a:pt x="2561" y="1"/>
                  </a:moveTo>
                  <a:cubicBezTo>
                    <a:pt x="2354" y="1"/>
                    <a:pt x="2145" y="17"/>
                    <a:pt x="1935" y="56"/>
                  </a:cubicBezTo>
                  <a:cubicBezTo>
                    <a:pt x="1701" y="123"/>
                    <a:pt x="1501" y="190"/>
                    <a:pt x="1268" y="323"/>
                  </a:cubicBezTo>
                  <a:cubicBezTo>
                    <a:pt x="801" y="590"/>
                    <a:pt x="434" y="1057"/>
                    <a:pt x="234" y="1624"/>
                  </a:cubicBezTo>
                  <a:cubicBezTo>
                    <a:pt x="33" y="2191"/>
                    <a:pt x="0" y="2825"/>
                    <a:pt x="67" y="3425"/>
                  </a:cubicBezTo>
                  <a:cubicBezTo>
                    <a:pt x="200" y="4193"/>
                    <a:pt x="500" y="4893"/>
                    <a:pt x="1034" y="5327"/>
                  </a:cubicBezTo>
                  <a:cubicBezTo>
                    <a:pt x="1268" y="5527"/>
                    <a:pt x="1535" y="5694"/>
                    <a:pt x="1768" y="5860"/>
                  </a:cubicBezTo>
                  <a:cubicBezTo>
                    <a:pt x="2335" y="6227"/>
                    <a:pt x="2802" y="6761"/>
                    <a:pt x="3369" y="7128"/>
                  </a:cubicBezTo>
                  <a:cubicBezTo>
                    <a:pt x="4192" y="7667"/>
                    <a:pt x="5183" y="7844"/>
                    <a:pt x="6158" y="7844"/>
                  </a:cubicBezTo>
                  <a:cubicBezTo>
                    <a:pt x="6330" y="7844"/>
                    <a:pt x="6502" y="7838"/>
                    <a:pt x="6672" y="7828"/>
                  </a:cubicBezTo>
                  <a:cubicBezTo>
                    <a:pt x="6972" y="7828"/>
                    <a:pt x="7272" y="7795"/>
                    <a:pt x="7606" y="7695"/>
                  </a:cubicBezTo>
                  <a:cubicBezTo>
                    <a:pt x="8006" y="7595"/>
                    <a:pt x="8373" y="7361"/>
                    <a:pt x="8740" y="7095"/>
                  </a:cubicBezTo>
                  <a:cubicBezTo>
                    <a:pt x="9407" y="6694"/>
                    <a:pt x="10041" y="6227"/>
                    <a:pt x="10674" y="5727"/>
                  </a:cubicBezTo>
                  <a:cubicBezTo>
                    <a:pt x="10908" y="5527"/>
                    <a:pt x="11175" y="5293"/>
                    <a:pt x="11175" y="4960"/>
                  </a:cubicBezTo>
                  <a:cubicBezTo>
                    <a:pt x="11208" y="4860"/>
                    <a:pt x="11175" y="4726"/>
                    <a:pt x="11108" y="4660"/>
                  </a:cubicBezTo>
                  <a:cubicBezTo>
                    <a:pt x="11053" y="4586"/>
                    <a:pt x="10967" y="4563"/>
                    <a:pt x="10879" y="4563"/>
                  </a:cubicBezTo>
                  <a:cubicBezTo>
                    <a:pt x="10807" y="4563"/>
                    <a:pt x="10734" y="4578"/>
                    <a:pt x="10674" y="4593"/>
                  </a:cubicBezTo>
                  <a:cubicBezTo>
                    <a:pt x="9605" y="4853"/>
                    <a:pt x="8536" y="5439"/>
                    <a:pt x="7488" y="5439"/>
                  </a:cubicBezTo>
                  <a:cubicBezTo>
                    <a:pt x="7327" y="5439"/>
                    <a:pt x="7166" y="5425"/>
                    <a:pt x="7005" y="5393"/>
                  </a:cubicBezTo>
                  <a:cubicBezTo>
                    <a:pt x="6605" y="5327"/>
                    <a:pt x="6271" y="5160"/>
                    <a:pt x="5938" y="4960"/>
                  </a:cubicBezTo>
                  <a:cubicBezTo>
                    <a:pt x="5604" y="4760"/>
                    <a:pt x="5304" y="4526"/>
                    <a:pt x="5070" y="4193"/>
                  </a:cubicBezTo>
                  <a:cubicBezTo>
                    <a:pt x="4837" y="3859"/>
                    <a:pt x="4703" y="3425"/>
                    <a:pt x="4770" y="2992"/>
                  </a:cubicBezTo>
                  <a:cubicBezTo>
                    <a:pt x="4870" y="2391"/>
                    <a:pt x="5337" y="1958"/>
                    <a:pt x="5838" y="1757"/>
                  </a:cubicBezTo>
                  <a:cubicBezTo>
                    <a:pt x="6213" y="1607"/>
                    <a:pt x="6588" y="1589"/>
                    <a:pt x="6977" y="1589"/>
                  </a:cubicBezTo>
                  <a:cubicBezTo>
                    <a:pt x="7107" y="1589"/>
                    <a:pt x="7239" y="1591"/>
                    <a:pt x="7372" y="1591"/>
                  </a:cubicBezTo>
                  <a:cubicBezTo>
                    <a:pt x="7428" y="1585"/>
                    <a:pt x="7485" y="1583"/>
                    <a:pt x="7544" y="1583"/>
                  </a:cubicBezTo>
                  <a:cubicBezTo>
                    <a:pt x="7661" y="1583"/>
                    <a:pt x="7783" y="1591"/>
                    <a:pt x="7906" y="1591"/>
                  </a:cubicBezTo>
                  <a:cubicBezTo>
                    <a:pt x="8089" y="1591"/>
                    <a:pt x="8273" y="1574"/>
                    <a:pt x="8439" y="1491"/>
                  </a:cubicBezTo>
                  <a:cubicBezTo>
                    <a:pt x="9240" y="1124"/>
                    <a:pt x="8139" y="823"/>
                    <a:pt x="7839" y="723"/>
                  </a:cubicBezTo>
                  <a:cubicBezTo>
                    <a:pt x="7405" y="590"/>
                    <a:pt x="7005" y="457"/>
                    <a:pt x="6571" y="390"/>
                  </a:cubicBezTo>
                  <a:cubicBezTo>
                    <a:pt x="6071" y="323"/>
                    <a:pt x="5571" y="356"/>
                    <a:pt x="5070" y="323"/>
                  </a:cubicBezTo>
                  <a:cubicBezTo>
                    <a:pt x="4240" y="270"/>
                    <a:pt x="3409" y="1"/>
                    <a:pt x="256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6" name="Google Shape;2846;p87"/>
            <p:cNvSpPr/>
            <p:nvPr/>
          </p:nvSpPr>
          <p:spPr>
            <a:xfrm>
              <a:off x="3177863" y="1097100"/>
              <a:ext cx="350275" cy="161200"/>
            </a:xfrm>
            <a:custGeom>
              <a:avLst/>
              <a:gdLst/>
              <a:ahLst/>
              <a:cxnLst/>
              <a:rect l="l" t="t" r="r" b="b"/>
              <a:pathLst>
                <a:path w="14011" h="6448" extrusionOk="0">
                  <a:moveTo>
                    <a:pt x="5704" y="1"/>
                  </a:moveTo>
                  <a:lnTo>
                    <a:pt x="5704" y="1"/>
                  </a:lnTo>
                  <a:cubicBezTo>
                    <a:pt x="5571" y="268"/>
                    <a:pt x="5704" y="601"/>
                    <a:pt x="5871" y="801"/>
                  </a:cubicBezTo>
                  <a:cubicBezTo>
                    <a:pt x="6405" y="1602"/>
                    <a:pt x="7339" y="1969"/>
                    <a:pt x="7872" y="2769"/>
                  </a:cubicBezTo>
                  <a:cubicBezTo>
                    <a:pt x="8006" y="2936"/>
                    <a:pt x="8106" y="3236"/>
                    <a:pt x="7973" y="3403"/>
                  </a:cubicBezTo>
                  <a:cubicBezTo>
                    <a:pt x="7906" y="3503"/>
                    <a:pt x="7772" y="3537"/>
                    <a:pt x="7672" y="3570"/>
                  </a:cubicBezTo>
                  <a:cubicBezTo>
                    <a:pt x="6838" y="3770"/>
                    <a:pt x="5971" y="3970"/>
                    <a:pt x="5137" y="4204"/>
                  </a:cubicBezTo>
                  <a:cubicBezTo>
                    <a:pt x="4630" y="4323"/>
                    <a:pt x="4123" y="4443"/>
                    <a:pt x="3616" y="4443"/>
                  </a:cubicBezTo>
                  <a:cubicBezTo>
                    <a:pt x="3556" y="4443"/>
                    <a:pt x="3496" y="4441"/>
                    <a:pt x="3436" y="4437"/>
                  </a:cubicBezTo>
                  <a:cubicBezTo>
                    <a:pt x="2869" y="4437"/>
                    <a:pt x="2302" y="4271"/>
                    <a:pt x="1868" y="3837"/>
                  </a:cubicBezTo>
                  <a:cubicBezTo>
                    <a:pt x="1501" y="3470"/>
                    <a:pt x="1301" y="2936"/>
                    <a:pt x="1168" y="2403"/>
                  </a:cubicBezTo>
                  <a:cubicBezTo>
                    <a:pt x="1077" y="2129"/>
                    <a:pt x="1068" y="1276"/>
                    <a:pt x="791" y="1276"/>
                  </a:cubicBezTo>
                  <a:cubicBezTo>
                    <a:pt x="764" y="1276"/>
                    <a:pt x="734" y="1284"/>
                    <a:pt x="701" y="1302"/>
                  </a:cubicBezTo>
                  <a:cubicBezTo>
                    <a:pt x="300" y="1469"/>
                    <a:pt x="300" y="2569"/>
                    <a:pt x="234" y="2970"/>
                  </a:cubicBezTo>
                  <a:cubicBezTo>
                    <a:pt x="134" y="3703"/>
                    <a:pt x="67" y="4404"/>
                    <a:pt x="34" y="5138"/>
                  </a:cubicBezTo>
                  <a:cubicBezTo>
                    <a:pt x="0" y="5338"/>
                    <a:pt x="0" y="5538"/>
                    <a:pt x="100" y="5705"/>
                  </a:cubicBezTo>
                  <a:cubicBezTo>
                    <a:pt x="200" y="5805"/>
                    <a:pt x="334" y="5838"/>
                    <a:pt x="434" y="5838"/>
                  </a:cubicBezTo>
                  <a:cubicBezTo>
                    <a:pt x="901" y="5938"/>
                    <a:pt x="1401" y="5972"/>
                    <a:pt x="1868" y="6105"/>
                  </a:cubicBezTo>
                  <a:cubicBezTo>
                    <a:pt x="2335" y="6205"/>
                    <a:pt x="2802" y="6372"/>
                    <a:pt x="3269" y="6439"/>
                  </a:cubicBezTo>
                  <a:cubicBezTo>
                    <a:pt x="3355" y="6445"/>
                    <a:pt x="3439" y="6448"/>
                    <a:pt x="3523" y="6448"/>
                  </a:cubicBezTo>
                  <a:cubicBezTo>
                    <a:pt x="3896" y="6448"/>
                    <a:pt x="4256" y="6393"/>
                    <a:pt x="4637" y="6339"/>
                  </a:cubicBezTo>
                  <a:cubicBezTo>
                    <a:pt x="7439" y="5938"/>
                    <a:pt x="10274" y="5538"/>
                    <a:pt x="12876" y="4204"/>
                  </a:cubicBezTo>
                  <a:cubicBezTo>
                    <a:pt x="13243" y="4004"/>
                    <a:pt x="13577" y="3804"/>
                    <a:pt x="13877" y="3470"/>
                  </a:cubicBezTo>
                  <a:cubicBezTo>
                    <a:pt x="13943" y="3403"/>
                    <a:pt x="14010" y="3303"/>
                    <a:pt x="14010" y="3203"/>
                  </a:cubicBezTo>
                  <a:cubicBezTo>
                    <a:pt x="14010" y="3003"/>
                    <a:pt x="13843" y="2870"/>
                    <a:pt x="13710" y="2803"/>
                  </a:cubicBezTo>
                  <a:cubicBezTo>
                    <a:pt x="12976" y="2436"/>
                    <a:pt x="12176" y="2336"/>
                    <a:pt x="11408" y="2102"/>
                  </a:cubicBezTo>
                  <a:cubicBezTo>
                    <a:pt x="9474" y="1502"/>
                    <a:pt x="7706" y="101"/>
                    <a:pt x="5704"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7" name="Google Shape;2847;p87"/>
            <p:cNvSpPr/>
            <p:nvPr/>
          </p:nvSpPr>
          <p:spPr>
            <a:xfrm>
              <a:off x="3030238" y="941825"/>
              <a:ext cx="40700" cy="35250"/>
            </a:xfrm>
            <a:custGeom>
              <a:avLst/>
              <a:gdLst/>
              <a:ahLst/>
              <a:cxnLst/>
              <a:rect l="l" t="t" r="r" b="b"/>
              <a:pathLst>
                <a:path w="1628" h="1410" extrusionOk="0">
                  <a:moveTo>
                    <a:pt x="671" y="1"/>
                  </a:moveTo>
                  <a:cubicBezTo>
                    <a:pt x="495" y="1"/>
                    <a:pt x="322" y="87"/>
                    <a:pt x="201" y="208"/>
                  </a:cubicBezTo>
                  <a:cubicBezTo>
                    <a:pt x="34" y="374"/>
                    <a:pt x="1" y="641"/>
                    <a:pt x="101" y="875"/>
                  </a:cubicBezTo>
                  <a:cubicBezTo>
                    <a:pt x="201" y="1175"/>
                    <a:pt x="568" y="1375"/>
                    <a:pt x="868" y="1408"/>
                  </a:cubicBezTo>
                  <a:cubicBezTo>
                    <a:pt x="881" y="1409"/>
                    <a:pt x="895" y="1410"/>
                    <a:pt x="907" y="1410"/>
                  </a:cubicBezTo>
                  <a:cubicBezTo>
                    <a:pt x="1352" y="1410"/>
                    <a:pt x="1628" y="864"/>
                    <a:pt x="1369" y="508"/>
                  </a:cubicBezTo>
                  <a:cubicBezTo>
                    <a:pt x="1202" y="341"/>
                    <a:pt x="1068" y="174"/>
                    <a:pt x="868" y="41"/>
                  </a:cubicBezTo>
                  <a:cubicBezTo>
                    <a:pt x="804" y="13"/>
                    <a:pt x="737" y="1"/>
                    <a:pt x="67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8" name="Google Shape;2848;p87"/>
            <p:cNvSpPr/>
            <p:nvPr/>
          </p:nvSpPr>
          <p:spPr>
            <a:xfrm>
              <a:off x="3114488" y="921825"/>
              <a:ext cx="21300" cy="25125"/>
            </a:xfrm>
            <a:custGeom>
              <a:avLst/>
              <a:gdLst/>
              <a:ahLst/>
              <a:cxnLst/>
              <a:rect l="l" t="t" r="r" b="b"/>
              <a:pathLst>
                <a:path w="852" h="1005" extrusionOk="0">
                  <a:moveTo>
                    <a:pt x="419" y="0"/>
                  </a:moveTo>
                  <a:cubicBezTo>
                    <a:pt x="233" y="0"/>
                    <a:pt x="46" y="110"/>
                    <a:pt x="0" y="340"/>
                  </a:cubicBezTo>
                  <a:cubicBezTo>
                    <a:pt x="0" y="474"/>
                    <a:pt x="0" y="574"/>
                    <a:pt x="33" y="707"/>
                  </a:cubicBezTo>
                  <a:cubicBezTo>
                    <a:pt x="51" y="904"/>
                    <a:pt x="222" y="1005"/>
                    <a:pt x="393" y="1005"/>
                  </a:cubicBezTo>
                  <a:cubicBezTo>
                    <a:pt x="540" y="1005"/>
                    <a:pt x="687" y="929"/>
                    <a:pt x="734" y="774"/>
                  </a:cubicBezTo>
                  <a:cubicBezTo>
                    <a:pt x="767" y="674"/>
                    <a:pt x="834" y="541"/>
                    <a:pt x="834" y="440"/>
                  </a:cubicBezTo>
                  <a:cubicBezTo>
                    <a:pt x="852" y="152"/>
                    <a:pt x="636" y="0"/>
                    <a:pt x="419"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9" name="Google Shape;2849;p87"/>
            <p:cNvSpPr/>
            <p:nvPr/>
          </p:nvSpPr>
          <p:spPr>
            <a:xfrm>
              <a:off x="3166188" y="915775"/>
              <a:ext cx="25875" cy="23300"/>
            </a:xfrm>
            <a:custGeom>
              <a:avLst/>
              <a:gdLst/>
              <a:ahLst/>
              <a:cxnLst/>
              <a:rect l="l" t="t" r="r" b="b"/>
              <a:pathLst>
                <a:path w="1035" h="932" extrusionOk="0">
                  <a:moveTo>
                    <a:pt x="618" y="1"/>
                  </a:moveTo>
                  <a:cubicBezTo>
                    <a:pt x="564" y="1"/>
                    <a:pt x="512" y="15"/>
                    <a:pt x="467" y="49"/>
                  </a:cubicBezTo>
                  <a:cubicBezTo>
                    <a:pt x="367" y="82"/>
                    <a:pt x="300" y="149"/>
                    <a:pt x="200" y="215"/>
                  </a:cubicBezTo>
                  <a:cubicBezTo>
                    <a:pt x="67" y="382"/>
                    <a:pt x="0" y="616"/>
                    <a:pt x="167" y="783"/>
                  </a:cubicBezTo>
                  <a:cubicBezTo>
                    <a:pt x="245" y="880"/>
                    <a:pt x="368" y="932"/>
                    <a:pt x="490" y="932"/>
                  </a:cubicBezTo>
                  <a:cubicBezTo>
                    <a:pt x="577" y="932"/>
                    <a:pt x="664" y="905"/>
                    <a:pt x="734" y="849"/>
                  </a:cubicBezTo>
                  <a:cubicBezTo>
                    <a:pt x="801" y="783"/>
                    <a:pt x="867" y="716"/>
                    <a:pt x="934" y="616"/>
                  </a:cubicBezTo>
                  <a:cubicBezTo>
                    <a:pt x="1001" y="449"/>
                    <a:pt x="1034" y="282"/>
                    <a:pt x="934" y="149"/>
                  </a:cubicBezTo>
                  <a:cubicBezTo>
                    <a:pt x="845" y="60"/>
                    <a:pt x="727" y="1"/>
                    <a:pt x="61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0" name="Google Shape;2850;p87"/>
            <p:cNvSpPr/>
            <p:nvPr/>
          </p:nvSpPr>
          <p:spPr>
            <a:xfrm>
              <a:off x="3229038" y="927900"/>
              <a:ext cx="32875" cy="24300"/>
            </a:xfrm>
            <a:custGeom>
              <a:avLst/>
              <a:gdLst/>
              <a:ahLst/>
              <a:cxnLst/>
              <a:rect l="l" t="t" r="r" b="b"/>
              <a:pathLst>
                <a:path w="1315" h="972" extrusionOk="0">
                  <a:moveTo>
                    <a:pt x="753" y="1"/>
                  </a:moveTo>
                  <a:cubicBezTo>
                    <a:pt x="701" y="1"/>
                    <a:pt x="646" y="10"/>
                    <a:pt x="588" y="31"/>
                  </a:cubicBezTo>
                  <a:cubicBezTo>
                    <a:pt x="455" y="64"/>
                    <a:pt x="388" y="164"/>
                    <a:pt x="288" y="231"/>
                  </a:cubicBezTo>
                  <a:cubicBezTo>
                    <a:pt x="1" y="490"/>
                    <a:pt x="209" y="971"/>
                    <a:pt x="549" y="971"/>
                  </a:cubicBezTo>
                  <a:cubicBezTo>
                    <a:pt x="604" y="971"/>
                    <a:pt x="662" y="959"/>
                    <a:pt x="722" y="931"/>
                  </a:cubicBezTo>
                  <a:cubicBezTo>
                    <a:pt x="822" y="865"/>
                    <a:pt x="922" y="831"/>
                    <a:pt x="1022" y="765"/>
                  </a:cubicBezTo>
                  <a:cubicBezTo>
                    <a:pt x="1314" y="472"/>
                    <a:pt x="1120" y="1"/>
                    <a:pt x="75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1" name="Google Shape;2851;p87"/>
            <p:cNvSpPr/>
            <p:nvPr/>
          </p:nvSpPr>
          <p:spPr>
            <a:xfrm>
              <a:off x="3417088" y="973075"/>
              <a:ext cx="30975" cy="21725"/>
            </a:xfrm>
            <a:custGeom>
              <a:avLst/>
              <a:gdLst/>
              <a:ahLst/>
              <a:cxnLst/>
              <a:rect l="l" t="t" r="r" b="b"/>
              <a:pathLst>
                <a:path w="1239" h="869" extrusionOk="0">
                  <a:moveTo>
                    <a:pt x="802" y="1"/>
                  </a:moveTo>
                  <a:cubicBezTo>
                    <a:pt x="749" y="1"/>
                    <a:pt x="694" y="9"/>
                    <a:pt x="638" y="25"/>
                  </a:cubicBezTo>
                  <a:cubicBezTo>
                    <a:pt x="538" y="58"/>
                    <a:pt x="472" y="92"/>
                    <a:pt x="405" y="125"/>
                  </a:cubicBezTo>
                  <a:cubicBezTo>
                    <a:pt x="0" y="250"/>
                    <a:pt x="148" y="869"/>
                    <a:pt x="522" y="869"/>
                  </a:cubicBezTo>
                  <a:cubicBezTo>
                    <a:pt x="549" y="869"/>
                    <a:pt x="576" y="866"/>
                    <a:pt x="605" y="859"/>
                  </a:cubicBezTo>
                  <a:cubicBezTo>
                    <a:pt x="705" y="826"/>
                    <a:pt x="772" y="826"/>
                    <a:pt x="872" y="792"/>
                  </a:cubicBezTo>
                  <a:cubicBezTo>
                    <a:pt x="1105" y="725"/>
                    <a:pt x="1239" y="525"/>
                    <a:pt x="1172" y="292"/>
                  </a:cubicBezTo>
                  <a:cubicBezTo>
                    <a:pt x="1121" y="88"/>
                    <a:pt x="973" y="1"/>
                    <a:pt x="802"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2" name="Google Shape;2852;p87"/>
            <p:cNvSpPr/>
            <p:nvPr/>
          </p:nvSpPr>
          <p:spPr>
            <a:xfrm>
              <a:off x="3449713" y="1009425"/>
              <a:ext cx="31725" cy="22325"/>
            </a:xfrm>
            <a:custGeom>
              <a:avLst/>
              <a:gdLst/>
              <a:ahLst/>
              <a:cxnLst/>
              <a:rect l="l" t="t" r="r" b="b"/>
              <a:pathLst>
                <a:path w="1269" h="893" extrusionOk="0">
                  <a:moveTo>
                    <a:pt x="805" y="0"/>
                  </a:moveTo>
                  <a:cubicBezTo>
                    <a:pt x="782" y="0"/>
                    <a:pt x="759" y="2"/>
                    <a:pt x="734" y="5"/>
                  </a:cubicBezTo>
                  <a:cubicBezTo>
                    <a:pt x="668" y="39"/>
                    <a:pt x="568" y="72"/>
                    <a:pt x="468" y="72"/>
                  </a:cubicBezTo>
                  <a:cubicBezTo>
                    <a:pt x="234" y="72"/>
                    <a:pt x="34" y="205"/>
                    <a:pt x="1" y="439"/>
                  </a:cubicBezTo>
                  <a:cubicBezTo>
                    <a:pt x="1" y="639"/>
                    <a:pt x="167" y="873"/>
                    <a:pt x="368" y="873"/>
                  </a:cubicBezTo>
                  <a:cubicBezTo>
                    <a:pt x="441" y="885"/>
                    <a:pt x="519" y="893"/>
                    <a:pt x="596" y="893"/>
                  </a:cubicBezTo>
                  <a:cubicBezTo>
                    <a:pt x="730" y="893"/>
                    <a:pt x="862" y="869"/>
                    <a:pt x="968" y="806"/>
                  </a:cubicBezTo>
                  <a:cubicBezTo>
                    <a:pt x="1168" y="706"/>
                    <a:pt x="1268" y="506"/>
                    <a:pt x="1201" y="306"/>
                  </a:cubicBezTo>
                  <a:cubicBezTo>
                    <a:pt x="1142" y="126"/>
                    <a:pt x="1001" y="0"/>
                    <a:pt x="805"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3" name="Google Shape;2853;p87"/>
            <p:cNvSpPr/>
            <p:nvPr/>
          </p:nvSpPr>
          <p:spPr>
            <a:xfrm>
              <a:off x="3472488" y="1050375"/>
              <a:ext cx="35625" cy="23400"/>
            </a:xfrm>
            <a:custGeom>
              <a:avLst/>
              <a:gdLst/>
              <a:ahLst/>
              <a:cxnLst/>
              <a:rect l="l" t="t" r="r" b="b"/>
              <a:pathLst>
                <a:path w="1425" h="936" extrusionOk="0">
                  <a:moveTo>
                    <a:pt x="593" y="1"/>
                  </a:moveTo>
                  <a:cubicBezTo>
                    <a:pt x="181" y="1"/>
                    <a:pt x="1" y="640"/>
                    <a:pt x="424" y="802"/>
                  </a:cubicBezTo>
                  <a:lnTo>
                    <a:pt x="724" y="902"/>
                  </a:lnTo>
                  <a:cubicBezTo>
                    <a:pt x="784" y="925"/>
                    <a:pt x="846" y="936"/>
                    <a:pt x="906" y="936"/>
                  </a:cubicBezTo>
                  <a:cubicBezTo>
                    <a:pt x="1114" y="936"/>
                    <a:pt x="1306" y="809"/>
                    <a:pt x="1358" y="602"/>
                  </a:cubicBezTo>
                  <a:cubicBezTo>
                    <a:pt x="1425" y="335"/>
                    <a:pt x="1224" y="35"/>
                    <a:pt x="958" y="35"/>
                  </a:cubicBezTo>
                  <a:cubicBezTo>
                    <a:pt x="858" y="35"/>
                    <a:pt x="757" y="35"/>
                    <a:pt x="624" y="2"/>
                  </a:cubicBezTo>
                  <a:cubicBezTo>
                    <a:pt x="613" y="1"/>
                    <a:pt x="603" y="1"/>
                    <a:pt x="59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4" name="Google Shape;2854;p87"/>
            <p:cNvSpPr/>
            <p:nvPr/>
          </p:nvSpPr>
          <p:spPr>
            <a:xfrm>
              <a:off x="2947688" y="1038375"/>
              <a:ext cx="25875" cy="17900"/>
            </a:xfrm>
            <a:custGeom>
              <a:avLst/>
              <a:gdLst/>
              <a:ahLst/>
              <a:cxnLst/>
              <a:rect l="l" t="t" r="r" b="b"/>
              <a:pathLst>
                <a:path w="1035" h="716" extrusionOk="0">
                  <a:moveTo>
                    <a:pt x="434" y="0"/>
                  </a:moveTo>
                  <a:cubicBezTo>
                    <a:pt x="390" y="0"/>
                    <a:pt x="345" y="4"/>
                    <a:pt x="301" y="15"/>
                  </a:cubicBezTo>
                  <a:cubicBezTo>
                    <a:pt x="167" y="48"/>
                    <a:pt x="67" y="115"/>
                    <a:pt x="34" y="248"/>
                  </a:cubicBezTo>
                  <a:cubicBezTo>
                    <a:pt x="1" y="348"/>
                    <a:pt x="1" y="415"/>
                    <a:pt x="34" y="515"/>
                  </a:cubicBezTo>
                  <a:cubicBezTo>
                    <a:pt x="67" y="615"/>
                    <a:pt x="201" y="682"/>
                    <a:pt x="301" y="715"/>
                  </a:cubicBezTo>
                  <a:lnTo>
                    <a:pt x="634" y="715"/>
                  </a:lnTo>
                  <a:cubicBezTo>
                    <a:pt x="835" y="715"/>
                    <a:pt x="1001" y="615"/>
                    <a:pt x="1035" y="415"/>
                  </a:cubicBezTo>
                  <a:cubicBezTo>
                    <a:pt x="1035" y="215"/>
                    <a:pt x="901" y="15"/>
                    <a:pt x="701" y="15"/>
                  </a:cubicBezTo>
                  <a:cubicBezTo>
                    <a:pt x="612" y="15"/>
                    <a:pt x="523" y="0"/>
                    <a:pt x="43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5" name="Google Shape;2855;p87"/>
            <p:cNvSpPr/>
            <p:nvPr/>
          </p:nvSpPr>
          <p:spPr>
            <a:xfrm>
              <a:off x="2909338" y="1084300"/>
              <a:ext cx="45600" cy="26100"/>
            </a:xfrm>
            <a:custGeom>
              <a:avLst/>
              <a:gdLst/>
              <a:ahLst/>
              <a:cxnLst/>
              <a:rect l="l" t="t" r="r" b="b"/>
              <a:pathLst>
                <a:path w="1824" h="1044" extrusionOk="0">
                  <a:moveTo>
                    <a:pt x="953" y="1"/>
                  </a:moveTo>
                  <a:cubicBezTo>
                    <a:pt x="696" y="1"/>
                    <a:pt x="415" y="50"/>
                    <a:pt x="234" y="179"/>
                  </a:cubicBezTo>
                  <a:cubicBezTo>
                    <a:pt x="0" y="346"/>
                    <a:pt x="0" y="780"/>
                    <a:pt x="267" y="946"/>
                  </a:cubicBezTo>
                  <a:cubicBezTo>
                    <a:pt x="384" y="1014"/>
                    <a:pt x="502" y="1044"/>
                    <a:pt x="616" y="1044"/>
                  </a:cubicBezTo>
                  <a:cubicBezTo>
                    <a:pt x="1285" y="1044"/>
                    <a:pt x="1823" y="41"/>
                    <a:pt x="1168" y="12"/>
                  </a:cubicBezTo>
                  <a:cubicBezTo>
                    <a:pt x="1100" y="5"/>
                    <a:pt x="1028" y="1"/>
                    <a:pt x="95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6" name="Google Shape;2856;p87"/>
            <p:cNvSpPr/>
            <p:nvPr/>
          </p:nvSpPr>
          <p:spPr>
            <a:xfrm>
              <a:off x="2936013" y="1147525"/>
              <a:ext cx="27550" cy="24400"/>
            </a:xfrm>
            <a:custGeom>
              <a:avLst/>
              <a:gdLst/>
              <a:ahLst/>
              <a:cxnLst/>
              <a:rect l="l" t="t" r="r" b="b"/>
              <a:pathLst>
                <a:path w="1102" h="976" extrusionOk="0">
                  <a:moveTo>
                    <a:pt x="611" y="0"/>
                  </a:moveTo>
                  <a:cubicBezTo>
                    <a:pt x="527" y="0"/>
                    <a:pt x="441" y="27"/>
                    <a:pt x="368" y="85"/>
                  </a:cubicBezTo>
                  <a:cubicBezTo>
                    <a:pt x="301" y="152"/>
                    <a:pt x="267" y="185"/>
                    <a:pt x="201" y="252"/>
                  </a:cubicBezTo>
                  <a:cubicBezTo>
                    <a:pt x="34" y="419"/>
                    <a:pt x="1" y="686"/>
                    <a:pt x="167" y="853"/>
                  </a:cubicBezTo>
                  <a:cubicBezTo>
                    <a:pt x="254" y="939"/>
                    <a:pt x="354" y="976"/>
                    <a:pt x="452" y="976"/>
                  </a:cubicBezTo>
                  <a:cubicBezTo>
                    <a:pt x="580" y="976"/>
                    <a:pt x="707" y="914"/>
                    <a:pt x="801" y="819"/>
                  </a:cubicBezTo>
                  <a:cubicBezTo>
                    <a:pt x="868" y="752"/>
                    <a:pt x="901" y="686"/>
                    <a:pt x="968" y="652"/>
                  </a:cubicBezTo>
                  <a:cubicBezTo>
                    <a:pt x="1101" y="519"/>
                    <a:pt x="1035" y="252"/>
                    <a:pt x="901" y="119"/>
                  </a:cubicBezTo>
                  <a:cubicBezTo>
                    <a:pt x="826" y="44"/>
                    <a:pt x="720" y="0"/>
                    <a:pt x="611"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7" name="Google Shape;2857;p87"/>
            <p:cNvSpPr/>
            <p:nvPr/>
          </p:nvSpPr>
          <p:spPr>
            <a:xfrm>
              <a:off x="3013563" y="1172500"/>
              <a:ext cx="26725" cy="27725"/>
            </a:xfrm>
            <a:custGeom>
              <a:avLst/>
              <a:gdLst/>
              <a:ahLst/>
              <a:cxnLst/>
              <a:rect l="l" t="t" r="r" b="b"/>
              <a:pathLst>
                <a:path w="1069" h="1109" extrusionOk="0">
                  <a:moveTo>
                    <a:pt x="629" y="0"/>
                  </a:moveTo>
                  <a:cubicBezTo>
                    <a:pt x="456" y="0"/>
                    <a:pt x="307" y="101"/>
                    <a:pt x="201" y="287"/>
                  </a:cubicBezTo>
                  <a:cubicBezTo>
                    <a:pt x="168" y="354"/>
                    <a:pt x="134" y="421"/>
                    <a:pt x="101" y="487"/>
                  </a:cubicBezTo>
                  <a:cubicBezTo>
                    <a:pt x="1" y="721"/>
                    <a:pt x="134" y="988"/>
                    <a:pt x="368" y="1088"/>
                  </a:cubicBezTo>
                  <a:cubicBezTo>
                    <a:pt x="409" y="1101"/>
                    <a:pt x="454" y="1108"/>
                    <a:pt x="500" y="1108"/>
                  </a:cubicBezTo>
                  <a:cubicBezTo>
                    <a:pt x="681" y="1108"/>
                    <a:pt x="882" y="1007"/>
                    <a:pt x="935" y="821"/>
                  </a:cubicBezTo>
                  <a:cubicBezTo>
                    <a:pt x="968" y="754"/>
                    <a:pt x="968" y="654"/>
                    <a:pt x="1002" y="587"/>
                  </a:cubicBezTo>
                  <a:cubicBezTo>
                    <a:pt x="1068" y="354"/>
                    <a:pt x="1002" y="120"/>
                    <a:pt x="768" y="20"/>
                  </a:cubicBezTo>
                  <a:cubicBezTo>
                    <a:pt x="720" y="7"/>
                    <a:pt x="674" y="0"/>
                    <a:pt x="629"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8" name="Google Shape;2858;p87"/>
            <p:cNvSpPr/>
            <p:nvPr/>
          </p:nvSpPr>
          <p:spPr>
            <a:xfrm>
              <a:off x="3402638" y="1149975"/>
              <a:ext cx="35425" cy="27425"/>
            </a:xfrm>
            <a:custGeom>
              <a:avLst/>
              <a:gdLst/>
              <a:ahLst/>
              <a:cxnLst/>
              <a:rect l="l" t="t" r="r" b="b"/>
              <a:pathLst>
                <a:path w="1417" h="1097" extrusionOk="0">
                  <a:moveTo>
                    <a:pt x="345" y="0"/>
                  </a:moveTo>
                  <a:cubicBezTo>
                    <a:pt x="133" y="0"/>
                    <a:pt x="1" y="110"/>
                    <a:pt x="116" y="454"/>
                  </a:cubicBezTo>
                  <a:cubicBezTo>
                    <a:pt x="238" y="789"/>
                    <a:pt x="582" y="1097"/>
                    <a:pt x="920" y="1097"/>
                  </a:cubicBezTo>
                  <a:cubicBezTo>
                    <a:pt x="952" y="1097"/>
                    <a:pt x="984" y="1094"/>
                    <a:pt x="1016" y="1088"/>
                  </a:cubicBezTo>
                  <a:cubicBezTo>
                    <a:pt x="1216" y="1055"/>
                    <a:pt x="1350" y="921"/>
                    <a:pt x="1383" y="755"/>
                  </a:cubicBezTo>
                  <a:cubicBezTo>
                    <a:pt x="1417" y="588"/>
                    <a:pt x="1383" y="388"/>
                    <a:pt x="1216" y="288"/>
                  </a:cubicBezTo>
                  <a:cubicBezTo>
                    <a:pt x="1045" y="193"/>
                    <a:pt x="625" y="0"/>
                    <a:pt x="345"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9" name="Google Shape;2859;p87"/>
            <p:cNvSpPr/>
            <p:nvPr/>
          </p:nvSpPr>
          <p:spPr>
            <a:xfrm>
              <a:off x="3360488" y="1195775"/>
              <a:ext cx="23375" cy="21750"/>
            </a:xfrm>
            <a:custGeom>
              <a:avLst/>
              <a:gdLst/>
              <a:ahLst/>
              <a:cxnLst/>
              <a:rect l="l" t="t" r="r" b="b"/>
              <a:pathLst>
                <a:path w="935" h="870" extrusionOk="0">
                  <a:moveTo>
                    <a:pt x="406" y="0"/>
                  </a:moveTo>
                  <a:cubicBezTo>
                    <a:pt x="335" y="0"/>
                    <a:pt x="263" y="19"/>
                    <a:pt x="201" y="57"/>
                  </a:cubicBezTo>
                  <a:cubicBezTo>
                    <a:pt x="34" y="157"/>
                    <a:pt x="0" y="357"/>
                    <a:pt x="67" y="557"/>
                  </a:cubicBezTo>
                  <a:cubicBezTo>
                    <a:pt x="67" y="590"/>
                    <a:pt x="67" y="624"/>
                    <a:pt x="100" y="657"/>
                  </a:cubicBezTo>
                  <a:cubicBezTo>
                    <a:pt x="147" y="795"/>
                    <a:pt x="304" y="870"/>
                    <a:pt x="463" y="870"/>
                  </a:cubicBezTo>
                  <a:cubicBezTo>
                    <a:pt x="534" y="870"/>
                    <a:pt x="606" y="855"/>
                    <a:pt x="668" y="824"/>
                  </a:cubicBezTo>
                  <a:cubicBezTo>
                    <a:pt x="868" y="690"/>
                    <a:pt x="934" y="424"/>
                    <a:pt x="768" y="223"/>
                  </a:cubicBezTo>
                  <a:cubicBezTo>
                    <a:pt x="768" y="190"/>
                    <a:pt x="734" y="157"/>
                    <a:pt x="701" y="157"/>
                  </a:cubicBezTo>
                  <a:cubicBezTo>
                    <a:pt x="638" y="53"/>
                    <a:pt x="524" y="0"/>
                    <a:pt x="406"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0" name="Google Shape;2860;p87"/>
            <p:cNvSpPr/>
            <p:nvPr/>
          </p:nvSpPr>
          <p:spPr>
            <a:xfrm>
              <a:off x="3290438" y="1217350"/>
              <a:ext cx="24200" cy="21875"/>
            </a:xfrm>
            <a:custGeom>
              <a:avLst/>
              <a:gdLst/>
              <a:ahLst/>
              <a:cxnLst/>
              <a:rect l="l" t="t" r="r" b="b"/>
              <a:pathLst>
                <a:path w="968" h="875" extrusionOk="0">
                  <a:moveTo>
                    <a:pt x="451" y="1"/>
                  </a:moveTo>
                  <a:cubicBezTo>
                    <a:pt x="246" y="1"/>
                    <a:pt x="84" y="169"/>
                    <a:pt x="34" y="395"/>
                  </a:cubicBezTo>
                  <a:cubicBezTo>
                    <a:pt x="34" y="395"/>
                    <a:pt x="34" y="395"/>
                    <a:pt x="34" y="428"/>
                  </a:cubicBezTo>
                  <a:cubicBezTo>
                    <a:pt x="0" y="561"/>
                    <a:pt x="134" y="761"/>
                    <a:pt x="234" y="828"/>
                  </a:cubicBezTo>
                  <a:cubicBezTo>
                    <a:pt x="309" y="858"/>
                    <a:pt x="384" y="875"/>
                    <a:pt x="456" y="875"/>
                  </a:cubicBezTo>
                  <a:cubicBezTo>
                    <a:pt x="544" y="875"/>
                    <a:pt x="627" y="850"/>
                    <a:pt x="701" y="795"/>
                  </a:cubicBezTo>
                  <a:cubicBezTo>
                    <a:pt x="701" y="761"/>
                    <a:pt x="734" y="761"/>
                    <a:pt x="734" y="761"/>
                  </a:cubicBezTo>
                  <a:cubicBezTo>
                    <a:pt x="968" y="561"/>
                    <a:pt x="934" y="194"/>
                    <a:pt x="668" y="61"/>
                  </a:cubicBezTo>
                  <a:cubicBezTo>
                    <a:pt x="592" y="19"/>
                    <a:pt x="520" y="1"/>
                    <a:pt x="45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1" name="Google Shape;2861;p87"/>
            <p:cNvSpPr/>
            <p:nvPr/>
          </p:nvSpPr>
          <p:spPr>
            <a:xfrm>
              <a:off x="2332263" y="1238050"/>
              <a:ext cx="851450" cy="444500"/>
            </a:xfrm>
            <a:custGeom>
              <a:avLst/>
              <a:gdLst/>
              <a:ahLst/>
              <a:cxnLst/>
              <a:rect l="l" t="t" r="r" b="b"/>
              <a:pathLst>
                <a:path w="34058" h="17780" extrusionOk="0">
                  <a:moveTo>
                    <a:pt x="17012" y="0"/>
                  </a:moveTo>
                  <a:cubicBezTo>
                    <a:pt x="7639" y="0"/>
                    <a:pt x="0" y="3970"/>
                    <a:pt x="0" y="8873"/>
                  </a:cubicBezTo>
                  <a:cubicBezTo>
                    <a:pt x="0" y="13810"/>
                    <a:pt x="7639" y="17780"/>
                    <a:pt x="17012" y="17780"/>
                  </a:cubicBezTo>
                  <a:cubicBezTo>
                    <a:pt x="26419" y="17780"/>
                    <a:pt x="34058" y="13810"/>
                    <a:pt x="34058" y="8873"/>
                  </a:cubicBezTo>
                  <a:cubicBezTo>
                    <a:pt x="34058" y="3970"/>
                    <a:pt x="26419" y="0"/>
                    <a:pt x="17012"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862" name="Google Shape;2862;p87"/>
          <p:cNvGrpSpPr/>
          <p:nvPr/>
        </p:nvGrpSpPr>
        <p:grpSpPr>
          <a:xfrm rot="-3810248" flipH="1">
            <a:off x="2336646" y="4520757"/>
            <a:ext cx="1236916" cy="837817"/>
            <a:chOff x="7954374" y="56393"/>
            <a:chExt cx="1237008" cy="837880"/>
          </a:xfrm>
        </p:grpSpPr>
        <p:sp>
          <p:nvSpPr>
            <p:cNvPr id="2863" name="Google Shape;2863;p87"/>
            <p:cNvSpPr/>
            <p:nvPr/>
          </p:nvSpPr>
          <p:spPr>
            <a:xfrm rot="1846143" flipH="1">
              <a:off x="8271386" y="409470"/>
              <a:ext cx="166543" cy="94873"/>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4" name="Google Shape;2864;p87"/>
            <p:cNvSpPr/>
            <p:nvPr/>
          </p:nvSpPr>
          <p:spPr>
            <a:xfrm rot="-2147587" flipH="1">
              <a:off x="8767528" y="743032"/>
              <a:ext cx="156448" cy="116481"/>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5" name="Google Shape;2865;p87"/>
            <p:cNvSpPr/>
            <p:nvPr/>
          </p:nvSpPr>
          <p:spPr>
            <a:xfrm rot="-344649" flipH="1">
              <a:off x="8982370" y="734222"/>
              <a:ext cx="203823" cy="116061"/>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6" name="Google Shape;2866;p87"/>
            <p:cNvSpPr/>
            <p:nvPr/>
          </p:nvSpPr>
          <p:spPr>
            <a:xfrm rot="-169023" flipH="1">
              <a:off x="8130979" y="201279"/>
              <a:ext cx="189229" cy="7087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7" name="Google Shape;2867;p87"/>
            <p:cNvSpPr/>
            <p:nvPr/>
          </p:nvSpPr>
          <p:spPr>
            <a:xfrm rot="-3388259" flipH="1">
              <a:off x="7957424" y="89906"/>
              <a:ext cx="118401" cy="70974"/>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8" name="Google Shape;2868;p87"/>
            <p:cNvSpPr/>
            <p:nvPr/>
          </p:nvSpPr>
          <p:spPr>
            <a:xfrm rot="2280138" flipH="1">
              <a:off x="8490934" y="298869"/>
              <a:ext cx="118403" cy="71173"/>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9" name="Google Shape;2869;p87"/>
            <p:cNvSpPr/>
            <p:nvPr/>
          </p:nvSpPr>
          <p:spPr>
            <a:xfrm rot="683719" flipH="1">
              <a:off x="8807702" y="342193"/>
              <a:ext cx="118435" cy="71014"/>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70" name="Google Shape;2870;p87"/>
            <p:cNvSpPr/>
            <p:nvPr/>
          </p:nvSpPr>
          <p:spPr>
            <a:xfrm flipH="1">
              <a:off x="8639879" y="535230"/>
              <a:ext cx="204000" cy="62101"/>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71" name="Google Shape;2871;p87"/>
            <p:cNvSpPr/>
            <p:nvPr/>
          </p:nvSpPr>
          <p:spPr>
            <a:xfrm rot="-344649" flipH="1">
              <a:off x="8623995" y="101459"/>
              <a:ext cx="203823" cy="116061"/>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872" name="Google Shape;2872;p87"/>
          <p:cNvSpPr/>
          <p:nvPr/>
        </p:nvSpPr>
        <p:spPr>
          <a:xfrm rot="-4580850">
            <a:off x="-1048837" y="901727"/>
            <a:ext cx="2723287" cy="732208"/>
          </a:xfrm>
          <a:custGeom>
            <a:avLst/>
            <a:gdLst/>
            <a:ahLst/>
            <a:cxnLst/>
            <a:rect l="l" t="t" r="r" b="b"/>
            <a:pathLst>
              <a:path w="118431" h="29287" extrusionOk="0">
                <a:moveTo>
                  <a:pt x="0" y="4958"/>
                </a:moveTo>
                <a:cubicBezTo>
                  <a:pt x="6151" y="8998"/>
                  <a:pt x="24146" y="28461"/>
                  <a:pt x="36907" y="29195"/>
                </a:cubicBezTo>
                <a:cubicBezTo>
                  <a:pt x="49668" y="29929"/>
                  <a:pt x="62980" y="14230"/>
                  <a:pt x="76567" y="9364"/>
                </a:cubicBezTo>
                <a:cubicBezTo>
                  <a:pt x="90154" y="4498"/>
                  <a:pt x="111454" y="1561"/>
                  <a:pt x="118431" y="0"/>
                </a:cubicBezTo>
              </a:path>
            </a:pathLst>
          </a:custGeom>
          <a:noFill/>
          <a:ln w="19050" cap="flat" cmpd="sng">
            <a:solidFill>
              <a:schemeClr val="lt1"/>
            </a:solidFill>
            <a:prstDash val="solid"/>
            <a:round/>
            <a:headEnd type="none" w="med" len="med"/>
            <a:tailEnd type="none" w="med" len="med"/>
          </a:ln>
        </p:spPr>
      </p:sp>
      <p:sp>
        <p:nvSpPr>
          <p:cNvPr id="2" name="TextBox 1"/>
          <p:cNvSpPr txBox="1"/>
          <p:nvPr/>
        </p:nvSpPr>
        <p:spPr>
          <a:xfrm>
            <a:off x="0" y="2659279"/>
            <a:ext cx="4371444" cy="1323439"/>
          </a:xfrm>
          <a:prstGeom prst="rect">
            <a:avLst/>
          </a:prstGeom>
          <a:solidFill>
            <a:schemeClr val="accent4"/>
          </a:solidFill>
        </p:spPr>
        <p:txBody>
          <a:bodyPr wrap="square" rtlCol="0">
            <a:spAutoFit/>
          </a:bodyPr>
          <a:lstStyle/>
          <a:p>
            <a:r>
              <a:rPr lang="en-US" sz="2000" b="1" dirty="0">
                <a:solidFill>
                  <a:schemeClr val="bg1"/>
                </a:solidFill>
              </a:rPr>
              <a:t>1- Enjoy it!</a:t>
            </a:r>
            <a:endParaRPr lang="en-US" sz="2000" b="1" dirty="0">
              <a:solidFill>
                <a:schemeClr val="bg1"/>
              </a:solidFill>
            </a:endParaRPr>
          </a:p>
          <a:p>
            <a:r>
              <a:rPr lang="en-US" sz="2000" b="1" dirty="0">
                <a:solidFill>
                  <a:schemeClr val="bg1"/>
                </a:solidFill>
              </a:rPr>
              <a:t>2- Serve with a cup of tea. Yummy!</a:t>
            </a:r>
            <a:endParaRPr lang="en-US" sz="2000" b="1" dirty="0">
              <a:solidFill>
                <a:schemeClr val="bg1"/>
              </a:solidFill>
            </a:endParaRPr>
          </a:p>
          <a:p>
            <a:r>
              <a:rPr lang="en-US" sz="2000" b="1" dirty="0">
                <a:solidFill>
                  <a:schemeClr val="bg1"/>
                </a:solidFill>
              </a:rPr>
              <a:t>3- Here is my super easy recipe. </a:t>
            </a:r>
            <a:endParaRPr lang="en-US" sz="2000" b="1" dirty="0">
              <a:solidFill>
                <a:schemeClr val="bg1"/>
              </a:solidFill>
            </a:endParaRPr>
          </a:p>
          <a:p>
            <a:r>
              <a:rPr lang="en-US" sz="2000" b="1" dirty="0">
                <a:solidFill>
                  <a:schemeClr val="bg1"/>
                </a:solidFill>
              </a:rPr>
              <a:t>I hope you try it!</a:t>
            </a:r>
            <a:endParaRPr lang="en-US" sz="2000" b="1" dirty="0">
              <a:solidFill>
                <a:schemeClr val="bg1"/>
              </a:solidFill>
            </a:endParaRPr>
          </a:p>
        </p:txBody>
      </p:sp>
      <p:sp>
        <p:nvSpPr>
          <p:cNvPr id="4" name="Rounded Rectangle 6"/>
          <p:cNvSpPr/>
          <p:nvPr/>
        </p:nvSpPr>
        <p:spPr>
          <a:xfrm>
            <a:off x="-15410" y="12956"/>
            <a:ext cx="2111830" cy="612183"/>
          </a:xfrm>
          <a:prstGeom prst="roundRect">
            <a:avLst/>
          </a:prstGeom>
          <a:solidFill>
            <a:schemeClr val="accent1">
              <a:lumMod val="20000"/>
              <a:lumOff val="80000"/>
            </a:schemeClr>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2400" b="1" dirty="0">
                <a:ln w="0"/>
                <a:solidFill>
                  <a:schemeClr val="tx1"/>
                </a:solidFill>
                <a:effectLst>
                  <a:outerShdw blurRad="38100" dist="25400" dir="5400000" algn="ctr" rotWithShape="0">
                    <a:srgbClr val="6E747A">
                      <a:alpha val="43000"/>
                    </a:srgbClr>
                  </a:outerShdw>
                </a:effectLst>
                <a:latin typeface="HelveticaNeueLT Arabic 55 Roman" panose="020B0604020202020204" pitchFamily="34" charset="-78"/>
                <a:cs typeface="HelveticaNeueLT Arabic 55 Roman" panose="020B0604020202020204" pitchFamily="34" charset="-78"/>
              </a:rPr>
              <a:t>Application</a:t>
            </a:r>
            <a:endParaRPr lang="ar-JO" sz="1600" b="1" dirty="0">
              <a:ln w="0"/>
              <a:solidFill>
                <a:schemeClr val="tx1"/>
              </a:solidFill>
              <a:effectLst>
                <a:outerShdw blurRad="38100" dist="25400" dir="5400000" algn="ctr" rotWithShape="0">
                  <a:srgbClr val="6E747A">
                    <a:alpha val="43000"/>
                  </a:srgbClr>
                </a:outerShdw>
              </a:effectLst>
              <a:latin typeface="HelveticaNeueLT Arabic 55 Roman" panose="020B0604020202020204" pitchFamily="34" charset="-78"/>
              <a:cs typeface="HelveticaNeueLT Arabic 55 Roman" panose="020B0604020202020204" pitchFamily="34" charset="-78"/>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01"/>
        <p:cNvGrpSpPr/>
        <p:nvPr/>
      </p:nvGrpSpPr>
      <p:grpSpPr>
        <a:xfrm>
          <a:off x="0" y="0"/>
          <a:ext cx="0" cy="0"/>
          <a:chOff x="0" y="0"/>
          <a:chExt cx="0" cy="0"/>
        </a:xfrm>
      </p:grpSpPr>
      <p:sp>
        <p:nvSpPr>
          <p:cNvPr id="2303" name="Google Shape;2303;p72"/>
          <p:cNvSpPr/>
          <p:nvPr/>
        </p:nvSpPr>
        <p:spPr>
          <a:xfrm>
            <a:off x="2664675" y="1957033"/>
            <a:ext cx="650382" cy="693000"/>
          </a:xfrm>
          <a:prstGeom prst="rect">
            <a:avLst/>
          </a:prstGeom>
        </p:spPr>
        <p:txBody>
          <a:bodyPr>
            <a:prstTxWarp prst="textPlain">
              <a:avLst/>
            </a:prstTxWarp>
          </a:bodyPr>
          <a:lstStyle/>
          <a:p>
            <a:pPr lvl="0" algn="ctr"/>
            <a:r>
              <a:rPr b="0" i="0" dirty="0">
                <a:ln w="19050" cap="flat" cmpd="sng">
                  <a:solidFill>
                    <a:schemeClr val="lt1"/>
                  </a:solidFill>
                  <a:prstDash val="solid"/>
                  <a:round/>
                  <a:headEnd type="none" w="sm" len="sm"/>
                  <a:tailEnd type="none" w="sm" len="sm"/>
                </a:ln>
                <a:noFill/>
                <a:latin typeface="Francois One" panose="02000503040000020004"/>
              </a:rPr>
              <a:t>2</a:t>
            </a:r>
            <a:endParaRPr b="0" i="0" dirty="0">
              <a:ln w="19050" cap="flat" cmpd="sng">
                <a:solidFill>
                  <a:schemeClr val="lt1"/>
                </a:solidFill>
                <a:prstDash val="solid"/>
                <a:round/>
                <a:headEnd type="none" w="sm" len="sm"/>
                <a:tailEnd type="none" w="sm" len="sm"/>
              </a:ln>
              <a:noFill/>
              <a:latin typeface="Francois One" panose="02000503040000020004"/>
            </a:endParaRPr>
          </a:p>
        </p:txBody>
      </p:sp>
      <p:sp>
        <p:nvSpPr>
          <p:cNvPr id="2304" name="Google Shape;2304;p72"/>
          <p:cNvSpPr/>
          <p:nvPr/>
        </p:nvSpPr>
        <p:spPr>
          <a:xfrm>
            <a:off x="1645261" y="2863559"/>
            <a:ext cx="603414" cy="754004"/>
          </a:xfrm>
          <a:prstGeom prst="rect">
            <a:avLst/>
          </a:prstGeom>
        </p:spPr>
        <p:txBody>
          <a:bodyPr>
            <a:prstTxWarp prst="textPlain">
              <a:avLst/>
            </a:prstTxWarp>
          </a:bodyPr>
          <a:lstStyle/>
          <a:p>
            <a:pPr lvl="0" algn="ctr"/>
            <a:r>
              <a:rPr b="0" i="0" dirty="0">
                <a:ln w="19050" cap="flat" cmpd="sng">
                  <a:solidFill>
                    <a:schemeClr val="lt1"/>
                  </a:solidFill>
                  <a:prstDash val="solid"/>
                  <a:round/>
                  <a:headEnd type="none" w="sm" len="sm"/>
                  <a:tailEnd type="none" w="sm" len="sm"/>
                </a:ln>
                <a:noFill/>
                <a:latin typeface="Francois One" panose="02000503040000020004"/>
              </a:rPr>
              <a:t>3</a:t>
            </a:r>
            <a:endParaRPr b="0" i="0" dirty="0">
              <a:ln w="19050" cap="flat" cmpd="sng">
                <a:solidFill>
                  <a:schemeClr val="lt1"/>
                </a:solidFill>
                <a:prstDash val="solid"/>
                <a:round/>
                <a:headEnd type="none" w="sm" len="sm"/>
                <a:tailEnd type="none" w="sm" len="sm"/>
              </a:ln>
              <a:noFill/>
              <a:latin typeface="Francois One" panose="02000503040000020004"/>
            </a:endParaRPr>
          </a:p>
        </p:txBody>
      </p:sp>
      <p:sp>
        <p:nvSpPr>
          <p:cNvPr id="2305" name="Google Shape;2305;p72"/>
          <p:cNvSpPr/>
          <p:nvPr/>
        </p:nvSpPr>
        <p:spPr>
          <a:xfrm>
            <a:off x="1041520" y="1111618"/>
            <a:ext cx="467090" cy="693000"/>
          </a:xfrm>
          <a:prstGeom prst="rect">
            <a:avLst/>
          </a:prstGeom>
        </p:spPr>
        <p:txBody>
          <a:bodyPr>
            <a:prstTxWarp prst="textPlain">
              <a:avLst/>
            </a:prstTxWarp>
          </a:bodyPr>
          <a:lstStyle/>
          <a:p>
            <a:pPr lvl="0" algn="ctr"/>
            <a:r>
              <a:rPr b="0" i="0" dirty="0">
                <a:ln w="19050" cap="flat" cmpd="sng">
                  <a:solidFill>
                    <a:schemeClr val="lt1"/>
                  </a:solidFill>
                  <a:prstDash val="solid"/>
                  <a:round/>
                  <a:headEnd type="none" w="sm" len="sm"/>
                  <a:tailEnd type="none" w="sm" len="sm"/>
                </a:ln>
                <a:noFill/>
                <a:latin typeface="Francois One" panose="02000503040000020004"/>
              </a:rPr>
              <a:t>1</a:t>
            </a:r>
            <a:endParaRPr b="0" i="0" dirty="0">
              <a:ln w="19050" cap="flat" cmpd="sng">
                <a:solidFill>
                  <a:schemeClr val="lt1"/>
                </a:solidFill>
                <a:prstDash val="solid"/>
                <a:round/>
                <a:headEnd type="none" w="sm" len="sm"/>
                <a:tailEnd type="none" w="sm" len="sm"/>
              </a:ln>
              <a:noFill/>
              <a:latin typeface="Francois One" panose="02000503040000020004"/>
            </a:endParaRPr>
          </a:p>
        </p:txBody>
      </p:sp>
      <p:sp>
        <p:nvSpPr>
          <p:cNvPr id="2306" name="Google Shape;2306;p72"/>
          <p:cNvSpPr txBox="1">
            <a:spLocks noGrp="1"/>
          </p:cNvSpPr>
          <p:nvPr>
            <p:ph type="title" idx="6"/>
          </p:nvPr>
        </p:nvSpPr>
        <p:spPr>
          <a:xfrm>
            <a:off x="713225" y="548640"/>
            <a:ext cx="7717500" cy="292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O</a:t>
            </a:r>
            <a:r>
              <a:rPr lang="en-GB" dirty="0"/>
              <a:t>utcomes: </a:t>
            </a:r>
            <a:endParaRPr dirty="0"/>
          </a:p>
        </p:txBody>
      </p:sp>
      <p:sp>
        <p:nvSpPr>
          <p:cNvPr id="2308" name="Google Shape;2308;p72"/>
          <p:cNvSpPr txBox="1">
            <a:spLocks noGrp="1"/>
          </p:cNvSpPr>
          <p:nvPr>
            <p:ph type="subTitle" idx="2"/>
          </p:nvPr>
        </p:nvSpPr>
        <p:spPr>
          <a:xfrm>
            <a:off x="1508760" y="1276423"/>
            <a:ext cx="3935278" cy="528285"/>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2400" b="1" dirty="0"/>
              <a:t>Recognize What  a Recipe is</a:t>
            </a:r>
            <a:endParaRPr sz="2400" b="1" dirty="0"/>
          </a:p>
        </p:txBody>
      </p:sp>
      <p:sp>
        <p:nvSpPr>
          <p:cNvPr id="2311" name="Google Shape;2311;p72"/>
          <p:cNvSpPr txBox="1">
            <a:spLocks noGrp="1"/>
          </p:cNvSpPr>
          <p:nvPr>
            <p:ph type="subTitle" idx="8"/>
          </p:nvPr>
        </p:nvSpPr>
        <p:spPr>
          <a:xfrm>
            <a:off x="3406497" y="2043438"/>
            <a:ext cx="5044599" cy="528279"/>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400" b="1" dirty="0"/>
              <a:t>Identify Cooking Verbs and Utensils</a:t>
            </a:r>
            <a:endParaRPr sz="2400" b="1" dirty="0"/>
          </a:p>
        </p:txBody>
      </p:sp>
      <p:cxnSp>
        <p:nvCxnSpPr>
          <p:cNvPr id="2312" name="Google Shape;2312;p72"/>
          <p:cNvCxnSpPr/>
          <p:nvPr/>
        </p:nvCxnSpPr>
        <p:spPr>
          <a:xfrm>
            <a:off x="1627050" y="990800"/>
            <a:ext cx="5889900" cy="0"/>
          </a:xfrm>
          <a:prstGeom prst="straightConnector1">
            <a:avLst/>
          </a:prstGeom>
          <a:noFill/>
          <a:ln w="152400" cap="flat" cmpd="sng">
            <a:solidFill>
              <a:schemeClr val="lt1"/>
            </a:solidFill>
            <a:prstDash val="solid"/>
            <a:round/>
            <a:headEnd type="none" w="med" len="med"/>
            <a:tailEnd type="none" w="med" len="med"/>
          </a:ln>
        </p:spPr>
      </p:cxnSp>
      <p:cxnSp>
        <p:nvCxnSpPr>
          <p:cNvPr id="2313" name="Google Shape;2313;p72"/>
          <p:cNvCxnSpPr/>
          <p:nvPr/>
        </p:nvCxnSpPr>
        <p:spPr>
          <a:xfrm>
            <a:off x="1627050" y="378400"/>
            <a:ext cx="5889900" cy="0"/>
          </a:xfrm>
          <a:prstGeom prst="straightConnector1">
            <a:avLst/>
          </a:prstGeom>
          <a:noFill/>
          <a:ln w="152400" cap="flat" cmpd="sng">
            <a:solidFill>
              <a:schemeClr val="lt1"/>
            </a:solidFill>
            <a:prstDash val="solid"/>
            <a:round/>
            <a:headEnd type="none" w="med" len="med"/>
            <a:tailEnd type="none" w="med" len="med"/>
          </a:ln>
        </p:spPr>
      </p:cxnSp>
      <p:sp>
        <p:nvSpPr>
          <p:cNvPr id="2315" name="Google Shape;2315;p72"/>
          <p:cNvSpPr txBox="1">
            <a:spLocks noGrp="1"/>
          </p:cNvSpPr>
          <p:nvPr>
            <p:ph type="subTitle" idx="4"/>
          </p:nvPr>
        </p:nvSpPr>
        <p:spPr>
          <a:xfrm>
            <a:off x="2248381" y="2987997"/>
            <a:ext cx="3195318" cy="629522"/>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400" b="1" dirty="0"/>
              <a:t>Start Writing a Recipe </a:t>
            </a:r>
            <a:endParaRPr sz="2400" b="1"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766807" y="0"/>
            <a:ext cx="7935132" cy="1570025"/>
          </a:xfrm>
        </p:spPr>
        <p:txBody>
          <a:bodyPr/>
          <a:lstStyle/>
          <a:p>
            <a:r>
              <a:rPr lang="en-US" sz="2400" b="1" dirty="0"/>
              <a:t>The conclusion in the following paragraph is ………..</a:t>
            </a:r>
            <a:endParaRPr lang="en-US" sz="2400" b="1" dirty="0"/>
          </a:p>
          <a:p>
            <a:endParaRPr lang="en-US" dirty="0"/>
          </a:p>
        </p:txBody>
      </p:sp>
      <p:sp>
        <p:nvSpPr>
          <p:cNvPr id="3" name="Title 3"/>
          <p:cNvSpPr txBox="1"/>
          <p:nvPr/>
        </p:nvSpPr>
        <p:spPr>
          <a:xfrm>
            <a:off x="0" y="0"/>
            <a:ext cx="1921790" cy="76200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9pPr>
          </a:lstStyle>
          <a:p>
            <a:pPr algn="ctr"/>
            <a:r>
              <a:rPr lang="en-US" sz="2000" b="1" dirty="0">
                <a:solidFill>
                  <a:schemeClr val="tx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Summative assessment</a:t>
            </a:r>
            <a:endParaRPr lang="ar-JO" sz="2000" b="1" dirty="0">
              <a:solidFill>
                <a:schemeClr val="tx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pic>
        <p:nvPicPr>
          <p:cNvPr id="4" name="Picture 2" descr="Tv Remote Control Clipart Transparent PNG Hd, Vector Remote Control, Remote  Control, Vector, Button PNG Image For Free Download"/>
          <p:cNvPicPr>
            <a:picLocks noChangeAspect="1" noChangeArrowheads="1"/>
          </p:cNvPicPr>
          <p:nvPr/>
        </p:nvPicPr>
        <p:blipFill rotWithShape="1">
          <a:blip r:embed="rId1" cstate="print">
            <a:clrChange>
              <a:clrFrom>
                <a:srgbClr val="FFFFFF"/>
              </a:clrFrom>
              <a:clrTo>
                <a:srgbClr val="FFFFFF">
                  <a:alpha val="0"/>
                </a:srgbClr>
              </a:clrTo>
            </a:clrChange>
            <a:extLst>
              <a:ext uri="{28A0092B-C50C-407E-A947-70E740481C1C}">
                <a14:useLocalDpi xmlns:a14="http://schemas.microsoft.com/office/drawing/2010/main" val="0"/>
              </a:ext>
            </a:extLst>
          </a:blip>
          <a:srcRect l="12711" t="12501" r="57878" b="16912"/>
          <a:stretch>
            <a:fillRect/>
          </a:stretch>
        </p:blipFill>
        <p:spPr bwMode="auto">
          <a:xfrm>
            <a:off x="8578312" y="3270298"/>
            <a:ext cx="565688" cy="1357651"/>
          </a:xfrm>
          <a:prstGeom prst="rect">
            <a:avLst/>
          </a:prstGeom>
          <a:noFill/>
          <a:extLst>
            <a:ext uri="{909E8E84-426E-40DD-AFC4-6F175D3DCCD1}">
              <a14:hiddenFill xmlns:a14="http://schemas.microsoft.com/office/drawing/2010/main">
                <a:solidFill>
                  <a:srgbClr val="FFFFFF"/>
                </a:solidFill>
              </a14:hiddenFill>
            </a:ext>
          </a:extLst>
        </p:spPr>
      </p:pic>
      <p:sp>
        <p:nvSpPr>
          <p:cNvPr id="5" name="Title 3"/>
          <p:cNvSpPr txBox="1"/>
          <p:nvPr/>
        </p:nvSpPr>
        <p:spPr>
          <a:xfrm>
            <a:off x="8229600" y="4657240"/>
            <a:ext cx="914399" cy="486259"/>
          </a:xfrm>
          <a:prstGeom prst="round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1" anchor="ctr">
            <a:normAutofit lnSpcReduction="10000"/>
          </a:bodyPr>
          <a:lstStyle>
            <a:lvl1pPr algn="l" defTabSz="457200" rtl="0" eaLnBrk="1" latinLnBrk="0" hangingPunct="1">
              <a:spcBef>
                <a:spcPct val="0"/>
              </a:spcBef>
              <a:buNone/>
              <a:defRPr sz="360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pPr algn="ctr"/>
            <a:r>
              <a:rPr lang="en-US" sz="2400" b="1" dirty="0">
                <a:solidFill>
                  <a:schemeClr val="tx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IRS</a:t>
            </a:r>
            <a:endParaRPr lang="ar-JO" sz="2400" b="1" dirty="0">
              <a:solidFill>
                <a:schemeClr val="tx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6" name="Rectangle 5"/>
          <p:cNvSpPr/>
          <p:nvPr/>
        </p:nvSpPr>
        <p:spPr>
          <a:xfrm>
            <a:off x="1370050" y="762000"/>
            <a:ext cx="5635184" cy="3190068"/>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algn="ctr">
              <a:lnSpc>
                <a:spcPct val="106000"/>
              </a:lnSpc>
              <a:spcBef>
                <a:spcPts val="0"/>
              </a:spcBef>
              <a:spcAft>
                <a:spcPts val="800"/>
              </a:spcAft>
            </a:pPr>
            <a:r>
              <a:rPr lang="en-US" sz="2000" b="1" dirty="0">
                <a:solidFill>
                  <a:srgbClr val="0D0D0D"/>
                </a:solidFill>
                <a:effectLst/>
                <a:ea typeface="Calibri" panose="020F0502020204030204" pitchFamily="34" charset="0"/>
                <a:cs typeface="Arial" panose="020B0604020202020204" pitchFamily="34" charset="0"/>
              </a:rPr>
              <a:t>Delicious </a:t>
            </a:r>
            <a:r>
              <a:rPr lang="en-US" sz="2000" b="1" dirty="0">
                <a:solidFill>
                  <a:srgbClr val="0D0D0D"/>
                </a:solidFill>
                <a:ea typeface="Calibri" panose="020F0502020204030204" pitchFamily="34" charset="0"/>
                <a:cs typeface="Arial" panose="020B0604020202020204" pitchFamily="34" charset="0"/>
              </a:rPr>
              <a:t>Peanut Butter Sandwich</a:t>
            </a:r>
            <a:endParaRPr lang="en-US" sz="2000" b="1" dirty="0">
              <a:solidFill>
                <a:srgbClr val="0D0D0D"/>
              </a:solidFill>
              <a:ea typeface="Calibri" panose="020F0502020204030204" pitchFamily="34" charset="0"/>
              <a:cs typeface="Arial" panose="020B0604020202020204" pitchFamily="34" charset="0"/>
            </a:endParaRPr>
          </a:p>
          <a:p>
            <a:pPr marL="0" marR="0" algn="ctr">
              <a:lnSpc>
                <a:spcPct val="106000"/>
              </a:lnSpc>
              <a:spcBef>
                <a:spcPts val="0"/>
              </a:spcBef>
              <a:spcAft>
                <a:spcPts val="800"/>
              </a:spcAft>
            </a:pPr>
            <a:r>
              <a:rPr lang="en-US" sz="2000" b="1" dirty="0">
                <a:solidFill>
                  <a:srgbClr val="0D0D0D"/>
                </a:solidFill>
                <a:effectLst/>
                <a:ea typeface="Calibri" panose="020F0502020204030204" pitchFamily="34" charset="0"/>
                <a:cs typeface="Arial" panose="020B0604020202020204" pitchFamily="34" charset="0"/>
              </a:rPr>
              <a:t> </a:t>
            </a:r>
            <a:endParaRPr lang="en-US" sz="1600" b="1" dirty="0">
              <a:effectLst/>
              <a:latin typeface="Times New Roman" panose="02020603050405020304" pitchFamily="18" charset="0"/>
              <a:ea typeface="Times New Roman" panose="02020603050405020304" pitchFamily="18" charset="0"/>
            </a:endParaRPr>
          </a:p>
          <a:p>
            <a:pPr marL="0" marR="0" indent="457200" algn="just">
              <a:lnSpc>
                <a:spcPct val="106000"/>
              </a:lnSpc>
              <a:spcBef>
                <a:spcPts val="0"/>
              </a:spcBef>
              <a:spcAft>
                <a:spcPts val="800"/>
              </a:spcAft>
            </a:pPr>
            <a:r>
              <a:rPr lang="en-US" sz="1800" b="1" dirty="0">
                <a:solidFill>
                  <a:srgbClr val="0D0D0D"/>
                </a:solidFill>
                <a:effectLst/>
                <a:ea typeface="Calibri" panose="020F0502020204030204" pitchFamily="34" charset="0"/>
                <a:cs typeface="Arial" panose="020B0604020202020204" pitchFamily="34" charset="0"/>
              </a:rPr>
              <a:t>Today, I want to teach you how to make the best peanut butter sandwich. We need bread, peanut butter, jam, banana or any fresh fruit you prefer. First, slice the bread. Next, spread the peanut butter. </a:t>
            </a:r>
            <a:r>
              <a:rPr lang="en-US" sz="1800" b="1">
                <a:solidFill>
                  <a:srgbClr val="0D0D0D"/>
                </a:solidFill>
                <a:effectLst/>
                <a:ea typeface="Calibri" panose="020F0502020204030204" pitchFamily="34" charset="0"/>
                <a:cs typeface="Arial" panose="020B0604020202020204" pitchFamily="34" charset="0"/>
              </a:rPr>
              <a:t>Then, </a:t>
            </a:r>
            <a:r>
              <a:rPr lang="en-US" sz="1800" b="1" dirty="0">
                <a:solidFill>
                  <a:srgbClr val="0D0D0D"/>
                </a:solidFill>
                <a:effectLst/>
                <a:ea typeface="Calibri" panose="020F0502020204030204" pitchFamily="34" charset="0"/>
                <a:cs typeface="Arial" panose="020B0604020202020204" pitchFamily="34" charset="0"/>
              </a:rPr>
              <a:t>add the jam. Finally, add some fresh fruit. Serve with a cup of tea or milk. Yummy!</a:t>
            </a:r>
            <a:r>
              <a:rPr lang="en-US" sz="1200" b="1" dirty="0">
                <a:solidFill>
                  <a:srgbClr val="FFFFFF"/>
                </a:solidFill>
                <a:effectLst/>
                <a:ea typeface="Calibri" panose="020F0502020204030204" pitchFamily="34" charset="0"/>
                <a:cs typeface="Arial" panose="020B0604020202020204" pitchFamily="34" charset="0"/>
              </a:rPr>
              <a:t> </a:t>
            </a:r>
            <a:endParaRPr lang="en-US" sz="1100" b="1" dirty="0">
              <a:effectLst/>
              <a:latin typeface="Times New Roman" panose="02020603050405020304" pitchFamily="18" charset="0"/>
              <a:ea typeface="Times New Roman" panose="02020603050405020304" pitchFamily="18" charset="0"/>
            </a:endParaRPr>
          </a:p>
          <a:p>
            <a:pPr marL="0" marR="0">
              <a:lnSpc>
                <a:spcPct val="106000"/>
              </a:lnSpc>
              <a:spcBef>
                <a:spcPts val="0"/>
              </a:spcBef>
              <a:spcAft>
                <a:spcPts val="800"/>
              </a:spcAft>
            </a:pPr>
            <a:r>
              <a:rPr lang="en-US" sz="1600" b="1" dirty="0">
                <a:solidFill>
                  <a:srgbClr val="0D0D0D"/>
                </a:solidFill>
                <a:effectLst/>
                <a:ea typeface="Calibri" panose="020F0502020204030204" pitchFamily="34" charset="0"/>
                <a:cs typeface="Arial" panose="020B0604020202020204" pitchFamily="34" charset="0"/>
              </a:rPr>
              <a:t>                                                                    </a:t>
            </a:r>
            <a:r>
              <a:rPr lang="en-US" sz="1100" dirty="0">
                <a:solidFill>
                  <a:srgbClr val="FFFFFF"/>
                </a:solidFill>
                <a:effectLst/>
                <a:ea typeface="Calibri" panose="020F0502020204030204" pitchFamily="34" charset="0"/>
                <a:cs typeface="Arial" panose="020B0604020202020204" pitchFamily="34" charset="0"/>
              </a:rPr>
              <a:t> </a:t>
            </a:r>
            <a:endParaRPr lang="en-US" sz="1200" dirty="0">
              <a:effectLst/>
              <a:latin typeface="Times New Roman" panose="02020603050405020304" pitchFamily="18" charset="0"/>
              <a:ea typeface="Times New Roman" panose="02020603050405020304" pitchFamily="18" charset="0"/>
            </a:endParaRPr>
          </a:p>
        </p:txBody>
      </p:sp>
      <p:sp>
        <p:nvSpPr>
          <p:cNvPr id="7" name="TextBox 6"/>
          <p:cNvSpPr txBox="1"/>
          <p:nvPr/>
        </p:nvSpPr>
        <p:spPr>
          <a:xfrm>
            <a:off x="0" y="3949124"/>
            <a:ext cx="8787539" cy="1354217"/>
          </a:xfrm>
          <a:prstGeom prst="rect">
            <a:avLst/>
          </a:prstGeom>
          <a:noFill/>
        </p:spPr>
        <p:txBody>
          <a:bodyPr wrap="square" rtlCol="0">
            <a:spAutoFit/>
          </a:bodyPr>
          <a:lstStyle/>
          <a:p>
            <a:pPr marL="342900" indent="-342900">
              <a:buAutoNum type="arabicPeriod"/>
            </a:pPr>
            <a:r>
              <a:rPr lang="en-US" sz="1800" b="1" dirty="0">
                <a:solidFill>
                  <a:srgbClr val="FF0000"/>
                </a:solidFill>
                <a:effectLst/>
                <a:ea typeface="Calibri" panose="020F0502020204030204" pitchFamily="34" charset="0"/>
                <a:cs typeface="Arial" panose="020B0604020202020204" pitchFamily="34" charset="0"/>
              </a:rPr>
              <a:t>Delicious </a:t>
            </a:r>
            <a:r>
              <a:rPr lang="en-US" sz="1800" b="1" dirty="0">
                <a:solidFill>
                  <a:srgbClr val="FF0000"/>
                </a:solidFill>
                <a:ea typeface="Calibri" panose="020F0502020204030204" pitchFamily="34" charset="0"/>
                <a:cs typeface="Arial" panose="020B0604020202020204" pitchFamily="34" charset="0"/>
              </a:rPr>
              <a:t>Peanut Butter Sandwich</a:t>
            </a:r>
            <a:endParaRPr lang="en-US" sz="1800" b="1" dirty="0">
              <a:solidFill>
                <a:srgbClr val="FF0000"/>
              </a:solidFill>
              <a:ea typeface="Calibri" panose="020F0502020204030204" pitchFamily="34" charset="0"/>
              <a:cs typeface="Arial" panose="020B0604020202020204" pitchFamily="34" charset="0"/>
            </a:endParaRPr>
          </a:p>
          <a:p>
            <a:pPr marL="342900" indent="-342900">
              <a:buAutoNum type="arabicPeriod"/>
            </a:pPr>
            <a:r>
              <a:rPr lang="en-US" sz="1800" b="1" dirty="0">
                <a:solidFill>
                  <a:srgbClr val="FF0000"/>
                </a:solidFill>
                <a:effectLst/>
                <a:ea typeface="Calibri" panose="020F0502020204030204" pitchFamily="34" charset="0"/>
                <a:cs typeface="Arial" panose="020B0604020202020204" pitchFamily="34" charset="0"/>
              </a:rPr>
              <a:t>Today, I want to teach you how to make the best peanut butter sandwich.</a:t>
            </a:r>
            <a:endParaRPr lang="en-US" sz="1800" b="1" dirty="0">
              <a:solidFill>
                <a:srgbClr val="FF0000"/>
              </a:solidFill>
              <a:effectLst/>
              <a:ea typeface="Calibri" panose="020F0502020204030204" pitchFamily="34" charset="0"/>
              <a:cs typeface="Arial" panose="020B0604020202020204" pitchFamily="34" charset="0"/>
            </a:endParaRPr>
          </a:p>
          <a:p>
            <a:pPr marL="342900" indent="-342900">
              <a:buAutoNum type="arabicPeriod"/>
            </a:pPr>
            <a:r>
              <a:rPr lang="en-US" sz="1800" b="1" dirty="0">
                <a:solidFill>
                  <a:srgbClr val="FF0000"/>
                </a:solidFill>
                <a:effectLst/>
                <a:ea typeface="Calibri" panose="020F0502020204030204" pitchFamily="34" charset="0"/>
                <a:cs typeface="Arial" panose="020B0604020202020204" pitchFamily="34" charset="0"/>
              </a:rPr>
              <a:t>Serve with a cup of tea or milk. Yummy!</a:t>
            </a:r>
            <a:endParaRPr lang="en-US" sz="1800" b="1" dirty="0">
              <a:solidFill>
                <a:srgbClr val="FF0000"/>
              </a:solidFill>
              <a:ea typeface="Calibri" panose="020F0502020204030204" pitchFamily="34" charset="0"/>
              <a:cs typeface="Arial" panose="020B0604020202020204" pitchFamily="34" charset="0"/>
            </a:endParaRPr>
          </a:p>
          <a:p>
            <a:pPr marL="342900" indent="-342900">
              <a:buAutoNum type="arabicPeriod"/>
            </a:pPr>
            <a:endParaRPr lang="en-US" sz="1400" b="1" dirty="0">
              <a:solidFill>
                <a:srgbClr val="0D0D0D"/>
              </a:solidFill>
              <a:ea typeface="Calibri" panose="020F0502020204030204" pitchFamily="34" charset="0"/>
              <a:cs typeface="Arial" panose="020B0604020202020204" pitchFamily="34" charset="0"/>
            </a:endParaRPr>
          </a:p>
          <a:p>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198535" y="1090048"/>
            <a:ext cx="6347713" cy="1320800"/>
          </a:xfrm>
        </p:spPr>
        <p:txBody>
          <a:bodyPr/>
          <a:lstStyle/>
          <a:p>
            <a:r>
              <a:rPr lang="en-US" dirty="0"/>
              <a:t>What did we learn? </a:t>
            </a:r>
            <a:endParaRPr lang="en-US" dirty="0"/>
          </a:p>
        </p:txBody>
      </p:sp>
      <p:pic>
        <p:nvPicPr>
          <p:cNvPr id="5" name="Picture 4" descr="Question Mark Clip Art Animated"/>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63167" y="1637583"/>
            <a:ext cx="3039131" cy="34368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a:t>Homework</a:t>
            </a:r>
            <a:endParaRPr lang="en-US" sz="5400" dirty="0"/>
          </a:p>
        </p:txBody>
      </p:sp>
      <p:sp>
        <p:nvSpPr>
          <p:cNvPr id="3" name="Title 1"/>
          <p:cNvSpPr txBox="1"/>
          <p:nvPr/>
        </p:nvSpPr>
        <p:spPr>
          <a:xfrm>
            <a:off x="-200891" y="1878676"/>
            <a:ext cx="8984907" cy="2925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Francois One" panose="02000503040000020004"/>
              <a:buNone/>
              <a:defRPr sz="2800" b="0" i="0" u="none" strike="noStrike" cap="none">
                <a:solidFill>
                  <a:schemeClr val="dk1"/>
                </a:solidFill>
                <a:latin typeface="Francois One" panose="02000503040000020004"/>
                <a:ea typeface="Francois One" panose="02000503040000020004"/>
                <a:cs typeface="Francois One" panose="02000503040000020004"/>
                <a:sym typeface="Francois One" panose="02000503040000020004"/>
              </a:defRPr>
            </a:lvl1pPr>
            <a:lvl2pPr marR="0" lvl="1" algn="ctr" rtl="0">
              <a:lnSpc>
                <a:spcPct val="100000"/>
              </a:lnSpc>
              <a:spcBef>
                <a:spcPts val="0"/>
              </a:spcBef>
              <a:spcAft>
                <a:spcPts val="0"/>
              </a:spcAft>
              <a:buClr>
                <a:schemeClr val="dk2"/>
              </a:buClr>
              <a:buSzPts val="2800"/>
              <a:buFont typeface="Francois One" panose="02000503040000020004"/>
              <a:buNone/>
              <a:defRPr sz="2800" b="0" i="0" u="none" strike="noStrike" cap="none">
                <a:solidFill>
                  <a:schemeClr val="dk2"/>
                </a:solidFill>
                <a:latin typeface="Comfortaa Medium"/>
                <a:ea typeface="Comfortaa Medium"/>
                <a:cs typeface="Comfortaa Medium"/>
                <a:sym typeface="Comfortaa Medium"/>
              </a:defRPr>
            </a:lvl2pPr>
            <a:lvl3pPr marR="0" lvl="2" algn="ctr" rtl="0">
              <a:lnSpc>
                <a:spcPct val="100000"/>
              </a:lnSpc>
              <a:spcBef>
                <a:spcPts val="0"/>
              </a:spcBef>
              <a:spcAft>
                <a:spcPts val="0"/>
              </a:spcAft>
              <a:buClr>
                <a:schemeClr val="dk2"/>
              </a:buClr>
              <a:buSzPts val="2800"/>
              <a:buFont typeface="Francois One" panose="02000503040000020004"/>
              <a:buNone/>
              <a:defRPr sz="2800" b="0" i="0" u="none" strike="noStrike" cap="none">
                <a:solidFill>
                  <a:schemeClr val="dk2"/>
                </a:solidFill>
                <a:latin typeface="Comfortaa Medium"/>
                <a:ea typeface="Comfortaa Medium"/>
                <a:cs typeface="Comfortaa Medium"/>
                <a:sym typeface="Comfortaa Medium"/>
              </a:defRPr>
            </a:lvl3pPr>
            <a:lvl4pPr marR="0" lvl="3" algn="ctr" rtl="0">
              <a:lnSpc>
                <a:spcPct val="100000"/>
              </a:lnSpc>
              <a:spcBef>
                <a:spcPts val="0"/>
              </a:spcBef>
              <a:spcAft>
                <a:spcPts val="0"/>
              </a:spcAft>
              <a:buClr>
                <a:schemeClr val="dk2"/>
              </a:buClr>
              <a:buSzPts val="2800"/>
              <a:buFont typeface="Francois One" panose="02000503040000020004"/>
              <a:buNone/>
              <a:defRPr sz="2800" b="0" i="0" u="none" strike="noStrike" cap="none">
                <a:solidFill>
                  <a:schemeClr val="dk2"/>
                </a:solidFill>
                <a:latin typeface="Comfortaa Medium"/>
                <a:ea typeface="Comfortaa Medium"/>
                <a:cs typeface="Comfortaa Medium"/>
                <a:sym typeface="Comfortaa Medium"/>
              </a:defRPr>
            </a:lvl4pPr>
            <a:lvl5pPr marR="0" lvl="4" algn="ctr" rtl="0">
              <a:lnSpc>
                <a:spcPct val="100000"/>
              </a:lnSpc>
              <a:spcBef>
                <a:spcPts val="0"/>
              </a:spcBef>
              <a:spcAft>
                <a:spcPts val="0"/>
              </a:spcAft>
              <a:buClr>
                <a:schemeClr val="dk2"/>
              </a:buClr>
              <a:buSzPts val="2800"/>
              <a:buFont typeface="Francois One" panose="02000503040000020004"/>
              <a:buNone/>
              <a:defRPr sz="2800" b="0" i="0" u="none" strike="noStrike" cap="none">
                <a:solidFill>
                  <a:schemeClr val="dk2"/>
                </a:solidFill>
                <a:latin typeface="Comfortaa Medium"/>
                <a:ea typeface="Comfortaa Medium"/>
                <a:cs typeface="Comfortaa Medium"/>
                <a:sym typeface="Comfortaa Medium"/>
              </a:defRPr>
            </a:lvl5pPr>
            <a:lvl6pPr marR="0" lvl="5" algn="ctr" rtl="0">
              <a:lnSpc>
                <a:spcPct val="100000"/>
              </a:lnSpc>
              <a:spcBef>
                <a:spcPts val="0"/>
              </a:spcBef>
              <a:spcAft>
                <a:spcPts val="0"/>
              </a:spcAft>
              <a:buClr>
                <a:schemeClr val="dk2"/>
              </a:buClr>
              <a:buSzPts val="2800"/>
              <a:buFont typeface="Francois One" panose="02000503040000020004"/>
              <a:buNone/>
              <a:defRPr sz="2800" b="0" i="0" u="none" strike="noStrike" cap="none">
                <a:solidFill>
                  <a:schemeClr val="dk2"/>
                </a:solidFill>
                <a:latin typeface="Comfortaa Medium"/>
                <a:ea typeface="Comfortaa Medium"/>
                <a:cs typeface="Comfortaa Medium"/>
                <a:sym typeface="Comfortaa Medium"/>
              </a:defRPr>
            </a:lvl6pPr>
            <a:lvl7pPr marR="0" lvl="6" algn="ctr" rtl="0">
              <a:lnSpc>
                <a:spcPct val="100000"/>
              </a:lnSpc>
              <a:spcBef>
                <a:spcPts val="0"/>
              </a:spcBef>
              <a:spcAft>
                <a:spcPts val="0"/>
              </a:spcAft>
              <a:buClr>
                <a:schemeClr val="dk2"/>
              </a:buClr>
              <a:buSzPts val="2800"/>
              <a:buFont typeface="Francois One" panose="02000503040000020004"/>
              <a:buNone/>
              <a:defRPr sz="2800" b="0" i="0" u="none" strike="noStrike" cap="none">
                <a:solidFill>
                  <a:schemeClr val="dk2"/>
                </a:solidFill>
                <a:latin typeface="Comfortaa Medium"/>
                <a:ea typeface="Comfortaa Medium"/>
                <a:cs typeface="Comfortaa Medium"/>
                <a:sym typeface="Comfortaa Medium"/>
              </a:defRPr>
            </a:lvl7pPr>
            <a:lvl8pPr marR="0" lvl="7" algn="ctr" rtl="0">
              <a:lnSpc>
                <a:spcPct val="100000"/>
              </a:lnSpc>
              <a:spcBef>
                <a:spcPts val="0"/>
              </a:spcBef>
              <a:spcAft>
                <a:spcPts val="0"/>
              </a:spcAft>
              <a:buClr>
                <a:schemeClr val="dk2"/>
              </a:buClr>
              <a:buSzPts val="2800"/>
              <a:buFont typeface="Francois One" panose="02000503040000020004"/>
              <a:buNone/>
              <a:defRPr sz="2800" b="0" i="0" u="none" strike="noStrike" cap="none">
                <a:solidFill>
                  <a:schemeClr val="dk2"/>
                </a:solidFill>
                <a:latin typeface="Comfortaa Medium"/>
                <a:ea typeface="Comfortaa Medium"/>
                <a:cs typeface="Comfortaa Medium"/>
                <a:sym typeface="Comfortaa Medium"/>
              </a:defRPr>
            </a:lvl8pPr>
            <a:lvl9pPr marR="0" lvl="8" algn="ctr" rtl="0">
              <a:lnSpc>
                <a:spcPct val="100000"/>
              </a:lnSpc>
              <a:spcBef>
                <a:spcPts val="0"/>
              </a:spcBef>
              <a:spcAft>
                <a:spcPts val="0"/>
              </a:spcAft>
              <a:buClr>
                <a:schemeClr val="dk2"/>
              </a:buClr>
              <a:buSzPts val="2800"/>
              <a:buFont typeface="Francois One" panose="02000503040000020004"/>
              <a:buNone/>
              <a:defRPr sz="2800" b="0" i="0" u="none" strike="noStrike" cap="none">
                <a:solidFill>
                  <a:schemeClr val="dk2"/>
                </a:solidFill>
                <a:latin typeface="Comfortaa Medium"/>
                <a:ea typeface="Comfortaa Medium"/>
                <a:cs typeface="Comfortaa Medium"/>
                <a:sym typeface="Comfortaa Medium"/>
              </a:defRPr>
            </a:lvl9pPr>
          </a:lstStyle>
          <a:p>
            <a:r>
              <a:rPr lang="en-US" sz="4800" dirty="0"/>
              <a:t>Write how to make a lemon juice. </a:t>
            </a:r>
            <a:endParaRPr lang="en-US" sz="4800" dirty="0"/>
          </a:p>
        </p:txBody>
      </p:sp>
      <p:pic>
        <p:nvPicPr>
          <p:cNvPr id="4" name="Picture 2" descr="252 Lemon Squeeze Illustrations &amp; Clip Art - iStock"/>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647608" y="2500746"/>
            <a:ext cx="2783118" cy="25284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0 Anime food &amp;lt;3 ideas | anime bento, food drawing, food illustrations"/>
          <p:cNvPicPr>
            <a:picLocks noChangeAspect="1" noChangeArrowheads="1" noCrop="1"/>
          </p:cNvPicPr>
          <p:nvPr/>
        </p:nvPicPr>
        <p:blipFill>
          <a:blip r:embed="rId1"/>
          <a:srcRect/>
          <a:stretch>
            <a:fillRect/>
          </a:stretch>
        </p:blipFill>
        <p:spPr bwMode="auto">
          <a:xfrm>
            <a:off x="484505" y="376555"/>
            <a:ext cx="3131185" cy="196913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63 Anime Food Gifs ideas | food illustrations, food drawing, anime bento"/>
          <p:cNvPicPr>
            <a:picLocks noChangeAspect="1" noChangeArrowheads="1" noCrop="1"/>
          </p:cNvPicPr>
          <p:nvPr/>
        </p:nvPicPr>
        <p:blipFill>
          <a:blip r:embed="rId2"/>
          <a:srcRect/>
          <a:stretch>
            <a:fillRect/>
          </a:stretch>
        </p:blipFill>
        <p:spPr bwMode="auto">
          <a:xfrm>
            <a:off x="4777740" y="263525"/>
            <a:ext cx="3679190" cy="208216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nime Food GIFs | Tenor"/>
          <p:cNvPicPr>
            <a:picLocks noChangeAspect="1" noChangeArrowheads="1" noCrop="1"/>
          </p:cNvPicPr>
          <p:nvPr/>
        </p:nvPicPr>
        <p:blipFill>
          <a:blip r:embed="rId3"/>
          <a:srcRect/>
          <a:stretch>
            <a:fillRect/>
          </a:stretch>
        </p:blipFill>
        <p:spPr bwMode="auto">
          <a:xfrm>
            <a:off x="325755" y="3056255"/>
            <a:ext cx="2842260" cy="182689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37 Delicious Anime Food Photos That Will Blow Your Mind | Aesthetic food,  Food, Food videos"/>
          <p:cNvPicPr>
            <a:picLocks noChangeAspect="1" noChangeArrowheads="1" noCrop="1"/>
          </p:cNvPicPr>
          <p:nvPr/>
        </p:nvPicPr>
        <p:blipFill>
          <a:blip r:embed="rId4"/>
          <a:srcRect/>
          <a:stretch>
            <a:fillRect/>
          </a:stretch>
        </p:blipFill>
        <p:spPr bwMode="auto">
          <a:xfrm>
            <a:off x="4777740" y="3176905"/>
            <a:ext cx="3803015" cy="167259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508158" y="2345958"/>
            <a:ext cx="5301343" cy="830997"/>
          </a:xfrm>
          <a:prstGeom prst="rect">
            <a:avLst/>
          </a:prstGeom>
          <a:noFill/>
        </p:spPr>
        <p:txBody>
          <a:bodyPr wrap="square" rtlCol="0">
            <a:spAutoFit/>
          </a:bodyPr>
          <a:lstStyle/>
          <a:p>
            <a:pPr algn="ctr"/>
            <a:r>
              <a:rPr lang="en-US" sz="2400" b="1" dirty="0">
                <a:latin typeface="Century Gothic" panose="020B0502020202020204" pitchFamily="34" charset="0"/>
              </a:rPr>
              <a:t>We all love food but do we know how to prepare it? </a:t>
            </a:r>
            <a:endParaRPr lang="en-US" sz="2400" b="1" dirty="0">
              <a:latin typeface="Century Gothic" panose="020B0502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2"/>
          <p:cNvSpPr/>
          <p:nvPr/>
        </p:nvSpPr>
        <p:spPr>
          <a:xfrm>
            <a:off x="175375" y="228600"/>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2800" b="1" dirty="0">
                <a:solidFill>
                  <a:schemeClr val="tx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Warm-Up</a:t>
            </a: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18" name="Rectangle 17"/>
          <p:cNvSpPr/>
          <p:nvPr/>
        </p:nvSpPr>
        <p:spPr>
          <a:xfrm>
            <a:off x="1555750" y="757555"/>
            <a:ext cx="6400800" cy="33667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sz="5400" b="1" dirty="0">
                <a:solidFill>
                  <a:schemeClr val="tx1"/>
                </a:solidFill>
                <a:latin typeface="Comic Sans MS" panose="030F0702030302020204" charset="0"/>
                <a:cs typeface="Comic Sans MS" panose="030F0702030302020204" charset="0"/>
              </a:rPr>
              <a:t>Write as many </a:t>
            </a:r>
            <a:r>
              <a:rPr lang="en-US" sz="5400" b="1" dirty="0">
                <a:solidFill>
                  <a:srgbClr val="FF0000"/>
                </a:solidFill>
                <a:latin typeface="Comic Sans MS" panose="030F0702030302020204" charset="0"/>
                <a:cs typeface="Comic Sans MS" panose="030F0702030302020204" charset="0"/>
              </a:rPr>
              <a:t>adjectives</a:t>
            </a:r>
            <a:r>
              <a:rPr lang="en-US" sz="5400" b="1" dirty="0">
                <a:solidFill>
                  <a:schemeClr val="tx1"/>
                </a:solidFill>
                <a:latin typeface="Comic Sans MS" panose="030F0702030302020204" charset="0"/>
                <a:cs typeface="Comic Sans MS" panose="030F0702030302020204" charset="0"/>
              </a:rPr>
              <a:t> as you can</a:t>
            </a:r>
            <a:endParaRPr lang="en-US" sz="5400" b="1" dirty="0">
              <a:solidFill>
                <a:schemeClr val="tx1"/>
              </a:solidFill>
              <a:latin typeface="Comic Sans MS" panose="030F0702030302020204" charset="0"/>
              <a:cs typeface="Comic Sans MS" panose="030F0702030302020204" charset="0"/>
            </a:endParaRPr>
          </a:p>
        </p:txBody>
      </p:sp>
      <p:pic>
        <p:nvPicPr>
          <p:cNvPr id="3" name="Picture 2" descr="R"/>
          <p:cNvPicPr>
            <a:picLocks noChangeAspect="1"/>
          </p:cNvPicPr>
          <p:nvPr/>
        </p:nvPicPr>
        <p:blipFill>
          <a:blip r:embed="rId1"/>
          <a:stretch>
            <a:fillRect/>
          </a:stretch>
        </p:blipFill>
        <p:spPr>
          <a:xfrm>
            <a:off x="6033135" y="2787650"/>
            <a:ext cx="2640965" cy="1824990"/>
          </a:xfrm>
          <a:prstGeom prst="rect">
            <a:avLst/>
          </a:prstGeom>
        </p:spPr>
      </p:pic>
      <p:sp>
        <p:nvSpPr>
          <p:cNvPr id="2" name="Rounded Rectangle 2"/>
          <p:cNvSpPr/>
          <p:nvPr/>
        </p:nvSpPr>
        <p:spPr>
          <a:xfrm>
            <a:off x="5305425" y="4612640"/>
            <a:ext cx="3296920" cy="46355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p>
            <a:pPr algn="ctr"/>
            <a:r>
              <a:rPr lang="en-US" altLang="ar-SA" sz="28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Jot Thoughts</a:t>
            </a:r>
            <a:r>
              <a:rPr lang="ar-SA" sz="28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 </a:t>
            </a:r>
            <a:endParaRPr lang="ar-SA" sz="28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3"/>
          <p:cNvSpPr/>
          <p:nvPr/>
        </p:nvSpPr>
        <p:spPr>
          <a:xfrm>
            <a:off x="0" y="0"/>
            <a:ext cx="3039745" cy="88138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2400" b="1" dirty="0">
                <a:solidFill>
                  <a:schemeClr val="tx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Pre-assessment</a:t>
            </a:r>
            <a:endParaRPr lang="ar-JO" sz="2400" b="1" dirty="0">
              <a:solidFill>
                <a:schemeClr val="tx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16" name="Rounded Rectangle 5"/>
          <p:cNvSpPr/>
          <p:nvPr/>
        </p:nvSpPr>
        <p:spPr>
          <a:xfrm>
            <a:off x="8067675" y="4641215"/>
            <a:ext cx="1076325" cy="463550"/>
          </a:xfrm>
          <a:prstGeom prst="roundRect">
            <a:avLst/>
          </a:prstGeom>
        </p:spPr>
        <p:style>
          <a:lnRef idx="2">
            <a:schemeClr val="accent1"/>
          </a:lnRef>
          <a:fillRef idx="1">
            <a:schemeClr val="lt1"/>
          </a:fillRef>
          <a:effectRef idx="0">
            <a:schemeClr val="accent1"/>
          </a:effectRef>
          <a:fontRef idx="minor">
            <a:schemeClr val="dk1"/>
          </a:fontRef>
        </p:style>
        <p:txBody>
          <a:bodyPr rtlCol="1" anchor="ctr"/>
          <a:lstStyle/>
          <a:p>
            <a:pPr algn="ctr"/>
            <a:r>
              <a:rPr lang="en-US" sz="2400" b="1" dirty="0">
                <a:ln w="0"/>
                <a:solidFill>
                  <a:schemeClr val="tx1"/>
                </a:solidFill>
                <a:effectLst>
                  <a:outerShdw blurRad="38100" dist="25400" dir="5400000" algn="ctr" rotWithShape="0">
                    <a:srgbClr val="6E747A">
                      <a:alpha val="43000"/>
                    </a:srgbClr>
                  </a:outerShdw>
                </a:effectLst>
                <a:latin typeface="HelveticaNeueLT Arabic 55 Roman" panose="020B0604020202020204" pitchFamily="34" charset="-78"/>
                <a:cs typeface="HelveticaNeueLT Arabic 55 Roman" panose="020B0604020202020204" pitchFamily="34" charset="-78"/>
              </a:rPr>
              <a:t>IRS </a:t>
            </a:r>
            <a:endParaRPr lang="ar-JO" sz="1600" b="1" dirty="0">
              <a:ln w="0"/>
              <a:solidFill>
                <a:schemeClr val="tx1"/>
              </a:solidFill>
              <a:effectLst>
                <a:outerShdw blurRad="38100" dist="25400" dir="5400000" algn="ctr" rotWithShape="0">
                  <a:srgbClr val="6E747A">
                    <a:alpha val="43000"/>
                  </a:srgbClr>
                </a:outerShdw>
              </a:effectLst>
              <a:latin typeface="HelveticaNeueLT Arabic 55 Roman" panose="020B0604020202020204" pitchFamily="34" charset="-78"/>
              <a:cs typeface="HelveticaNeueLT Arabic 55 Roman" panose="020B0604020202020204" pitchFamily="34" charset="-78"/>
            </a:endParaRPr>
          </a:p>
        </p:txBody>
      </p:sp>
      <p:pic>
        <p:nvPicPr>
          <p:cNvPr id="4" name="Picture 2" descr="Tv Remote Control Clipart Transparent PNG Hd, Vector Remote Control, Remote  Control, Vector, Button PNG Image For Free Download"/>
          <p:cNvPicPr>
            <a:picLocks noChangeAspect="1" noChangeArrowheads="1"/>
          </p:cNvPicPr>
          <p:nvPr/>
        </p:nvPicPr>
        <p:blipFill rotWithShape="1">
          <a:blip r:embed="rId1" cstate="print">
            <a:clrChange>
              <a:clrFrom>
                <a:srgbClr val="FFFFFF"/>
              </a:clrFrom>
              <a:clrTo>
                <a:srgbClr val="FFFFFF">
                  <a:alpha val="0"/>
                </a:srgbClr>
              </a:clrTo>
            </a:clrChange>
            <a:extLst>
              <a:ext uri="{28A0092B-C50C-407E-A947-70E740481C1C}">
                <a14:useLocalDpi xmlns:a14="http://schemas.microsoft.com/office/drawing/2010/main" val="0"/>
              </a:ext>
            </a:extLst>
          </a:blip>
          <a:srcRect l="12711" t="12501" r="57878" b="16912"/>
          <a:stretch>
            <a:fillRect/>
          </a:stretch>
        </p:blipFill>
        <p:spPr bwMode="auto">
          <a:xfrm>
            <a:off x="8218805" y="2767330"/>
            <a:ext cx="774700" cy="186055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2"/>
          <p:cNvSpPr/>
          <p:nvPr/>
        </p:nvSpPr>
        <p:spPr>
          <a:xfrm>
            <a:off x="460375" y="929640"/>
            <a:ext cx="7706995" cy="3366770"/>
          </a:xfrm>
          <a:prstGeom prst="roundRect">
            <a:avLst/>
          </a:prstGeom>
          <a:solidFill>
            <a:schemeClr val="tx2">
              <a:lumMod val="40000"/>
              <a:lumOff val="60000"/>
            </a:schemeClr>
          </a:solidFill>
        </p:spPr>
        <p:style>
          <a:lnRef idx="0">
            <a:schemeClr val="accent1"/>
          </a:lnRef>
          <a:fillRef idx="3">
            <a:schemeClr val="accent1"/>
          </a:fillRef>
          <a:effectRef idx="3">
            <a:schemeClr val="accent1"/>
          </a:effectRef>
          <a:fontRef idx="minor">
            <a:schemeClr val="lt1"/>
          </a:fontRef>
        </p:style>
        <p:txBody>
          <a:bodyPr rtlCol="1" anchor="ctr"/>
          <a:p>
            <a:pPr algn="ctr"/>
            <a:r>
              <a:rPr lang="en-US" sz="2800" b="1" dirty="0">
                <a:solidFill>
                  <a:schemeClr val="tx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We start the Imperative sentence with:</a:t>
            </a:r>
            <a:endParaRPr lang="en-US" sz="2800" b="1" dirty="0">
              <a:solidFill>
                <a:schemeClr val="tx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a:p>
            <a:pPr algn="ctr"/>
            <a:r>
              <a:rPr lang="en-US" sz="4400" b="1" dirty="0">
                <a:solidFill>
                  <a:srgbClr val="FF0000"/>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1. a noun</a:t>
            </a:r>
            <a:endParaRPr lang="en-US" sz="4400" b="1" dirty="0">
              <a:solidFill>
                <a:srgbClr val="FF0000"/>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a:p>
            <a:pPr algn="ctr"/>
            <a:r>
              <a:rPr lang="en-US" sz="4400" b="1" dirty="0">
                <a:solidFill>
                  <a:srgbClr val="FF0000"/>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2. a verb</a:t>
            </a:r>
            <a:endParaRPr lang="en-US" sz="4400" b="1" dirty="0">
              <a:solidFill>
                <a:srgbClr val="FF0000"/>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a:p>
            <a:pPr algn="ctr"/>
            <a:r>
              <a:rPr lang="en-US" sz="4400" b="1" dirty="0">
                <a:solidFill>
                  <a:srgbClr val="FF0000"/>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3. an adjective</a:t>
            </a:r>
            <a:endParaRPr lang="en-US" sz="4400" b="1" dirty="0">
              <a:solidFill>
                <a:srgbClr val="FF0000"/>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3"/>
          <p:cNvSpPr/>
          <p:nvPr/>
        </p:nvSpPr>
        <p:spPr>
          <a:xfrm>
            <a:off x="0" y="0"/>
            <a:ext cx="3039745" cy="751205"/>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2400" b="1" dirty="0">
                <a:solidFill>
                  <a:schemeClr val="tx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Feedback</a:t>
            </a:r>
            <a:endParaRPr lang="ar-JO" sz="2400" b="1" dirty="0">
              <a:solidFill>
                <a:schemeClr val="tx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16" name="Rounded Rectangle 5"/>
          <p:cNvSpPr/>
          <p:nvPr/>
        </p:nvSpPr>
        <p:spPr>
          <a:xfrm>
            <a:off x="8067675" y="4641215"/>
            <a:ext cx="1076325" cy="463550"/>
          </a:xfrm>
          <a:prstGeom prst="roundRect">
            <a:avLst/>
          </a:prstGeom>
        </p:spPr>
        <p:style>
          <a:lnRef idx="2">
            <a:schemeClr val="accent1"/>
          </a:lnRef>
          <a:fillRef idx="1">
            <a:schemeClr val="lt1"/>
          </a:fillRef>
          <a:effectRef idx="0">
            <a:schemeClr val="accent1"/>
          </a:effectRef>
          <a:fontRef idx="minor">
            <a:schemeClr val="dk1"/>
          </a:fontRef>
        </p:style>
        <p:txBody>
          <a:bodyPr rtlCol="1" anchor="ctr"/>
          <a:lstStyle/>
          <a:p>
            <a:pPr algn="ctr"/>
            <a:r>
              <a:rPr lang="en-US" sz="2400" b="1" dirty="0">
                <a:ln w="0"/>
                <a:solidFill>
                  <a:schemeClr val="tx1"/>
                </a:solidFill>
                <a:effectLst>
                  <a:outerShdw blurRad="38100" dist="25400" dir="5400000" algn="ctr" rotWithShape="0">
                    <a:srgbClr val="6E747A">
                      <a:alpha val="43000"/>
                    </a:srgbClr>
                  </a:outerShdw>
                </a:effectLst>
                <a:latin typeface="HelveticaNeueLT Arabic 55 Roman" panose="020B0604020202020204" pitchFamily="34" charset="-78"/>
                <a:cs typeface="HelveticaNeueLT Arabic 55 Roman" panose="020B0604020202020204" pitchFamily="34" charset="-78"/>
              </a:rPr>
              <a:t>IRS </a:t>
            </a:r>
            <a:endParaRPr lang="ar-JO" sz="1600" b="1" dirty="0">
              <a:ln w="0"/>
              <a:solidFill>
                <a:schemeClr val="tx1"/>
              </a:solidFill>
              <a:effectLst>
                <a:outerShdw blurRad="38100" dist="25400" dir="5400000" algn="ctr" rotWithShape="0">
                  <a:srgbClr val="6E747A">
                    <a:alpha val="43000"/>
                  </a:srgbClr>
                </a:outerShdw>
              </a:effectLst>
              <a:latin typeface="HelveticaNeueLT Arabic 55 Roman" panose="020B0604020202020204" pitchFamily="34" charset="-78"/>
              <a:cs typeface="HelveticaNeueLT Arabic 55 Roman" panose="020B0604020202020204" pitchFamily="34" charset="-78"/>
            </a:endParaRPr>
          </a:p>
        </p:txBody>
      </p:sp>
      <p:pic>
        <p:nvPicPr>
          <p:cNvPr id="4" name="Picture 2" descr="Tv Remote Control Clipart Transparent PNG Hd, Vector Remote Control, Remote  Control, Vector, Button PNG Image For Free Download"/>
          <p:cNvPicPr>
            <a:picLocks noChangeAspect="1" noChangeArrowheads="1"/>
          </p:cNvPicPr>
          <p:nvPr/>
        </p:nvPicPr>
        <p:blipFill rotWithShape="1">
          <a:blip r:embed="rId1" cstate="print">
            <a:clrChange>
              <a:clrFrom>
                <a:srgbClr val="FFFFFF"/>
              </a:clrFrom>
              <a:clrTo>
                <a:srgbClr val="FFFFFF">
                  <a:alpha val="0"/>
                </a:srgbClr>
              </a:clrTo>
            </a:clrChange>
            <a:extLst>
              <a:ext uri="{28A0092B-C50C-407E-A947-70E740481C1C}">
                <a14:useLocalDpi xmlns:a14="http://schemas.microsoft.com/office/drawing/2010/main" val="0"/>
              </a:ext>
            </a:extLst>
          </a:blip>
          <a:srcRect l="12711" t="12501" r="57878" b="16912"/>
          <a:stretch>
            <a:fillRect/>
          </a:stretch>
        </p:blipFill>
        <p:spPr bwMode="auto">
          <a:xfrm>
            <a:off x="8167370" y="2767330"/>
            <a:ext cx="774700" cy="186055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2"/>
          <p:cNvSpPr/>
          <p:nvPr/>
        </p:nvSpPr>
        <p:spPr>
          <a:xfrm>
            <a:off x="460375" y="929640"/>
            <a:ext cx="7706995" cy="3366770"/>
          </a:xfrm>
          <a:prstGeom prst="roundRect">
            <a:avLst/>
          </a:prstGeom>
          <a:solidFill>
            <a:schemeClr val="tx2">
              <a:lumMod val="40000"/>
              <a:lumOff val="60000"/>
            </a:schemeClr>
          </a:solidFill>
        </p:spPr>
        <p:style>
          <a:lnRef idx="0">
            <a:schemeClr val="accent1"/>
          </a:lnRef>
          <a:fillRef idx="3">
            <a:schemeClr val="accent1"/>
          </a:fillRef>
          <a:effectRef idx="3">
            <a:schemeClr val="accent1"/>
          </a:effectRef>
          <a:fontRef idx="minor">
            <a:schemeClr val="lt1"/>
          </a:fontRef>
        </p:style>
        <p:txBody>
          <a:bodyPr rtlCol="1" anchor="ctr"/>
          <a:p>
            <a:pPr algn="ctr"/>
            <a:r>
              <a:rPr lang="en-US" sz="2800" b="1" dirty="0">
                <a:solidFill>
                  <a:schemeClr val="tx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We start the Imperative sentence with:</a:t>
            </a:r>
            <a:endParaRPr lang="en-US" sz="2800" b="1" dirty="0">
              <a:solidFill>
                <a:schemeClr val="tx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a:p>
            <a:pPr algn="ctr">
              <a:lnSpc>
                <a:spcPct val="150000"/>
              </a:lnSpc>
            </a:pPr>
            <a:r>
              <a:rPr lang="en-US" sz="4400" b="1" dirty="0">
                <a:solidFill>
                  <a:srgbClr val="FF0000"/>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1. a noun</a:t>
            </a:r>
            <a:endParaRPr lang="en-US" sz="4400" b="1" dirty="0">
              <a:solidFill>
                <a:srgbClr val="FF0000"/>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a:p>
            <a:pPr algn="ctr"/>
            <a:r>
              <a:rPr lang="en-US" sz="4400" b="1" dirty="0">
                <a:solidFill>
                  <a:srgbClr val="FF0000"/>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2. a </a:t>
            </a:r>
            <a:r>
              <a:rPr lang="en-US" sz="4400" b="1" dirty="0">
                <a:solidFill>
                  <a:srgbClr val="FF0000"/>
                </a:solidFill>
                <a:effectLst>
                  <a:outerShdw blurRad="38100" dist="38100" dir="2700000" algn="tl">
                    <a:srgbClr val="000000">
                      <a:alpha val="43137"/>
                    </a:srgbClr>
                  </a:outerShdw>
                </a:effectLst>
                <a:highlight>
                  <a:srgbClr val="FFFF00"/>
                </a:highlight>
                <a:latin typeface="HelveticaNeueLT Arabic 55 Roman" panose="020B0604020202020204" pitchFamily="34" charset="-78"/>
                <a:cs typeface="HelveticaNeueLT Arabic 55 Roman" panose="020B0604020202020204" pitchFamily="34" charset="-78"/>
              </a:rPr>
              <a:t>verb</a:t>
            </a:r>
            <a:endParaRPr lang="en-US" sz="4400" b="1" dirty="0">
              <a:solidFill>
                <a:srgbClr val="FF0000"/>
              </a:solidFill>
              <a:effectLst>
                <a:outerShdw blurRad="38100" dist="38100" dir="2700000" algn="tl">
                  <a:srgbClr val="000000">
                    <a:alpha val="43137"/>
                  </a:srgbClr>
                </a:outerShdw>
              </a:effectLst>
              <a:highlight>
                <a:srgbClr val="FFFF00"/>
              </a:highlight>
              <a:latin typeface="HelveticaNeueLT Arabic 55 Roman" panose="020B0604020202020204" pitchFamily="34" charset="-78"/>
              <a:cs typeface="HelveticaNeueLT Arabic 55 Roman" panose="020B0604020202020204" pitchFamily="34" charset="-78"/>
            </a:endParaRPr>
          </a:p>
          <a:p>
            <a:pPr algn="ctr"/>
            <a:r>
              <a:rPr lang="en-US" sz="4400" b="1" dirty="0">
                <a:solidFill>
                  <a:srgbClr val="FF0000"/>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3. an adjective</a:t>
            </a:r>
            <a:endParaRPr lang="en-US" sz="4400" b="1" dirty="0">
              <a:solidFill>
                <a:srgbClr val="FF0000"/>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 name="Flowchart: Connector 2"/>
          <p:cNvSpPr/>
          <p:nvPr/>
        </p:nvSpPr>
        <p:spPr>
          <a:xfrm>
            <a:off x="3011805" y="2528570"/>
            <a:ext cx="2766060" cy="825500"/>
          </a:xfrm>
          <a:prstGeom prst="flowChartConnector">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1621971" y="858612"/>
            <a:ext cx="5431972" cy="891540"/>
          </a:xfrm>
          <a:prstGeom prst="rect">
            <a:avLst/>
          </a:prstGeom>
          <a:noFill/>
        </p:spPr>
        <p:txBody>
          <a:bodyPr wrap="square" rtlCol="0">
            <a:spAutoFit/>
          </a:bodyPr>
          <a:lstStyle/>
          <a:p>
            <a:pPr algn="ctr"/>
            <a:r>
              <a:rPr lang="en-US" sz="2000" dirty="0">
                <a:latin typeface="Century Gothic" panose="020B0502020202020204" pitchFamily="34" charset="0"/>
              </a:rPr>
              <a:t>I don’t know how to cook. That’s why I always search for </a:t>
            </a:r>
            <a:r>
              <a:rPr lang="en-US" sz="3200" b="1" dirty="0">
                <a:solidFill>
                  <a:srgbClr val="FF0000"/>
                </a:solidFill>
                <a:latin typeface="Century Gothic" panose="020B0502020202020204" pitchFamily="34" charset="0"/>
              </a:rPr>
              <a:t>recipes. </a:t>
            </a:r>
            <a:endParaRPr lang="en-US" sz="3200" b="1" dirty="0">
              <a:solidFill>
                <a:srgbClr val="FF0000"/>
              </a:solidFill>
              <a:latin typeface="Century Gothic" panose="020B0502020202020204" pitchFamily="34" charset="0"/>
            </a:endParaRPr>
          </a:p>
        </p:txBody>
      </p:sp>
      <p:pic>
        <p:nvPicPr>
          <p:cNvPr id="2052" name="Picture 4" descr="Anime Food"/>
          <p:cNvPicPr>
            <a:picLocks noChangeAspect="1" noChangeArrowheads="1" noCrop="1"/>
          </p:cNvPicPr>
          <p:nvPr/>
        </p:nvPicPr>
        <p:blipFill>
          <a:blip r:embed="rId1"/>
          <a:srcRect/>
          <a:stretch>
            <a:fillRect/>
          </a:stretch>
        </p:blipFill>
        <p:spPr bwMode="auto">
          <a:xfrm>
            <a:off x="1207135" y="1741805"/>
            <a:ext cx="6729730" cy="292608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6"/>
          <p:cNvSpPr/>
          <p:nvPr/>
        </p:nvSpPr>
        <p:spPr>
          <a:xfrm>
            <a:off x="0" y="0"/>
            <a:ext cx="2517485" cy="612183"/>
          </a:xfrm>
          <a:prstGeom prst="roundRect">
            <a:avLst/>
          </a:prstGeom>
          <a:solidFill>
            <a:schemeClr val="accent1">
              <a:lumMod val="20000"/>
              <a:lumOff val="80000"/>
            </a:schemeClr>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2400" b="1" dirty="0">
                <a:ln w="0"/>
                <a:solidFill>
                  <a:schemeClr val="tx1"/>
                </a:solidFill>
                <a:effectLst>
                  <a:outerShdw blurRad="38100" dist="25400" dir="5400000" algn="ctr" rotWithShape="0">
                    <a:srgbClr val="6E747A">
                      <a:alpha val="43000"/>
                    </a:srgbClr>
                  </a:outerShdw>
                </a:effectLst>
                <a:latin typeface="HelveticaNeueLT Arabic 55 Roman" panose="020B0604020202020204" pitchFamily="34" charset="-78"/>
                <a:cs typeface="HelveticaNeueLT Arabic 55 Roman" panose="020B0604020202020204" pitchFamily="34" charset="-78"/>
              </a:rPr>
              <a:t>Presentation</a:t>
            </a:r>
            <a:endParaRPr lang="ar-JO" sz="1600" b="1" dirty="0">
              <a:ln w="0"/>
              <a:solidFill>
                <a:schemeClr val="tx1"/>
              </a:solidFill>
              <a:effectLst>
                <a:outerShdw blurRad="38100" dist="25400" dir="5400000" algn="ctr" rotWithShape="0">
                  <a:srgbClr val="6E747A">
                    <a:alpha val="43000"/>
                  </a:srgbClr>
                </a:outerShdw>
              </a:effectLst>
              <a:latin typeface="HelveticaNeueLT Arabic 55 Roman" panose="020B0604020202020204" pitchFamily="34" charset="-78"/>
              <a:cs typeface="HelveticaNeueLT Arabic 55 Roman" panose="020B0604020202020204" pitchFamily="34" charset="-78"/>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20"/>
        <p:cNvGrpSpPr/>
        <p:nvPr/>
      </p:nvGrpSpPr>
      <p:grpSpPr>
        <a:xfrm>
          <a:off x="0" y="0"/>
          <a:ext cx="0" cy="0"/>
          <a:chOff x="0" y="0"/>
          <a:chExt cx="0" cy="0"/>
        </a:xfrm>
      </p:grpSpPr>
      <p:sp>
        <p:nvSpPr>
          <p:cNvPr id="2321" name="Google Shape;2321;p73"/>
          <p:cNvSpPr/>
          <p:nvPr/>
        </p:nvSpPr>
        <p:spPr>
          <a:xfrm>
            <a:off x="6732787" y="1091871"/>
            <a:ext cx="571527" cy="693000"/>
          </a:xfrm>
          <a:prstGeom prst="rect">
            <a:avLst/>
          </a:prstGeom>
        </p:spPr>
        <p:txBody>
          <a:bodyPr>
            <a:prstTxWarp prst="textPlain">
              <a:avLst/>
            </a:prstTxWarp>
          </a:bodyPr>
          <a:lstStyle/>
          <a:p>
            <a:pPr lvl="0" algn="ctr"/>
            <a:r>
              <a:rPr b="0" i="0" dirty="0">
                <a:ln w="19050" cap="flat" cmpd="sng">
                  <a:solidFill>
                    <a:schemeClr val="lt1"/>
                  </a:solidFill>
                  <a:prstDash val="solid"/>
                  <a:round/>
                  <a:headEnd type="none" w="sm" len="sm"/>
                  <a:tailEnd type="none" w="sm" len="sm"/>
                </a:ln>
                <a:noFill/>
                <a:latin typeface="Francois One" panose="02000503040000020004"/>
              </a:rPr>
              <a:t>1</a:t>
            </a:r>
            <a:endParaRPr b="0" i="0" dirty="0">
              <a:ln w="19050" cap="flat" cmpd="sng">
                <a:solidFill>
                  <a:schemeClr val="lt1"/>
                </a:solidFill>
                <a:prstDash val="solid"/>
                <a:round/>
                <a:headEnd type="none" w="sm" len="sm"/>
                <a:tailEnd type="none" w="sm" len="sm"/>
              </a:ln>
              <a:noFill/>
              <a:latin typeface="Francois One" panose="02000503040000020004"/>
            </a:endParaRPr>
          </a:p>
        </p:txBody>
      </p:sp>
      <p:sp>
        <p:nvSpPr>
          <p:cNvPr id="2322" name="Google Shape;2322;p73"/>
          <p:cNvSpPr txBox="1">
            <a:spLocks noGrp="1"/>
          </p:cNvSpPr>
          <p:nvPr>
            <p:ph type="title"/>
          </p:nvPr>
        </p:nvSpPr>
        <p:spPr>
          <a:xfrm>
            <a:off x="5289343" y="2117053"/>
            <a:ext cx="4525800" cy="1220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2800" dirty="0"/>
              <a:t>What is a recipe? </a:t>
            </a:r>
            <a:endParaRPr sz="2800" dirty="0"/>
          </a:p>
        </p:txBody>
      </p:sp>
      <p:cxnSp>
        <p:nvCxnSpPr>
          <p:cNvPr id="2324" name="Google Shape;2324;p73"/>
          <p:cNvCxnSpPr/>
          <p:nvPr/>
        </p:nvCxnSpPr>
        <p:spPr>
          <a:xfrm>
            <a:off x="5508300" y="1968471"/>
            <a:ext cx="3635700" cy="0"/>
          </a:xfrm>
          <a:prstGeom prst="straightConnector1">
            <a:avLst/>
          </a:prstGeom>
          <a:noFill/>
          <a:ln w="152400" cap="flat" cmpd="sng">
            <a:solidFill>
              <a:schemeClr val="lt1"/>
            </a:solidFill>
            <a:prstDash val="solid"/>
            <a:round/>
            <a:headEnd type="none" w="med" len="med"/>
            <a:tailEnd type="none" w="med" len="med"/>
          </a:ln>
        </p:spPr>
      </p:cxnSp>
      <p:cxnSp>
        <p:nvCxnSpPr>
          <p:cNvPr id="2325" name="Google Shape;2325;p73"/>
          <p:cNvCxnSpPr/>
          <p:nvPr/>
        </p:nvCxnSpPr>
        <p:spPr>
          <a:xfrm>
            <a:off x="5556000" y="3455738"/>
            <a:ext cx="3588000" cy="0"/>
          </a:xfrm>
          <a:prstGeom prst="straightConnector1">
            <a:avLst/>
          </a:prstGeom>
          <a:noFill/>
          <a:ln w="152400" cap="flat" cmpd="sng">
            <a:solidFill>
              <a:schemeClr val="lt1"/>
            </a:solidFill>
            <a:prstDash val="solid"/>
            <a:round/>
            <a:headEnd type="none" w="med" len="med"/>
            <a:tailEnd type="none" w="med" len="med"/>
          </a:ln>
        </p:spPr>
      </p:cxnSp>
      <p:grpSp>
        <p:nvGrpSpPr>
          <p:cNvPr id="2327" name="Google Shape;2327;p73"/>
          <p:cNvGrpSpPr/>
          <p:nvPr/>
        </p:nvGrpSpPr>
        <p:grpSpPr>
          <a:xfrm>
            <a:off x="3418025" y="4307950"/>
            <a:ext cx="1697075" cy="1035325"/>
            <a:chOff x="1894025" y="3393550"/>
            <a:chExt cx="1697075" cy="1035325"/>
          </a:xfrm>
        </p:grpSpPr>
        <p:sp>
          <p:nvSpPr>
            <p:cNvPr id="2328" name="Google Shape;2328;p73"/>
            <p:cNvSpPr/>
            <p:nvPr/>
          </p:nvSpPr>
          <p:spPr>
            <a:xfrm>
              <a:off x="1894025" y="3393550"/>
              <a:ext cx="1697075" cy="1035325"/>
            </a:xfrm>
            <a:custGeom>
              <a:avLst/>
              <a:gdLst/>
              <a:ahLst/>
              <a:cxnLst/>
              <a:rect l="l" t="t" r="r" b="b"/>
              <a:pathLst>
                <a:path w="67883" h="41413" extrusionOk="0">
                  <a:moveTo>
                    <a:pt x="34981" y="1"/>
                  </a:moveTo>
                  <a:cubicBezTo>
                    <a:pt x="33264" y="1"/>
                    <a:pt x="31592" y="379"/>
                    <a:pt x="29655" y="1074"/>
                  </a:cubicBezTo>
                  <a:cubicBezTo>
                    <a:pt x="25952" y="2375"/>
                    <a:pt x="22617" y="4510"/>
                    <a:pt x="19381" y="6678"/>
                  </a:cubicBezTo>
                  <a:cubicBezTo>
                    <a:pt x="14344" y="10114"/>
                    <a:pt x="9074" y="13216"/>
                    <a:pt x="4203" y="16919"/>
                  </a:cubicBezTo>
                  <a:cubicBezTo>
                    <a:pt x="3136" y="17719"/>
                    <a:pt x="2102" y="18553"/>
                    <a:pt x="1335" y="19654"/>
                  </a:cubicBezTo>
                  <a:cubicBezTo>
                    <a:pt x="0" y="21656"/>
                    <a:pt x="401" y="25325"/>
                    <a:pt x="2669" y="26593"/>
                  </a:cubicBezTo>
                  <a:cubicBezTo>
                    <a:pt x="3436" y="27026"/>
                    <a:pt x="4337" y="27126"/>
                    <a:pt x="5171" y="27293"/>
                  </a:cubicBezTo>
                  <a:cubicBezTo>
                    <a:pt x="6905" y="27693"/>
                    <a:pt x="8507" y="28461"/>
                    <a:pt x="10108" y="29194"/>
                  </a:cubicBezTo>
                  <a:cubicBezTo>
                    <a:pt x="17179" y="32530"/>
                    <a:pt x="24218" y="35832"/>
                    <a:pt x="31289" y="39168"/>
                  </a:cubicBezTo>
                  <a:cubicBezTo>
                    <a:pt x="33295" y="40123"/>
                    <a:pt x="35422" y="41412"/>
                    <a:pt x="37699" y="41412"/>
                  </a:cubicBezTo>
                  <a:cubicBezTo>
                    <a:pt x="37808" y="41412"/>
                    <a:pt x="37918" y="41409"/>
                    <a:pt x="38028" y="41403"/>
                  </a:cubicBezTo>
                  <a:cubicBezTo>
                    <a:pt x="40863" y="41236"/>
                    <a:pt x="43298" y="39468"/>
                    <a:pt x="45299" y="37467"/>
                  </a:cubicBezTo>
                  <a:cubicBezTo>
                    <a:pt x="47101" y="35666"/>
                    <a:pt x="48669" y="33564"/>
                    <a:pt x="50770" y="32096"/>
                  </a:cubicBezTo>
                  <a:cubicBezTo>
                    <a:pt x="52972" y="30495"/>
                    <a:pt x="55473" y="29328"/>
                    <a:pt x="57608" y="27593"/>
                  </a:cubicBezTo>
                  <a:cubicBezTo>
                    <a:pt x="58976" y="26492"/>
                    <a:pt x="60243" y="25225"/>
                    <a:pt x="61711" y="24258"/>
                  </a:cubicBezTo>
                  <a:cubicBezTo>
                    <a:pt x="62979" y="23424"/>
                    <a:pt x="64380" y="22790"/>
                    <a:pt x="65547" y="21789"/>
                  </a:cubicBezTo>
                  <a:cubicBezTo>
                    <a:pt x="67482" y="20121"/>
                    <a:pt x="67882" y="16986"/>
                    <a:pt x="67515" y="14551"/>
                  </a:cubicBezTo>
                  <a:cubicBezTo>
                    <a:pt x="67449" y="14117"/>
                    <a:pt x="67215" y="13683"/>
                    <a:pt x="66848" y="13316"/>
                  </a:cubicBezTo>
                  <a:cubicBezTo>
                    <a:pt x="65514" y="11882"/>
                    <a:pt x="62612" y="10881"/>
                    <a:pt x="61311" y="10181"/>
                  </a:cubicBezTo>
                  <a:cubicBezTo>
                    <a:pt x="58642" y="8746"/>
                    <a:pt x="55907" y="7412"/>
                    <a:pt x="53172" y="6145"/>
                  </a:cubicBezTo>
                  <a:cubicBezTo>
                    <a:pt x="48635" y="4076"/>
                    <a:pt x="43965" y="2208"/>
                    <a:pt x="39195" y="707"/>
                  </a:cubicBezTo>
                  <a:cubicBezTo>
                    <a:pt x="37667" y="227"/>
                    <a:pt x="36310" y="1"/>
                    <a:pt x="3498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29" name="Google Shape;2329;p73"/>
            <p:cNvSpPr/>
            <p:nvPr/>
          </p:nvSpPr>
          <p:spPr>
            <a:xfrm>
              <a:off x="1894025" y="3729775"/>
              <a:ext cx="1697075" cy="699100"/>
            </a:xfrm>
            <a:custGeom>
              <a:avLst/>
              <a:gdLst/>
              <a:ahLst/>
              <a:cxnLst/>
              <a:rect l="l" t="t" r="r" b="b"/>
              <a:pathLst>
                <a:path w="67883" h="27964" extrusionOk="0">
                  <a:moveTo>
                    <a:pt x="66948" y="1"/>
                  </a:moveTo>
                  <a:cubicBezTo>
                    <a:pt x="66781" y="534"/>
                    <a:pt x="66515" y="1035"/>
                    <a:pt x="66214" y="1502"/>
                  </a:cubicBezTo>
                  <a:cubicBezTo>
                    <a:pt x="65547" y="2636"/>
                    <a:pt x="64847" y="3737"/>
                    <a:pt x="63946" y="4704"/>
                  </a:cubicBezTo>
                  <a:cubicBezTo>
                    <a:pt x="62979" y="5705"/>
                    <a:pt x="61811" y="6505"/>
                    <a:pt x="60644" y="7273"/>
                  </a:cubicBezTo>
                  <a:cubicBezTo>
                    <a:pt x="56874" y="9875"/>
                    <a:pt x="53105" y="12443"/>
                    <a:pt x="49369" y="15012"/>
                  </a:cubicBezTo>
                  <a:cubicBezTo>
                    <a:pt x="48268" y="15745"/>
                    <a:pt x="47167" y="16513"/>
                    <a:pt x="46233" y="17413"/>
                  </a:cubicBezTo>
                  <a:cubicBezTo>
                    <a:pt x="44999" y="18647"/>
                    <a:pt x="44032" y="20182"/>
                    <a:pt x="42564" y="21116"/>
                  </a:cubicBezTo>
                  <a:cubicBezTo>
                    <a:pt x="41326" y="21912"/>
                    <a:pt x="39911" y="22206"/>
                    <a:pt x="38442" y="22206"/>
                  </a:cubicBezTo>
                  <a:cubicBezTo>
                    <a:pt x="36587" y="22206"/>
                    <a:pt x="34644" y="21737"/>
                    <a:pt x="32857" y="21216"/>
                  </a:cubicBezTo>
                  <a:cubicBezTo>
                    <a:pt x="31023" y="20682"/>
                    <a:pt x="28921" y="20282"/>
                    <a:pt x="27153" y="19515"/>
                  </a:cubicBezTo>
                  <a:cubicBezTo>
                    <a:pt x="25419" y="18714"/>
                    <a:pt x="23884" y="17580"/>
                    <a:pt x="22050" y="16846"/>
                  </a:cubicBezTo>
                  <a:lnTo>
                    <a:pt x="12042" y="12943"/>
                  </a:lnTo>
                  <a:cubicBezTo>
                    <a:pt x="11375" y="12677"/>
                    <a:pt x="10675" y="12410"/>
                    <a:pt x="9974" y="12143"/>
                  </a:cubicBezTo>
                  <a:cubicBezTo>
                    <a:pt x="7939" y="11342"/>
                    <a:pt x="5738" y="10442"/>
                    <a:pt x="4537" y="8607"/>
                  </a:cubicBezTo>
                  <a:cubicBezTo>
                    <a:pt x="4103" y="7940"/>
                    <a:pt x="3803" y="7206"/>
                    <a:pt x="3336" y="6572"/>
                  </a:cubicBezTo>
                  <a:cubicBezTo>
                    <a:pt x="3003" y="6072"/>
                    <a:pt x="2536" y="5605"/>
                    <a:pt x="1969" y="5405"/>
                  </a:cubicBezTo>
                  <a:cubicBezTo>
                    <a:pt x="1735" y="5671"/>
                    <a:pt x="1535" y="5905"/>
                    <a:pt x="1368" y="6172"/>
                  </a:cubicBezTo>
                  <a:cubicBezTo>
                    <a:pt x="0" y="8173"/>
                    <a:pt x="401" y="11876"/>
                    <a:pt x="2669" y="13144"/>
                  </a:cubicBezTo>
                  <a:cubicBezTo>
                    <a:pt x="3436" y="13577"/>
                    <a:pt x="4337" y="13677"/>
                    <a:pt x="5171" y="13844"/>
                  </a:cubicBezTo>
                  <a:cubicBezTo>
                    <a:pt x="6905" y="14244"/>
                    <a:pt x="8540" y="14978"/>
                    <a:pt x="10141" y="15745"/>
                  </a:cubicBezTo>
                  <a:cubicBezTo>
                    <a:pt x="17179" y="19048"/>
                    <a:pt x="24251" y="22383"/>
                    <a:pt x="31289" y="25719"/>
                  </a:cubicBezTo>
                  <a:cubicBezTo>
                    <a:pt x="33327" y="26674"/>
                    <a:pt x="35425" y="27963"/>
                    <a:pt x="37728" y="27963"/>
                  </a:cubicBezTo>
                  <a:cubicBezTo>
                    <a:pt x="37839" y="27963"/>
                    <a:pt x="37950" y="27960"/>
                    <a:pt x="38061" y="27954"/>
                  </a:cubicBezTo>
                  <a:cubicBezTo>
                    <a:pt x="40863" y="27787"/>
                    <a:pt x="43298" y="25986"/>
                    <a:pt x="45299" y="24018"/>
                  </a:cubicBezTo>
                  <a:cubicBezTo>
                    <a:pt x="47101" y="22217"/>
                    <a:pt x="48669" y="20115"/>
                    <a:pt x="50770" y="18614"/>
                  </a:cubicBezTo>
                  <a:cubicBezTo>
                    <a:pt x="53005" y="17046"/>
                    <a:pt x="55473" y="15879"/>
                    <a:pt x="57608" y="14144"/>
                  </a:cubicBezTo>
                  <a:cubicBezTo>
                    <a:pt x="58976" y="13043"/>
                    <a:pt x="60243" y="11776"/>
                    <a:pt x="61711" y="10809"/>
                  </a:cubicBezTo>
                  <a:cubicBezTo>
                    <a:pt x="62979" y="9975"/>
                    <a:pt x="64380" y="9341"/>
                    <a:pt x="65547" y="8340"/>
                  </a:cubicBezTo>
                  <a:cubicBezTo>
                    <a:pt x="67482" y="6672"/>
                    <a:pt x="67882" y="3537"/>
                    <a:pt x="67515" y="1102"/>
                  </a:cubicBezTo>
                  <a:cubicBezTo>
                    <a:pt x="67449" y="701"/>
                    <a:pt x="67248" y="334"/>
                    <a:pt x="6694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30" name="Google Shape;2330;p73"/>
            <p:cNvSpPr/>
            <p:nvPr/>
          </p:nvSpPr>
          <p:spPr>
            <a:xfrm>
              <a:off x="3018150" y="3834850"/>
              <a:ext cx="564600" cy="498725"/>
            </a:xfrm>
            <a:custGeom>
              <a:avLst/>
              <a:gdLst/>
              <a:ahLst/>
              <a:cxnLst/>
              <a:rect l="l" t="t" r="r" b="b"/>
              <a:pathLst>
                <a:path w="22584" h="19949" extrusionOk="0">
                  <a:moveTo>
                    <a:pt x="22584" y="1"/>
                  </a:moveTo>
                  <a:cubicBezTo>
                    <a:pt x="19982" y="1935"/>
                    <a:pt x="17547" y="4104"/>
                    <a:pt x="15412" y="6539"/>
                  </a:cubicBezTo>
                  <a:cubicBezTo>
                    <a:pt x="15070" y="6907"/>
                    <a:pt x="14623" y="7297"/>
                    <a:pt x="14188" y="7297"/>
                  </a:cubicBezTo>
                  <a:cubicBezTo>
                    <a:pt x="14072" y="7297"/>
                    <a:pt x="13957" y="7269"/>
                    <a:pt x="13844" y="7206"/>
                  </a:cubicBezTo>
                  <a:cubicBezTo>
                    <a:pt x="13410" y="6939"/>
                    <a:pt x="13377" y="6339"/>
                    <a:pt x="13144" y="5938"/>
                  </a:cubicBezTo>
                  <a:cubicBezTo>
                    <a:pt x="12943" y="5638"/>
                    <a:pt x="12643" y="5471"/>
                    <a:pt x="12310" y="5405"/>
                  </a:cubicBezTo>
                  <a:cubicBezTo>
                    <a:pt x="11943" y="5672"/>
                    <a:pt x="11576" y="5905"/>
                    <a:pt x="11209" y="6172"/>
                  </a:cubicBezTo>
                  <a:cubicBezTo>
                    <a:pt x="11109" y="7273"/>
                    <a:pt x="11509" y="8474"/>
                    <a:pt x="11109" y="9541"/>
                  </a:cubicBezTo>
                  <a:cubicBezTo>
                    <a:pt x="10709" y="10542"/>
                    <a:pt x="9708" y="11142"/>
                    <a:pt x="8807" y="11642"/>
                  </a:cubicBezTo>
                  <a:cubicBezTo>
                    <a:pt x="7540" y="12376"/>
                    <a:pt x="6239" y="13110"/>
                    <a:pt x="4971" y="13811"/>
                  </a:cubicBezTo>
                  <a:cubicBezTo>
                    <a:pt x="4537" y="14059"/>
                    <a:pt x="4000" y="14294"/>
                    <a:pt x="3528" y="14294"/>
                  </a:cubicBezTo>
                  <a:cubicBezTo>
                    <a:pt x="3238" y="14294"/>
                    <a:pt x="2972" y="14206"/>
                    <a:pt x="2770" y="13977"/>
                  </a:cubicBezTo>
                  <a:cubicBezTo>
                    <a:pt x="2369" y="13510"/>
                    <a:pt x="2503" y="12843"/>
                    <a:pt x="2469" y="12210"/>
                  </a:cubicBezTo>
                  <a:lnTo>
                    <a:pt x="2469" y="12210"/>
                  </a:lnTo>
                  <a:cubicBezTo>
                    <a:pt x="2036" y="12543"/>
                    <a:pt x="1635" y="12877"/>
                    <a:pt x="1268" y="13244"/>
                  </a:cubicBezTo>
                  <a:cubicBezTo>
                    <a:pt x="835" y="13677"/>
                    <a:pt x="401" y="14178"/>
                    <a:pt x="1" y="14645"/>
                  </a:cubicBezTo>
                  <a:cubicBezTo>
                    <a:pt x="168" y="15512"/>
                    <a:pt x="301" y="16379"/>
                    <a:pt x="368" y="17280"/>
                  </a:cubicBezTo>
                  <a:cubicBezTo>
                    <a:pt x="435" y="18180"/>
                    <a:pt x="334" y="19081"/>
                    <a:pt x="234" y="19948"/>
                  </a:cubicBezTo>
                  <a:cubicBezTo>
                    <a:pt x="268" y="19915"/>
                    <a:pt x="301" y="19848"/>
                    <a:pt x="334" y="19815"/>
                  </a:cubicBezTo>
                  <a:cubicBezTo>
                    <a:pt x="2136" y="18014"/>
                    <a:pt x="3704" y="15912"/>
                    <a:pt x="5805" y="14444"/>
                  </a:cubicBezTo>
                  <a:cubicBezTo>
                    <a:pt x="8040" y="12843"/>
                    <a:pt x="10508" y="11676"/>
                    <a:pt x="12643" y="9975"/>
                  </a:cubicBezTo>
                  <a:cubicBezTo>
                    <a:pt x="14011" y="8840"/>
                    <a:pt x="15278" y="7606"/>
                    <a:pt x="16746" y="6606"/>
                  </a:cubicBezTo>
                  <a:cubicBezTo>
                    <a:pt x="18014" y="5772"/>
                    <a:pt x="19415" y="5138"/>
                    <a:pt x="20582" y="4137"/>
                  </a:cubicBezTo>
                  <a:cubicBezTo>
                    <a:pt x="20716" y="4037"/>
                    <a:pt x="20849" y="3904"/>
                    <a:pt x="20949" y="3770"/>
                  </a:cubicBezTo>
                  <a:cubicBezTo>
                    <a:pt x="20983" y="3737"/>
                    <a:pt x="21016" y="3670"/>
                    <a:pt x="21049" y="3637"/>
                  </a:cubicBezTo>
                  <a:cubicBezTo>
                    <a:pt x="21149" y="3537"/>
                    <a:pt x="21216" y="3437"/>
                    <a:pt x="21283" y="3337"/>
                  </a:cubicBezTo>
                  <a:cubicBezTo>
                    <a:pt x="21349" y="3303"/>
                    <a:pt x="21383" y="3270"/>
                    <a:pt x="21416" y="3203"/>
                  </a:cubicBezTo>
                  <a:cubicBezTo>
                    <a:pt x="21483" y="3103"/>
                    <a:pt x="21550" y="3003"/>
                    <a:pt x="21616" y="2903"/>
                  </a:cubicBezTo>
                  <a:cubicBezTo>
                    <a:pt x="21650" y="2836"/>
                    <a:pt x="21650" y="2803"/>
                    <a:pt x="21683" y="2736"/>
                  </a:cubicBezTo>
                  <a:cubicBezTo>
                    <a:pt x="21750" y="2603"/>
                    <a:pt x="21850" y="2469"/>
                    <a:pt x="21883" y="2336"/>
                  </a:cubicBezTo>
                  <a:cubicBezTo>
                    <a:pt x="21917" y="2336"/>
                    <a:pt x="21917" y="2302"/>
                    <a:pt x="21917" y="2269"/>
                  </a:cubicBezTo>
                  <a:cubicBezTo>
                    <a:pt x="22083" y="1935"/>
                    <a:pt x="22217" y="1569"/>
                    <a:pt x="22317" y="1168"/>
                  </a:cubicBezTo>
                  <a:cubicBezTo>
                    <a:pt x="22384" y="1001"/>
                    <a:pt x="22417" y="801"/>
                    <a:pt x="22450" y="601"/>
                  </a:cubicBezTo>
                  <a:cubicBezTo>
                    <a:pt x="22450" y="601"/>
                    <a:pt x="22450" y="601"/>
                    <a:pt x="22484" y="568"/>
                  </a:cubicBezTo>
                  <a:cubicBezTo>
                    <a:pt x="22517" y="368"/>
                    <a:pt x="22550" y="201"/>
                    <a:pt x="22584"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31" name="Google Shape;2331;p73"/>
            <p:cNvSpPr/>
            <p:nvPr/>
          </p:nvSpPr>
          <p:spPr>
            <a:xfrm>
              <a:off x="1911525" y="3844025"/>
              <a:ext cx="833125" cy="511725"/>
            </a:xfrm>
            <a:custGeom>
              <a:avLst/>
              <a:gdLst/>
              <a:ahLst/>
              <a:cxnLst/>
              <a:rect l="l" t="t" r="r" b="b"/>
              <a:pathLst>
                <a:path w="33325" h="20469" extrusionOk="0">
                  <a:moveTo>
                    <a:pt x="2136" y="1"/>
                  </a:moveTo>
                  <a:cubicBezTo>
                    <a:pt x="1569" y="501"/>
                    <a:pt x="1068" y="1001"/>
                    <a:pt x="635" y="1635"/>
                  </a:cubicBezTo>
                  <a:cubicBezTo>
                    <a:pt x="335" y="2102"/>
                    <a:pt x="101" y="2669"/>
                    <a:pt x="1" y="3303"/>
                  </a:cubicBezTo>
                  <a:cubicBezTo>
                    <a:pt x="2336" y="4771"/>
                    <a:pt x="4204" y="6739"/>
                    <a:pt x="6839" y="7940"/>
                  </a:cubicBezTo>
                  <a:cubicBezTo>
                    <a:pt x="9641" y="9207"/>
                    <a:pt x="12610" y="10075"/>
                    <a:pt x="15412" y="11409"/>
                  </a:cubicBezTo>
                  <a:cubicBezTo>
                    <a:pt x="18414" y="12810"/>
                    <a:pt x="21183" y="14678"/>
                    <a:pt x="24252" y="15912"/>
                  </a:cubicBezTo>
                  <a:cubicBezTo>
                    <a:pt x="26153" y="16646"/>
                    <a:pt x="28321" y="17313"/>
                    <a:pt x="29188" y="19148"/>
                  </a:cubicBezTo>
                  <a:cubicBezTo>
                    <a:pt x="29389" y="19548"/>
                    <a:pt x="29522" y="20048"/>
                    <a:pt x="29922" y="20315"/>
                  </a:cubicBezTo>
                  <a:cubicBezTo>
                    <a:pt x="30074" y="20421"/>
                    <a:pt x="30243" y="20469"/>
                    <a:pt x="30421" y="20469"/>
                  </a:cubicBezTo>
                  <a:cubicBezTo>
                    <a:pt x="31029" y="20469"/>
                    <a:pt x="31749" y="19918"/>
                    <a:pt x="32291" y="19248"/>
                  </a:cubicBezTo>
                  <a:cubicBezTo>
                    <a:pt x="32924" y="18447"/>
                    <a:pt x="33325" y="17513"/>
                    <a:pt x="33058" y="17013"/>
                  </a:cubicBezTo>
                  <a:cubicBezTo>
                    <a:pt x="32958" y="16779"/>
                    <a:pt x="32791" y="16613"/>
                    <a:pt x="32591" y="16446"/>
                  </a:cubicBezTo>
                  <a:cubicBezTo>
                    <a:pt x="29922" y="14178"/>
                    <a:pt x="26420" y="13277"/>
                    <a:pt x="23151" y="12043"/>
                  </a:cubicBezTo>
                  <a:cubicBezTo>
                    <a:pt x="20149" y="10909"/>
                    <a:pt x="17247" y="9474"/>
                    <a:pt x="14378" y="8073"/>
                  </a:cubicBezTo>
                  <a:cubicBezTo>
                    <a:pt x="12944" y="7373"/>
                    <a:pt x="11476" y="6639"/>
                    <a:pt x="10041" y="5972"/>
                  </a:cubicBezTo>
                  <a:cubicBezTo>
                    <a:pt x="8874" y="5471"/>
                    <a:pt x="7440" y="5138"/>
                    <a:pt x="6439" y="4404"/>
                  </a:cubicBezTo>
                  <a:cubicBezTo>
                    <a:pt x="4938" y="3303"/>
                    <a:pt x="4004" y="1535"/>
                    <a:pt x="2569" y="334"/>
                  </a:cubicBezTo>
                  <a:cubicBezTo>
                    <a:pt x="2436" y="201"/>
                    <a:pt x="2303" y="101"/>
                    <a:pt x="2136"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32" name="Google Shape;2332;p73"/>
            <p:cNvSpPr/>
            <p:nvPr/>
          </p:nvSpPr>
          <p:spPr>
            <a:xfrm>
              <a:off x="1912375" y="3393550"/>
              <a:ext cx="1669550" cy="526400"/>
            </a:xfrm>
            <a:custGeom>
              <a:avLst/>
              <a:gdLst/>
              <a:ahLst/>
              <a:cxnLst/>
              <a:rect l="l" t="t" r="r" b="b"/>
              <a:pathLst>
                <a:path w="66782" h="21056" extrusionOk="0">
                  <a:moveTo>
                    <a:pt x="34247" y="1"/>
                  </a:moveTo>
                  <a:cubicBezTo>
                    <a:pt x="32530" y="1"/>
                    <a:pt x="30858" y="379"/>
                    <a:pt x="28921" y="1074"/>
                  </a:cubicBezTo>
                  <a:cubicBezTo>
                    <a:pt x="25218" y="2375"/>
                    <a:pt x="21883" y="4510"/>
                    <a:pt x="18647" y="6678"/>
                  </a:cubicBezTo>
                  <a:cubicBezTo>
                    <a:pt x="13610" y="10114"/>
                    <a:pt x="8340" y="13216"/>
                    <a:pt x="3469" y="16919"/>
                  </a:cubicBezTo>
                  <a:cubicBezTo>
                    <a:pt x="2402" y="17719"/>
                    <a:pt x="1368" y="18553"/>
                    <a:pt x="601" y="19654"/>
                  </a:cubicBezTo>
                  <a:cubicBezTo>
                    <a:pt x="334" y="20054"/>
                    <a:pt x="134" y="20522"/>
                    <a:pt x="0" y="21055"/>
                  </a:cubicBezTo>
                  <a:cubicBezTo>
                    <a:pt x="1301" y="19854"/>
                    <a:pt x="2669" y="18720"/>
                    <a:pt x="4103" y="17653"/>
                  </a:cubicBezTo>
                  <a:cubicBezTo>
                    <a:pt x="7839" y="14917"/>
                    <a:pt x="11909" y="12649"/>
                    <a:pt x="16045" y="10581"/>
                  </a:cubicBezTo>
                  <a:cubicBezTo>
                    <a:pt x="18413" y="9414"/>
                    <a:pt x="20782" y="8313"/>
                    <a:pt x="23184" y="7212"/>
                  </a:cubicBezTo>
                  <a:cubicBezTo>
                    <a:pt x="24470" y="6592"/>
                    <a:pt x="25931" y="5987"/>
                    <a:pt x="27315" y="5987"/>
                  </a:cubicBezTo>
                  <a:cubicBezTo>
                    <a:pt x="27941" y="5987"/>
                    <a:pt x="28550" y="6110"/>
                    <a:pt x="29121" y="6411"/>
                  </a:cubicBezTo>
                  <a:cubicBezTo>
                    <a:pt x="30022" y="6845"/>
                    <a:pt x="30689" y="7679"/>
                    <a:pt x="31523" y="8213"/>
                  </a:cubicBezTo>
                  <a:cubicBezTo>
                    <a:pt x="32154" y="8589"/>
                    <a:pt x="32882" y="8770"/>
                    <a:pt x="33611" y="8770"/>
                  </a:cubicBezTo>
                  <a:cubicBezTo>
                    <a:pt x="34695" y="8770"/>
                    <a:pt x="35782" y="8370"/>
                    <a:pt x="36560" y="7612"/>
                  </a:cubicBezTo>
                  <a:cubicBezTo>
                    <a:pt x="37060" y="7112"/>
                    <a:pt x="37427" y="6445"/>
                    <a:pt x="38061" y="6078"/>
                  </a:cubicBezTo>
                  <a:cubicBezTo>
                    <a:pt x="38595" y="5711"/>
                    <a:pt x="39295" y="5644"/>
                    <a:pt x="39962" y="5611"/>
                  </a:cubicBezTo>
                  <a:cubicBezTo>
                    <a:pt x="40346" y="5588"/>
                    <a:pt x="40729" y="5577"/>
                    <a:pt x="41109" y="5577"/>
                  </a:cubicBezTo>
                  <a:cubicBezTo>
                    <a:pt x="50134" y="5577"/>
                    <a:pt x="58043" y="11830"/>
                    <a:pt x="66781" y="14551"/>
                  </a:cubicBezTo>
                  <a:cubicBezTo>
                    <a:pt x="66715" y="14117"/>
                    <a:pt x="66448" y="13683"/>
                    <a:pt x="66114" y="13316"/>
                  </a:cubicBezTo>
                  <a:cubicBezTo>
                    <a:pt x="64780" y="11882"/>
                    <a:pt x="61878" y="10881"/>
                    <a:pt x="60577" y="10181"/>
                  </a:cubicBezTo>
                  <a:cubicBezTo>
                    <a:pt x="57908" y="8746"/>
                    <a:pt x="55173" y="7412"/>
                    <a:pt x="52438" y="6145"/>
                  </a:cubicBezTo>
                  <a:cubicBezTo>
                    <a:pt x="47901" y="4076"/>
                    <a:pt x="43231" y="2208"/>
                    <a:pt x="38461" y="707"/>
                  </a:cubicBezTo>
                  <a:cubicBezTo>
                    <a:pt x="36933" y="227"/>
                    <a:pt x="35576" y="1"/>
                    <a:pt x="3424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pic>
        <p:nvPicPr>
          <p:cNvPr id="2" name="Picture 1"/>
          <p:cNvPicPr>
            <a:picLocks noChangeAspect="1"/>
          </p:cNvPicPr>
          <p:nvPr/>
        </p:nvPicPr>
        <p:blipFill rotWithShape="1">
          <a:blip r:embed="rId1"/>
          <a:srcRect b="3935"/>
          <a:stretch>
            <a:fillRect/>
          </a:stretch>
        </p:blipFill>
        <p:spPr>
          <a:xfrm>
            <a:off x="0" y="681355"/>
            <a:ext cx="6269355" cy="4462145"/>
          </a:xfrm>
          <a:prstGeom prst="rect">
            <a:avLst/>
          </a:prstGeom>
        </p:spPr>
      </p:pic>
      <p:sp>
        <p:nvSpPr>
          <p:cNvPr id="3" name="Rounded Rectangle 6"/>
          <p:cNvSpPr/>
          <p:nvPr/>
        </p:nvSpPr>
        <p:spPr>
          <a:xfrm>
            <a:off x="0" y="0"/>
            <a:ext cx="2517485" cy="612183"/>
          </a:xfrm>
          <a:prstGeom prst="roundRect">
            <a:avLst/>
          </a:prstGeom>
          <a:solidFill>
            <a:schemeClr val="accent1">
              <a:lumMod val="20000"/>
              <a:lumOff val="80000"/>
            </a:schemeClr>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2400" b="1" dirty="0">
                <a:ln w="0"/>
                <a:solidFill>
                  <a:schemeClr val="tx1"/>
                </a:solidFill>
                <a:effectLst>
                  <a:outerShdw blurRad="38100" dist="25400" dir="5400000" algn="ctr" rotWithShape="0">
                    <a:srgbClr val="6E747A">
                      <a:alpha val="43000"/>
                    </a:srgbClr>
                  </a:outerShdw>
                </a:effectLst>
                <a:latin typeface="HelveticaNeueLT Arabic 55 Roman" panose="020B0604020202020204" pitchFamily="34" charset="-78"/>
                <a:cs typeface="HelveticaNeueLT Arabic 55 Roman" panose="020B0604020202020204" pitchFamily="34" charset="-78"/>
              </a:rPr>
              <a:t>Presentation</a:t>
            </a:r>
            <a:endParaRPr lang="ar-JO" sz="1600" b="1" dirty="0">
              <a:ln w="0"/>
              <a:solidFill>
                <a:schemeClr val="tx1"/>
              </a:solidFill>
              <a:effectLst>
                <a:outerShdw blurRad="38100" dist="25400" dir="5400000" algn="ctr" rotWithShape="0">
                  <a:srgbClr val="6E747A">
                    <a:alpha val="43000"/>
                  </a:srgbClr>
                </a:outerShdw>
              </a:effectLst>
              <a:latin typeface="HelveticaNeueLT Arabic 55 Roman" panose="020B0604020202020204" pitchFamily="34" charset="-78"/>
              <a:cs typeface="HelveticaNeueLT Arabic 55 Roman" panose="020B0604020202020204" pitchFamily="34" charset="-78"/>
            </a:endParaRPr>
          </a:p>
        </p:txBody>
      </p:sp>
    </p:spTree>
  </p:cSld>
  <p:clrMapOvr>
    <a:masterClrMapping/>
  </p:clrMapOvr>
</p:sld>
</file>

<file path=ppt/theme/theme1.xml><?xml version="1.0" encoding="utf-8"?>
<a:theme xmlns:a="http://schemas.openxmlformats.org/drawingml/2006/main" name="World Sandwich Day Minitheme by Slidesgo">
  <a:themeElements>
    <a:clrScheme name="Simple Light">
      <a:dk1>
        <a:srgbClr val="161926"/>
      </a:dk1>
      <a:lt1>
        <a:srgbClr val="F3B43E"/>
      </a:lt1>
      <a:dk2>
        <a:srgbClr val="F3F3F3"/>
      </a:dk2>
      <a:lt2>
        <a:srgbClr val="F8CB7C"/>
      </a:lt2>
      <a:accent1>
        <a:srgbClr val="DDA650"/>
      </a:accent1>
      <a:accent2>
        <a:srgbClr val="595959"/>
      </a:accent2>
      <a:accent3>
        <a:srgbClr val="595959"/>
      </a:accent3>
      <a:accent4>
        <a:srgbClr val="FFFFFF"/>
      </a:accent4>
      <a:accent5>
        <a:srgbClr val="FFFFFF"/>
      </a:accent5>
      <a:accent6>
        <a:srgbClr val="FFFFFF"/>
      </a:accent6>
      <a:hlink>
        <a:srgbClr val="16192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3284</Words>
  <Application>WPS Presentation</Application>
  <PresentationFormat>On-screen Show (16:9)</PresentationFormat>
  <Paragraphs>238</Paragraphs>
  <Slides>32</Slides>
  <Notes>17</Notes>
  <HiddenSlides>0</HiddenSlides>
  <MMClips>2</MMClips>
  <ScaleCrop>false</ScaleCrop>
  <HeadingPairs>
    <vt:vector size="6" baseType="variant">
      <vt:variant>
        <vt:lpstr>已用的字体</vt:lpstr>
      </vt:variant>
      <vt:variant>
        <vt:i4>22</vt:i4>
      </vt:variant>
      <vt:variant>
        <vt:lpstr>主题</vt:lpstr>
      </vt:variant>
      <vt:variant>
        <vt:i4>1</vt:i4>
      </vt:variant>
      <vt:variant>
        <vt:lpstr>幻灯片标题</vt:lpstr>
      </vt:variant>
      <vt:variant>
        <vt:i4>32</vt:i4>
      </vt:variant>
    </vt:vector>
  </HeadingPairs>
  <TitlesOfParts>
    <vt:vector size="55" baseType="lpstr">
      <vt:lpstr>Arial</vt:lpstr>
      <vt:lpstr>SimSun</vt:lpstr>
      <vt:lpstr>Wingdings</vt:lpstr>
      <vt:lpstr>Arial</vt:lpstr>
      <vt:lpstr>Francois One</vt:lpstr>
      <vt:lpstr>Catamaran</vt:lpstr>
      <vt:lpstr>Dosis</vt:lpstr>
      <vt:lpstr>Alef</vt:lpstr>
      <vt:lpstr>Catamaran Black</vt:lpstr>
      <vt:lpstr>Segoe Print</vt:lpstr>
      <vt:lpstr>Anaheim</vt:lpstr>
      <vt:lpstr>Comfortaa Medium</vt:lpstr>
      <vt:lpstr>AGA Battouta Regular</vt:lpstr>
      <vt:lpstr>Century Gothic</vt:lpstr>
      <vt:lpstr>HelveticaNeueLT Arabic 55 Roman</vt:lpstr>
      <vt:lpstr>Comic Sans MS</vt:lpstr>
      <vt:lpstr>Tahoma</vt:lpstr>
      <vt:lpstr>Microsoft YaHei</vt:lpstr>
      <vt:lpstr>Arial Unicode MS</vt:lpstr>
      <vt:lpstr>Calibri</vt:lpstr>
      <vt:lpstr>Times New Roman</vt:lpstr>
      <vt:lpstr>Aldhabi</vt:lpstr>
      <vt:lpstr>World Sandwich Day Minitheme by Slidesgo</vt:lpstr>
      <vt:lpstr>PowerPoint 演示文稿</vt:lpstr>
      <vt:lpstr>Writing</vt:lpstr>
      <vt:lpstr>Outcomes: </vt:lpstr>
      <vt:lpstr>PowerPoint 演示文稿</vt:lpstr>
      <vt:lpstr>PowerPoint 演示文稿</vt:lpstr>
      <vt:lpstr>PowerPoint 演示文稿</vt:lpstr>
      <vt:lpstr>PowerPoint 演示文稿</vt:lpstr>
      <vt:lpstr>PowerPoint 演示文稿</vt:lpstr>
      <vt:lpstr>What is a recipe? </vt:lpstr>
      <vt:lpstr>A recipe is </vt:lpstr>
      <vt:lpstr>A recipe is </vt:lpstr>
      <vt:lpstr>PowerPoint 演示文稿</vt:lpstr>
      <vt:lpstr>Cooking Verbs and Utensils </vt:lpstr>
      <vt:lpstr>PowerPoint 演示文稿</vt:lpstr>
      <vt:lpstr>PowerPoint 演示文稿</vt:lpstr>
      <vt:lpstr>PowerPoint 演示文稿</vt:lpstr>
      <vt:lpstr>Bing Videos </vt:lpstr>
      <vt:lpstr>How to write a recipe</vt:lpstr>
      <vt:lpstr>Start with a title </vt:lpstr>
      <vt:lpstr>Start with a title </vt:lpstr>
      <vt:lpstr>PowerPoint 演示文稿</vt:lpstr>
      <vt:lpstr>Do you think it is important to try food from different cultures/WHY?</vt:lpstr>
      <vt:lpstr>PowerPoint 演示文稿</vt:lpstr>
      <vt:lpstr>Start with a title </vt:lpstr>
      <vt:lpstr>Start with your Topic Sentence :</vt:lpstr>
      <vt:lpstr>Use Imperative Verbs and Sequence Words /Time Order Transitions to add the supporting  details </vt:lpstr>
      <vt:lpstr>Start by  listing the steps in order</vt:lpstr>
      <vt:lpstr>PowerPoint 演示文稿</vt:lpstr>
      <vt:lpstr>PowerPoint 演示文稿</vt:lpstr>
      <vt:lpstr>PowerPoint 演示文稿</vt:lpstr>
      <vt:lpstr>What did we learn? </vt:lpstr>
      <vt:lpstr>Homework</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Writing</dc:title>
  <dc:creator>Dell</dc:creator>
  <cp:lastModifiedBy>User</cp:lastModifiedBy>
  <cp:revision>19</cp:revision>
  <dcterms:created xsi:type="dcterms:W3CDTF">2025-10-06T06:36:00Z</dcterms:created>
  <dcterms:modified xsi:type="dcterms:W3CDTF">2025-10-08T04:35:32Z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57AAD880CE7047DD8E766CCA793F8428_13</vt:lpwstr>
  </property>
  <property fmtid="{D5CDD505-2E9C-101B-9397-08002B2CF9AE}" pid="3" name="KSOProductBuildVer">
    <vt:lpwstr>1033-12.2.0.22549</vt:lpwstr>
  </property>
</Properties>
</file>