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9" r:id="rId3"/>
    <p:sldId id="258" r:id="rId4"/>
    <p:sldId id="257"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71" d="100"/>
          <a:sy n="71" d="100"/>
        </p:scale>
        <p:origin x="110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44E14A-54E2-4578-BFDB-13FC3A3D9B3B}" type="doc">
      <dgm:prSet loTypeId="urn:microsoft.com/office/officeart/2005/8/layout/hierarchy6" loCatId="hierarchy" qsTypeId="urn:microsoft.com/office/officeart/2005/8/quickstyle/simple1" qsCatId="simple" csTypeId="urn:microsoft.com/office/officeart/2005/8/colors/accent0_2" csCatId="mainScheme" phldr="1"/>
      <dgm:spPr/>
      <dgm:t>
        <a:bodyPr/>
        <a:lstStyle/>
        <a:p>
          <a:pPr rtl="1"/>
          <a:endParaRPr lang="ar-JO"/>
        </a:p>
      </dgm:t>
    </dgm:pt>
    <dgm:pt modelId="{0143FC5D-E969-496C-B5A1-E1099F388647}">
      <dgm:prSet phldrT="[نص]" custT="1"/>
      <dgm:spPr/>
      <dgm:t>
        <a:bodyPr/>
        <a:lstStyle/>
        <a:p>
          <a:pPr rtl="1"/>
          <a:r>
            <a:rPr lang="ar-JO" sz="1800" b="1" dirty="0"/>
            <a:t>أوزان الأفعال المزيدة</a:t>
          </a:r>
        </a:p>
      </dgm:t>
    </dgm:pt>
    <dgm:pt modelId="{D91CB78B-E7D0-436F-859C-6B90FFEB1BBB}" type="parTrans" cxnId="{907AA61A-EB00-40E2-95C6-8CFC9937B91D}">
      <dgm:prSet/>
      <dgm:spPr/>
      <dgm:t>
        <a:bodyPr/>
        <a:lstStyle/>
        <a:p>
          <a:pPr rtl="1"/>
          <a:endParaRPr lang="ar-JO"/>
        </a:p>
      </dgm:t>
    </dgm:pt>
    <dgm:pt modelId="{9705501E-89F7-4449-A948-7403AFAC919C}" type="sibTrans" cxnId="{907AA61A-EB00-40E2-95C6-8CFC9937B91D}">
      <dgm:prSet/>
      <dgm:spPr/>
      <dgm:t>
        <a:bodyPr/>
        <a:lstStyle/>
        <a:p>
          <a:pPr rtl="1"/>
          <a:endParaRPr lang="ar-JO"/>
        </a:p>
      </dgm:t>
    </dgm:pt>
    <dgm:pt modelId="{BF8F4AAF-8140-4D90-950D-AEF4765212D4}">
      <dgm:prSet phldrT="[نص]" custT="1"/>
      <dgm:spPr/>
      <dgm:t>
        <a:bodyPr/>
        <a:lstStyle/>
        <a:p>
          <a:pPr rtl="1"/>
          <a:r>
            <a:rPr lang="ar-JO" sz="1800" b="1" dirty="0"/>
            <a:t>الرّباعيّ المزيد بحرف</a:t>
          </a:r>
        </a:p>
      </dgm:t>
    </dgm:pt>
    <dgm:pt modelId="{E55730FC-3B58-42AB-855B-FFA93B7F6132}" type="parTrans" cxnId="{B220ACCB-4172-4669-98C3-F560FF614356}">
      <dgm:prSet/>
      <dgm:spPr/>
      <dgm:t>
        <a:bodyPr/>
        <a:lstStyle/>
        <a:p>
          <a:pPr rtl="1"/>
          <a:endParaRPr lang="ar-JO" b="1"/>
        </a:p>
      </dgm:t>
    </dgm:pt>
    <dgm:pt modelId="{680D64F2-C97E-474E-9D5B-97BC835C73AE}" type="sibTrans" cxnId="{B220ACCB-4172-4669-98C3-F560FF614356}">
      <dgm:prSet/>
      <dgm:spPr/>
      <dgm:t>
        <a:bodyPr/>
        <a:lstStyle/>
        <a:p>
          <a:pPr rtl="1"/>
          <a:endParaRPr lang="ar-JO"/>
        </a:p>
      </dgm:t>
    </dgm:pt>
    <dgm:pt modelId="{23540F0E-3C11-4AB8-87F9-FDB808DFB5ED}">
      <dgm:prSet phldrT="[نص]" phldr="1"/>
      <dgm:spPr/>
      <dgm:t>
        <a:bodyPr/>
        <a:lstStyle/>
        <a:p>
          <a:pPr rtl="1"/>
          <a:endParaRPr lang="ar-JO" b="1" dirty="0"/>
        </a:p>
      </dgm:t>
    </dgm:pt>
    <dgm:pt modelId="{2976DDAE-A123-45D1-8462-DD34D23CFDC7}" type="parTrans" cxnId="{8CA9FBCA-0A48-4BD7-84D7-A7E9E10A2C8E}">
      <dgm:prSet/>
      <dgm:spPr/>
      <dgm:t>
        <a:bodyPr/>
        <a:lstStyle/>
        <a:p>
          <a:pPr rtl="1"/>
          <a:endParaRPr lang="ar-JO" b="1"/>
        </a:p>
      </dgm:t>
    </dgm:pt>
    <dgm:pt modelId="{B311A0E5-E982-4AA0-B7E7-AD4FE6FE4906}" type="sibTrans" cxnId="{8CA9FBCA-0A48-4BD7-84D7-A7E9E10A2C8E}">
      <dgm:prSet/>
      <dgm:spPr/>
      <dgm:t>
        <a:bodyPr/>
        <a:lstStyle/>
        <a:p>
          <a:pPr rtl="1"/>
          <a:endParaRPr lang="ar-JO"/>
        </a:p>
      </dgm:t>
    </dgm:pt>
    <dgm:pt modelId="{B667AAFA-96D2-44DA-AB46-C9A9628D8031}">
      <dgm:prSet phldrT="[نص]" custT="1"/>
      <dgm:spPr/>
      <dgm:t>
        <a:bodyPr/>
        <a:lstStyle/>
        <a:p>
          <a:pPr rtl="1"/>
          <a:r>
            <a:rPr lang="ar-JO" sz="1800" b="1" dirty="0"/>
            <a:t>الثلاثي المزيد بثلاثة أحرف</a:t>
          </a:r>
        </a:p>
      </dgm:t>
    </dgm:pt>
    <dgm:pt modelId="{806BDCA7-D4E5-486B-A10D-67749F2DAE26}" type="parTrans" cxnId="{6072F260-238F-4739-A996-76232202D99E}">
      <dgm:prSet/>
      <dgm:spPr/>
      <dgm:t>
        <a:bodyPr/>
        <a:lstStyle/>
        <a:p>
          <a:pPr rtl="1"/>
          <a:endParaRPr lang="ar-JO" b="1"/>
        </a:p>
      </dgm:t>
    </dgm:pt>
    <dgm:pt modelId="{78C51620-8F11-41B3-9CDE-93E69EDE0116}" type="sibTrans" cxnId="{6072F260-238F-4739-A996-76232202D99E}">
      <dgm:prSet/>
      <dgm:spPr/>
      <dgm:t>
        <a:bodyPr/>
        <a:lstStyle/>
        <a:p>
          <a:pPr rtl="1"/>
          <a:endParaRPr lang="ar-JO"/>
        </a:p>
      </dgm:t>
    </dgm:pt>
    <dgm:pt modelId="{42DFBF0E-EF52-4EFC-BB42-A2700A21F573}">
      <dgm:prSet phldrT="[نص]" phldr="1"/>
      <dgm:spPr/>
      <dgm:t>
        <a:bodyPr/>
        <a:lstStyle/>
        <a:p>
          <a:pPr rtl="1"/>
          <a:endParaRPr lang="ar-JO" b="1" dirty="0"/>
        </a:p>
      </dgm:t>
    </dgm:pt>
    <dgm:pt modelId="{9CDA32CB-FF1D-4386-B4CE-906DE7992FAD}" type="parTrans" cxnId="{172B95FD-8FFB-4CFE-9A8A-B6984F73CABF}">
      <dgm:prSet/>
      <dgm:spPr/>
      <dgm:t>
        <a:bodyPr/>
        <a:lstStyle/>
        <a:p>
          <a:pPr rtl="1"/>
          <a:endParaRPr lang="ar-JO" b="1"/>
        </a:p>
      </dgm:t>
    </dgm:pt>
    <dgm:pt modelId="{0CDAD3A5-D15C-467E-8BC6-3606CAF6CEE7}" type="sibTrans" cxnId="{172B95FD-8FFB-4CFE-9A8A-B6984F73CABF}">
      <dgm:prSet/>
      <dgm:spPr/>
      <dgm:t>
        <a:bodyPr/>
        <a:lstStyle/>
        <a:p>
          <a:pPr rtl="1"/>
          <a:endParaRPr lang="ar-JO"/>
        </a:p>
      </dgm:t>
    </dgm:pt>
    <dgm:pt modelId="{5652BB65-6540-47A3-A418-DFB9F5C44BBA}">
      <dgm:prSet custT="1"/>
      <dgm:spPr/>
      <dgm:t>
        <a:bodyPr/>
        <a:lstStyle/>
        <a:p>
          <a:pPr rtl="1"/>
          <a:r>
            <a:rPr lang="ar-JO" sz="1800" b="1" dirty="0"/>
            <a:t>الثلاثي المزيد بحرفين</a:t>
          </a:r>
        </a:p>
      </dgm:t>
    </dgm:pt>
    <dgm:pt modelId="{0EB7B033-CE61-4538-A621-E4AEA822709B}" type="parTrans" cxnId="{5D43C616-764E-4C36-BE94-E678D27FA777}">
      <dgm:prSet/>
      <dgm:spPr/>
      <dgm:t>
        <a:bodyPr/>
        <a:lstStyle/>
        <a:p>
          <a:pPr rtl="1"/>
          <a:endParaRPr lang="ar-JO" b="1"/>
        </a:p>
      </dgm:t>
    </dgm:pt>
    <dgm:pt modelId="{2DD7F14F-3D4A-48DF-8440-D7EA22EC92A2}" type="sibTrans" cxnId="{5D43C616-764E-4C36-BE94-E678D27FA777}">
      <dgm:prSet/>
      <dgm:spPr/>
      <dgm:t>
        <a:bodyPr/>
        <a:lstStyle/>
        <a:p>
          <a:pPr rtl="1"/>
          <a:endParaRPr lang="ar-JO"/>
        </a:p>
      </dgm:t>
    </dgm:pt>
    <dgm:pt modelId="{031B1AA2-F468-4802-965A-6012DD23CD32}">
      <dgm:prSet custT="1"/>
      <dgm:spPr/>
      <dgm:t>
        <a:bodyPr/>
        <a:lstStyle/>
        <a:p>
          <a:pPr rtl="1"/>
          <a:r>
            <a:rPr lang="ar-JO" sz="1800" b="1" dirty="0"/>
            <a:t>الثلاثي المزيد بحرف</a:t>
          </a:r>
        </a:p>
      </dgm:t>
    </dgm:pt>
    <dgm:pt modelId="{0CC77923-D598-4706-A263-33D2CAA44FC2}" type="parTrans" cxnId="{4024EF05-89DB-4F86-92E3-0BFD62E373DC}">
      <dgm:prSet/>
      <dgm:spPr/>
      <dgm:t>
        <a:bodyPr/>
        <a:lstStyle/>
        <a:p>
          <a:pPr rtl="1"/>
          <a:endParaRPr lang="ar-JO" b="1"/>
        </a:p>
      </dgm:t>
    </dgm:pt>
    <dgm:pt modelId="{989F8202-2D87-483A-816B-F52B1D236B40}" type="sibTrans" cxnId="{4024EF05-89DB-4F86-92E3-0BFD62E373DC}">
      <dgm:prSet/>
      <dgm:spPr/>
      <dgm:t>
        <a:bodyPr/>
        <a:lstStyle/>
        <a:p>
          <a:pPr rtl="1"/>
          <a:endParaRPr lang="ar-JO"/>
        </a:p>
      </dgm:t>
    </dgm:pt>
    <dgm:pt modelId="{DA114B43-B0FE-40AD-81F5-F2B2F211A329}">
      <dgm:prSet/>
      <dgm:spPr/>
      <dgm:t>
        <a:bodyPr/>
        <a:lstStyle/>
        <a:p>
          <a:pPr rtl="1"/>
          <a:endParaRPr lang="ar-JO" b="1"/>
        </a:p>
      </dgm:t>
    </dgm:pt>
    <dgm:pt modelId="{5F97218D-6D22-471B-BA83-F7897D194501}" type="parTrans" cxnId="{4B997706-14D5-413E-B87B-E137565096E0}">
      <dgm:prSet/>
      <dgm:spPr/>
      <dgm:t>
        <a:bodyPr/>
        <a:lstStyle/>
        <a:p>
          <a:pPr rtl="1"/>
          <a:endParaRPr lang="ar-JO" b="1"/>
        </a:p>
      </dgm:t>
    </dgm:pt>
    <dgm:pt modelId="{2CEA91EA-CABC-4F95-A713-071CC2DBDF15}" type="sibTrans" cxnId="{4B997706-14D5-413E-B87B-E137565096E0}">
      <dgm:prSet/>
      <dgm:spPr/>
      <dgm:t>
        <a:bodyPr/>
        <a:lstStyle/>
        <a:p>
          <a:pPr rtl="1"/>
          <a:endParaRPr lang="ar-JO"/>
        </a:p>
      </dgm:t>
    </dgm:pt>
    <dgm:pt modelId="{E9AF7C95-8A01-4DA6-889D-A5284819EBE3}">
      <dgm:prSet/>
      <dgm:spPr/>
      <dgm:t>
        <a:bodyPr/>
        <a:lstStyle/>
        <a:p>
          <a:pPr rtl="1"/>
          <a:endParaRPr lang="ar-JO" b="1"/>
        </a:p>
      </dgm:t>
    </dgm:pt>
    <dgm:pt modelId="{6F557B10-9A1E-46D3-ACE7-D3F542137403}" type="parTrans" cxnId="{11539645-148D-44CE-BA63-06FA9A09C80D}">
      <dgm:prSet/>
      <dgm:spPr/>
      <dgm:t>
        <a:bodyPr/>
        <a:lstStyle/>
        <a:p>
          <a:pPr rtl="1"/>
          <a:endParaRPr lang="ar-JO" b="1"/>
        </a:p>
      </dgm:t>
    </dgm:pt>
    <dgm:pt modelId="{B5C0EA8F-93C9-4428-8627-9EE055E0A50C}" type="sibTrans" cxnId="{11539645-148D-44CE-BA63-06FA9A09C80D}">
      <dgm:prSet/>
      <dgm:spPr/>
      <dgm:t>
        <a:bodyPr/>
        <a:lstStyle/>
        <a:p>
          <a:pPr rtl="1"/>
          <a:endParaRPr lang="ar-JO"/>
        </a:p>
      </dgm:t>
    </dgm:pt>
    <dgm:pt modelId="{405438F6-9E12-447B-954A-7AA967D6455D}">
      <dgm:prSet/>
      <dgm:spPr/>
      <dgm:t>
        <a:bodyPr/>
        <a:lstStyle/>
        <a:p>
          <a:pPr rtl="1"/>
          <a:endParaRPr lang="ar-JO" b="1"/>
        </a:p>
      </dgm:t>
    </dgm:pt>
    <dgm:pt modelId="{09B83D42-98B6-44D2-8BDC-9A14AD78358D}" type="parTrans" cxnId="{9F7789BC-7F68-4B80-A1D2-03C022B03E30}">
      <dgm:prSet/>
      <dgm:spPr/>
      <dgm:t>
        <a:bodyPr/>
        <a:lstStyle/>
        <a:p>
          <a:pPr rtl="1"/>
          <a:endParaRPr lang="ar-JO" b="1"/>
        </a:p>
      </dgm:t>
    </dgm:pt>
    <dgm:pt modelId="{D4923C6D-3232-4006-9114-CCC01CF1855C}" type="sibTrans" cxnId="{9F7789BC-7F68-4B80-A1D2-03C022B03E30}">
      <dgm:prSet/>
      <dgm:spPr/>
      <dgm:t>
        <a:bodyPr/>
        <a:lstStyle/>
        <a:p>
          <a:pPr rtl="1"/>
          <a:endParaRPr lang="ar-JO"/>
        </a:p>
      </dgm:t>
    </dgm:pt>
    <dgm:pt modelId="{6BB14B9E-7252-4554-A3B8-79C4D7F9D9F3}">
      <dgm:prSet/>
      <dgm:spPr/>
      <dgm:t>
        <a:bodyPr/>
        <a:lstStyle/>
        <a:p>
          <a:pPr rtl="1"/>
          <a:endParaRPr lang="ar-JO" b="1"/>
        </a:p>
      </dgm:t>
    </dgm:pt>
    <dgm:pt modelId="{7F180616-F35E-405D-8030-EB8A59665C13}" type="parTrans" cxnId="{DEB13614-B3CF-4D61-9219-AB0BD31D530A}">
      <dgm:prSet/>
      <dgm:spPr/>
      <dgm:t>
        <a:bodyPr/>
        <a:lstStyle/>
        <a:p>
          <a:pPr rtl="1"/>
          <a:endParaRPr lang="ar-JO" b="1"/>
        </a:p>
      </dgm:t>
    </dgm:pt>
    <dgm:pt modelId="{FC79BD71-6AD9-4FF5-9750-1AEB106BF8B5}" type="sibTrans" cxnId="{DEB13614-B3CF-4D61-9219-AB0BD31D530A}">
      <dgm:prSet/>
      <dgm:spPr/>
      <dgm:t>
        <a:bodyPr/>
        <a:lstStyle/>
        <a:p>
          <a:pPr rtl="1"/>
          <a:endParaRPr lang="ar-JO"/>
        </a:p>
      </dgm:t>
    </dgm:pt>
    <dgm:pt modelId="{CEE1092E-60E8-4DD8-9721-F07C5E60E841}">
      <dgm:prSet/>
      <dgm:spPr/>
      <dgm:t>
        <a:bodyPr/>
        <a:lstStyle/>
        <a:p>
          <a:pPr rtl="1"/>
          <a:endParaRPr lang="ar-JO" b="1" dirty="0"/>
        </a:p>
      </dgm:t>
    </dgm:pt>
    <dgm:pt modelId="{C4CFFE6D-ECFE-4902-BD91-4AD862568959}" type="parTrans" cxnId="{EE67EB81-72FF-4992-A338-550DDA44E054}">
      <dgm:prSet/>
      <dgm:spPr/>
      <dgm:t>
        <a:bodyPr/>
        <a:lstStyle/>
        <a:p>
          <a:pPr rtl="1"/>
          <a:endParaRPr lang="ar-JO" b="1"/>
        </a:p>
      </dgm:t>
    </dgm:pt>
    <dgm:pt modelId="{3C5CF9A3-00B4-4745-99CC-BE7647C5A68F}" type="sibTrans" cxnId="{EE67EB81-72FF-4992-A338-550DDA44E054}">
      <dgm:prSet/>
      <dgm:spPr/>
      <dgm:t>
        <a:bodyPr/>
        <a:lstStyle/>
        <a:p>
          <a:pPr rtl="1"/>
          <a:endParaRPr lang="ar-JO"/>
        </a:p>
      </dgm:t>
    </dgm:pt>
    <dgm:pt modelId="{3498F17C-40F1-4731-A53B-F5631773EC82}">
      <dgm:prSet/>
      <dgm:spPr/>
      <dgm:t>
        <a:bodyPr/>
        <a:lstStyle/>
        <a:p>
          <a:pPr rtl="1"/>
          <a:endParaRPr lang="ar-JO" b="1"/>
        </a:p>
      </dgm:t>
    </dgm:pt>
    <dgm:pt modelId="{D58F9BCC-EE72-491B-B1D0-03964DFCBA00}" type="parTrans" cxnId="{7DFBC672-7581-4F74-99A8-91060CB06DF3}">
      <dgm:prSet/>
      <dgm:spPr/>
      <dgm:t>
        <a:bodyPr/>
        <a:lstStyle/>
        <a:p>
          <a:pPr rtl="1"/>
          <a:endParaRPr lang="ar-JO" b="1"/>
        </a:p>
      </dgm:t>
    </dgm:pt>
    <dgm:pt modelId="{FEB05F3C-BFC6-450A-BD5A-4E4C1B8A9B3B}" type="sibTrans" cxnId="{7DFBC672-7581-4F74-99A8-91060CB06DF3}">
      <dgm:prSet/>
      <dgm:spPr/>
      <dgm:t>
        <a:bodyPr/>
        <a:lstStyle/>
        <a:p>
          <a:pPr rtl="1"/>
          <a:endParaRPr lang="ar-JO"/>
        </a:p>
      </dgm:t>
    </dgm:pt>
    <dgm:pt modelId="{992E89F2-5A62-4AF7-8143-91DAD8C7553A}">
      <dgm:prSet/>
      <dgm:spPr/>
      <dgm:t>
        <a:bodyPr/>
        <a:lstStyle/>
        <a:p>
          <a:pPr rtl="1"/>
          <a:endParaRPr lang="ar-JO" b="1" dirty="0"/>
        </a:p>
      </dgm:t>
    </dgm:pt>
    <dgm:pt modelId="{3EA0B52A-6E25-4D67-86FF-4E4886D05472}" type="parTrans" cxnId="{E41A92F2-6841-4EF2-BDE8-DC2AB370C8D6}">
      <dgm:prSet/>
      <dgm:spPr/>
      <dgm:t>
        <a:bodyPr/>
        <a:lstStyle/>
        <a:p>
          <a:pPr rtl="1"/>
          <a:endParaRPr lang="ar-JO" b="1"/>
        </a:p>
      </dgm:t>
    </dgm:pt>
    <dgm:pt modelId="{8845B022-35BE-41AE-8A33-2CEF7F6A0E8D}" type="sibTrans" cxnId="{E41A92F2-6841-4EF2-BDE8-DC2AB370C8D6}">
      <dgm:prSet/>
      <dgm:spPr/>
      <dgm:t>
        <a:bodyPr/>
        <a:lstStyle/>
        <a:p>
          <a:pPr rtl="1"/>
          <a:endParaRPr lang="ar-JO"/>
        </a:p>
      </dgm:t>
    </dgm:pt>
    <dgm:pt modelId="{CB847423-45F2-491E-8018-1CC703CDAB11}">
      <dgm:prSet/>
      <dgm:spPr/>
      <dgm:t>
        <a:bodyPr/>
        <a:lstStyle/>
        <a:p>
          <a:pPr rtl="1"/>
          <a:endParaRPr lang="ar-JO" b="1" dirty="0"/>
        </a:p>
      </dgm:t>
    </dgm:pt>
    <dgm:pt modelId="{4D46FF46-421A-41D5-A523-1D5C6A310B78}" type="parTrans" cxnId="{EB4C1328-98CF-42AA-BF60-3F8E1B03F601}">
      <dgm:prSet/>
      <dgm:spPr/>
      <dgm:t>
        <a:bodyPr/>
        <a:lstStyle/>
        <a:p>
          <a:pPr rtl="1"/>
          <a:endParaRPr lang="ar-JO" b="1"/>
        </a:p>
      </dgm:t>
    </dgm:pt>
    <dgm:pt modelId="{E91AFE9D-473D-4190-9E42-B049C038AE9D}" type="sibTrans" cxnId="{EB4C1328-98CF-42AA-BF60-3F8E1B03F601}">
      <dgm:prSet/>
      <dgm:spPr/>
      <dgm:t>
        <a:bodyPr/>
        <a:lstStyle/>
        <a:p>
          <a:pPr rtl="1"/>
          <a:endParaRPr lang="ar-JO"/>
        </a:p>
      </dgm:t>
    </dgm:pt>
    <dgm:pt modelId="{493A2B4C-B426-40DF-9001-5A8442B2BA0D}">
      <dgm:prSet/>
      <dgm:spPr/>
      <dgm:t>
        <a:bodyPr/>
        <a:lstStyle/>
        <a:p>
          <a:pPr rtl="1"/>
          <a:endParaRPr lang="ar-JO" b="1" dirty="0"/>
        </a:p>
      </dgm:t>
    </dgm:pt>
    <dgm:pt modelId="{3F6C1988-7371-4D68-A5EB-D20F95708314}" type="parTrans" cxnId="{CD9832A6-0491-4881-AA73-62CBB477D1DC}">
      <dgm:prSet/>
      <dgm:spPr/>
      <dgm:t>
        <a:bodyPr/>
        <a:lstStyle/>
        <a:p>
          <a:pPr rtl="1"/>
          <a:endParaRPr lang="ar-JO" b="1"/>
        </a:p>
      </dgm:t>
    </dgm:pt>
    <dgm:pt modelId="{7F6E520C-C11E-4FD5-A010-0EC953FFF524}" type="sibTrans" cxnId="{CD9832A6-0491-4881-AA73-62CBB477D1DC}">
      <dgm:prSet/>
      <dgm:spPr/>
      <dgm:t>
        <a:bodyPr/>
        <a:lstStyle/>
        <a:p>
          <a:pPr rtl="1"/>
          <a:endParaRPr lang="ar-JO"/>
        </a:p>
      </dgm:t>
    </dgm:pt>
    <dgm:pt modelId="{52BC459B-DF31-43BC-937C-74E3D814E9E7}" type="pres">
      <dgm:prSet presAssocID="{9644E14A-54E2-4578-BFDB-13FC3A3D9B3B}" presName="mainComposite" presStyleCnt="0">
        <dgm:presLayoutVars>
          <dgm:chPref val="1"/>
          <dgm:dir/>
          <dgm:animOne val="branch"/>
          <dgm:animLvl val="lvl"/>
          <dgm:resizeHandles val="exact"/>
        </dgm:presLayoutVars>
      </dgm:prSet>
      <dgm:spPr/>
    </dgm:pt>
    <dgm:pt modelId="{69AF55F4-B649-423B-8C51-75D9DF917805}" type="pres">
      <dgm:prSet presAssocID="{9644E14A-54E2-4578-BFDB-13FC3A3D9B3B}" presName="hierFlow" presStyleCnt="0"/>
      <dgm:spPr/>
    </dgm:pt>
    <dgm:pt modelId="{051EB77E-3B3F-4C2B-88F8-86C58E3777C7}" type="pres">
      <dgm:prSet presAssocID="{9644E14A-54E2-4578-BFDB-13FC3A3D9B3B}" presName="hierChild1" presStyleCnt="0">
        <dgm:presLayoutVars>
          <dgm:chPref val="1"/>
          <dgm:animOne val="branch"/>
          <dgm:animLvl val="lvl"/>
        </dgm:presLayoutVars>
      </dgm:prSet>
      <dgm:spPr/>
    </dgm:pt>
    <dgm:pt modelId="{946D175A-E147-444B-8954-84D61C435382}" type="pres">
      <dgm:prSet presAssocID="{0143FC5D-E969-496C-B5A1-E1099F388647}" presName="Name14" presStyleCnt="0"/>
      <dgm:spPr/>
    </dgm:pt>
    <dgm:pt modelId="{8CE7A1BC-D514-41D3-8662-352E7F00C9D4}" type="pres">
      <dgm:prSet presAssocID="{0143FC5D-E969-496C-B5A1-E1099F388647}" presName="level1Shape" presStyleLbl="node0" presStyleIdx="0" presStyleCnt="1" custScaleX="726581" custScaleY="120913">
        <dgm:presLayoutVars>
          <dgm:chPref val="3"/>
        </dgm:presLayoutVars>
      </dgm:prSet>
      <dgm:spPr/>
    </dgm:pt>
    <dgm:pt modelId="{7BD13F28-5075-4D16-BCDA-15EA731DD2AE}" type="pres">
      <dgm:prSet presAssocID="{0143FC5D-E969-496C-B5A1-E1099F388647}" presName="hierChild2" presStyleCnt="0"/>
      <dgm:spPr/>
    </dgm:pt>
    <dgm:pt modelId="{0168DC9C-F5FA-4FB8-ABE2-1CE8046E64FC}" type="pres">
      <dgm:prSet presAssocID="{E55730FC-3B58-42AB-855B-FFA93B7F6132}" presName="Name19" presStyleLbl="parChTrans1D2" presStyleIdx="0" presStyleCnt="4"/>
      <dgm:spPr/>
    </dgm:pt>
    <dgm:pt modelId="{52F92DBD-5592-4E30-B7AC-1C3BE0B761D2}" type="pres">
      <dgm:prSet presAssocID="{BF8F4AAF-8140-4D90-950D-AEF4765212D4}" presName="Name21" presStyleCnt="0"/>
      <dgm:spPr/>
    </dgm:pt>
    <dgm:pt modelId="{BA88E293-A170-4D6C-A8CA-C3BC61F9FE2D}" type="pres">
      <dgm:prSet presAssocID="{BF8F4AAF-8140-4D90-950D-AEF4765212D4}" presName="level2Shape" presStyleLbl="node2" presStyleIdx="0" presStyleCnt="4" custScaleX="367318" custScaleY="172305"/>
      <dgm:spPr/>
    </dgm:pt>
    <dgm:pt modelId="{40E891B9-56D8-4FC4-AB0A-E4A057A96BF7}" type="pres">
      <dgm:prSet presAssocID="{BF8F4AAF-8140-4D90-950D-AEF4765212D4}" presName="hierChild3" presStyleCnt="0"/>
      <dgm:spPr/>
    </dgm:pt>
    <dgm:pt modelId="{F55DF7D1-67C4-410B-87B5-AEAD0D86C019}" type="pres">
      <dgm:prSet presAssocID="{2976DDAE-A123-45D1-8462-DD34D23CFDC7}" presName="Name19" presStyleLbl="parChTrans1D3" presStyleIdx="0" presStyleCnt="11"/>
      <dgm:spPr/>
    </dgm:pt>
    <dgm:pt modelId="{7EF40EC4-CCE1-4EAE-8DE4-33D7FDDD7290}" type="pres">
      <dgm:prSet presAssocID="{23540F0E-3C11-4AB8-87F9-FDB808DFB5ED}" presName="Name21" presStyleCnt="0"/>
      <dgm:spPr/>
    </dgm:pt>
    <dgm:pt modelId="{61C83C70-BAF8-4EA0-8227-CA8F9DDB2815}" type="pres">
      <dgm:prSet presAssocID="{23540F0E-3C11-4AB8-87F9-FDB808DFB5ED}" presName="level2Shape" presStyleLbl="node3" presStyleIdx="0" presStyleCnt="11" custScaleX="322347" custScaleY="117430" custLinFactY="22188" custLinFactNeighborX="77917" custLinFactNeighborY="100000"/>
      <dgm:spPr/>
    </dgm:pt>
    <dgm:pt modelId="{77FBE75B-1B46-4130-BEBC-7ABE64A21F62}" type="pres">
      <dgm:prSet presAssocID="{23540F0E-3C11-4AB8-87F9-FDB808DFB5ED}" presName="hierChild3" presStyleCnt="0"/>
      <dgm:spPr/>
    </dgm:pt>
    <dgm:pt modelId="{DF2BF656-9100-4310-AD1C-6BE3DBF3150E}" type="pres">
      <dgm:prSet presAssocID="{806BDCA7-D4E5-486B-A10D-67749F2DAE26}" presName="Name19" presStyleLbl="parChTrans1D2" presStyleIdx="1" presStyleCnt="4"/>
      <dgm:spPr/>
    </dgm:pt>
    <dgm:pt modelId="{D3F43468-DFEB-45D6-A54E-896B1637E6B2}" type="pres">
      <dgm:prSet presAssocID="{B667AAFA-96D2-44DA-AB46-C9A9628D8031}" presName="Name21" presStyleCnt="0"/>
      <dgm:spPr/>
    </dgm:pt>
    <dgm:pt modelId="{A4455C75-A095-4C22-8431-2258542ED7D6}" type="pres">
      <dgm:prSet presAssocID="{B667AAFA-96D2-44DA-AB46-C9A9628D8031}" presName="level2Shape" presStyleLbl="node2" presStyleIdx="1" presStyleCnt="4" custScaleX="277450" custScaleY="231780" custLinFactNeighborX="7231" custLinFactNeighborY="23936"/>
      <dgm:spPr/>
    </dgm:pt>
    <dgm:pt modelId="{63518A5A-219B-4001-835B-548CF09E11E5}" type="pres">
      <dgm:prSet presAssocID="{B667AAFA-96D2-44DA-AB46-C9A9628D8031}" presName="hierChild3" presStyleCnt="0"/>
      <dgm:spPr/>
    </dgm:pt>
    <dgm:pt modelId="{936CEC24-200F-47A6-AEAA-18514E6941A1}" type="pres">
      <dgm:prSet presAssocID="{9CDA32CB-FF1D-4386-B4CE-906DE7992FAD}" presName="Name19" presStyleLbl="parChTrans1D3" presStyleIdx="1" presStyleCnt="11"/>
      <dgm:spPr/>
    </dgm:pt>
    <dgm:pt modelId="{DE4DA8F1-4AFA-412B-844F-A4604A425F77}" type="pres">
      <dgm:prSet presAssocID="{42DFBF0E-EF52-4EFC-BB42-A2700A21F573}" presName="Name21" presStyleCnt="0"/>
      <dgm:spPr/>
    </dgm:pt>
    <dgm:pt modelId="{F050AB51-C202-4A0B-BAC4-70A3A7EC3485}" type="pres">
      <dgm:prSet presAssocID="{42DFBF0E-EF52-4EFC-BB42-A2700A21F573}" presName="level2Shape" presStyleLbl="node3" presStyleIdx="1" presStyleCnt="11" custScaleX="215865" custScaleY="162326" custLinFactY="191929" custLinFactNeighborX="5679" custLinFactNeighborY="200000"/>
      <dgm:spPr/>
    </dgm:pt>
    <dgm:pt modelId="{EBA5AEEB-33D3-4B18-ADFC-C711BA510013}" type="pres">
      <dgm:prSet presAssocID="{42DFBF0E-EF52-4EFC-BB42-A2700A21F573}" presName="hierChild3" presStyleCnt="0"/>
      <dgm:spPr/>
    </dgm:pt>
    <dgm:pt modelId="{4FCACEC5-30DA-439B-82F3-81B7830A4DF1}" type="pres">
      <dgm:prSet presAssocID="{3F6C1988-7371-4D68-A5EB-D20F95708314}" presName="Name19" presStyleLbl="parChTrans1D3" presStyleIdx="2" presStyleCnt="11"/>
      <dgm:spPr/>
    </dgm:pt>
    <dgm:pt modelId="{C5BA0899-A088-4347-B451-A69E0AB22927}" type="pres">
      <dgm:prSet presAssocID="{493A2B4C-B426-40DF-9001-5A8442B2BA0D}" presName="Name21" presStyleCnt="0"/>
      <dgm:spPr/>
    </dgm:pt>
    <dgm:pt modelId="{14ADCD6F-D4D7-4E91-A2EF-21757C31106D}" type="pres">
      <dgm:prSet presAssocID="{493A2B4C-B426-40DF-9001-5A8442B2BA0D}" presName="level2Shape" presStyleLbl="node3" presStyleIdx="2" presStyleCnt="11" custScaleX="197792" custScaleY="149097" custLinFactY="200000" custLinFactNeighborX="14247" custLinFactNeighborY="204381"/>
      <dgm:spPr/>
    </dgm:pt>
    <dgm:pt modelId="{AB99990B-AEA3-4A1E-9051-C36CE16897B2}" type="pres">
      <dgm:prSet presAssocID="{493A2B4C-B426-40DF-9001-5A8442B2BA0D}" presName="hierChild3" presStyleCnt="0"/>
      <dgm:spPr/>
    </dgm:pt>
    <dgm:pt modelId="{5A2A469F-F3FC-4994-9F91-324BE939B7BC}" type="pres">
      <dgm:prSet presAssocID="{0EB7B033-CE61-4538-A621-E4AEA822709B}" presName="Name19" presStyleLbl="parChTrans1D2" presStyleIdx="2" presStyleCnt="4"/>
      <dgm:spPr/>
    </dgm:pt>
    <dgm:pt modelId="{3016A60B-C8AA-4106-A37B-62CAED45825C}" type="pres">
      <dgm:prSet presAssocID="{5652BB65-6540-47A3-A418-DFB9F5C44BBA}" presName="Name21" presStyleCnt="0"/>
      <dgm:spPr/>
    </dgm:pt>
    <dgm:pt modelId="{27A027A8-18EB-4653-BEA6-7ADAA2F0C263}" type="pres">
      <dgm:prSet presAssocID="{5652BB65-6540-47A3-A418-DFB9F5C44BBA}" presName="level2Shape" presStyleLbl="node2" presStyleIdx="2" presStyleCnt="4" custScaleX="356318" custScaleY="200254" custLinFactNeighborX="92899" custLinFactNeighborY="6301"/>
      <dgm:spPr/>
    </dgm:pt>
    <dgm:pt modelId="{AC0475F6-EEB4-4E98-8F32-BE78977C49AC}" type="pres">
      <dgm:prSet presAssocID="{5652BB65-6540-47A3-A418-DFB9F5C44BBA}" presName="hierChild3" presStyleCnt="0"/>
      <dgm:spPr/>
    </dgm:pt>
    <dgm:pt modelId="{141DCF6C-0EF6-44BA-8F6C-3935A766F52F}" type="pres">
      <dgm:prSet presAssocID="{7F180616-F35E-405D-8030-EB8A59665C13}" presName="Name19" presStyleLbl="parChTrans1D3" presStyleIdx="3" presStyleCnt="11"/>
      <dgm:spPr/>
    </dgm:pt>
    <dgm:pt modelId="{389E9358-B7D3-4AC4-BDBC-F114B411BB5D}" type="pres">
      <dgm:prSet presAssocID="{6BB14B9E-7252-4554-A3B8-79C4D7F9D9F3}" presName="Name21" presStyleCnt="0"/>
      <dgm:spPr/>
    </dgm:pt>
    <dgm:pt modelId="{A8DBC1A0-6B00-423F-8967-56E62B8F497A}" type="pres">
      <dgm:prSet presAssocID="{6BB14B9E-7252-4554-A3B8-79C4D7F9D9F3}" presName="level2Shape" presStyleLbl="node3" presStyleIdx="3" presStyleCnt="11" custLinFactY="100000" custLinFactNeighborX="36905" custLinFactNeighborY="165076"/>
      <dgm:spPr/>
    </dgm:pt>
    <dgm:pt modelId="{35887706-2DC5-439B-8148-4B296C64B971}" type="pres">
      <dgm:prSet presAssocID="{6BB14B9E-7252-4554-A3B8-79C4D7F9D9F3}" presName="hierChild3" presStyleCnt="0"/>
      <dgm:spPr/>
    </dgm:pt>
    <dgm:pt modelId="{11E876B9-5694-4108-819E-B8DF060E205A}" type="pres">
      <dgm:prSet presAssocID="{C4CFFE6D-ECFE-4902-BD91-4AD862568959}" presName="Name19" presStyleLbl="parChTrans1D3" presStyleIdx="4" presStyleCnt="11"/>
      <dgm:spPr/>
    </dgm:pt>
    <dgm:pt modelId="{E2655D02-48B4-4E12-A5A5-D1CFFA760DD9}" type="pres">
      <dgm:prSet presAssocID="{CEE1092E-60E8-4DD8-9721-F07C5E60E841}" presName="Name21" presStyleCnt="0"/>
      <dgm:spPr/>
    </dgm:pt>
    <dgm:pt modelId="{C9D4AD25-8B40-45CD-A47A-3D7AC5091049}" type="pres">
      <dgm:prSet presAssocID="{CEE1092E-60E8-4DD8-9721-F07C5E60E841}" presName="level2Shape" presStyleLbl="node3" presStyleIdx="4" presStyleCnt="11" custScaleY="105056" custLinFactX="87534" custLinFactY="100000" custLinFactNeighborX="100000" custLinFactNeighborY="157498"/>
      <dgm:spPr/>
    </dgm:pt>
    <dgm:pt modelId="{98A62D4F-6150-437C-8A81-E8C911D92B95}" type="pres">
      <dgm:prSet presAssocID="{CEE1092E-60E8-4DD8-9721-F07C5E60E841}" presName="hierChild3" presStyleCnt="0"/>
      <dgm:spPr/>
    </dgm:pt>
    <dgm:pt modelId="{90F1493A-4024-4102-9649-C4B8091BD832}" type="pres">
      <dgm:prSet presAssocID="{D58F9BCC-EE72-491B-B1D0-03964DFCBA00}" presName="Name19" presStyleLbl="parChTrans1D3" presStyleIdx="5" presStyleCnt="11"/>
      <dgm:spPr/>
    </dgm:pt>
    <dgm:pt modelId="{814E9E2B-48C0-4FAE-A2F6-065CD8DFE2EB}" type="pres">
      <dgm:prSet presAssocID="{3498F17C-40F1-4731-A53B-F5631773EC82}" presName="Name21" presStyleCnt="0"/>
      <dgm:spPr/>
    </dgm:pt>
    <dgm:pt modelId="{02CAE0BF-43B8-43ED-B8DC-29CCE4E7EF96}" type="pres">
      <dgm:prSet presAssocID="{3498F17C-40F1-4731-A53B-F5631773EC82}" presName="level2Shape" presStyleLbl="node3" presStyleIdx="5" presStyleCnt="11" custLinFactY="100000" custLinFactNeighborX="-69706" custLinFactNeighborY="156126"/>
      <dgm:spPr/>
    </dgm:pt>
    <dgm:pt modelId="{41C43C1C-B14D-4742-BDCB-DCB4C81062C5}" type="pres">
      <dgm:prSet presAssocID="{3498F17C-40F1-4731-A53B-F5631773EC82}" presName="hierChild3" presStyleCnt="0"/>
      <dgm:spPr/>
    </dgm:pt>
    <dgm:pt modelId="{C263FB5A-C52D-4F88-88BF-8044B0135DBE}" type="pres">
      <dgm:prSet presAssocID="{3EA0B52A-6E25-4D67-86FF-4E4886D05472}" presName="Name19" presStyleLbl="parChTrans1D3" presStyleIdx="6" presStyleCnt="11"/>
      <dgm:spPr/>
    </dgm:pt>
    <dgm:pt modelId="{756E20DC-8BBF-4EF7-90AB-69620180E9FD}" type="pres">
      <dgm:prSet presAssocID="{992E89F2-5A62-4AF7-8143-91DAD8C7553A}" presName="Name21" presStyleCnt="0"/>
      <dgm:spPr/>
    </dgm:pt>
    <dgm:pt modelId="{40D8989E-EEBB-44B6-8383-ACB48F22F14E}" type="pres">
      <dgm:prSet presAssocID="{992E89F2-5A62-4AF7-8143-91DAD8C7553A}" presName="level2Shape" presStyleLbl="node3" presStyleIdx="6" presStyleCnt="11" custLinFactX="100000" custLinFactY="100000" custLinFactNeighborX="140250" custLinFactNeighborY="154520"/>
      <dgm:spPr/>
    </dgm:pt>
    <dgm:pt modelId="{D45A9C02-5B63-4F52-B6F2-D7F61F44ACEB}" type="pres">
      <dgm:prSet presAssocID="{992E89F2-5A62-4AF7-8143-91DAD8C7553A}" presName="hierChild3" presStyleCnt="0"/>
      <dgm:spPr/>
    </dgm:pt>
    <dgm:pt modelId="{9D5022D2-5440-4059-93EC-BCC4B225A67C}" type="pres">
      <dgm:prSet presAssocID="{4D46FF46-421A-41D5-A523-1D5C6A310B78}" presName="Name19" presStyleLbl="parChTrans1D3" presStyleIdx="7" presStyleCnt="11"/>
      <dgm:spPr/>
    </dgm:pt>
    <dgm:pt modelId="{B277AF4F-49AA-4E2C-86D9-8D4B9486F783}" type="pres">
      <dgm:prSet presAssocID="{CB847423-45F2-491E-8018-1CC703CDAB11}" presName="Name21" presStyleCnt="0"/>
      <dgm:spPr/>
    </dgm:pt>
    <dgm:pt modelId="{3D53F532-0E8E-409C-A292-47559BF3CF04}" type="pres">
      <dgm:prSet presAssocID="{CB847423-45F2-491E-8018-1CC703CDAB11}" presName="level2Shape" presStyleLbl="node3" presStyleIdx="7" presStyleCnt="11" custLinFactY="100000" custLinFactNeighborX="-46137" custLinFactNeighborY="166108"/>
      <dgm:spPr/>
    </dgm:pt>
    <dgm:pt modelId="{A83475F4-563C-443E-BF9C-D021A803C4A6}" type="pres">
      <dgm:prSet presAssocID="{CB847423-45F2-491E-8018-1CC703CDAB11}" presName="hierChild3" presStyleCnt="0"/>
      <dgm:spPr/>
    </dgm:pt>
    <dgm:pt modelId="{F0AD50FE-FCF1-4A26-9A7B-F7DDC270FB22}" type="pres">
      <dgm:prSet presAssocID="{0CC77923-D598-4706-A263-33D2CAA44FC2}" presName="Name19" presStyleLbl="parChTrans1D2" presStyleIdx="3" presStyleCnt="4"/>
      <dgm:spPr/>
    </dgm:pt>
    <dgm:pt modelId="{22B35159-6188-46E3-AA5B-343A9A106F52}" type="pres">
      <dgm:prSet presAssocID="{031B1AA2-F468-4802-965A-6012DD23CD32}" presName="Name21" presStyleCnt="0"/>
      <dgm:spPr/>
    </dgm:pt>
    <dgm:pt modelId="{72FBE83B-7A80-42DB-9B91-A7FBBAE5EA57}" type="pres">
      <dgm:prSet presAssocID="{031B1AA2-F468-4802-965A-6012DD23CD32}" presName="level2Shape" presStyleLbl="node2" presStyleIdx="3" presStyleCnt="4" custScaleX="404231" custScaleY="165984"/>
      <dgm:spPr/>
    </dgm:pt>
    <dgm:pt modelId="{1A15E57C-24EC-473D-A01A-507F29262D89}" type="pres">
      <dgm:prSet presAssocID="{031B1AA2-F468-4802-965A-6012DD23CD32}" presName="hierChild3" presStyleCnt="0"/>
      <dgm:spPr/>
    </dgm:pt>
    <dgm:pt modelId="{A10C5607-127B-4A3E-882D-24879B4FF5C7}" type="pres">
      <dgm:prSet presAssocID="{5F97218D-6D22-471B-BA83-F7897D194501}" presName="Name19" presStyleLbl="parChTrans1D3" presStyleIdx="8" presStyleCnt="11"/>
      <dgm:spPr/>
    </dgm:pt>
    <dgm:pt modelId="{DACEAD47-924E-4085-B565-585AA9CA7E19}" type="pres">
      <dgm:prSet presAssocID="{DA114B43-B0FE-40AD-81F5-F2B2F211A329}" presName="Name21" presStyleCnt="0"/>
      <dgm:spPr/>
    </dgm:pt>
    <dgm:pt modelId="{C2055BC2-4C39-4531-9428-137589FCB75E}" type="pres">
      <dgm:prSet presAssocID="{DA114B43-B0FE-40AD-81F5-F2B2F211A329}" presName="level2Shape" presStyleLbl="node3" presStyleIdx="8" presStyleCnt="11" custLinFactNeighborX="16260" custLinFactNeighborY="33577"/>
      <dgm:spPr/>
    </dgm:pt>
    <dgm:pt modelId="{7E402292-D19E-4450-A659-FC3BA0ED51AC}" type="pres">
      <dgm:prSet presAssocID="{DA114B43-B0FE-40AD-81F5-F2B2F211A329}" presName="hierChild3" presStyleCnt="0"/>
      <dgm:spPr/>
    </dgm:pt>
    <dgm:pt modelId="{C14B800D-32BC-415E-8864-153785FAE55D}" type="pres">
      <dgm:prSet presAssocID="{6F557B10-9A1E-46D3-ACE7-D3F542137403}" presName="Name19" presStyleLbl="parChTrans1D3" presStyleIdx="9" presStyleCnt="11"/>
      <dgm:spPr/>
    </dgm:pt>
    <dgm:pt modelId="{0DB8A10D-5328-40E2-8910-040D9D0CD500}" type="pres">
      <dgm:prSet presAssocID="{E9AF7C95-8A01-4DA6-889D-A5284819EBE3}" presName="Name21" presStyleCnt="0"/>
      <dgm:spPr/>
    </dgm:pt>
    <dgm:pt modelId="{4740212E-59F2-47D7-9645-B17B455D414C}" type="pres">
      <dgm:prSet presAssocID="{E9AF7C95-8A01-4DA6-889D-A5284819EBE3}" presName="level2Shape" presStyleLbl="node3" presStyleIdx="9" presStyleCnt="11" custLinFactNeighborX="1364" custLinFactNeighborY="33451"/>
      <dgm:spPr/>
    </dgm:pt>
    <dgm:pt modelId="{9DBE115E-BE20-4409-A209-39DC04116EF0}" type="pres">
      <dgm:prSet presAssocID="{E9AF7C95-8A01-4DA6-889D-A5284819EBE3}" presName="hierChild3" presStyleCnt="0"/>
      <dgm:spPr/>
    </dgm:pt>
    <dgm:pt modelId="{F588C0F0-01EE-4107-9659-92142AE463D0}" type="pres">
      <dgm:prSet presAssocID="{09B83D42-98B6-44D2-8BDC-9A14AD78358D}" presName="Name19" presStyleLbl="parChTrans1D3" presStyleIdx="10" presStyleCnt="11"/>
      <dgm:spPr/>
    </dgm:pt>
    <dgm:pt modelId="{19CB240F-46BA-4D05-8194-87F95ABD9B66}" type="pres">
      <dgm:prSet presAssocID="{405438F6-9E12-447B-954A-7AA967D6455D}" presName="Name21" presStyleCnt="0"/>
      <dgm:spPr/>
    </dgm:pt>
    <dgm:pt modelId="{C2829EEF-9968-489B-A21B-0E0906B94820}" type="pres">
      <dgm:prSet presAssocID="{405438F6-9E12-447B-954A-7AA967D6455D}" presName="level2Shape" presStyleLbl="node3" presStyleIdx="10" presStyleCnt="11" custLinFactNeighborX="-18883" custLinFactNeighborY="38764"/>
      <dgm:spPr/>
    </dgm:pt>
    <dgm:pt modelId="{FA99E660-8A37-4C2A-B4D6-328F7532604B}" type="pres">
      <dgm:prSet presAssocID="{405438F6-9E12-447B-954A-7AA967D6455D}" presName="hierChild3" presStyleCnt="0"/>
      <dgm:spPr/>
    </dgm:pt>
    <dgm:pt modelId="{3693FE57-14FB-456A-82A5-70751264184D}" type="pres">
      <dgm:prSet presAssocID="{9644E14A-54E2-4578-BFDB-13FC3A3D9B3B}" presName="bgShapesFlow" presStyleCnt="0"/>
      <dgm:spPr/>
    </dgm:pt>
  </dgm:ptLst>
  <dgm:cxnLst>
    <dgm:cxn modelId="{C3DA5E03-1E29-406F-ABCE-1537F8BACBFD}" type="presOf" srcId="{3EA0B52A-6E25-4D67-86FF-4E4886D05472}" destId="{C263FB5A-C52D-4F88-88BF-8044B0135DBE}" srcOrd="0" destOrd="0" presId="urn:microsoft.com/office/officeart/2005/8/layout/hierarchy6"/>
    <dgm:cxn modelId="{4024EF05-89DB-4F86-92E3-0BFD62E373DC}" srcId="{0143FC5D-E969-496C-B5A1-E1099F388647}" destId="{031B1AA2-F468-4802-965A-6012DD23CD32}" srcOrd="3" destOrd="0" parTransId="{0CC77923-D598-4706-A263-33D2CAA44FC2}" sibTransId="{989F8202-2D87-483A-816B-F52B1D236B40}"/>
    <dgm:cxn modelId="{4B997706-14D5-413E-B87B-E137565096E0}" srcId="{031B1AA2-F468-4802-965A-6012DD23CD32}" destId="{DA114B43-B0FE-40AD-81F5-F2B2F211A329}" srcOrd="0" destOrd="0" parTransId="{5F97218D-6D22-471B-BA83-F7897D194501}" sibTransId="{2CEA91EA-CABC-4F95-A713-071CC2DBDF15}"/>
    <dgm:cxn modelId="{C8717E11-94E9-4CFA-B3BB-6AB19FED3193}" type="presOf" srcId="{992E89F2-5A62-4AF7-8143-91DAD8C7553A}" destId="{40D8989E-EEBB-44B6-8383-ACB48F22F14E}" srcOrd="0" destOrd="0" presId="urn:microsoft.com/office/officeart/2005/8/layout/hierarchy6"/>
    <dgm:cxn modelId="{65ECFF11-EA08-45D2-AD9E-0E5D9F8F5FCF}" type="presOf" srcId="{CB847423-45F2-491E-8018-1CC703CDAB11}" destId="{3D53F532-0E8E-409C-A292-47559BF3CF04}" srcOrd="0" destOrd="0" presId="urn:microsoft.com/office/officeart/2005/8/layout/hierarchy6"/>
    <dgm:cxn modelId="{DEB13614-B3CF-4D61-9219-AB0BD31D530A}" srcId="{5652BB65-6540-47A3-A418-DFB9F5C44BBA}" destId="{6BB14B9E-7252-4554-A3B8-79C4D7F9D9F3}" srcOrd="0" destOrd="0" parTransId="{7F180616-F35E-405D-8030-EB8A59665C13}" sibTransId="{FC79BD71-6AD9-4FF5-9750-1AEB106BF8B5}"/>
    <dgm:cxn modelId="{5D43C616-764E-4C36-BE94-E678D27FA777}" srcId="{0143FC5D-E969-496C-B5A1-E1099F388647}" destId="{5652BB65-6540-47A3-A418-DFB9F5C44BBA}" srcOrd="2" destOrd="0" parTransId="{0EB7B033-CE61-4538-A621-E4AEA822709B}" sibTransId="{2DD7F14F-3D4A-48DF-8440-D7EA22EC92A2}"/>
    <dgm:cxn modelId="{907AA61A-EB00-40E2-95C6-8CFC9937B91D}" srcId="{9644E14A-54E2-4578-BFDB-13FC3A3D9B3B}" destId="{0143FC5D-E969-496C-B5A1-E1099F388647}" srcOrd="0" destOrd="0" parTransId="{D91CB78B-E7D0-436F-859C-6B90FFEB1BBB}" sibTransId="{9705501E-89F7-4449-A948-7403AFAC919C}"/>
    <dgm:cxn modelId="{1A51F01D-F405-44CF-A79B-CED5345B872B}" type="presOf" srcId="{D58F9BCC-EE72-491B-B1D0-03964DFCBA00}" destId="{90F1493A-4024-4102-9649-C4B8091BD832}" srcOrd="0" destOrd="0" presId="urn:microsoft.com/office/officeart/2005/8/layout/hierarchy6"/>
    <dgm:cxn modelId="{EB4C1328-98CF-42AA-BF60-3F8E1B03F601}" srcId="{5652BB65-6540-47A3-A418-DFB9F5C44BBA}" destId="{CB847423-45F2-491E-8018-1CC703CDAB11}" srcOrd="4" destOrd="0" parTransId="{4D46FF46-421A-41D5-A523-1D5C6A310B78}" sibTransId="{E91AFE9D-473D-4190-9E42-B049C038AE9D}"/>
    <dgm:cxn modelId="{FDD6AA2B-B8E7-4AF7-946D-ED91016DD165}" type="presOf" srcId="{0143FC5D-E969-496C-B5A1-E1099F388647}" destId="{8CE7A1BC-D514-41D3-8662-352E7F00C9D4}" srcOrd="0" destOrd="0" presId="urn:microsoft.com/office/officeart/2005/8/layout/hierarchy6"/>
    <dgm:cxn modelId="{89584C32-3635-4A74-80F6-71C1299731E1}" type="presOf" srcId="{7F180616-F35E-405D-8030-EB8A59665C13}" destId="{141DCF6C-0EF6-44BA-8F6C-3935A766F52F}" srcOrd="0" destOrd="0" presId="urn:microsoft.com/office/officeart/2005/8/layout/hierarchy6"/>
    <dgm:cxn modelId="{14BD3039-06E4-47B0-97C7-92E6E8DF3901}" type="presOf" srcId="{493A2B4C-B426-40DF-9001-5A8442B2BA0D}" destId="{14ADCD6F-D4D7-4E91-A2EF-21757C31106D}" srcOrd="0" destOrd="0" presId="urn:microsoft.com/office/officeart/2005/8/layout/hierarchy6"/>
    <dgm:cxn modelId="{CC96FF5E-CC33-4F17-B4C2-A93FB63D9CDE}" type="presOf" srcId="{2976DDAE-A123-45D1-8462-DD34D23CFDC7}" destId="{F55DF7D1-67C4-410B-87B5-AEAD0D86C019}" srcOrd="0" destOrd="0" presId="urn:microsoft.com/office/officeart/2005/8/layout/hierarchy6"/>
    <dgm:cxn modelId="{6072F260-238F-4739-A996-76232202D99E}" srcId="{0143FC5D-E969-496C-B5A1-E1099F388647}" destId="{B667AAFA-96D2-44DA-AB46-C9A9628D8031}" srcOrd="1" destOrd="0" parTransId="{806BDCA7-D4E5-486B-A10D-67749F2DAE26}" sibTransId="{78C51620-8F11-41B3-9CDE-93E69EDE0116}"/>
    <dgm:cxn modelId="{11539645-148D-44CE-BA63-06FA9A09C80D}" srcId="{031B1AA2-F468-4802-965A-6012DD23CD32}" destId="{E9AF7C95-8A01-4DA6-889D-A5284819EBE3}" srcOrd="1" destOrd="0" parTransId="{6F557B10-9A1E-46D3-ACE7-D3F542137403}" sibTransId="{B5C0EA8F-93C9-4428-8627-9EE055E0A50C}"/>
    <dgm:cxn modelId="{99E18848-14AC-4247-B293-A79C5DD6CBC8}" type="presOf" srcId="{9CDA32CB-FF1D-4386-B4CE-906DE7992FAD}" destId="{936CEC24-200F-47A6-AEAA-18514E6941A1}" srcOrd="0" destOrd="0" presId="urn:microsoft.com/office/officeart/2005/8/layout/hierarchy6"/>
    <dgm:cxn modelId="{1119E34A-B02E-4F25-AF67-6AC576C09F33}" type="presOf" srcId="{CEE1092E-60E8-4DD8-9721-F07C5E60E841}" destId="{C9D4AD25-8B40-45CD-A47A-3D7AC5091049}" srcOrd="0" destOrd="0" presId="urn:microsoft.com/office/officeart/2005/8/layout/hierarchy6"/>
    <dgm:cxn modelId="{E87BEE4E-5C08-4172-B205-2FEE80E73D95}" type="presOf" srcId="{5652BB65-6540-47A3-A418-DFB9F5C44BBA}" destId="{27A027A8-18EB-4653-BEA6-7ADAA2F0C263}" srcOrd="0" destOrd="0" presId="urn:microsoft.com/office/officeart/2005/8/layout/hierarchy6"/>
    <dgm:cxn modelId="{7DFBC672-7581-4F74-99A8-91060CB06DF3}" srcId="{5652BB65-6540-47A3-A418-DFB9F5C44BBA}" destId="{3498F17C-40F1-4731-A53B-F5631773EC82}" srcOrd="2" destOrd="0" parTransId="{D58F9BCC-EE72-491B-B1D0-03964DFCBA00}" sibTransId="{FEB05F3C-BFC6-450A-BD5A-4E4C1B8A9B3B}"/>
    <dgm:cxn modelId="{4AB01D74-7258-4C56-A73D-9340E3FA2F80}" type="presOf" srcId="{3F6C1988-7371-4D68-A5EB-D20F95708314}" destId="{4FCACEC5-30DA-439B-82F3-81B7830A4DF1}" srcOrd="0" destOrd="0" presId="urn:microsoft.com/office/officeart/2005/8/layout/hierarchy6"/>
    <dgm:cxn modelId="{93DC887E-9395-476D-ADD7-F75F8E2C6A3C}" type="presOf" srcId="{09B83D42-98B6-44D2-8BDC-9A14AD78358D}" destId="{F588C0F0-01EE-4107-9659-92142AE463D0}" srcOrd="0" destOrd="0" presId="urn:microsoft.com/office/officeart/2005/8/layout/hierarchy6"/>
    <dgm:cxn modelId="{EE67EB81-72FF-4992-A338-550DDA44E054}" srcId="{5652BB65-6540-47A3-A418-DFB9F5C44BBA}" destId="{CEE1092E-60E8-4DD8-9721-F07C5E60E841}" srcOrd="1" destOrd="0" parTransId="{C4CFFE6D-ECFE-4902-BD91-4AD862568959}" sibTransId="{3C5CF9A3-00B4-4745-99CC-BE7647C5A68F}"/>
    <dgm:cxn modelId="{A051C187-9816-4443-A1FD-C29F8A0EC584}" type="presOf" srcId="{E55730FC-3B58-42AB-855B-FFA93B7F6132}" destId="{0168DC9C-F5FA-4FB8-ABE2-1CE8046E64FC}" srcOrd="0" destOrd="0" presId="urn:microsoft.com/office/officeart/2005/8/layout/hierarchy6"/>
    <dgm:cxn modelId="{8D13F48A-99E3-476F-B01C-F429BD09FBEE}" type="presOf" srcId="{C4CFFE6D-ECFE-4902-BD91-4AD862568959}" destId="{11E876B9-5694-4108-819E-B8DF060E205A}" srcOrd="0" destOrd="0" presId="urn:microsoft.com/office/officeart/2005/8/layout/hierarchy6"/>
    <dgm:cxn modelId="{0038959C-E89B-4C16-9275-F19BDB5A25DD}" type="presOf" srcId="{B667AAFA-96D2-44DA-AB46-C9A9628D8031}" destId="{A4455C75-A095-4C22-8431-2258542ED7D6}" srcOrd="0" destOrd="0" presId="urn:microsoft.com/office/officeart/2005/8/layout/hierarchy6"/>
    <dgm:cxn modelId="{955A6AA2-4679-405C-87CD-42AD49F8B519}" type="presOf" srcId="{42DFBF0E-EF52-4EFC-BB42-A2700A21F573}" destId="{F050AB51-C202-4A0B-BAC4-70A3A7EC3485}" srcOrd="0" destOrd="0" presId="urn:microsoft.com/office/officeart/2005/8/layout/hierarchy6"/>
    <dgm:cxn modelId="{8BB54EA2-50F7-4F43-A891-C39B20485C4B}" type="presOf" srcId="{0CC77923-D598-4706-A263-33D2CAA44FC2}" destId="{F0AD50FE-FCF1-4A26-9A7B-F7DDC270FB22}" srcOrd="0" destOrd="0" presId="urn:microsoft.com/office/officeart/2005/8/layout/hierarchy6"/>
    <dgm:cxn modelId="{61861BA3-7C25-454E-BACD-4EBF6C3C41F4}" type="presOf" srcId="{031B1AA2-F468-4802-965A-6012DD23CD32}" destId="{72FBE83B-7A80-42DB-9B91-A7FBBAE5EA57}" srcOrd="0" destOrd="0" presId="urn:microsoft.com/office/officeart/2005/8/layout/hierarchy6"/>
    <dgm:cxn modelId="{CD9832A6-0491-4881-AA73-62CBB477D1DC}" srcId="{B667AAFA-96D2-44DA-AB46-C9A9628D8031}" destId="{493A2B4C-B426-40DF-9001-5A8442B2BA0D}" srcOrd="1" destOrd="0" parTransId="{3F6C1988-7371-4D68-A5EB-D20F95708314}" sibTransId="{7F6E520C-C11E-4FD5-A010-0EC953FFF524}"/>
    <dgm:cxn modelId="{4242E5A7-413B-4B19-B5AB-844E3F3111F5}" type="presOf" srcId="{23540F0E-3C11-4AB8-87F9-FDB808DFB5ED}" destId="{61C83C70-BAF8-4EA0-8227-CA8F9DDB2815}" srcOrd="0" destOrd="0" presId="urn:microsoft.com/office/officeart/2005/8/layout/hierarchy6"/>
    <dgm:cxn modelId="{66DD4CAA-C58E-4CE7-9E45-F05A88D25F63}" type="presOf" srcId="{E9AF7C95-8A01-4DA6-889D-A5284819EBE3}" destId="{4740212E-59F2-47D7-9645-B17B455D414C}" srcOrd="0" destOrd="0" presId="urn:microsoft.com/office/officeart/2005/8/layout/hierarchy6"/>
    <dgm:cxn modelId="{666B33B4-0344-4882-9515-0D7809CBA26B}" type="presOf" srcId="{6BB14B9E-7252-4554-A3B8-79C4D7F9D9F3}" destId="{A8DBC1A0-6B00-423F-8967-56E62B8F497A}" srcOrd="0" destOrd="0" presId="urn:microsoft.com/office/officeart/2005/8/layout/hierarchy6"/>
    <dgm:cxn modelId="{33A527B8-D28D-4EF0-9EFB-2B59316BDEFC}" type="presOf" srcId="{DA114B43-B0FE-40AD-81F5-F2B2F211A329}" destId="{C2055BC2-4C39-4531-9428-137589FCB75E}" srcOrd="0" destOrd="0" presId="urn:microsoft.com/office/officeart/2005/8/layout/hierarchy6"/>
    <dgm:cxn modelId="{9F7789BC-7F68-4B80-A1D2-03C022B03E30}" srcId="{031B1AA2-F468-4802-965A-6012DD23CD32}" destId="{405438F6-9E12-447B-954A-7AA967D6455D}" srcOrd="2" destOrd="0" parTransId="{09B83D42-98B6-44D2-8BDC-9A14AD78358D}" sibTransId="{D4923C6D-3232-4006-9114-CCC01CF1855C}"/>
    <dgm:cxn modelId="{9240B5C7-6843-4333-B59D-FCBCE76D47D0}" type="presOf" srcId="{9644E14A-54E2-4578-BFDB-13FC3A3D9B3B}" destId="{52BC459B-DF31-43BC-937C-74E3D814E9E7}" srcOrd="0" destOrd="0" presId="urn:microsoft.com/office/officeart/2005/8/layout/hierarchy6"/>
    <dgm:cxn modelId="{8CA9FBCA-0A48-4BD7-84D7-A7E9E10A2C8E}" srcId="{BF8F4AAF-8140-4D90-950D-AEF4765212D4}" destId="{23540F0E-3C11-4AB8-87F9-FDB808DFB5ED}" srcOrd="0" destOrd="0" parTransId="{2976DDAE-A123-45D1-8462-DD34D23CFDC7}" sibTransId="{B311A0E5-E982-4AA0-B7E7-AD4FE6FE4906}"/>
    <dgm:cxn modelId="{B220ACCB-4172-4669-98C3-F560FF614356}" srcId="{0143FC5D-E969-496C-B5A1-E1099F388647}" destId="{BF8F4AAF-8140-4D90-950D-AEF4765212D4}" srcOrd="0" destOrd="0" parTransId="{E55730FC-3B58-42AB-855B-FFA93B7F6132}" sibTransId="{680D64F2-C97E-474E-9D5B-97BC835C73AE}"/>
    <dgm:cxn modelId="{D2BE64CC-2C1F-4C3E-8BA3-AB0A4FC8528D}" type="presOf" srcId="{6F557B10-9A1E-46D3-ACE7-D3F542137403}" destId="{C14B800D-32BC-415E-8864-153785FAE55D}" srcOrd="0" destOrd="0" presId="urn:microsoft.com/office/officeart/2005/8/layout/hierarchy6"/>
    <dgm:cxn modelId="{0553E2CE-5215-4BEC-ADBD-00755F146FA1}" type="presOf" srcId="{3498F17C-40F1-4731-A53B-F5631773EC82}" destId="{02CAE0BF-43B8-43ED-B8DC-29CCE4E7EF96}" srcOrd="0" destOrd="0" presId="urn:microsoft.com/office/officeart/2005/8/layout/hierarchy6"/>
    <dgm:cxn modelId="{697465D6-6E86-43E5-BBD2-CA9E3AC2BD78}" type="presOf" srcId="{BF8F4AAF-8140-4D90-950D-AEF4765212D4}" destId="{BA88E293-A170-4D6C-A8CA-C3BC61F9FE2D}" srcOrd="0" destOrd="0" presId="urn:microsoft.com/office/officeart/2005/8/layout/hierarchy6"/>
    <dgm:cxn modelId="{D9A5ADD8-7F1D-44FC-97D0-BA47AC7BDEA7}" type="presOf" srcId="{405438F6-9E12-447B-954A-7AA967D6455D}" destId="{C2829EEF-9968-489B-A21B-0E0906B94820}" srcOrd="0" destOrd="0" presId="urn:microsoft.com/office/officeart/2005/8/layout/hierarchy6"/>
    <dgm:cxn modelId="{11F528EE-4F03-4E0D-A73F-6B9C51D4979B}" type="presOf" srcId="{4D46FF46-421A-41D5-A523-1D5C6A310B78}" destId="{9D5022D2-5440-4059-93EC-BCC4B225A67C}" srcOrd="0" destOrd="0" presId="urn:microsoft.com/office/officeart/2005/8/layout/hierarchy6"/>
    <dgm:cxn modelId="{7E188FF1-A2BE-4890-A664-03C36102FE71}" type="presOf" srcId="{0EB7B033-CE61-4538-A621-E4AEA822709B}" destId="{5A2A469F-F3FC-4994-9F91-324BE939B7BC}" srcOrd="0" destOrd="0" presId="urn:microsoft.com/office/officeart/2005/8/layout/hierarchy6"/>
    <dgm:cxn modelId="{E41A92F2-6841-4EF2-BDE8-DC2AB370C8D6}" srcId="{5652BB65-6540-47A3-A418-DFB9F5C44BBA}" destId="{992E89F2-5A62-4AF7-8143-91DAD8C7553A}" srcOrd="3" destOrd="0" parTransId="{3EA0B52A-6E25-4D67-86FF-4E4886D05472}" sibTransId="{8845B022-35BE-41AE-8A33-2CEF7F6A0E8D}"/>
    <dgm:cxn modelId="{F825BFF8-AF9B-42B7-9860-F4823D7A8EEF}" type="presOf" srcId="{5F97218D-6D22-471B-BA83-F7897D194501}" destId="{A10C5607-127B-4A3E-882D-24879B4FF5C7}" srcOrd="0" destOrd="0" presId="urn:microsoft.com/office/officeart/2005/8/layout/hierarchy6"/>
    <dgm:cxn modelId="{16A26BFA-42B2-4C49-A26C-0451E06C40F1}" type="presOf" srcId="{806BDCA7-D4E5-486B-A10D-67749F2DAE26}" destId="{DF2BF656-9100-4310-AD1C-6BE3DBF3150E}" srcOrd="0" destOrd="0" presId="urn:microsoft.com/office/officeart/2005/8/layout/hierarchy6"/>
    <dgm:cxn modelId="{172B95FD-8FFB-4CFE-9A8A-B6984F73CABF}" srcId="{B667AAFA-96D2-44DA-AB46-C9A9628D8031}" destId="{42DFBF0E-EF52-4EFC-BB42-A2700A21F573}" srcOrd="0" destOrd="0" parTransId="{9CDA32CB-FF1D-4386-B4CE-906DE7992FAD}" sibTransId="{0CDAD3A5-D15C-467E-8BC6-3606CAF6CEE7}"/>
    <dgm:cxn modelId="{A0DFE556-DE3F-4F6F-8321-761A0F621AEB}" type="presParOf" srcId="{52BC459B-DF31-43BC-937C-74E3D814E9E7}" destId="{69AF55F4-B649-423B-8C51-75D9DF917805}" srcOrd="0" destOrd="0" presId="urn:microsoft.com/office/officeart/2005/8/layout/hierarchy6"/>
    <dgm:cxn modelId="{9CA972DF-13C1-45CB-893C-403B9D85FA07}" type="presParOf" srcId="{69AF55F4-B649-423B-8C51-75D9DF917805}" destId="{051EB77E-3B3F-4C2B-88F8-86C58E3777C7}" srcOrd="0" destOrd="0" presId="urn:microsoft.com/office/officeart/2005/8/layout/hierarchy6"/>
    <dgm:cxn modelId="{3549A26A-4925-486B-9F31-5C8F9C89C4E9}" type="presParOf" srcId="{051EB77E-3B3F-4C2B-88F8-86C58E3777C7}" destId="{946D175A-E147-444B-8954-84D61C435382}" srcOrd="0" destOrd="0" presId="urn:microsoft.com/office/officeart/2005/8/layout/hierarchy6"/>
    <dgm:cxn modelId="{A2ECBD6D-13DD-40B6-A378-B7CBCD46FFD1}" type="presParOf" srcId="{946D175A-E147-444B-8954-84D61C435382}" destId="{8CE7A1BC-D514-41D3-8662-352E7F00C9D4}" srcOrd="0" destOrd="0" presId="urn:microsoft.com/office/officeart/2005/8/layout/hierarchy6"/>
    <dgm:cxn modelId="{1CD1282B-0339-47B5-9EAC-2D3D21E46BAD}" type="presParOf" srcId="{946D175A-E147-444B-8954-84D61C435382}" destId="{7BD13F28-5075-4D16-BCDA-15EA731DD2AE}" srcOrd="1" destOrd="0" presId="urn:microsoft.com/office/officeart/2005/8/layout/hierarchy6"/>
    <dgm:cxn modelId="{08C6D5AE-2CCA-4A21-8AD4-12252418587D}" type="presParOf" srcId="{7BD13F28-5075-4D16-BCDA-15EA731DD2AE}" destId="{0168DC9C-F5FA-4FB8-ABE2-1CE8046E64FC}" srcOrd="0" destOrd="0" presId="urn:microsoft.com/office/officeart/2005/8/layout/hierarchy6"/>
    <dgm:cxn modelId="{443B8812-C253-4F44-8CAC-B52FB2095342}" type="presParOf" srcId="{7BD13F28-5075-4D16-BCDA-15EA731DD2AE}" destId="{52F92DBD-5592-4E30-B7AC-1C3BE0B761D2}" srcOrd="1" destOrd="0" presId="urn:microsoft.com/office/officeart/2005/8/layout/hierarchy6"/>
    <dgm:cxn modelId="{475BD869-AE07-433A-A772-DFE1773BE2E7}" type="presParOf" srcId="{52F92DBD-5592-4E30-B7AC-1C3BE0B761D2}" destId="{BA88E293-A170-4D6C-A8CA-C3BC61F9FE2D}" srcOrd="0" destOrd="0" presId="urn:microsoft.com/office/officeart/2005/8/layout/hierarchy6"/>
    <dgm:cxn modelId="{0ECC0D1D-B39A-4D15-9A39-F5468BE4DC59}" type="presParOf" srcId="{52F92DBD-5592-4E30-B7AC-1C3BE0B761D2}" destId="{40E891B9-56D8-4FC4-AB0A-E4A057A96BF7}" srcOrd="1" destOrd="0" presId="urn:microsoft.com/office/officeart/2005/8/layout/hierarchy6"/>
    <dgm:cxn modelId="{C98C9E0D-7926-4E6D-852C-D05F27453D7B}" type="presParOf" srcId="{40E891B9-56D8-4FC4-AB0A-E4A057A96BF7}" destId="{F55DF7D1-67C4-410B-87B5-AEAD0D86C019}" srcOrd="0" destOrd="0" presId="urn:microsoft.com/office/officeart/2005/8/layout/hierarchy6"/>
    <dgm:cxn modelId="{B232120A-E268-499F-B899-B11A54F86B0E}" type="presParOf" srcId="{40E891B9-56D8-4FC4-AB0A-E4A057A96BF7}" destId="{7EF40EC4-CCE1-4EAE-8DE4-33D7FDDD7290}" srcOrd="1" destOrd="0" presId="urn:microsoft.com/office/officeart/2005/8/layout/hierarchy6"/>
    <dgm:cxn modelId="{13408E81-5E26-49AD-B137-8F5AC24AAA31}" type="presParOf" srcId="{7EF40EC4-CCE1-4EAE-8DE4-33D7FDDD7290}" destId="{61C83C70-BAF8-4EA0-8227-CA8F9DDB2815}" srcOrd="0" destOrd="0" presId="urn:microsoft.com/office/officeart/2005/8/layout/hierarchy6"/>
    <dgm:cxn modelId="{94D6FC56-F027-40E5-96B7-1A99B5B05E90}" type="presParOf" srcId="{7EF40EC4-CCE1-4EAE-8DE4-33D7FDDD7290}" destId="{77FBE75B-1B46-4130-BEBC-7ABE64A21F62}" srcOrd="1" destOrd="0" presId="urn:microsoft.com/office/officeart/2005/8/layout/hierarchy6"/>
    <dgm:cxn modelId="{7D6D9C07-B782-4D90-95DC-16FF855CDC66}" type="presParOf" srcId="{7BD13F28-5075-4D16-BCDA-15EA731DD2AE}" destId="{DF2BF656-9100-4310-AD1C-6BE3DBF3150E}" srcOrd="2" destOrd="0" presId="urn:microsoft.com/office/officeart/2005/8/layout/hierarchy6"/>
    <dgm:cxn modelId="{EAA495C6-4565-4E69-B612-7C5D12591CCC}" type="presParOf" srcId="{7BD13F28-5075-4D16-BCDA-15EA731DD2AE}" destId="{D3F43468-DFEB-45D6-A54E-896B1637E6B2}" srcOrd="3" destOrd="0" presId="urn:microsoft.com/office/officeart/2005/8/layout/hierarchy6"/>
    <dgm:cxn modelId="{47FDE85A-6B69-482C-805F-FA87C075B272}" type="presParOf" srcId="{D3F43468-DFEB-45D6-A54E-896B1637E6B2}" destId="{A4455C75-A095-4C22-8431-2258542ED7D6}" srcOrd="0" destOrd="0" presId="urn:microsoft.com/office/officeart/2005/8/layout/hierarchy6"/>
    <dgm:cxn modelId="{CD259249-E6B7-40D4-92D0-2EC4C3C61C30}" type="presParOf" srcId="{D3F43468-DFEB-45D6-A54E-896B1637E6B2}" destId="{63518A5A-219B-4001-835B-548CF09E11E5}" srcOrd="1" destOrd="0" presId="urn:microsoft.com/office/officeart/2005/8/layout/hierarchy6"/>
    <dgm:cxn modelId="{A64084AD-73E0-43FF-B38B-F4C91065FD42}" type="presParOf" srcId="{63518A5A-219B-4001-835B-548CF09E11E5}" destId="{936CEC24-200F-47A6-AEAA-18514E6941A1}" srcOrd="0" destOrd="0" presId="urn:microsoft.com/office/officeart/2005/8/layout/hierarchy6"/>
    <dgm:cxn modelId="{52A995D1-1816-433D-A039-2ED48A93DE4A}" type="presParOf" srcId="{63518A5A-219B-4001-835B-548CF09E11E5}" destId="{DE4DA8F1-4AFA-412B-844F-A4604A425F77}" srcOrd="1" destOrd="0" presId="urn:microsoft.com/office/officeart/2005/8/layout/hierarchy6"/>
    <dgm:cxn modelId="{D18DD5B1-C16C-420B-9565-A68FE9A5619E}" type="presParOf" srcId="{DE4DA8F1-4AFA-412B-844F-A4604A425F77}" destId="{F050AB51-C202-4A0B-BAC4-70A3A7EC3485}" srcOrd="0" destOrd="0" presId="urn:microsoft.com/office/officeart/2005/8/layout/hierarchy6"/>
    <dgm:cxn modelId="{29D34754-AEAF-4CEF-96E3-ED57AB7CB383}" type="presParOf" srcId="{DE4DA8F1-4AFA-412B-844F-A4604A425F77}" destId="{EBA5AEEB-33D3-4B18-ADFC-C711BA510013}" srcOrd="1" destOrd="0" presId="urn:microsoft.com/office/officeart/2005/8/layout/hierarchy6"/>
    <dgm:cxn modelId="{AA336C70-1CAD-4840-8617-9D80A1B98D10}" type="presParOf" srcId="{63518A5A-219B-4001-835B-548CF09E11E5}" destId="{4FCACEC5-30DA-439B-82F3-81B7830A4DF1}" srcOrd="2" destOrd="0" presId="urn:microsoft.com/office/officeart/2005/8/layout/hierarchy6"/>
    <dgm:cxn modelId="{B7077492-85A3-48F9-A589-3E041CA16573}" type="presParOf" srcId="{63518A5A-219B-4001-835B-548CF09E11E5}" destId="{C5BA0899-A088-4347-B451-A69E0AB22927}" srcOrd="3" destOrd="0" presId="urn:microsoft.com/office/officeart/2005/8/layout/hierarchy6"/>
    <dgm:cxn modelId="{D6E89330-6A73-4276-B771-B66C90064EF6}" type="presParOf" srcId="{C5BA0899-A088-4347-B451-A69E0AB22927}" destId="{14ADCD6F-D4D7-4E91-A2EF-21757C31106D}" srcOrd="0" destOrd="0" presId="urn:microsoft.com/office/officeart/2005/8/layout/hierarchy6"/>
    <dgm:cxn modelId="{4DCCAE36-D5F9-4AF8-B99A-7F199C05ED98}" type="presParOf" srcId="{C5BA0899-A088-4347-B451-A69E0AB22927}" destId="{AB99990B-AEA3-4A1E-9051-C36CE16897B2}" srcOrd="1" destOrd="0" presId="urn:microsoft.com/office/officeart/2005/8/layout/hierarchy6"/>
    <dgm:cxn modelId="{9EED0E04-D1D6-4E33-8FF1-744FFF8B272A}" type="presParOf" srcId="{7BD13F28-5075-4D16-BCDA-15EA731DD2AE}" destId="{5A2A469F-F3FC-4994-9F91-324BE939B7BC}" srcOrd="4" destOrd="0" presId="urn:microsoft.com/office/officeart/2005/8/layout/hierarchy6"/>
    <dgm:cxn modelId="{470B7FE4-DABF-4E74-BA50-88BA639928B2}" type="presParOf" srcId="{7BD13F28-5075-4D16-BCDA-15EA731DD2AE}" destId="{3016A60B-C8AA-4106-A37B-62CAED45825C}" srcOrd="5" destOrd="0" presId="urn:microsoft.com/office/officeart/2005/8/layout/hierarchy6"/>
    <dgm:cxn modelId="{2A9ACD90-58C9-4D13-A1AE-71CC4A69C07E}" type="presParOf" srcId="{3016A60B-C8AA-4106-A37B-62CAED45825C}" destId="{27A027A8-18EB-4653-BEA6-7ADAA2F0C263}" srcOrd="0" destOrd="0" presId="urn:microsoft.com/office/officeart/2005/8/layout/hierarchy6"/>
    <dgm:cxn modelId="{1EC54A11-D4F7-4EC5-8AB8-1D944162289B}" type="presParOf" srcId="{3016A60B-C8AA-4106-A37B-62CAED45825C}" destId="{AC0475F6-EEB4-4E98-8F32-BE78977C49AC}" srcOrd="1" destOrd="0" presId="urn:microsoft.com/office/officeart/2005/8/layout/hierarchy6"/>
    <dgm:cxn modelId="{73077E18-7D23-41AA-B78E-695040F39AE1}" type="presParOf" srcId="{AC0475F6-EEB4-4E98-8F32-BE78977C49AC}" destId="{141DCF6C-0EF6-44BA-8F6C-3935A766F52F}" srcOrd="0" destOrd="0" presId="urn:microsoft.com/office/officeart/2005/8/layout/hierarchy6"/>
    <dgm:cxn modelId="{2AC7E218-4AA7-4E2B-A2E9-A116617E2BD3}" type="presParOf" srcId="{AC0475F6-EEB4-4E98-8F32-BE78977C49AC}" destId="{389E9358-B7D3-4AC4-BDBC-F114B411BB5D}" srcOrd="1" destOrd="0" presId="urn:microsoft.com/office/officeart/2005/8/layout/hierarchy6"/>
    <dgm:cxn modelId="{E88C5CC0-CDB7-44B1-8B26-027C498E9038}" type="presParOf" srcId="{389E9358-B7D3-4AC4-BDBC-F114B411BB5D}" destId="{A8DBC1A0-6B00-423F-8967-56E62B8F497A}" srcOrd="0" destOrd="0" presId="urn:microsoft.com/office/officeart/2005/8/layout/hierarchy6"/>
    <dgm:cxn modelId="{A9D4B325-69AD-4AED-8456-DB5F1BEC0ECD}" type="presParOf" srcId="{389E9358-B7D3-4AC4-BDBC-F114B411BB5D}" destId="{35887706-2DC5-439B-8148-4B296C64B971}" srcOrd="1" destOrd="0" presId="urn:microsoft.com/office/officeart/2005/8/layout/hierarchy6"/>
    <dgm:cxn modelId="{7B3E5BD1-EA32-48FB-B69E-82FAD3EFB3EF}" type="presParOf" srcId="{AC0475F6-EEB4-4E98-8F32-BE78977C49AC}" destId="{11E876B9-5694-4108-819E-B8DF060E205A}" srcOrd="2" destOrd="0" presId="urn:microsoft.com/office/officeart/2005/8/layout/hierarchy6"/>
    <dgm:cxn modelId="{35F0CD90-A2DF-486F-AC4B-C0E1E4740189}" type="presParOf" srcId="{AC0475F6-EEB4-4E98-8F32-BE78977C49AC}" destId="{E2655D02-48B4-4E12-A5A5-D1CFFA760DD9}" srcOrd="3" destOrd="0" presId="urn:microsoft.com/office/officeart/2005/8/layout/hierarchy6"/>
    <dgm:cxn modelId="{03FB9AAE-1598-414F-A770-EDBBA0663E6C}" type="presParOf" srcId="{E2655D02-48B4-4E12-A5A5-D1CFFA760DD9}" destId="{C9D4AD25-8B40-45CD-A47A-3D7AC5091049}" srcOrd="0" destOrd="0" presId="urn:microsoft.com/office/officeart/2005/8/layout/hierarchy6"/>
    <dgm:cxn modelId="{A9B9A146-44ED-4CB1-ACAD-5DBCF19E78DF}" type="presParOf" srcId="{E2655D02-48B4-4E12-A5A5-D1CFFA760DD9}" destId="{98A62D4F-6150-437C-8A81-E8C911D92B95}" srcOrd="1" destOrd="0" presId="urn:microsoft.com/office/officeart/2005/8/layout/hierarchy6"/>
    <dgm:cxn modelId="{D6185177-F6EE-451A-A5D5-94248B4193AA}" type="presParOf" srcId="{AC0475F6-EEB4-4E98-8F32-BE78977C49AC}" destId="{90F1493A-4024-4102-9649-C4B8091BD832}" srcOrd="4" destOrd="0" presId="urn:microsoft.com/office/officeart/2005/8/layout/hierarchy6"/>
    <dgm:cxn modelId="{F8109C62-FD42-4DD0-8211-36F0A2CA0685}" type="presParOf" srcId="{AC0475F6-EEB4-4E98-8F32-BE78977C49AC}" destId="{814E9E2B-48C0-4FAE-A2F6-065CD8DFE2EB}" srcOrd="5" destOrd="0" presId="urn:microsoft.com/office/officeart/2005/8/layout/hierarchy6"/>
    <dgm:cxn modelId="{60EBB2BB-5517-41E0-9A8A-7E13F0B17C39}" type="presParOf" srcId="{814E9E2B-48C0-4FAE-A2F6-065CD8DFE2EB}" destId="{02CAE0BF-43B8-43ED-B8DC-29CCE4E7EF96}" srcOrd="0" destOrd="0" presId="urn:microsoft.com/office/officeart/2005/8/layout/hierarchy6"/>
    <dgm:cxn modelId="{E4AD5A0F-46ED-4FA7-8AD9-7549095ECA42}" type="presParOf" srcId="{814E9E2B-48C0-4FAE-A2F6-065CD8DFE2EB}" destId="{41C43C1C-B14D-4742-BDCB-DCB4C81062C5}" srcOrd="1" destOrd="0" presId="urn:microsoft.com/office/officeart/2005/8/layout/hierarchy6"/>
    <dgm:cxn modelId="{8E8C7454-B41D-4D03-B25E-BAB3E914372B}" type="presParOf" srcId="{AC0475F6-EEB4-4E98-8F32-BE78977C49AC}" destId="{C263FB5A-C52D-4F88-88BF-8044B0135DBE}" srcOrd="6" destOrd="0" presId="urn:microsoft.com/office/officeart/2005/8/layout/hierarchy6"/>
    <dgm:cxn modelId="{51D9434D-EC7B-4082-BD1E-E7907F3EEBA0}" type="presParOf" srcId="{AC0475F6-EEB4-4E98-8F32-BE78977C49AC}" destId="{756E20DC-8BBF-4EF7-90AB-69620180E9FD}" srcOrd="7" destOrd="0" presId="urn:microsoft.com/office/officeart/2005/8/layout/hierarchy6"/>
    <dgm:cxn modelId="{5F783750-93EC-4341-A0ED-7A0C7E9AFCFB}" type="presParOf" srcId="{756E20DC-8BBF-4EF7-90AB-69620180E9FD}" destId="{40D8989E-EEBB-44B6-8383-ACB48F22F14E}" srcOrd="0" destOrd="0" presId="urn:microsoft.com/office/officeart/2005/8/layout/hierarchy6"/>
    <dgm:cxn modelId="{CF96F1A0-8BA2-45FD-9B2F-DF098BA50EED}" type="presParOf" srcId="{756E20DC-8BBF-4EF7-90AB-69620180E9FD}" destId="{D45A9C02-5B63-4F52-B6F2-D7F61F44ACEB}" srcOrd="1" destOrd="0" presId="urn:microsoft.com/office/officeart/2005/8/layout/hierarchy6"/>
    <dgm:cxn modelId="{2B551885-E9CE-4AED-948E-0DE00945EEE2}" type="presParOf" srcId="{AC0475F6-EEB4-4E98-8F32-BE78977C49AC}" destId="{9D5022D2-5440-4059-93EC-BCC4B225A67C}" srcOrd="8" destOrd="0" presId="urn:microsoft.com/office/officeart/2005/8/layout/hierarchy6"/>
    <dgm:cxn modelId="{B99BFC1F-F13B-4EFC-AA40-23F879B54662}" type="presParOf" srcId="{AC0475F6-EEB4-4E98-8F32-BE78977C49AC}" destId="{B277AF4F-49AA-4E2C-86D9-8D4B9486F783}" srcOrd="9" destOrd="0" presId="urn:microsoft.com/office/officeart/2005/8/layout/hierarchy6"/>
    <dgm:cxn modelId="{3FFC47FF-D920-4FA8-AA48-435C4C5E3391}" type="presParOf" srcId="{B277AF4F-49AA-4E2C-86D9-8D4B9486F783}" destId="{3D53F532-0E8E-409C-A292-47559BF3CF04}" srcOrd="0" destOrd="0" presId="urn:microsoft.com/office/officeart/2005/8/layout/hierarchy6"/>
    <dgm:cxn modelId="{F7E1D16B-42D4-4A6B-8493-8CF50CDCF69C}" type="presParOf" srcId="{B277AF4F-49AA-4E2C-86D9-8D4B9486F783}" destId="{A83475F4-563C-443E-BF9C-D021A803C4A6}" srcOrd="1" destOrd="0" presId="urn:microsoft.com/office/officeart/2005/8/layout/hierarchy6"/>
    <dgm:cxn modelId="{159D7480-18BE-4357-BA94-1512EA9504AE}" type="presParOf" srcId="{7BD13F28-5075-4D16-BCDA-15EA731DD2AE}" destId="{F0AD50FE-FCF1-4A26-9A7B-F7DDC270FB22}" srcOrd="6" destOrd="0" presId="urn:microsoft.com/office/officeart/2005/8/layout/hierarchy6"/>
    <dgm:cxn modelId="{8556DEBB-A989-4898-84A7-F6E5462B66BE}" type="presParOf" srcId="{7BD13F28-5075-4D16-BCDA-15EA731DD2AE}" destId="{22B35159-6188-46E3-AA5B-343A9A106F52}" srcOrd="7" destOrd="0" presId="urn:microsoft.com/office/officeart/2005/8/layout/hierarchy6"/>
    <dgm:cxn modelId="{174D5B82-08AF-4940-B085-7D985EAB19E3}" type="presParOf" srcId="{22B35159-6188-46E3-AA5B-343A9A106F52}" destId="{72FBE83B-7A80-42DB-9B91-A7FBBAE5EA57}" srcOrd="0" destOrd="0" presId="urn:microsoft.com/office/officeart/2005/8/layout/hierarchy6"/>
    <dgm:cxn modelId="{AE4D8D77-D0D5-42D9-B560-BB554BAF5DD3}" type="presParOf" srcId="{22B35159-6188-46E3-AA5B-343A9A106F52}" destId="{1A15E57C-24EC-473D-A01A-507F29262D89}" srcOrd="1" destOrd="0" presId="urn:microsoft.com/office/officeart/2005/8/layout/hierarchy6"/>
    <dgm:cxn modelId="{C4F12FBD-6B6B-49E0-A522-6209B53B5E04}" type="presParOf" srcId="{1A15E57C-24EC-473D-A01A-507F29262D89}" destId="{A10C5607-127B-4A3E-882D-24879B4FF5C7}" srcOrd="0" destOrd="0" presId="urn:microsoft.com/office/officeart/2005/8/layout/hierarchy6"/>
    <dgm:cxn modelId="{1ED48AE8-A79E-4775-B9D4-0A2C227E9087}" type="presParOf" srcId="{1A15E57C-24EC-473D-A01A-507F29262D89}" destId="{DACEAD47-924E-4085-B565-585AA9CA7E19}" srcOrd="1" destOrd="0" presId="urn:microsoft.com/office/officeart/2005/8/layout/hierarchy6"/>
    <dgm:cxn modelId="{C8C4E7D3-BDFF-4DC2-8A1B-A27B291D9CF0}" type="presParOf" srcId="{DACEAD47-924E-4085-B565-585AA9CA7E19}" destId="{C2055BC2-4C39-4531-9428-137589FCB75E}" srcOrd="0" destOrd="0" presId="urn:microsoft.com/office/officeart/2005/8/layout/hierarchy6"/>
    <dgm:cxn modelId="{017F139C-B633-4029-A80F-1D2A9AE19B8E}" type="presParOf" srcId="{DACEAD47-924E-4085-B565-585AA9CA7E19}" destId="{7E402292-D19E-4450-A659-FC3BA0ED51AC}" srcOrd="1" destOrd="0" presId="urn:microsoft.com/office/officeart/2005/8/layout/hierarchy6"/>
    <dgm:cxn modelId="{CE59BB54-64E2-4A6B-BE3E-E60F1C2330CA}" type="presParOf" srcId="{1A15E57C-24EC-473D-A01A-507F29262D89}" destId="{C14B800D-32BC-415E-8864-153785FAE55D}" srcOrd="2" destOrd="0" presId="urn:microsoft.com/office/officeart/2005/8/layout/hierarchy6"/>
    <dgm:cxn modelId="{117C4994-A82D-4667-BD96-14176A7C9088}" type="presParOf" srcId="{1A15E57C-24EC-473D-A01A-507F29262D89}" destId="{0DB8A10D-5328-40E2-8910-040D9D0CD500}" srcOrd="3" destOrd="0" presId="urn:microsoft.com/office/officeart/2005/8/layout/hierarchy6"/>
    <dgm:cxn modelId="{2B108A81-E035-48D5-A67B-3EA094585089}" type="presParOf" srcId="{0DB8A10D-5328-40E2-8910-040D9D0CD500}" destId="{4740212E-59F2-47D7-9645-B17B455D414C}" srcOrd="0" destOrd="0" presId="urn:microsoft.com/office/officeart/2005/8/layout/hierarchy6"/>
    <dgm:cxn modelId="{37579C8F-57F0-4010-82AB-457F4A1A9041}" type="presParOf" srcId="{0DB8A10D-5328-40E2-8910-040D9D0CD500}" destId="{9DBE115E-BE20-4409-A209-39DC04116EF0}" srcOrd="1" destOrd="0" presId="urn:microsoft.com/office/officeart/2005/8/layout/hierarchy6"/>
    <dgm:cxn modelId="{2D2313E1-52F1-4BD3-9397-0B7016A1181F}" type="presParOf" srcId="{1A15E57C-24EC-473D-A01A-507F29262D89}" destId="{F588C0F0-01EE-4107-9659-92142AE463D0}" srcOrd="4" destOrd="0" presId="urn:microsoft.com/office/officeart/2005/8/layout/hierarchy6"/>
    <dgm:cxn modelId="{1D844FE9-EFFF-4DFD-90F4-21C0F26DBF93}" type="presParOf" srcId="{1A15E57C-24EC-473D-A01A-507F29262D89}" destId="{19CB240F-46BA-4D05-8194-87F95ABD9B66}" srcOrd="5" destOrd="0" presId="urn:microsoft.com/office/officeart/2005/8/layout/hierarchy6"/>
    <dgm:cxn modelId="{8478B722-81FD-4B15-B6D5-01BCA853AE62}" type="presParOf" srcId="{19CB240F-46BA-4D05-8194-87F95ABD9B66}" destId="{C2829EEF-9968-489B-A21B-0E0906B94820}" srcOrd="0" destOrd="0" presId="urn:microsoft.com/office/officeart/2005/8/layout/hierarchy6"/>
    <dgm:cxn modelId="{1E1A773A-B313-4359-9DAE-5DF2FA7C7169}" type="presParOf" srcId="{19CB240F-46BA-4D05-8194-87F95ABD9B66}" destId="{FA99E660-8A37-4C2A-B4D6-328F7532604B}" srcOrd="1" destOrd="0" presId="urn:microsoft.com/office/officeart/2005/8/layout/hierarchy6"/>
    <dgm:cxn modelId="{C94D4B80-C4F1-4643-849B-5636FBB0CBE1}" type="presParOf" srcId="{52BC459B-DF31-43BC-937C-74E3D814E9E7}" destId="{3693FE57-14FB-456A-82A5-70751264184D}"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7A1BC-D514-41D3-8662-352E7F00C9D4}">
      <dsp:nvSpPr>
        <dsp:cNvPr id="0" name=""/>
        <dsp:cNvSpPr/>
      </dsp:nvSpPr>
      <dsp:spPr>
        <a:xfrm>
          <a:off x="2976160" y="1759587"/>
          <a:ext cx="3746155" cy="415607"/>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JO" sz="1800" b="1" kern="1200" dirty="0"/>
            <a:t>أوزان الأفعال المزيدة</a:t>
          </a:r>
        </a:p>
      </dsp:txBody>
      <dsp:txXfrm>
        <a:off x="2988333" y="1771760"/>
        <a:ext cx="3721809" cy="391261"/>
      </dsp:txXfrm>
    </dsp:sp>
    <dsp:sp modelId="{0168DC9C-F5FA-4FB8-ABE2-1CE8046E64FC}">
      <dsp:nvSpPr>
        <dsp:cNvPr id="0" name=""/>
        <dsp:cNvSpPr/>
      </dsp:nvSpPr>
      <dsp:spPr>
        <a:xfrm>
          <a:off x="948084" y="2175195"/>
          <a:ext cx="3901153" cy="137489"/>
        </a:xfrm>
        <a:custGeom>
          <a:avLst/>
          <a:gdLst/>
          <a:ahLst/>
          <a:cxnLst/>
          <a:rect l="0" t="0" r="0" b="0"/>
          <a:pathLst>
            <a:path>
              <a:moveTo>
                <a:pt x="3901153" y="0"/>
              </a:moveTo>
              <a:lnTo>
                <a:pt x="3901153" y="68744"/>
              </a:lnTo>
              <a:lnTo>
                <a:pt x="0" y="68744"/>
              </a:lnTo>
              <a:lnTo>
                <a:pt x="0" y="1374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A88E293-A170-4D6C-A8CA-C3BC61F9FE2D}">
      <dsp:nvSpPr>
        <dsp:cNvPr id="0" name=""/>
        <dsp:cNvSpPr/>
      </dsp:nvSpPr>
      <dsp:spPr>
        <a:xfrm>
          <a:off x="1163" y="2312684"/>
          <a:ext cx="1893842" cy="59225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JO" sz="1800" b="1" kern="1200" dirty="0"/>
            <a:t>الرّباعيّ المزيد بحرف</a:t>
          </a:r>
        </a:p>
      </dsp:txBody>
      <dsp:txXfrm>
        <a:off x="18510" y="2330031"/>
        <a:ext cx="1859148" cy="557560"/>
      </dsp:txXfrm>
    </dsp:sp>
    <dsp:sp modelId="{F55DF7D1-67C4-410B-87B5-AEAD0D86C019}">
      <dsp:nvSpPr>
        <dsp:cNvPr id="0" name=""/>
        <dsp:cNvSpPr/>
      </dsp:nvSpPr>
      <dsp:spPr>
        <a:xfrm>
          <a:off x="948084" y="2904939"/>
          <a:ext cx="401729" cy="557479"/>
        </a:xfrm>
        <a:custGeom>
          <a:avLst/>
          <a:gdLst/>
          <a:ahLst/>
          <a:cxnLst/>
          <a:rect l="0" t="0" r="0" b="0"/>
          <a:pathLst>
            <a:path>
              <a:moveTo>
                <a:pt x="0" y="0"/>
              </a:moveTo>
              <a:lnTo>
                <a:pt x="0" y="278739"/>
              </a:lnTo>
              <a:lnTo>
                <a:pt x="401729" y="278739"/>
              </a:lnTo>
              <a:lnTo>
                <a:pt x="401729" y="557479"/>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1C83C70-BAF8-4EA0-8227-CA8F9DDB2815}">
      <dsp:nvSpPr>
        <dsp:cNvPr id="0" name=""/>
        <dsp:cNvSpPr/>
      </dsp:nvSpPr>
      <dsp:spPr>
        <a:xfrm>
          <a:off x="518825" y="3462419"/>
          <a:ext cx="1661978" cy="403635"/>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1">
            <a:lnSpc>
              <a:spcPct val="90000"/>
            </a:lnSpc>
            <a:spcBef>
              <a:spcPct val="0"/>
            </a:spcBef>
            <a:spcAft>
              <a:spcPct val="35000"/>
            </a:spcAft>
            <a:buNone/>
          </a:pPr>
          <a:endParaRPr lang="ar-JO" sz="1700" b="1" kern="1200" dirty="0"/>
        </a:p>
      </dsp:txBody>
      <dsp:txXfrm>
        <a:off x="530647" y="3474241"/>
        <a:ext cx="1638334" cy="379991"/>
      </dsp:txXfrm>
    </dsp:sp>
    <dsp:sp modelId="{DF2BF656-9100-4310-AD1C-6BE3DBF3150E}">
      <dsp:nvSpPr>
        <dsp:cNvPr id="0" name=""/>
        <dsp:cNvSpPr/>
      </dsp:nvSpPr>
      <dsp:spPr>
        <a:xfrm>
          <a:off x="3114750" y="2175195"/>
          <a:ext cx="1734487" cy="219763"/>
        </a:xfrm>
        <a:custGeom>
          <a:avLst/>
          <a:gdLst/>
          <a:ahLst/>
          <a:cxnLst/>
          <a:rect l="0" t="0" r="0" b="0"/>
          <a:pathLst>
            <a:path>
              <a:moveTo>
                <a:pt x="1734487" y="0"/>
              </a:moveTo>
              <a:lnTo>
                <a:pt x="1734487" y="109881"/>
              </a:lnTo>
              <a:lnTo>
                <a:pt x="0" y="109881"/>
              </a:lnTo>
              <a:lnTo>
                <a:pt x="0" y="219763"/>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455C75-A095-4C22-8431-2258542ED7D6}">
      <dsp:nvSpPr>
        <dsp:cNvPr id="0" name=""/>
        <dsp:cNvSpPr/>
      </dsp:nvSpPr>
      <dsp:spPr>
        <a:xfrm>
          <a:off x="2399502" y="2394958"/>
          <a:ext cx="1430495" cy="79668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JO" sz="1800" b="1" kern="1200" dirty="0"/>
            <a:t>الثلاثي المزيد بثلاثة أحرف</a:t>
          </a:r>
        </a:p>
      </dsp:txBody>
      <dsp:txXfrm>
        <a:off x="2422836" y="2418292"/>
        <a:ext cx="1383827" cy="750016"/>
      </dsp:txXfrm>
    </dsp:sp>
    <dsp:sp modelId="{936CEC24-200F-47A6-AEAA-18514E6941A1}">
      <dsp:nvSpPr>
        <dsp:cNvPr id="0" name=""/>
        <dsp:cNvSpPr/>
      </dsp:nvSpPr>
      <dsp:spPr>
        <a:xfrm>
          <a:off x="2519515" y="3191643"/>
          <a:ext cx="595234" cy="1402371"/>
        </a:xfrm>
        <a:custGeom>
          <a:avLst/>
          <a:gdLst/>
          <a:ahLst/>
          <a:cxnLst/>
          <a:rect l="0" t="0" r="0" b="0"/>
          <a:pathLst>
            <a:path>
              <a:moveTo>
                <a:pt x="595234" y="0"/>
              </a:moveTo>
              <a:lnTo>
                <a:pt x="595234" y="701185"/>
              </a:lnTo>
              <a:lnTo>
                <a:pt x="0" y="701185"/>
              </a:lnTo>
              <a:lnTo>
                <a:pt x="0" y="1402371"/>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050AB51-C202-4A0B-BAC4-70A3A7EC3485}">
      <dsp:nvSpPr>
        <dsp:cNvPr id="0" name=""/>
        <dsp:cNvSpPr/>
      </dsp:nvSpPr>
      <dsp:spPr>
        <a:xfrm>
          <a:off x="1963030" y="4594015"/>
          <a:ext cx="1112971" cy="55795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endParaRPr lang="ar-JO" sz="2400" b="1" kern="1200" dirty="0"/>
        </a:p>
      </dsp:txBody>
      <dsp:txXfrm>
        <a:off x="1979372" y="4610357"/>
        <a:ext cx="1080287" cy="525270"/>
      </dsp:txXfrm>
    </dsp:sp>
    <dsp:sp modelId="{4FCACEC5-30DA-439B-82F3-81B7830A4DF1}">
      <dsp:nvSpPr>
        <dsp:cNvPr id="0" name=""/>
        <dsp:cNvSpPr/>
      </dsp:nvSpPr>
      <dsp:spPr>
        <a:xfrm>
          <a:off x="3114750" y="3191643"/>
          <a:ext cx="669997" cy="1445172"/>
        </a:xfrm>
        <a:custGeom>
          <a:avLst/>
          <a:gdLst/>
          <a:ahLst/>
          <a:cxnLst/>
          <a:rect l="0" t="0" r="0" b="0"/>
          <a:pathLst>
            <a:path>
              <a:moveTo>
                <a:pt x="0" y="0"/>
              </a:moveTo>
              <a:lnTo>
                <a:pt x="0" y="722586"/>
              </a:lnTo>
              <a:lnTo>
                <a:pt x="669997" y="722586"/>
              </a:lnTo>
              <a:lnTo>
                <a:pt x="669997" y="1445172"/>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ADCD6F-D4D7-4E91-A2EF-21757C31106D}">
      <dsp:nvSpPr>
        <dsp:cNvPr id="0" name=""/>
        <dsp:cNvSpPr/>
      </dsp:nvSpPr>
      <dsp:spPr>
        <a:xfrm>
          <a:off x="3274852" y="4636815"/>
          <a:ext cx="1019789" cy="512482"/>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endParaRPr lang="ar-JO" sz="2200" b="1" kern="1200" dirty="0"/>
        </a:p>
      </dsp:txBody>
      <dsp:txXfrm>
        <a:off x="3289862" y="4651825"/>
        <a:ext cx="989769" cy="482462"/>
      </dsp:txXfrm>
    </dsp:sp>
    <dsp:sp modelId="{5A2A469F-F3FC-4994-9F91-324BE939B7BC}">
      <dsp:nvSpPr>
        <dsp:cNvPr id="0" name=""/>
        <dsp:cNvSpPr/>
      </dsp:nvSpPr>
      <dsp:spPr>
        <a:xfrm>
          <a:off x="4849238" y="2175195"/>
          <a:ext cx="1603918" cy="159147"/>
        </a:xfrm>
        <a:custGeom>
          <a:avLst/>
          <a:gdLst/>
          <a:ahLst/>
          <a:cxnLst/>
          <a:rect l="0" t="0" r="0" b="0"/>
          <a:pathLst>
            <a:path>
              <a:moveTo>
                <a:pt x="0" y="0"/>
              </a:moveTo>
              <a:lnTo>
                <a:pt x="0" y="79573"/>
              </a:lnTo>
              <a:lnTo>
                <a:pt x="1603918" y="79573"/>
              </a:lnTo>
              <a:lnTo>
                <a:pt x="1603918" y="159147"/>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7A027A8-18EB-4653-BEA6-7ADAA2F0C263}">
      <dsp:nvSpPr>
        <dsp:cNvPr id="0" name=""/>
        <dsp:cNvSpPr/>
      </dsp:nvSpPr>
      <dsp:spPr>
        <a:xfrm>
          <a:off x="5534591" y="2334342"/>
          <a:ext cx="1837128" cy="688322"/>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JO" sz="1800" b="1" kern="1200" dirty="0"/>
            <a:t>الثلاثي المزيد بحرفين</a:t>
          </a:r>
        </a:p>
      </dsp:txBody>
      <dsp:txXfrm>
        <a:off x="5554751" y="2354502"/>
        <a:ext cx="1796808" cy="648002"/>
      </dsp:txXfrm>
    </dsp:sp>
    <dsp:sp modelId="{141DCF6C-0EF6-44BA-8F6C-3935A766F52F}">
      <dsp:nvSpPr>
        <dsp:cNvPr id="0" name=""/>
        <dsp:cNvSpPr/>
      </dsp:nvSpPr>
      <dsp:spPr>
        <a:xfrm>
          <a:off x="4823933" y="3022664"/>
          <a:ext cx="1629223" cy="1026962"/>
        </a:xfrm>
        <a:custGeom>
          <a:avLst/>
          <a:gdLst/>
          <a:ahLst/>
          <a:cxnLst/>
          <a:rect l="0" t="0" r="0" b="0"/>
          <a:pathLst>
            <a:path>
              <a:moveTo>
                <a:pt x="1629223" y="0"/>
              </a:moveTo>
              <a:lnTo>
                <a:pt x="1629223" y="513481"/>
              </a:lnTo>
              <a:lnTo>
                <a:pt x="0" y="513481"/>
              </a:lnTo>
              <a:lnTo>
                <a:pt x="0" y="1026962"/>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8DBC1A0-6B00-423F-8967-56E62B8F497A}">
      <dsp:nvSpPr>
        <dsp:cNvPr id="0" name=""/>
        <dsp:cNvSpPr/>
      </dsp:nvSpPr>
      <dsp:spPr>
        <a:xfrm>
          <a:off x="4566139" y="4049627"/>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a:p>
      </dsp:txBody>
      <dsp:txXfrm>
        <a:off x="4576206" y="4059694"/>
        <a:ext cx="495452" cy="323590"/>
      </dsp:txXfrm>
    </dsp:sp>
    <dsp:sp modelId="{11E876B9-5694-4108-819E-B8DF060E205A}">
      <dsp:nvSpPr>
        <dsp:cNvPr id="0" name=""/>
        <dsp:cNvSpPr/>
      </dsp:nvSpPr>
      <dsp:spPr>
        <a:xfrm>
          <a:off x="6270818" y="3022664"/>
          <a:ext cx="182337" cy="1000915"/>
        </a:xfrm>
        <a:custGeom>
          <a:avLst/>
          <a:gdLst/>
          <a:ahLst/>
          <a:cxnLst/>
          <a:rect l="0" t="0" r="0" b="0"/>
          <a:pathLst>
            <a:path>
              <a:moveTo>
                <a:pt x="182337" y="0"/>
              </a:moveTo>
              <a:lnTo>
                <a:pt x="182337" y="500457"/>
              </a:lnTo>
              <a:lnTo>
                <a:pt x="0" y="500457"/>
              </a:lnTo>
              <a:lnTo>
                <a:pt x="0" y="1000915"/>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D4AD25-8B40-45CD-A47A-3D7AC5091049}">
      <dsp:nvSpPr>
        <dsp:cNvPr id="0" name=""/>
        <dsp:cNvSpPr/>
      </dsp:nvSpPr>
      <dsp:spPr>
        <a:xfrm>
          <a:off x="6013025" y="4023580"/>
          <a:ext cx="515586" cy="361103"/>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dirty="0"/>
        </a:p>
      </dsp:txBody>
      <dsp:txXfrm>
        <a:off x="6023601" y="4034156"/>
        <a:ext cx="494434" cy="339951"/>
      </dsp:txXfrm>
    </dsp:sp>
    <dsp:sp modelId="{90F1493A-4024-4102-9649-C4B8091BD832}">
      <dsp:nvSpPr>
        <dsp:cNvPr id="0" name=""/>
        <dsp:cNvSpPr/>
      </dsp:nvSpPr>
      <dsp:spPr>
        <a:xfrm>
          <a:off x="5614786" y="3022664"/>
          <a:ext cx="838369" cy="996199"/>
        </a:xfrm>
        <a:custGeom>
          <a:avLst/>
          <a:gdLst/>
          <a:ahLst/>
          <a:cxnLst/>
          <a:rect l="0" t="0" r="0" b="0"/>
          <a:pathLst>
            <a:path>
              <a:moveTo>
                <a:pt x="838369" y="0"/>
              </a:moveTo>
              <a:lnTo>
                <a:pt x="838369" y="498099"/>
              </a:lnTo>
              <a:lnTo>
                <a:pt x="0" y="498099"/>
              </a:lnTo>
              <a:lnTo>
                <a:pt x="0" y="996199"/>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CAE0BF-43B8-43ED-B8DC-29CCE4E7EF96}">
      <dsp:nvSpPr>
        <dsp:cNvPr id="0" name=""/>
        <dsp:cNvSpPr/>
      </dsp:nvSpPr>
      <dsp:spPr>
        <a:xfrm>
          <a:off x="5356992" y="4018864"/>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a:p>
      </dsp:txBody>
      <dsp:txXfrm>
        <a:off x="5367059" y="4028931"/>
        <a:ext cx="495452" cy="323590"/>
      </dsp:txXfrm>
    </dsp:sp>
    <dsp:sp modelId="{C263FB5A-C52D-4F88-88BF-8044B0135DBE}">
      <dsp:nvSpPr>
        <dsp:cNvPr id="0" name=""/>
        <dsp:cNvSpPr/>
      </dsp:nvSpPr>
      <dsp:spPr>
        <a:xfrm>
          <a:off x="6453156" y="3022664"/>
          <a:ext cx="1429984" cy="990679"/>
        </a:xfrm>
        <a:custGeom>
          <a:avLst/>
          <a:gdLst/>
          <a:ahLst/>
          <a:cxnLst/>
          <a:rect l="0" t="0" r="0" b="0"/>
          <a:pathLst>
            <a:path>
              <a:moveTo>
                <a:pt x="0" y="0"/>
              </a:moveTo>
              <a:lnTo>
                <a:pt x="0" y="495339"/>
              </a:lnTo>
              <a:lnTo>
                <a:pt x="1429984" y="495339"/>
              </a:lnTo>
              <a:lnTo>
                <a:pt x="1429984" y="990679"/>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D8989E-EEBB-44B6-8383-ACB48F22F14E}">
      <dsp:nvSpPr>
        <dsp:cNvPr id="0" name=""/>
        <dsp:cNvSpPr/>
      </dsp:nvSpPr>
      <dsp:spPr>
        <a:xfrm>
          <a:off x="7625347" y="4013344"/>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dirty="0"/>
        </a:p>
      </dsp:txBody>
      <dsp:txXfrm>
        <a:off x="7635414" y="4023411"/>
        <a:ext cx="495452" cy="323590"/>
      </dsp:txXfrm>
    </dsp:sp>
    <dsp:sp modelId="{9D5022D2-5440-4059-93EC-BCC4B225A67C}">
      <dsp:nvSpPr>
        <dsp:cNvPr id="0" name=""/>
        <dsp:cNvSpPr/>
      </dsp:nvSpPr>
      <dsp:spPr>
        <a:xfrm>
          <a:off x="6453156" y="3022664"/>
          <a:ext cx="623674" cy="1030510"/>
        </a:xfrm>
        <a:custGeom>
          <a:avLst/>
          <a:gdLst/>
          <a:ahLst/>
          <a:cxnLst/>
          <a:rect l="0" t="0" r="0" b="0"/>
          <a:pathLst>
            <a:path>
              <a:moveTo>
                <a:pt x="0" y="0"/>
              </a:moveTo>
              <a:lnTo>
                <a:pt x="0" y="515255"/>
              </a:lnTo>
              <a:lnTo>
                <a:pt x="623674" y="515255"/>
              </a:lnTo>
              <a:lnTo>
                <a:pt x="623674" y="1030510"/>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53F532-0E8E-409C-A292-47559BF3CF04}">
      <dsp:nvSpPr>
        <dsp:cNvPr id="0" name=""/>
        <dsp:cNvSpPr/>
      </dsp:nvSpPr>
      <dsp:spPr>
        <a:xfrm>
          <a:off x="6819037" y="4053175"/>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dirty="0"/>
        </a:p>
      </dsp:txBody>
      <dsp:txXfrm>
        <a:off x="6829104" y="4063242"/>
        <a:ext cx="495452" cy="323590"/>
      </dsp:txXfrm>
    </dsp:sp>
    <dsp:sp modelId="{F0AD50FE-FCF1-4A26-9A7B-F7DDC270FB22}">
      <dsp:nvSpPr>
        <dsp:cNvPr id="0" name=""/>
        <dsp:cNvSpPr/>
      </dsp:nvSpPr>
      <dsp:spPr>
        <a:xfrm>
          <a:off x="4849238" y="2175195"/>
          <a:ext cx="3805994" cy="137489"/>
        </a:xfrm>
        <a:custGeom>
          <a:avLst/>
          <a:gdLst/>
          <a:ahLst/>
          <a:cxnLst/>
          <a:rect l="0" t="0" r="0" b="0"/>
          <a:pathLst>
            <a:path>
              <a:moveTo>
                <a:pt x="0" y="0"/>
              </a:moveTo>
              <a:lnTo>
                <a:pt x="0" y="68744"/>
              </a:lnTo>
              <a:lnTo>
                <a:pt x="3805994" y="68744"/>
              </a:lnTo>
              <a:lnTo>
                <a:pt x="3805994" y="137489"/>
              </a:lnTo>
            </a:path>
          </a:pathLst>
        </a:custGeom>
        <a:noFill/>
        <a:ln w="1587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FBE83B-7A80-42DB-9B91-A7FBBAE5EA57}">
      <dsp:nvSpPr>
        <dsp:cNvPr id="0" name=""/>
        <dsp:cNvSpPr/>
      </dsp:nvSpPr>
      <dsp:spPr>
        <a:xfrm>
          <a:off x="7613151" y="2312684"/>
          <a:ext cx="2084161" cy="570527"/>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ar-JO" sz="1800" b="1" kern="1200" dirty="0"/>
            <a:t>الثلاثي المزيد بحرف</a:t>
          </a:r>
        </a:p>
      </dsp:txBody>
      <dsp:txXfrm>
        <a:off x="7629861" y="2329394"/>
        <a:ext cx="2050741" cy="537107"/>
      </dsp:txXfrm>
    </dsp:sp>
    <dsp:sp modelId="{A10C5607-127B-4A3E-882D-24879B4FF5C7}">
      <dsp:nvSpPr>
        <dsp:cNvPr id="0" name=""/>
        <dsp:cNvSpPr/>
      </dsp:nvSpPr>
      <dsp:spPr>
        <a:xfrm>
          <a:off x="8068803" y="2883212"/>
          <a:ext cx="586428" cy="252902"/>
        </a:xfrm>
        <a:custGeom>
          <a:avLst/>
          <a:gdLst/>
          <a:ahLst/>
          <a:cxnLst/>
          <a:rect l="0" t="0" r="0" b="0"/>
          <a:pathLst>
            <a:path>
              <a:moveTo>
                <a:pt x="586428" y="0"/>
              </a:moveTo>
              <a:lnTo>
                <a:pt x="586428" y="126451"/>
              </a:lnTo>
              <a:lnTo>
                <a:pt x="0" y="126451"/>
              </a:lnTo>
              <a:lnTo>
                <a:pt x="0" y="252902"/>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055BC2-4C39-4531-9428-137589FCB75E}">
      <dsp:nvSpPr>
        <dsp:cNvPr id="0" name=""/>
        <dsp:cNvSpPr/>
      </dsp:nvSpPr>
      <dsp:spPr>
        <a:xfrm>
          <a:off x="7811010" y="3136114"/>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a:p>
      </dsp:txBody>
      <dsp:txXfrm>
        <a:off x="7821077" y="3146181"/>
        <a:ext cx="495452" cy="323590"/>
      </dsp:txXfrm>
    </dsp:sp>
    <dsp:sp modelId="{C14B800D-32BC-415E-8864-153785FAE55D}">
      <dsp:nvSpPr>
        <dsp:cNvPr id="0" name=""/>
        <dsp:cNvSpPr/>
      </dsp:nvSpPr>
      <dsp:spPr>
        <a:xfrm>
          <a:off x="8609512" y="2883212"/>
          <a:ext cx="91440" cy="252469"/>
        </a:xfrm>
        <a:custGeom>
          <a:avLst/>
          <a:gdLst/>
          <a:ahLst/>
          <a:cxnLst/>
          <a:rect l="0" t="0" r="0" b="0"/>
          <a:pathLst>
            <a:path>
              <a:moveTo>
                <a:pt x="45720" y="0"/>
              </a:moveTo>
              <a:lnTo>
                <a:pt x="45720" y="126234"/>
              </a:lnTo>
              <a:lnTo>
                <a:pt x="52752" y="126234"/>
              </a:lnTo>
              <a:lnTo>
                <a:pt x="52752" y="252469"/>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40212E-59F2-47D7-9645-B17B455D414C}">
      <dsp:nvSpPr>
        <dsp:cNvPr id="0" name=""/>
        <dsp:cNvSpPr/>
      </dsp:nvSpPr>
      <dsp:spPr>
        <a:xfrm>
          <a:off x="8404471" y="3135681"/>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a:p>
      </dsp:txBody>
      <dsp:txXfrm>
        <a:off x="8414538" y="3145748"/>
        <a:ext cx="495452" cy="323590"/>
      </dsp:txXfrm>
    </dsp:sp>
    <dsp:sp modelId="{F588C0F0-01EE-4107-9659-92142AE463D0}">
      <dsp:nvSpPr>
        <dsp:cNvPr id="0" name=""/>
        <dsp:cNvSpPr/>
      </dsp:nvSpPr>
      <dsp:spPr>
        <a:xfrm>
          <a:off x="8655232" y="2883212"/>
          <a:ext cx="572904" cy="270731"/>
        </a:xfrm>
        <a:custGeom>
          <a:avLst/>
          <a:gdLst/>
          <a:ahLst/>
          <a:cxnLst/>
          <a:rect l="0" t="0" r="0" b="0"/>
          <a:pathLst>
            <a:path>
              <a:moveTo>
                <a:pt x="0" y="0"/>
              </a:moveTo>
              <a:lnTo>
                <a:pt x="0" y="135365"/>
              </a:lnTo>
              <a:lnTo>
                <a:pt x="572904" y="135365"/>
              </a:lnTo>
              <a:lnTo>
                <a:pt x="572904" y="270731"/>
              </a:lnTo>
            </a:path>
          </a:pathLst>
        </a:custGeom>
        <a:noFill/>
        <a:ln w="1587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2829EEF-9968-489B-A21B-0E0906B94820}">
      <dsp:nvSpPr>
        <dsp:cNvPr id="0" name=""/>
        <dsp:cNvSpPr/>
      </dsp:nvSpPr>
      <dsp:spPr>
        <a:xfrm>
          <a:off x="8970343" y="3153943"/>
          <a:ext cx="515586" cy="343724"/>
        </a:xfrm>
        <a:prstGeom prst="roundRect">
          <a:avLst>
            <a:gd name="adj" fmla="val 10000"/>
          </a:avLst>
        </a:prstGeom>
        <a:solidFill>
          <a:schemeClr val="lt1">
            <a:hueOff val="0"/>
            <a:satOff val="0"/>
            <a:lumOff val="0"/>
            <a:alphaOff val="0"/>
          </a:schemeClr>
        </a:solidFill>
        <a:ln w="1587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rtl="1">
            <a:lnSpc>
              <a:spcPct val="90000"/>
            </a:lnSpc>
            <a:spcBef>
              <a:spcPct val="0"/>
            </a:spcBef>
            <a:spcAft>
              <a:spcPct val="35000"/>
            </a:spcAft>
            <a:buNone/>
          </a:pPr>
          <a:endParaRPr lang="ar-JO" sz="1500" b="1" kern="1200"/>
        </a:p>
      </dsp:txBody>
      <dsp:txXfrm>
        <a:off x="8980410" y="3164010"/>
        <a:ext cx="495452" cy="32359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284.93042" units="1/cm"/>
          <inkml:channelProperty channel="Y" name="resolution" value="504.1077" units="1/cm"/>
          <inkml:channelProperty channel="T" name="resolution" value="1" units="1/dev"/>
        </inkml:channelProperties>
      </inkml:inkSource>
      <inkml:timestamp xml:id="ts0" timeString="2023-11-07T05:43:20.450"/>
    </inkml:context>
    <inkml:brush xml:id="br0">
      <inkml:brushProperty name="width" value="0.05292" units="cm"/>
      <inkml:brushProperty name="height" value="0.05292" units="cm"/>
      <inkml:brushProperty name="color" value="#C00000"/>
    </inkml:brush>
  </inkml:definitions>
  <inkml:trace contextRef="#ctx0" brushRef="#br0">29724 5045 0,'0'0'0,"0"0"16,0 0-16,0 0 0,0 0 16,0 0-16,0 0 15,0 0-15,0 0 16,0 0-16,0 0 0,0 0 0,0 0 15,58 89-15,-58-89 16,42 117-16,-42-117 16,42 141-16,-42-141 15,42 165-15,-42-165 16,50 170-16,-50-170 16,25 169-16,-25-169 15,23 150 1,-23-150-16,0 0 15,18 140-15,-18-140 16,0 0-16,0 0 16,0 0-16,51 123 15,-51-123-15,0 0 16</inkml:trace>
  <inkml:trace contextRef="#ctx0" brushRef="#br0" timeOffset="570.248">29963 3607 0,'0'0'16,"0"0"-16,0 0 15,0 0-15,0 0 0,0 0 16,0 0-16,0 0 15,-182 80-15,182-80 16,0 0-16,0 0 16,0 0-16,0 0 15,-233 164-15,233-164 16,0 0 0,-16 89-16,16-89 15,58 67-15,-58-67 16,0 0-16,125 50 15,-125-50-15,0 0 16,0 0-16,140 43 16,-140-43-16,0 0 0,101 71 15,-101-71-15,0 0 16,0 89-16,0-89 16,-101 94-16,101-94 15,-140 94-15,140-94 0,0 0 16,-99 47-16,99-47 15</inkml:trace>
  <inkml:trace contextRef="#ctx0" brushRef="#br0" timeOffset="1837.564">28861 5364 0,'0'0'0,"0"0"16,0 0-16,0 0 16,0 0-16,0 0 15,0 0-15,0 0 16,0 0-16,0 0 15,0 0-15,0 0 16,-167-174-16,167 174 16,0 0-16,0 0 15,0 0-15,0 0 16,-25-239 0,25 239-16,0 0 15,0 0-15,91-117 16,-91 117-16,132-86 15,-132 86-15,0 0 16,142-23-16,-142 23 0,0 0 16,0 0-16,125 42 15,-125-42-15,67 94 16,-67-94-16,0 0 16,-17 137-16,17-137 15,-74 136-15,-59-19 0,133-117 16,-157 80-16,157-80 15,-150 53-15,150-53 16,0 0-16,-124 13 16,124-13-16,-124-5 15,124 5-15,0 0 16,0 0-16,0 0 0,-92-56 16,92 56-16,0 0 31,0 0-31,0 0 15,0 0-15,0 0 16,-58-80-16,58 80 0,0 0 16,0 0-16,-25-47 15,25 47-15,0 0 16,-33 42-16,33-42 16,-66 85-16,66-85 15,-84 99-15,84-99 16,-107 75-16,107-75 0,0 0 15,-116 38-15,116-38 16,-109-20-16,109 20 16,-91-69-16,91 69 15,-74-123-15,74 123 16,-68-146-16,68 146 16,-50-164-16,50 164 15,-51-165 1,51 165-16,-49-151 15,49 151-15,0 0 16,0 0-16,0 0 16,-50-107-16,50 107 15,0 0-15,0 0 0,0 0 16,-8-52-16,8 52 16,25 41-16,-25-41 0,66 128 15,-66-128-15,67 183 16,-67-183-16,75 231 15,-75-231-15,84 250 16,-34 2-16,-50-252 16,51 225-16,-51-225 15,0 212-15,0-212 0,0 207 32,0-207-32,-24 206 0,24-206 0,-33 170 15,33-170-15,0 0 16,0 0-16,-50 122 31,50-122-31,0 0 16,-99 66-16,99-66 0,-92-5 15,92 5-15,-91-75 16,91 75-16,-66-122 16,66 122-16,-26-169 15,51-24-15,24 24 16,42 19-16,-8 18 15,16 14-15,-99 118 16</inkml:trace>
  <inkml:trace contextRef="#ctx0" brushRef="#br0" timeOffset="2113.175">29291 3560 0,'0'0'0,"0"0"16,0 0-16,0 0 15,0 0-15,0 0 0,0 0 16,-258 88-16,258-88 16,-158 86-16,158-86 15</inkml:trace>
  <inkml:trace contextRef="#ctx0" brushRef="#br0" timeOffset="2919.297">28632 2883 0,'0'0'16,"0"0"-16,0 0 16,0 0-16,0 0 15,0 0-15,0 0 16,0 0-16,-99 226 15,99-226-15,0 122 0,0-122 16,51 98-16,-51-98 16,108 62-16,-108-62 15,158 4-15,-158-4 16,165-32-16,-165 32 16,134-75-16,-134 75 15,0 0-15,83-109 16,-83 109-16,33-117 15,-33 117-15,-34-114 16,34 114-16,-92-84 16,92 84-16,-150-47 15,150 47-15,-158-18 16,158 18 0,0 0-16,0 0 15,0 0-15,0 0 16</inkml:trace>
  <inkml:trace contextRef="#ctx0" brushRef="#br0" timeOffset="3570.166">28679 6092 0,'0'0'0,"0"0"16,0 0-16,0 0 15,0 0-15,0 0 0,0 0 16</inkml:trace>
  <inkml:trace contextRef="#ctx0" brushRef="#br0" timeOffset="3902.159">28460 4039 0,'0'0'0,"0"0"0,0 0 16,0 0-16,0 0 15,0 0-15,0 0 16,0 0-16,-257 131 16,257-131-16,-133 122 15,133-122-15,-132 136 16,132-136-16,0 0 31</inkml:trace>
  <inkml:trace contextRef="#ctx0" brushRef="#br0" timeOffset="15053.868">25285 5439 0,'0'0'0,"0"0"32,0 0-32,0 0 0,0 0 0,0 0 31,0 0-31,0 0 15,0 0-15,0 0 0,0 0 16,-190 61-16,32-47 16,-16-5-16,8-9 15,166 0-15,-149 0 16,-59 0-16,-1 0 16,19 0-16,24 0 15,0 5-15,-8 9 16,-1-14-16,-7 5 15,-1 4-15,1-4 16,-1 4-16,-7-9 16,-9 5-16,-9-5 0,26 4 15,-1-4-15,18 10 16,-2-6-16,10-4 16,7 0-16,2 0 15,-2 0-15,150 0 0,-149 0 16,-18 10-16,167-10 15,-157 0-15,157 0 16,-158 0-16,158 0 16,-140 0-16,140 0 31,-125 0-31,125 0 16,0 0-16,0 0 0,0 0 15,0 0-15,0 0 16,0 0-16,0 0 15,0 0-15,0 0 16,-108-11-16,108 11 0,0 0 16,0 0-16,-41-32 15,41 32-15,40-75 16,-40 75-16,99-75 16,-99 75-16,109-62 15,-109 62-15,0 0 0,140-62 16,-140 62-16,133-45 15,-133 45-15,0 0 16,132-48-16,-132 48 31,0 0-31,140-33 16,-140 33-16,0 0 0,0 0 16,134-46-16,-134 46 15,0 0-15,0 0 16,0 0-16,0 0 15,0 0-15,0 0 16,0 0-16,0 0 0,0 0 16,124-42-16,-124 42 15,0 0-15,0 0 16,0 0-16,0 0 16,0 0-16,58-34 15,-58 34-15</inkml:trace>
  <inkml:trace contextRef="#ctx0" brushRef="#br0" timeOffset="15802.57">19309 5359 0,'0'0'16,"0"0"-16,0 0 15,0 0-15,0 0 16,0 0-16,0 0 16,0 0-16,0 0 0,0 0 15,0 0-15,0 0 16,0 0-16,0 0 15,0 0-15,0 0 16,0 0-16,0 0 16,67 201-16,-67-201 15,44 122-15,-44-122 16,50 132-16,-50-132 16,58 127-16,-58-127 15,67 118-15,-67-118 16,83 121-16,-83-121 15,67 112-15,-67-112 16,84 123-16,-84-123 16,58 108-1,-58-108-15,59 108 16,-59-108-16,0 0 16,67 99-16,-67-99 15,0 0-15,0 0 16,0 0-16,0 0 15,0 0-15,0 0 0,0 0 16,0 0-16,0 0 16,0 0-16,49 84 15,-49-84-15,0 0 16,0 0-16,0 0 16,0 0-16,0 0 0,0 0 15,0 0-15,0 0 16</inkml:trace>
  <inkml:trace contextRef="#ctx0" brushRef="#br0" timeOffset="18517.21">16050 5648 0,'0'0'15,"0"0"-15,0 0 16,0 0-16,0 0 16,0 0-16,0 0 15,0 0-15,0 0 0,-183-60 16,183 60-16,0 0 15,-84-79-15,84 79 16,-41-118-16,41 118 16,7-152-16,-7 152 15,82-154-15,-82 154 16,99-141-16,-99 141 16,149-103-16,-149 103 15,0 0-15,157-57 16,-157 57-16,142 9 15,-142-9-15,0 0 32,107 66-32,-107-66 0,92 108 15,-92-108-15,51 136 16,-51-136-16,9 146 16,-9-146-16,-7 146 15,7-146-15,-33 151 16,33-151-16,-49 150 15,49-150-15,-82 136 16,82-136-16,0 0 16,-108 127-16,108-127 15,-124 89-15,124-89 16,0 0-16,-149 56 16,149-56-16,-149 14 15,149-14-15,0 0 16,-166-14-16,166 14 15,-150-47-15,150 47 0,0 0 16,-133-85-16,133 85 16,-108-107-16,108 107 15,-67-137-15,67 137 16,-50-140-16,50 140 0,-26-150 16,26 150-16,0 0 15,0 0-15,0 0 16,-10-137-16,10 137 15,0 0-15,0 0 16,0 0-16,0 0 0,0-85 16,0 85-16,0 0 15,0 0-15,33 100 16,-33-100-16,11 168 16,-11-168-16,-7 216 15,7-216-15,-16 231 16,16-231-16,-15 216 31,15-216-31,0 0 0,-42 192 16,42-192-16,0 0 15,-48 150-15,48-150 16,0 0-16,0 0 16,-75 80-16,75-80 0,-99 0 15,99 0-15,-117-71 16,9-50-16,108 121 0,-83-142 15,83 142-15,-76-163 16,76 163-16,-69-175 16,69 175-16,-50-169 31,50 169-31,-68-155 0,68 155 16,-50-150-16,50 150 15,-43-137-15,43 137 16,-34-113-16,34 113 15,-25-117-15,25 117 16,-25-108-16,25 108 16,-18-126-16,18 126 15,-16-127-15,16 127 16,-10-113-16,10 113 16,0 0-16,0 0 0,0 0 15,0 0-15,0 0 16,-1-118-16,1 118 0,0 0 15,0 0-15,0 0 16,0 0-16,0 0 16,-8-107-16,8 107 15,0 0-15,0 0 32,0 0-32,7-86 15,-7 86-15,0 0 0,0 0 16,0 0-16,0 0 15,0 0-15,0 0 16,25-87-16,-25 87 16,0 0-16,0 0 0,0 0 15,0 0-15,0 0 16,33-52-16,-33 52 16,0 0-16,0 0 15,76 112-15,-27 29 16,-49-141-16,44 178 15,-2 15-15,-16-1 0,8-13 16,-25-20-16,1-9 16,16-8-16,-9 8 15,0-4-15,1 0 16,8 3-16,-9 7 16,-7-11-1,-10-8-15,0-137 16,1 150-16,-1-150 15,-24 154-15,24-154 16,-58 156-16,58-156 0,-66 140 16,66-140-16,-107 132 15,107-132-15,-132 80 16,132-80-16,-141 42 16,141-42-16,0 0 15,-182-14-15,182 14 16,-167-80-16,167 80 0,-117-136 15,117 136-15,-67-164 16,67 164-16,0 0 16,-42-156-16,42 156 15,0 0 1,0 0-16,-18-136 16,18 136-16,0 0 15,0 0-15,0 0 16,0 0-16,0 0 15,0 0-15,0 0 16,0 0-16,0 0 16,16-108-16,-16 108 0,0 0 15,0 0-15,0 0 16,0 0-16</inkml:trace>
  <inkml:trace contextRef="#ctx0" brushRef="#br0" timeOffset="19219.066">14904 6950 0,'0'0'0,"0"0"16,0 0-1,0 0-15,0 0 16,0 0-16</inkml:trace>
  <inkml:trace contextRef="#ctx0" brushRef="#br0" timeOffset="19804.456">15711 4305 0,'0'0'0,"0"0"15,0 0-15,0 0 16,0 0-16,0 0 16,0 0-16,0 0 15,0 0-15,0 0 16,0 0-16,0 0 0,0 0 16,216 85-16,-216-85 15,0 0-15,0 0 16</inkml:trace>
  <inkml:trace contextRef="#ctx0" brushRef="#br0" timeOffset="21012.379">11172 4628 0,'0'0'0,"0"0"16,0 0-16,0 0 0,0 0 15,0 0-15,0 0 16,0 0-16,0 0 16,-223-37-16,223 37 15,-92-56-15,92 56 16,0 0-16,-92-75 31,92 75-31,0 0 16,-35-103-16,35 103 0,0 0 15,0-109-15,0 109 16,0 0-16,0 0 16,0 0-16,0 0 15,57-107-15,-57 107 16,0 0-16,101-71 16,-101 71-16,0 0 15,123-14-15,-123 14 16,0 0-16,117 51 15,-117-51-15,0 0 0,134 109 16,-134-109-16,116 126 16,-116-126-16,92 150 15,-92-150-15,59 165 16,-59-165-16,34 165 16,-34-165-16,10 154 0,-10-154 31,-24 155-31,24-155 15,-57 150-15,57-150 0,0 0 16,-66 142-16,66-142 16,0 0-16,-115 131 15,115-131-15,0 0 16,-157 94-16,157-94 0,-182 61 16,182-61-16,-199 0 15,199 0-15,-174-42 16,174 42-16,-167-81 15,167 81-15,-134-121 16,134 121-16,-108-179 16,108 179-16,-85-197 15,85 197-15,-34-188 16,34 188-16,0 0 16,0 0-16,-19-165 0,19 165 15,0 0-15,-1-135 16,1 135-16,0 0 15,0 0-15,0 0 16,0 0-16,0 0 0,33-123 16,-33 123-16,0 0 15,0 0-15,0 0 32</inkml:trace>
  <inkml:trace contextRef="#ctx0" brushRef="#br0" timeOffset="21337.775">10559 3459 0,'0'0'0,"0"0"16,0 0-16,0 0 15,0 0-15,0 0 32,0 0-32,0 0 15,274 39-15,-274-39 0,142 22 16,-142-22-16,157 10 16,-157-10-16,0 0 15,0 0-15,142 5 16,-142-5-16,0 0 0,0 0 15,0 0-15,0 0 16</inkml:trace>
  <inkml:trace contextRef="#ctx0" brushRef="#br0" timeOffset="21994.985">8928 4215 0,'0'0'0,"0"0"16,0 0-16,0 0 15,0 0-15,0 0 16,0 0-16,-23 230 16,23-230-16,-16 146 0,16-146 31,-48 178-31,48-178 15,-66 192-15,-32 10 16,98-202-16,-106 165 16,106-165-16,-132 104 15,132-104-15,-149 66 16,149-66-16,-158 23 16,158-23-16,-149-14 15,149 14-15,-141-52 16,141 52-16,-125-99 15,125 99-15,-92-150 16,92 150-16,-69-183 16,69 183-16,-60-202 0,60 202 0,-26-193 31,26 193-31,-9-150 0,9 150 0,0 0 0,0 0 16,0 0-16,0 0 31,0 0-31,0 0 15,0 0-15,0 0 0,0 0 0,0 0 32,-9-104-32,9 104 0,0 0 0</inkml:trace>
  <inkml:trace contextRef="#ctx0" brushRef="#br0" timeOffset="22266.012">8012 6014 0,'0'0'0,"0"0"15,0 0-15,0 0 16,0 0-16,0 0 0,0 0 16,0 0-16,0 0 15,0 0-15,0 0 16</inkml:trace>
  <inkml:trace contextRef="#ctx0" brushRef="#br0" timeOffset="23182.615">5747 2719 0,'0'0'0,"0"0"0,0 0 15,0 0-15,0 0 16,0 0-16,0 0 16,0 0-16,0 0 15,0 0 1,142 308-1,-142-308-15,85 174 0,-17 19 16,-68-193-16,59 183 16,-7 13-16,-2-16 15,-31-21-15,15-10 16,-8-12-16,0 13 0,-17 5 16,-8 1-16,-7-2 15,7-4-15,17 5 16,-17 5-16,-25-19 15,8 10-15,-7-11 16,-1 10-16,24-150 0,-32 151 31,32-151-31,-65 164 16,65-164-16,-82 160 16,82-160-16,-98 159 15,98-159-15,-115 117 0,115-117 16,0 0-16,-132 61 15,132-61-15,-142 0 16,142 0-16,-116-61 0,116 61 16,-100-108-16,-1-47 15,101 155-15,-51-182 16,8-6-16,43 188 16,-19-193-16,19 193 15,-26-169-15,26 169 16,0 0-16,-9-155 15,9 155-15,0 0 16,-10-136-16,10 136 0,0 0 16,-1-103-16,1 103 15,0 0-15,0 0 16,42-90-16,-42 90 16,0 0-16,0 0 31,0 0-31</inkml:trace>
  <inkml:trace contextRef="#ctx0" brushRef="#br0" timeOffset="25500.82">10753 9015 0,'0'0'0,"0"0"0,0 0 16,0 0-16,0 0 31,0 0-31,0 0 16,0 0-16,0 0 15,0 0-15,0 0 0,0 0 16,-233-150-16,233 150 16,0 0-16,-42-108 15,42 108-15,-9-136 16,9 136-16,0 0 16,39-141-16,-39 141 15,66-131-15,-66 131 16,0 0-16,100-113 15,-100 113-15,114-85 16,-114 85-16,0 0 16,141-27-16,-141 27 15,0 0-15,133 23 0,-133-23 16,0 0-16,134 75 16,-134-75-16,100 94 15,-100-94-15,0 0 16,75 122-16,-75-122 0,0 0 15,42 117-15,-42-117 16,0 0-16,25 132 31,-25-132-31,0 0 0,0 0 0,1 150 16,-1-150-16,0 0 16,-23 145-16,23-145 15,0 0-15,-57 127 16,57-127-16,0 0 0,-83 117 15,83-117-15,0 0 16,-124 71-16,124-71 16,0 0-16,0 0 15,-157 42-15,157-42 16,0 0-16,-182 18 16,182-18-16,-175-23 15,175 23-15,-140-28 16,140 28-16,0 0 15,0 0-15,-125-38 16,125 38-16,0 0 16,-132-37-16,132 37 15,0 0-15,0 0 0,-142-47 32,142 47-32,0 0 15,0 0-15,0 0 16,0 0-16,0 0 15,0 0-15,-125-42 16,125 42-16,0 0 0,0 0 16,0 0-16,0 0 15,0 0-15,0 0 16</inkml:trace>
  <inkml:trace contextRef="#ctx0" brushRef="#br0" timeOffset="25852.302">11066 7394 0,'0'0'15,"0"0"-15,0 0 16,0 0-16,0 0 0,0 0 15,0 0-15,0 0 0,0 0 16,0 0 0</inkml:trace>
  <inkml:trace contextRef="#ctx0" brushRef="#br0" timeOffset="26901.91">8791 7235 0,'0'0'0,"0"0"16,0 0-16,0 0 15,0 0-15,0 0 16,0 0-16,0 0 16,0 0-16,0 0 15,0 0-15,0 0 0,0 0 16,0 0-16,0 0 16,0 0-16,0 0 15,0 0-15,0 0 16,0 0-16,0 0 15,0 0-15,-263 168 16,263-168-16,-125 57 16,125-57-16,0 0 0,-107 89 31,107-89-31,-124 112 16,124-112-16,-98 123 0,98-123 15,-49 136-15,49-136 16,0 0-16,10 131 15,-10-131-15,0 0 16,67 114-16,-67-114 16,0 0-16,0 0 15,116 107-15,-116-107 0,158 57 16,-158-57-16,0 0 16,0 0-16,0 0 15,142 47-15,-142-47 16,0 0-16,100 61 15,-100-61-15,9 80 16,-9-80-16,-49 103 0,49-103 16,-82 123-16,82-123 15,-99 131-15,99-131 0,-90 126 32,90-126-32,-83 137 15,83-137-15,0 0 16,0 0-16,-24 121 0,24-121 0,10 113 31,-10-113-31,75 75 16,-75-75-16,108 57 0,-108-57 0,141 33 31,-141-33-31,0 0 0,142 14 0,-142-14 31,0 0-31,0 0 16,0 0-16,0 0 0,0 0 0,0 0 31,0 0-31,0 0 0,0 0 0,0 0 0,132 0 31,-132 0-31,0 0 16,66-14-16,-66 14 16</inkml:trace>
  <inkml:trace contextRef="#ctx0" brushRef="#br0" timeOffset="27743.267">6443 7060 0,'0'0'15,"0"0"-15,0 0 16,0 0-16,0 0 0,0 0 16,0 0-16,0 0 15,19 231-15,-19-231 0,17 159 16,-17-159-16,19 197 15,-19-197-15,18 193 16,-18-193-16,25 202 16,-25-202-16,11 207 15,-11-207 1,10 216-16,-10-216 16,-7 220-16,7-220 15,2 221-15,-2-221 16,-6 201-16,6-201 15,-25 189-15,25-189 16,-39 159-16,39-159 16,-49 108-16,49-108 15,0 0-15,-83 90 0,83-90 16,0 0-16,0 0 16,-91 65-16,91-65 15,-115 33-15,115-33 16,0 0-16,-100-23 15,100 23-15,-82-71 16,82 71-16,-59-113 0,59 113 16,-27-159-16,27 159 15,0 0-15,-18-155 16,18 155-16,0 0 0,0 0 16,0 0-1,0 0-15,0 0 0,-17-141 16,17 141-16,0 0 15,0 0-15,0 0 16,0 0-16,0 0 16,0 0-16</inkml:trace>
  <inkml:trace contextRef="#ctx0" brushRef="#br0" timeOffset="29386.758">12774 7395 0,'0'0'0,"0"0"16,0 0-16,0 0 16,0 0-16,0 0 15,0 0-15,0 0 0,-15 230 16,15-230-16,9 146 15,-9-146-15,17 159 16,-17-159-16,9 170 16,-9-170-1,3 197-15,-3-197 0,0 202 0,0-202 32,9 211-32,-9-211 15,10 212-15,-10-212 0,34 188 16,-34-188-16,18 183 15,-18-183-15,26 156 16,-26-156-16,0 0 16,26 144-16,-26-144 0,0 0 15,0 0-15,0 0 16,0 0-16,34 113 16,-34-113-16,0 0 15,0 0-15,0 0 16,0 0-16,0 0 15,16 70-15,-16-70 16,0 0-16,0 0 0,0 0 16,25-117-16,-25 117 31,0 0-31</inkml:trace>
  <inkml:trace contextRef="#ctx0" brushRef="#br0" timeOffset="30231.743">13049 6151 0,'0'0'0,"0"0"15,0 0-15,0 0 0,0 0 16,0 0-16,0 0 15,0 0-15,0 0 16,0 0-16,0 0 16,0 0-16,0 0 15,0 0-15,0 0 16,0 0-16,0 0 16,-102-226-16,102 226 0,-99-18 15,99 18-15,-99 32 16,99-32-16,0 0 15,-91 89-15,91-89 16,0 0-16,-65 122 16,65-122-16,0 0 15,-50 151 1,50-151-16,0 0 16,0 0-16,18 155 15,-18-155-15,0 0 16,75 141-16,-75-141 0,0 0 15,109 122-15,-109-122 16,0 0-16,0 0 16,0 0-16,92 94 15,-92-94-15,0 0 16,0 0-16,0 0 16,0 0-16,0 0 0,0 0 15,0 0-15,0 0 16,49 75-16,-49-75 15,-32 37-15,32-37 16,0 0-16,-82 19 16,82-19-1,0 0-15,-125-14 16,125 14-16,0 0 16,0 0-16,0 0 15,0 0-15,0 0 0,0 0 16,0 0-16,0 0 15,0 0-15,0 0 16,-149-5-16,149 5 16,0 0-16</inkml:trace>
  <inkml:trace contextRef="#ctx0" brushRef="#br0" timeOffset="31536.985">12171 3619 0,'0'0'16,"0"0"-16,0 0 0,0 0 16,0 0-16,59 207 15,-59-207-15,42 141 16,-42-141-16,35 174 16,-35-174-16,17 197 15,-17-197 1,9 210-16,-9-210 0,2 199 15,-2-199-15,0 0 16,0 0-16,1 201 16,-1-201-16,0 0 15,0 0-15,0 0 16,0 0-16,0 0 16,43 169-16,-43-169 0,0 0 15</inkml:trace>
  <inkml:trace contextRef="#ctx0" brushRef="#br0" timeOffset="32154.458">12730 2830 0,'0'0'0,"0"0"16,0 0-16,0 0 16,0 0-16,0 0 15,0 0-15,0 0 0,0 0 16,0 0-16,0 0 15,-134-253-15,134 253 16,-100-62-16,100 62 16,-116-13-16,116 13 15,-109 13 1,109-13 0,-115 58-16,115-58 0,0 0 15,-91 60-15,91-60 16,0 0-16,-41 104 15,41-104-15,0 0 16,25 112-16,-25-112 0,0 0 16,0 0-16,76 118 15,-76-118-15,0 0 16,0 0-16,0 0 16,101 93-16,-101-93 15,0 0-15,0 0 16,0 0-16,58 90 0,-58-90 15,0 0-15,-7 79 16,7-79-16,-67 58 16,67-58-16,-125 27 15,125-27-15,-140 13 16,140-13 0,0 0-16</inkml:trace>
  <inkml:trace contextRef="#ctx0" brushRef="#br0" timeOffset="-103843.853">18681 13404 0,'0'0'0,"0"0"16,0 0-16,0 0 15,0 0-15,0 0 16,0 0-16,0 0 16,0 0-16,0 0 15,-225 10-15,225-10 0,-140 27 16,140-27-16,0 0 16,-124 43-16,124-43 15,0 0-15,-116 90 16,116-90-16,0 0 15,-82 98-15,82-98 16,0 0-16,-49 118 16,49-118-16,-8 122 15,8-122-15,18 103 16,-18-103-16,0 0 16,41 94-16,-41-94 15,84 109-15,-84-109 16,0 0-16,108 89 15,-108-89-15,107 94 16,-107-94-16,0 0 0,84 98 16,-84-98-16,0 0 15,0 0-15,82 98 16,-82-98-16,0 0 16,0 0-16,59 118 15,-59-118-15,0 0 16,33 122-16,-33-122 15,0 0-15,10 108 16,-10-108-16,-17 94 16,17-94-16,0 0 15,-57 94-15,57-94 16,0 0-16,-99 79 16,99-79-16,-132 67 15,132-67-15,-132 47 16,132-47-16,-158 18 15,158-18-15,0 0 16,-157 10-16,157-10 0,-140-29 16,140 29-16,-125-57 15,125 57-15,-91-84 16,91 84-16,-76-112 16,76 112-16,-66-128 15,66 128-15,-67-135 16,67 135-16,-74-155 15,74 155-15,-76-155 16,76 155-16,-67-165 16,67 165-16,-67-169 0,67 169 0,-76-174 15,76 174-15,-50-169 32,50 169-32,-51-169 15,51 169-15,-59-170 16,59 170-16,-50-150 15,50 150-15,-50-142 0,50 142 16,-33-116 0,33 116-16,0 0 0,-26-94 15,26 94-15,0 0 16,0 0-16,0 0 16,0 0-16,0 0 15,0 0-15,-42-90 16,42 90-16,0 0 0,0 0 15,0 0-15,0 0 16,0 0-16,0 0 0,0 0 16,0 0-16,58 118 15,-58-118-15,0 0 16,68 136-16,-68-136 16,83 155-16,-83-155 15,67 165-15,-67-165 16,50 155-16,-50-155 15,34 155-15,-34-155 32,34 151-32,-34-151 0,0 151 15,0-151-15,-7 154 16,7-154-16,-32 155 16,32-155-16,-24 164 15,24-164-15,-16 164 16,16-164-16,-16 155 15,16-155-15,1 150 0,-1-150 0,17 137 16,-17-137-16,34 98 16,-34-98-16,67 90 31,-67-90-31,0 0 16,99 89-16,-99-89 15,0 0-15,133 85 16,-133-85-16,0 0 15,133 84-15,-133-84 0,0 0 16,0 0-16,124 94 16,-124-94-16,0 0 15,0 0-15,67 117 16,-67-117-16,25 123 16,-25-123-16,-15 103 0,15-103 15,0 0-15,-34 84 16,34-84-16,-98 85 15,98-85-15,0 0 16,-140 94-16,140-94 0,-156 90 16,156-90-16,-191 79 15,191-79-15,-181 66 16,181-66-16,-182 50 16,182-50-16,-174 25 15,174-25-15,-157 9 16,0-37-16,157 28 31,-124-19-31,124 19 0,-116-28 16,116 28-16,-117-61 15,117 61-15,-99-76 16,99 76-16,-100-108 16,100 108-16,-83-136 15,83 136-15,-67-155 16,33-19-16,34 174 0,-19-174 0,19 174 15,0-169-15,0 169 16,24-193-16,-24 193 16,32-201-16,-32 201 15,57-216-15,-17-5 16,-40 221-16</inkml:trace>
  <inkml:trace contextRef="#ctx0" brushRef="#br0" timeOffset="-36590.242">32834 18337 0,'0'0'0,"0"0"16,0 0-16,0 0 16,0 0-16,0 0 15,0 0-15,0 0 16,0 0-16,0 0 15,0 0-15,0 0 0,0 0 16,0 0-16,0 0 16,0 0-16,0 0 15,0 0-15,0 0 16,0 0-16,0 0 16,0 0-16,0 0 15,0 0-15,0 0 16,0 0-16,0 0 15,0 0-15,0 0 16,0 0-16,0 0 16,0 0-16,0 0 15,0 0-15,0 0 16,0 0 0,0 0-16,0 0 15,0 0-15,0 0 16,0 0-16,0 0 15,0 0-15,0 0 16,0 0-16,0 0 16,0 0-16,0 0 0,0 0 15,0 0-15,0 0 16,0 0-16,0 0 16,0 0-16,0 0 15,0 0-15,0 0 16,0 0-16,0 0 15,203 169-15,-203-169 16,0 0-16,0 0 0,0 0 16,0 0-16,0 0 15,0 0-15,0 0 0,0 0 16,0 0-16,0 0 16,26 27-16,-26-27 15,0 0-15,0 0 16,0 0-16,0 0 31,0 0-31,0 0 16,0 0-16,0 0 0,0 0 15,0 0-15,0 0 16,0 0-16,0 0 16,0 0-16,0 0 15,0 0-15,0 0 16,0 0-16,0 0 0,0 0 15,0 0-15,0 0 16,0 0-16,0 0 16,0 0-16,0 0 15,0 0-15,0 0 16,0 0-16,0 0 16,0 0-16,0 0 0,0 0 31,0 0-31,0 0 15,0 0-15,0 0 16,0 0-16,0 0 16,-59-12-16,59 12 0,0 0 15,0 0-15,0 0 16,-43-27-16,43 27 16,0 0-16,0 0 15,0 0-15,-42-65 16,42 65-16,0 0 0,0 0 15,0 0-15,0 0 16,-42-50-16,42 50 16,0 0-16,0 0 15,-35-42-15,35 42 16,0 0-16,0 0 16</inkml:trace>
  <inkml:trace contextRef="#ctx0" brushRef="#br0" timeOffset="-36088.435">32767 18167 0,'0'0'0,"0"0"16,0 0-16,0 0 0,0 0 16,0 0-16,0 0 15,0 0-15,0 0 16,0 0-16,0 0 16,0 0-16,0 0 15,0 0-15,0 0 16,0 0-16,0 0 15,0 0-15,0 0 16,0 0-16,0 0 0,0 0 31,-67 184-31,67-184 16,0 0-16,0 0 16,0 0-16,0 0 0,97 65 15,-97-65-15,0 0 16,0 0-16,158 55 15,-158-55-15,0 0 16,157 48-16,-157-48 0,0 0 16,160 22-16,-160-22 15,140-4-15,-140 4 16</inkml:trace>
  <inkml:trace contextRef="#ctx0" brushRef="#br0" timeOffset="-35517.626">32744 18499 0,'0'0'16,"0"0"-16,0 0 31,0 0-31,0 0 16,207 0-16,-207 0 0,151-30 15,-5 15-15,-146 15 0,0 0 16,137 2-16,-137-2 15,122 13-15,-122-13 16,136 11-16,-136-11 16,0 0-16,0 0 15,0 0-15,140 1 16,-140-1-16,0 0 16,53 0-1,-53 0-15,0 0 0,0 0 0,0 0 16,0-5-16,0 5 31,0 0-31,0 0 16</inkml:trace>
  <inkml:trace contextRef="#ctx0" brushRef="#br0">16720 17335 0,'0'0'0,"0"0"0,0 0 15,0 0-15,0 0 16,0 0-16,0 0 16,0 0-16,0 0 15,0 0-15,0 0 16,0 0-16,0 0 15,0 0-15,0 0 0,0 0 16,-273 14-16,273-14 16</inkml:trace>
  <inkml:trace contextRef="#ctx0" brushRef="#br0">16447 17349 0</inkml:trace>
  <inkml:trace contextRef="#ctx0" brushRef="#br0">17120 17735 0,'0'0'15,"0"0"-15,0 0 16,0 0-16,0 0 16,0 0-16,0 0 15,0 0-15,0 0 16,0 0-16,0 0 0,0 0 16,0 0-16,0 0 31,0 0-31,0 0 15,0 0-15,0 0 16,0 0-16,0 0 16,0 0-16,0 0 0,0 0 15,0 0-15,0 0 16,0 0-16,0 0 16,0 0-16,0 0 15,0 0-15,-216-56 16,216 56-16,0 0 15,0 0-15,0 0 16,0 0-16,0 0 16,-124-25-16,124 25 15,0 0-15,0 0 0,0 0 16,0 0-16,-141-27 0,141 27 16,0 0-16,0 0 15,0 0-15,0 0 31,0 0-31</inkml:trace>
  <inkml:trace contextRef="#ctx0" brushRef="#br0">16283 17598 0,'0'0'0,"0"0"15,0 0-15,0 0 16,0 0-16,0 0 31,0 0-31,0 0 0,0 0 0,0 0 16,0 0-16,0 0 15,0 0-15</inkml:trace>
  <inkml:trace contextRef="#ctx0" brushRef="#br0">15970 17612 0,'0'0'0,"0"0"15,0 0-15,0 0 16,0 0-1,0 0-15,0 0 16</inkml:trace>
  <inkml:trace contextRef="#ctx0" brushRef="#br0">15696 17598 0,'0'0'0,"0"0"0,0 0 16,0 0-16,0 0 0,0 0 15,0 0-15,0 0 16</inkml:trace>
  <inkml:trace contextRef="#ctx0" brushRef="#br0">15696 17598 0,'0'0'15,"0"0"-15,0 0 16,0 0-16,0 0 16,0 0-16,0 0 15,0 0-15,0 0 16</inkml:trace>
  <inkml:trace contextRef="#ctx0" brushRef="#br0">15234 17663 0,'0'0'15,"0"0"-15,0 0 16,0 0-16,0 0 15,0 0-15,0 0 16,0 0-16,0 0 16,0 0-16,0 0 0,0 0 15,0 0-15,0 0 16</inkml:trace>
  <inkml:trace contextRef="#ctx0" brushRef="#br0">15002 17752 0,'0'0'16,"0"0"-16,0 0 16,0 0-1,0 0-15,0 0 0,0 0 16,0 0-16,0 0 16,0 0-16,0 0 15,0 0-15,0 0 16,0 0-16,0 0 15,0 0-15,0 0 16,0 0-16,0 0 16,0 0-16,0 0 0,0 0 15,0 0-15,0 0 16,0 0-16,0 0 16,0 0-16,0 0 15,0 0-15,0 0 16,0 0-16,0 0 0,0 0 15,0 0-15,0 0 32,0 0-32</inkml:trace>
  <inkml:trace contextRef="#ctx0" brushRef="#br0">15002 17752 0</inkml:trace>
  <inkml:trace contextRef="#ctx0" brushRef="#br0">16716 17960 0,'0'0'0,"0"0"16,0 0-16,0 0 16,0 0-16,0 0 15,0 0-15,0 0 16,0 0-16,0 0 16,0 0-16,0 0 0,-190 0 15,190 0-15,0 0 16,0 0-16,0 0 15,0 0-15,-108 0 16,108 0-16,-116-9 16,116 9-16,0 0 15,0 0-15,-115 0 16,115 0-16,-109-5 16,109 5-16,0 0 0,0 0 15,-107-19-15,107 19 16,-108-25-16,108 25 15,0 0-15,0 0 32,-107-18-32,107 18 0,0 0 15,0 0-15,-100 0 16,100 0-16,0 0 16,0 0-16,-99 5 15,99-5-15,0 0 16,-116 0-16,116 0 15,0 0-15,-107 0 0,107 0 16,0 0-16,-91 9 0,91-9 16,0 0-16,-108 19 15,108-19-15,0 0 16,0 0-16,0 0 16,-124 19-16,124-19 31,-107 9-31,107-9 15,0 0-15,0 0 0,-115 14 16,115-14-16,0 0 16,0 0-16,0 0 15,-124 18-15,124-18 16,0 0-16,0 0 16,0 0-16,0 0 0,0 0 15,-133 20-15,133-20 16,-124 27-16,124-27 15,0 0-15,0 0 16,-124 30-16,124-30 16,0 0-16,0 0 15,-99 36-15,99-36 16,0 0-16,0 0 16,0 0-16,-108 39 15,108-39-15,0 0 0,0 0 16,0 0-16,0 0 0,-98 32 15,98-32-15,-81 41 16,81-41-16,0 0 16,0 0-16,0 0 15,-79 33-15,79-33 16,0 0-16,0 0 31,0 0-31,0 0 16,-80 33-16,80-33 15,0 0-15,0 0 0,0 0 16,0 0-16,-87 43 16,87-43-16,0 0 15,0 0-15,0 0 16,-93 45-16,93-45 16,0 0-16,0 0 0,0 0 15,0 0-15,-110 48 16,110-48-16,0 0 15,-86 47-15,86-47 16,0 0-16,0 0 16,0 0-16,0 0 0,-94 47 15,94-47-15,0 0 16,0 0-16,0 0 31,-69 37-31,69-37 16,0 0-16,0 0 15,0 0-15,-86 52 0,86-52 16,0 0-16,0 0 16,0 0-16,0 0 0,0 0 15,-77 51-15,77-51 16,0 0-16,0 0 16,0 0-16,0 0 15,-100 51-15,100-51 0,0 0 16,0 0-16,0 0 31,0 0-31,0 0 0,-93 53 0,93-53 16,0 0-16,0 0 15,0 0-15,0 0 16,0 0-16,0 0 16,0 0-16,-83 60 31,83-60-31,0 0 0,0 0 0,0 0 31,-99 71-31,99-71 0,0 0 0,0 0 0,0 0 16,0 0-16,0 0 15,-84 47-15,84-47 16,0 0-16,0 0 16,0 0-16,0 0 31,0 0-31,-77 47 15,77-47-15,0 0 16,0 0-16,0 0 16,-50 60-16,50-60 0,0 0 15,0 0-15,0 0 16,0 0-16,0 0 16,-46 20-16,46-20 15,0 0-15,0 0 0,0 0 16,0 0-16,0 0 15,0 0-15,0 0 16,0 0-16,0 0 16,0 0-16,-50 0 15,50 0-15,0 0 16,0 0-16,0 0 0,0 0 16,0 0-16,0 0 15,0 0-15,0 0 31,-90 0-31,90 0 0,0 0 16,0 0-16,0 0 16,0 0-16,-40 0 15,40 0-15,0 0 16,0 0-16,0 0 16,0 0-16,0 0 15,0 0-15,0 0 16,0 0-16,0 0 0,0 0 15,-50 0-15,50 0 16,0 0-16,0 0 16,0 0-16,0 0 15,0 0-15,0 0 16,0 0-16,0 0 16,0 0-16,0 0 0,0 0 15,0 0-15,0 0 16,0 0-16,0 0 15,0 0-15,0 0 16,0 0-16,0 0 16,0 0-16,0 0 15,0 0-15,-57 0 16,57 0-16,0 0 16,0 0-16,0 0 15,0 0 1,0 0-16,0 0 15,0 0-15,0 0 16,0 0-16,0 0 16,0 0-16,0 0 15,0 0-15,0 0 16,0 0-16,0 0 16,0 0-16,0 0 15,0 0-15,0 0 16,0 0-16,0 0 0,0 0 15,0 0-15,0 0 16,0 0-16,0 0 16,0 0-16,0 0 15,0 0-15,0 0 16,0 0-16,0 0 16,0 0-16,0 0 15,0 0-15,0 0 16,0 0-16,0 0 15,0 0-15,0 0 16,66 0-16,-66 0 16,0 0-16,0 0 15,0 0-15,65 0 0,-65 0 0,0 0 16,0 0-16,0 0 16,0 0-16,66 0 15,-66 0 1,0 0-16,0 0 15,0 0-15,0 0 16,0 0-16,0 0 16,73 0-16,-73 0 15,0 0-15,0 0 16,0 0-16,0 0 16,57 0-16,-57 0 0,0 0 15,0 0-15,0 0 16,0 0-16,0 0 15,0 0-15,0 0 16,0 0-16,58 0 16,-58 0-16,0 0 15,0 0-15,0 0 0,0 0 16,0 0-16,0 0 16,0 0-16,0 0 15,0 0-15,0 0 16,72-5-16,-72 5 15,0 0 1,0 0-16,0 0 16,0 0-16,0 0 15,0 0-15,0 0 0,0 0 16,62-34-16,-62 34 16,0 0-16,0 0 15,0 0-15,0 0 16,0 0-16,71-27 15,-71 27-15,0 0 16,0 0-16,0 0 16,0 0-16,0 0 15,87-23-15,-87 23 16,0 0-16,0 0 16,0 0-16,0 0 15,0 0-15,0 0 0,0 0 16,0 0-1,0 0-15,0 0 16,73-6-16,-73 6 16,0 0-16,0 0 15,0 0-15,0 0 0,0 0 16,0 0-16,0 0 16,0 0-16,0 0 15,0 0-15,0 0 16,0 0-16,0 0 15,0 0-15,0 0 16,0 0-16,106 0 16,-106 0-16,0 0 15,0 0-15,0 0 16,0 0-16,0 0 0,56-15 0,-56 15 31,0 0-31,0 0 16,0 0-16,0 0 0,0 0 0,0 0 31,0 0-31,70-26 16,-70 26-16,0 0 15,0 0-15,0 0 16,0 0-16,0 0 16,0 0-16,79-34 15,-79 34-15,0 0 16,0 0-16,0 0 15,0 0-15,76-47 0,-76 47 16,0 0-16,0 0 16,0 0-16,0 0 0,0 0 15,78-47-15,-78 47 0,0 0 16,0 0-16,0 0 31,0 0-31,0 0 16,0 0-16,70-32 15,-70 32-15,0 0 16,0 0-16,0 0 0,0 0 16,63-28-16,-63 28 15,0 0-15,0 0 16,62-34-16,-62 34 16,0 0-16,0 0 15,0 0-15,0 0 16,0 0-16,0 0 15,0 0-15,0 0 0,72-22 16,-72 22-16,0 0 16,0 0-16,0 0 15,0 0-15,0 0 0,73-5 16,-73 5-16,0 0 16,90 0-16,-90 0 15,0 0-15,0 0 31,0 0-31,0 0 0,0 0 16,0 0-16,0 0 16,0 0-16,74 0 15,-74 0-15,0 0 16,0 0-16,0 0 16,91 5-16,-91-5 15,0 0-15,0 0 16,0 0-16,65-5 0,-65 5 15,0 0-15,0 0 16,0 0-16,0 0 16,0 0-16,78-43 15,-78 43-15,0 0 0,0 0 16,0 0-16,88-38 16,-88 38-16,0 0 31,0 0-31,0 0 15,0 0-15,0 0 16,0 0-16,0 0 0,0 0 16,0 0-16,0 0 15,84-55-15,-84 55 16,0 0-16,0 0 16,0 0-16,0 0 0,0 0 15,64-28-15,-64 28 16,0 0-16,74 0 15,-74 0-15,0 0 16,0 0-16,0 0 16,0 0-16,0 0 15,0 0-15,0 0 16,0 0-16,0 0 0,86 37 31,-86-37-31,0 0 16,0 0-16,0 0 15,0 0-15,70 57 0,-70-57 16,0 0-16,0 0 16,0 0-16,0 0 15,0 0-15,88 56 16,-88-56-16,0 0 16,0 0-16,0 0 0,0 0 15,0 0-15,76 14 16,-76-14-16,0 0 15,0 0-15,96-23 16,-96 23-16,0 0 0,104-38 16,-104 38-16,0 0 15,0 0-15,0 0 16,0 0-16,0 0 31,87-42-31,-87 42 0,0 0 16,0 0-16,0 0 15,95-36-15,-95 36 16,0 0-16,0 0 16,0 0-16,0 0 15,0 0-15,0 0 16,0 0-16,0 0 16,90-17-16,-90 17 15,0 0-15,0 0 0,99 0 16,-99 0-16,0 0 15,0 0-15,0 0 16,92 30-16,-92-30 16,0 0-16,0 0 0,0 0 15,0 0-15,0 0 16,0 0-16,86 33 16,-86-33-16,0 0 0,0 0 15,0 0-15,0 0 16,83 23-16,-83-23 31,0 0-31,0 0 16,0 0-16,0 0 15,0 0-15,0 0 0,0 0 16,0 0-16,93 28 16,-93-28-16,0 0 15,0 0-15,0 0 16,0 0-16,83 10 15,-83-10-15,0 0 0,0 0 16,0 0-16,0 0 16,82-15-16,-82 15 15,0 0-15,0 0 16,0 0-16,79-28 16,-79 28-16,0 0 15,0 0-15,0 0 16,0 0-1,71-47-15,-71 47 16,0 0-16,0 0 16,0 0-16,71-41 15,-71 41-15,0 0 16,0 0-16,0 0 16,79-38-16,-79 38 15,0 0-15,0 0 0,0 0 0,0 0 16,0 0-16,0 0 15,82-9-15,-82 9 16,0 0-16,0 0 16,0 0-16,0 0 15,99 9-15,-99-9 16,0 0-16,0 0 0,0 0 31,0 0-31,0 0 16,0 0-16,101 19 15,-101-19-15,0 0 16,0 0-16,0 0 16,0 0-16,107 5 15,-107-5-15,0 0 16,0 0-16,0 0 16,0 0-16,0 0 0,0 0 15,98-5-15,-98 5 16,0 0-16,0 0 15,0 0-15,0 0 16,0 0-16,0 0 16,88-32-16,-88 32 0,0 0 15,0 0-15,0 0 16,0 0-16,0 0 0,0 0 31,0 0-31,0 0 16,0 0-16,0 0 15,47-56-15,-47 56 16,0 0-16,0 0 0,0 0 16,0 0-16,0 0 15,0 0-15,0 0 16,0 0-16,0 0 16,0 0-16,29-62 15,-29 62-15,0 0 16,0 0-16,0 0 0,0 0 15,0 0-15,19-80 16,-19 80-16,0 0 16,0 0-16,0 0 15,12-94-15,-12 94 16,0 0-16,0 0 0,0 0 16,0 0-16,1-88 15,-1 88-15,0 0 16,0 0-16,0 0 15,0 0-15,0 0 16,8-89-16,-8 89 31,0 0-31,0 0 0,0 0 16,0 0-16,24-94 16,-24 94-16,0 0 15,0 0-15,0 0 16,15-99-16,-15 99 15,0 0-15,0 0 16,0 0-16,0 0 0,0 0 16,0 0-16,0 0 15,0 0-15,0 0 16,0 0-16,25-94 16,-25 94-16,0 0 15,0 0-15,0 0 0,0 0 16,0 0-16,0 0 15,0 0-15,0 0 16,0 0-16,8-84 16,-8 84-16,0 0 15,0 0-15,0 0 16,0 0-16,0 0 16,41-90-16,-41 90 15,0 0 1,0 0-16,91-69 0,-91 69 15,0 0-15,0 0 16,124-29-16,-124 29 16,0 0-16,132 0 15,-132 0-15,0 0 16,0 0-16,0 0 16,140 23-16,-140-23 0,0 0 31,0 0-31,0 0 0,133 38 0,-133-38 15,0 0-15,117 52 16,-117-52-16,0 0 16,0 0-16,0 0 0,90 61 15,-90-61 1,0 0 0,0 0-16,0 0 15,91 70-15,-91-70 16,0 0-16,59 75 0,-59-75 15,0 0-15,0 0 16,0 0-16,0 0 16,58 72-16,-58-72 0,0 0 15,0 0-15,0 0 16,0 0-16,66 51 31,-66-51-31,0 0 16,0 0-16,0 0 0,58 56 15,-58-56-15,0 0 16,0 0-16,0 0 16,51 76-16,-51-76 15,0 0-15,16 79 16,-16-79-16,0 0 0,0 0 16,0 0-16,-40 85 15,40-85-15,0 0 16,0 0-16,0 0 15,0 0-15,0 0 16,0 0-16,0 0 0,0 0 16,0 0-16,-48 75 15,48-75-15,0 0 16,0 0-16,0 0 16,0 0-16,0 0 15,-64 71 1,64-71-16,0 0 15,0 0-15,0 0 16,0 0-16,0 0 16,0 0-16,-70 73 15,70-73-15,0 0 0,0 0 16,0 0-16,0 0 16,-72 56-16,72-56 15,0 0-15,0 0 16,0 0-16,0 0 15,0 0-15,-104 47 0,104-47 16,0 0-16,0 0 16,-98 19-16,98-19 15,0 0-15,0 0 16,0 0-16,-114 9 16,114-9-16,0 0 15,0 0-15,-100 4 16,100-4-16,0 0 15,0 0-15,0 0 16,-97 15 0,97-15-16,0 0 0,0 0 15,0 0 1,-106 14-16,106-14 0,-97 28 16,97-28-16,0 0 15,0 0-15,0 0 16,0 0-16,-114 14 15,114-14-15,0 0 0,0 0 16,0 0-16,-116 4 16,116-4-16,0 0 15,0 0-15,0 0 16,0 0-16,-131 5 16,131-5-16,0 0 15,0 0-15,0 0 16,-115 0-16,115 0 15,0 0 1,0 0-16,0 0 16,0 0-16,-139 14 15,139-14-15,0 0 16,0 0-16,0 0 16,0 0-16,-139 14 0,139-14 15,0 0-15,0 0 16,0 0-16,0 0 15,-138 19-15,138-19 16,0 0-16,0 0 0,0 0 16,0 0-16,-139 13 15,139-13-15,0 0 16,0 0-16,0 0 0,-113 25 16,113-25-16,0 0 15,0 0-15,0 0 16,-131 12-16,131-12 31,0 0-31,0 0 16,0 0-16,0 0 0,0 0 15,0 0-15,-122 16 16,122-16-16,0 0 16,0 0-16,0 0 15,-122 18-15,122-18 16,0 0-16,0 0 15,0 0-15,-129 14 16,129-14-16,0 0 0,0 0 16,0 0-16,-123 5 15,123-5-15,0 0 16,0 0-16,0 0 0,-106 9 16,106-9-16,0 0 31,0 0-31,0 0 15,0 0-15,0 0 16,0 0-16,-106 14 0,106-14 16,0 0-16,0 0 15,0 0-15,-129 18 16,129-18-16,0 0 16,0 0-16,0 0 15,0 0-15,-137 29 16,137-29-16,0 0 0,0 0 15,0 0-15,-130 18 16,130-18-16,0 0 16,0 0-16,0 0 15,0 0-15,-122 24 16,122-24-16,-113 4 16,113-4-1,0 0-15,0 0 16,0 0-16,0 0 15,-81 15-15,81-15 16,0 0-16,0 0 16,0 0-16,-82 4 0,82-4 15,0 0-15,0 0 16,0 0-16,0 0 16,-81 10-16,81-10 15,0 0-15,0 0 16,0 0-16,0 0 15,0 0-15,-106 5 16,106-5-16,0 0 0,0 0 16,0 0-16,0 0 15,0 0-15,-122 9 16,122-9-16,0 0 16,-114 4-1,114-4-15,0 0 16,0 0-16,0 0 15,0 0-15,-105 19 16,105-19-16,0 0 0,0 0 16,0 0-16,0 0 15,0 0-15,0 0 16,-104 13-16,104-13 16,0 0-16,0 0 15,-89 15-15,89-15 16,0 0-16,0 0 0,0 0 15,0 0-15,0 0 16,0 0-16,-98 6 16,98-6-16,0 0 15,0 0-15,0 0 16,0 0-16,0 0 0,-81 9 31,81-9-31,0 0 16,0 0-16,0 0 15,0 0-15,-81 0 16,81 0-16,0 0 0,0 0 16,0 0-16,0 0 15,0 0-15,-75-9 16,75 9-16,0 0 0,0 0 16,0 0-16,0 0 15,0 0-15,-73 9 16,73-9-16,0 0 15,0 0-15,0 0 16,0 0-16,-88 14 16,88-14-16,0 0 15,0 0-15,0 0 0,0 0 16,0 0-16,0 0 16,0 0-16,0 0 15,-90 5-15,90-5 16,0 0-16,0 0 15,0 0-15,0 0 0,-72 9 16,72-9-16,0 0 16,0 0-16,0 0 15,0 0-15,-83-9 32,83 9-32,0 0 15,0 0-15,0 0 16,0 0-16,0 0 0,-66 0 15,66 0-15,0 0 16,0 0-16,0 0 16,0 0-16,0 0 15,0 0-15,0 0 16,0 0-16,-72 9 16,72-9-16,0 0 15,0 0-15,0 0 16,0 0-16,0 0 15,0 0-15,0 0 16,0 0-16,0 0 16,-89 4-16,89-4 15,0 0-15,0 0 0,0 0 16,0 0-16,0 0 16,0 0-16,0 0 15,0 0-15,0 0 16,0 0-16,-73 14 15,73-14-15,0 0 16,0 0-16,0 0 0,0 0 16,0 0-16,0 0 15,0 0-15,0 0 16,0 0-16,0 0 16,0 0-16,0 0 15,0 0-15,0 0 16,0 0-16,0 0 0,0 0 15,0 0-15,0 0 16,0 0-16,0 0 16,0 0-16,-74-5 15,74 5-15,0 0 16,0 0-16,0 0 31,0 0-31,0 0 16,0 0-16,0 0 0,0 0 0,0 0 15,0 0-15,0 0 16,0 0-16,0 0 16</inkml:trace>
  <inkml:trace contextRef="#ctx0" brushRef="#br0">17173 18508 0,'0'0'0,"0"0"16,0 0-16,0 0 15,0 0-15,0 0 16,0 0-16,0 0 16,0 0-16,0 0 15,0 0-15,0 0 0,0 0 16,0 0 0,0 0-16,0 0 0,0 0 15,0 0-15,0 0 16,0 0-16,0 0 15,0 0-15,0 0 16,0 0-16,0 0 16,0 0-16,0 0 15,0 0-15,0 0 16,0 0-16,0 0 0,0 0 16,-194-60-16,194 60 15,0 0-15,0 0 16,0 0-16,0 0 15,0 0-15,0 0 16,0 0-16,0 0 16,0 0-16,0 0 15,0 0-15,0 0 16,0 0-16,0 0 16,0 0-16,0 0 0,-64 17 15,64-17-15,0 0 16,0 0-16,0 0 15,28 58-15,-28-58 16,0 0-16,0 0 16,0 0-16,0 0 15,0 0-15,0 0 16,36 46-16,-36-46 0,0 0 16,0 0-16,0 0 15,0 0-15,0 0 16,0 0-16,44 33 15,-44-33-15,0 0 16,0 0-16,0 0 31,0 0-31,0 0 0,0 0 16,0 0-16,0 0 16,0 0-16,0 0 15,51 46-15,-51-46 16,0 0-16,0 0 15,0 0-15,0 0 16,0 0-16,0 0 0,69 42 16,-69-42-16,0 0 15,0 0-15,0 0 16,0 0-16,0 0 16,0 0-16,84 52 15,-84-52-15,0 0 16,0 0-16,0 0 15,0 0 1,0 0-16,0 0 16,0 0-16,0 0 0,0 0 15,93 56-15,-93-56 16,0 0-16,0 0 16,0 0-16,0 0 0,0 0 15,102 42-15,-102-42 16,0 0-16,0 0 15,0 0-15,0 0 16,0 0-16,99 18 0,-99-18 16,0 0-16,0 0 15,0 0-15,0 0 16,0 0-16,0 0 31,0 0-31,0 0 16,0 0-16,0 0 0,74 15 0,-74-15 0,0 0 31,0 0-31,0 0 16,0 0-16,75 4 15,-75-4-15,0 0 16,0 0-16,0 0 16,0 0-16,0 0 15,0 0-15,0 0 16,0 0-16,0 0 15,0 0-15,58 15 16,-58-15-16,0 0 0,0 0 16,0 0-16,34 28 15,-34-28-15,0 0 16,0 0-16,0 0 0,0 0 16,0 0-16,0 0 15,0 0-15,0 0 16,0 0-16,0 0 15,0 0-15,0 0 16,0 0-16,-30 60 0,30-60 16,0 0-16,0 0 31,0 0-31,0 0 0,0 0 0,0 0 31,0 0-31,0 0 16,0 0-16,0 0 0,-57 5 15,57-5-15,0 0 16,0 0-16,0 0 0,0 0 16,0 0-16,0 0 15,0 0-15,0 0 16,0 0-16,0 0 16,0 0-16,0 0 15,0 0-15,0 0 16,0 0-16,0 0 15,0 0 1,0 0-16,-98 0 16,98 0-16,0 0 15,0 0-15,0 0 0,0 0 16,-49 14-16,49-14 16,0 0-16,0 0 15,0 0-15,0 0 16,0 0-16,0 0 0,0 0 15,0 0-15,0 0 16,0 0-16,0 0 16,0 0-16,0 0 15,0 0-15,0 0 16,0 0-16,0 0 16,0 0-16,0 0 15,0 0-15,0 0 16,-98-4-16,98 4 15,0 0 1,0 0-16,0 0 16,0 0-16,0 0 15,0 0-15,0 0 0,0 0 16,0 0-16,0 0 16,0 0-16,0 0 15,-92-25-15,92 25 16,0 0-16,0 0 0,0 0 15,0 0-15,0 0 16,-73-4-16,73 4 16,0 0-16,0 0 15,0 0-15,0 0 16,-75-10-16,75 10 16,0 0-16,0 0 15,0 0-15,0 0 0,0 0 16,-91-23-16,91 23 31,0 0-31,0 0 16,0 0-16,0 0 0,0 0 15,0 0-15,0 0 16,0 0-16,0 0 16,0 0-16,-67-28 15,67 28-15,0 0 16,0 0-16,0 0 15,0 0-15,0 0 0,0 0 16,0 0-16,0 0 16,0 0-16,0 0 15,-59-32-15,59 32 16,0 0-16,0 0 16,0 0-16,0 0 0,0 0 31,0 0-31,0 0 15,0 0-15,0 0 16,0 0-16,0 0 16,0 0-16,0 0 0,0 0 15,0 0-15,0 0 16,0 0-16,0 0 16,0 0-16,30-33 15,-30 33-15,0 0 16,0 0-16,0 0 15,0 0-15,0 0 16,0 0-16,0 0 16,0 0-16,0 0 0,0 0 0,67 14 15,-67-14-15,0 0 16,0 0-16,0 0 16,0 0-16,0 0 15,0 0-15,0 0 16,0 0-16,0 0 15,59 23-15,-59-23 32,0 0-32,0 0 15,0 0-15,0 0 0,0 0 16,51 28-16,-51-28 16,0 0-16,0 0 15,0 0-15,0 0 16,0 0-16,0 0 0,58 19 15,-58-19-15,0 0 16,0 0-16,0 0 16,0 0-16,0 0 0,0 0 15,0 0-15,0 0 16,50 13-16,-50-13 16,0 0-16,0 0 31,0 0-31,0 0 15,0 0-15,0 0 0,0 0 16,0 0-16,0 0 16,0 0-16,0 0 15,0 0-15,0 0 16,0 0-16,0 0 16,0 0-16,0 0 0,0 0 15,0 0-15,0 0 16,0 0-16,0 0 15,69 58-15,-69-58 16,0 0-16,0 0 16,0 0-16,0 0 15,0 0-15,0 0 0,0 0 16,0 0-16,0 0 31,0 0-31,0 0 16,0 0-16,0 0 0,0 0 15,0 0-15,0 0 16,0 0-16,0 0 16,0 0-16,0 0 15,0 0-15,0 0 16,18 51-16,-18-51 0,0 0 16,0 0-16,0 0 15,0 0-15,0 0 16,0 0-16,0 0 15,0 0-15,0 0 16,0 0-16,0 0 0,0 0 16,0 0-16,0 0 15,0 0-15,0 0 16,0 0-16,74 0 16,-74 0-16,0 0 15,0 0-15,0 0 16,0 0-16,0 0 15,0 0-15,0 0 16,0 0 0,0 0-16,0 0 15,57 0-15,-57 0 0,0 0 16,0 0-16,0 0 16,0 0-16,0 0 15,0 0-15,0 0 16,32 0-16,-32 0 15,0 0-15,0 0 0,0 0 16,0 0-16,0 0 16,0 0-16,0 0 15,0 0-15,0 0 16,0 0-16,8-19 16,-8 19-16,0 0 15,0 0 1,0 0-16,0 0 15,0 0-15,0 0 16,0 0-16,0 0 16,-12-61-16,12 61 15,0 0-15,0 0 16,0 0-16,0 0 16,0 0-16,0 0 0,0 0 15,0 0-15,0 0 16,0 0-16,0 0 0,0 0 15,0 0-15,0 0 16,0 0-16,0 0 16,0 0-16,0 0 15,0 0-15,0 0 16,0 0-16,0 0 16,0 0-16,0 0 15,53 61-15,-53-61 16,0 0-16,0 0 15,0 0-15,0 0 16,0 0-16,41 19 16,-41-19-16,0 0 0,0 0 15,0 0-15,0 0 16,82 0-16,-82 0 31,0 0-31,0 0 16,0 0-16,0 0 15,0 0-15,0 0 0,0 0 16,0 0-16,0 0 16,0 0-16,58 0 15,-58 0-15,0 0 0,0 0 16,0 0-16,0 0 0,0 0 16,0 0-16,0 0 15,0 0-15,0 0 31,0 0-31,0 0 16,0 0-16,0 0 16,0 0-16,0 0 0,32 0 15,-32 0-15,0 0 16,0 0-16,0 0 16,0 0-16,0 0 15,0 0-15,-73 0 16,73 0-16,0 0 15,0 0-15,0 0 16,0 0-16,0 0 0,-92-51 16,92 51-16,0 0 15,0 0-15,0 0 16,0 0-16,0 0 16,0 0-16,0 0 15,0 0-15,-84-25 16,84 25-16,0 0 15,0 0 1,0 0-16,0 0 16,0 0-16,0 0 0,0 0 15,0 0-15,0 0 16,-73 0-16,73 0 16,0 0-16,0 0 15,0 0-15,0 0 0,0 0 16,0 0-16,0 0 15,0 0-15,0 0 16,0 0-16,0 0 16,-97 25-16,97-25 0,0 0 15,0 0-15,0 0 16,0 0-16,-73 4 16,73-4-16,0 0 15,0 0-15,0 0 16,0 0-16,0 0 15,0 0-15,0 0 32,0 0-32,0 0 0,-83-4 15,83 4-15,0 0 16,0 0-16,0 0 16,0 0-16,0 0 15,0 0-15,-59-29 16,59 29-16,0 0 0,0 0 15,0 0-15,0 0 16,0 0-16,0 0 16,0 0-16,0 0 15,0 0-15,0 0 16,0 0-16,0 0 16,0 0-16,0 0 15,0 0-15,0 0 16,0 0-16,0 0 15,-26-42-15,26 42 16,0 0-16,0 0 16,0 0-16,0 0 15,0 0-15,0 0 16,0 0-16,0 0 16,0 0-16,0 0 0,0 0 15,0 0-15,0 0 16,0 0-16,0 0 15,0 0-15,0 0 16,0 0-16,-27 103 16,27-103-16,0 0 15,0 0-15,0 0 16,0 0-16,0 0 0,0 0 16,0 0-16,0 0 31,0 0-31,0 0 15,-8 19-15,8-19 0,0 0 16,0 0-16,0 0 16,0 0-16,0 0 15,0 0-15,0 0 16,0 0-16,0 0 16,0 0-16,0 0 15,0 0-15,0 0 0,0 0 16,0 0-16,0 0 15,0 0-15,0 0 16,0 0-16,0 0 16,0 0-16,0 0 0,0 0 15,0 0-15,0 0 16,0 0-16,0 0 16,0 0-16,0 0 31,0 0-31,0 0 0,0 0 15,0 0-15,0 0 16,0 0-16,0 0 16,0 0-16,0 0 15,0 0-15,0 0 0,0 0 16,0 0-16,0 0 16,0 0-16,0 0 15,0 0-15,33 0 16,-33 0-16,0 0 15,0 0-15,0 0 0,0 0 16,0 0-16,0 0 16,0 0-16,0 0 15,0 0-15,0 0 16,0 0-16,0 0 16,0 0-16,0 0 15,0 0 1,0 0-16,0 0 15,0 0-15,0 0 16,0 0-16,0 0 16,0 0-16,0 0 0,0 0 15,0 0-15,0 0 16,0 0-16,0 0 16,0 0-16,0 0 15,0 0-15,0 0 16,0 0-16,0 0 15,0 0-15,0 0 0,0 0 16,0 0-16,-33-5 16,33 5-16,0 0 15,0 0-15,0 0 16,0 0-16,0 0 16,-51-46-16,51 46 15,0 0-15,0 0 16,0 0-16,0 0 0,0 0 15,0 0-15,0 0 16,0 0-16,0 0 16,0 0-16,-44-43 15,44 43-15,0 0 16,0 0-16,0 0 31,0 0-31,0 0 16,0 0-16,0 0 0,0 0 15,0 0-15,0 0 16,-43-47-16,43 47 16,0 0-16,0 0 15,0 0-15,0 0 16,0 0-16,0 0 0,-61-60 0,61 60 16,0 0-16,0 0 31,0 0-31,0 0 0,0 0 0,0 0 15,0 0-15,0 0 32,0 0-32,0 0 0,-37-62 0,37 62 15,0 0-15,0 0 32,0 0-32,0 0 15,0 0-15,0 0 0,0 0 16,0 0-16,0 0 15,0 0-15,-27-46 16,27 46-16,0 0 16,0 0-16,0 0 0,0 0 15,-13-56-15,13 56 16,0 0-16,0 0 0,0 0 16,0 0-16,0 0 15,0 0-15,0 0 16,0 0-16,0 0 15,0 0-15,-27-51 16,27 51-16,0 0 31,0 0-31,0 0 0,0 0 16,0 0-16,0 0 16,0 0-16,0 0 15,0 0-15,0 0 16,0 0-16,0 0 15,0 0-15,0 0 16,0 0-16,0 0 16,0 0-16,0 0 15,0 0-15,0 0 16,0 0-16,0 0 16,-6-81-16,6 81 15,0 0-15</inkml:trace>
  <inkml:trace contextRef="#ctx0" brushRef="#br0">16721 18527 0,'0'0'15,"0"0"-15,0 0 16,0 0-16,0 0 15,0 0-15,0 0 0,0 0 32,0 0-32,0 0 15,0 0-15,0 0 0</inkml:trace>
  <inkml:trace contextRef="#ctx0" brushRef="#br0">16721 18527 0,'0'0'0,"0"0"0,0 0 16,0 0-16,0 0 16,0 0-16,0 0 15,0 0-15,0 0 16,0 0-16,0 0 15,0 0-15,0 0 16,0 0-16,0 0 0,0 0 16,0 0-16,0 0 15,0 0-15,0 0 16,0 0-16,0 0 16,0 0-16,0 0 31,0 0-31,0 0 0,0 0 0,0 0 31,0 0-31,0 0 0,0 0 16,0 0-16,0 0 15,0 0-15,0 0 16,0 0-16,0 0 16,0 0-16,0 0 15,0 0-15,0 0 0,0 0 16,0 0-16,0 0 15,0 0-15,0 0 16,0 0-16,0 0 16,0 0-16,0 0 15,0 0-15,0 0 16,74 0-16,-74 0 16,0 0-16,0 0 15,0 0-15,0 0 16,0 0-16,0 0 0,0 0 15,0 0-15,0 0 16,0 0-16,0 0 16,0 0-16,0 0 15,0 0-15,0 0 16,0 0-16,0 0 0,0 0 16,0 0-16,0 0 31,0 0-31,0 0 15,0 0-15,0 0 16,0 0-16,0 0 16,0 0-16,0 0 15,0 0-15,0 0 0,0 0 16,-83 228-16,83-228 16,0 0-16,0 0 15,0 0-15,0 0 0,20 71 16,-20-71-16,0 0 15,0 0-15,0 0 16,0 0-16,0 0 16,0 0-16,0 0 15,0 0-15,0 0 0,20 61 16,-20-61-16,0 0 16,0 0-16,0 0 15,0 0-15,0 0 16,0 0-16,0 0 31,0 0-31,0 0 16,0 0-16,21 65 0,-21-65 15,0 0-15,0 0 16,0 0-16,0 0 16,0 0-16,0 0 15,0 0-15,0 0 16,0 0-16,0 0 0,12 56 15,-12-56-15,0 0 16,0 0-16,0 0 16,0 0-16,0 0 15,0 0-15,0 0 0,0 0 16,0 0-16,0 0 16,0 0-16,0 0 15,0 0-15,0 0 31,0 0-31,26 38 16,-26-38-16,0 0 16,0 0-16,0 0 0,0 0 15,0 0-15,0 0 16,0 0-16,0 0 16,0 0-16,0 0 15,0 0-15,0 0 0,0 0 16,0 0-16,0 0 15,0 0-15,0 0 16,0 0-16,0 0 16,0 0-16,0 0 15,0 0-15,74 0 16,-74 0-16,0 0 0,0 0 31,0 0-31,0 0 16,0 0-16,0 0 15,0 0-15,0 0 0,0 0 16,57 0-16,-57 0 16,0 0-16,0 0 15,0 0-15,0 0 16,0 0-16,0 0 16,65 0-16,-65 0 15,0 0-15,0 0 16,0 0-16,0 0 15,0 0-15,0 0 16,0 0-16,0 0 16,0 0-16,0 0 15,58 0-15,-58 0 0,0 0 0,0 0 16,0 0-16,0 0 31,32 0-31,-32 0 16,0 0-16,0 0 15,0 0-15,0 0 0,0 0 16,0 0-16,0 0 16,0 0-16,0 0 15,0 0-15,0 0 16,0 0-16,0 0 16,0 0-16,0 0 15,0 0-15,0 0 16,0 0-16,0 0 15,0 0-15,0 0 0,0 0 0,-12-80 16,12 80-16,0 0 16,0 0-16,0 0 15,0 0-15,0 0 16,0 0-16,0 0 16,0 0-16,0 0 15,-20-61-15,20 61 16,0 0-16,0 0 15,0 0-15,0 0 16,0 0-16,0 0 16,0 0-1,0 0-15,0 0 16,-28-60-16,28 60 16,0 0-16,0 0 15,0 0-15,0 0 0,0 0 16,0 0-16,0 0 15,0 0-15,0 0 16,0 0-16,-53-47 16,53 47-16,0 0 0,0 0 15,0 0-15,0 0 16,0 0-16,0 0 16,0 0-1,0 0-15,0 0 16,-68-47-16,68 47 15,0 0-15,0 0 16,0 0-16,0 0 16,0 0-16,0 0 15,0 0-15,0 0 16,0 0-16,0 0 0,-35-38 16,35 38-16,0 0 15,0 0-15,0 0 16,0 0-16,0 0 15,0 0-15,0 0 16,0 0-16,0 0 16,0 0-16,0 0 15,0 0-15,0 0 16,0 0-16,0 0 16,0 0-16,0 0 15,0 0-15,0 0 16,0 0-16,0 0 0,0 0 15,-45-61-15,45 61 16,0 0-16,0 0 16,0 0-16,0 0 0,0 0 15,0 0-15,0 0 16,0 0-16,0 0 16,0 0-16,0 0 15,0 0-15,0 0 16,0 0-16,0 0 15,0 0-15,0 0 16,0 0-16,0 0 16,0 0-16,0 0 15,0 0-15,-11-50 16,11 50-16,0 0 16,0 0-16,0 0 15,0 0-15,0 0 16,0 0-16,0 0 0,0 0 15,0 0-15,0 0 16,0 0-16,0 0 16,0 0-16,0 0 15,0 0-15,0 0 16,0 0-16,0 0 16,0 0-16,0 0 15,0 0-15,0 0 16,0 0-16,0 0 15,0 0-15,0 0 16,0 0-16,0 0 16,0 0-16,0 0 15,0 0-15,0 0 16,0 0-16,0 0 0,0 0 16,0 0-16,0 0 31,0 0-31,0 0 15,0 0-15,0 0 16,28 65-16,-28-65 16,0 0-16,0 0 15,0 0-15,0 0 16,0 0-16,0 0 16,0 0-16,0 0 15,13 70-15,-13-70 0,0 0 16,0 0-16,0 0 15,0 0-15,20 75 16,-20-75-16,0 0 0,0 0 16,0 0-16,0 0 15,0 0-15,22 75 0,-22-75 16,0 0-16,0 0 16,0 0-16,0 0 15,0 0-15,0 0 16,0 0-16,0 0 31,0 0-31,0 0 16,4 69-16,-4-69 0,0 0 15,0 0-15,0 0 16,0 0-16,0 0 16,0 0-16,0 0 15,0 0-15,-4 75 16,4-75-16,0 0 15,0 0-15,0 0 0,0 0 16,0 0-16,0 0 16,0 0-16,0 0 15,0 0-15,-39 15 16,39-15-16,0 0 16,0 0-16,0 0 15,0 0 1,0 0-16,0 0 15,0 0-15,0 0 16,0 0-16,0 0 0,0 0 16,0 0-16,0 0 15,0 0-15,0 0 16,0 0-16,-58 0 16,58 0-16,0 0 0,0 0 15,0 0-15,0 0 16,0 0-16,0 0 15,0 0-15,0 0 16,0 0-16,0 0 16,0 0-16,0 0 15,0 0-15,0 0 16,0 0-16,0 0 0,0 0 31,0 0-31,0 0 0,0 0 0,0 0 16,0 0-16,0 0 31,0 0-31,0 0 16,0 0-16,0 0 0,0 0 15,49 0-15,-49 0 16,0 0-16,0 0 16,0 0-16,0 0 15,0 0-15,0 0 16,0 0-16,0 0 15,0 0-15,0 0 16,0 0-16,0 0 0,0 0 0,0 0 16,0 0-16,0 0 15,0 0-15,82 0 16,-82 0-16,0 0 16,0 0-16,0 0 15,0 0-15,0 0 16,0 0-16,0 0 15,0 0-15,0 0 16,0 0-16,0 0 16,0 0-16,0 0 15,0 0-15,0 0 0,0 0 16,0 0 0,0 0-16,0 0 15,0 0-15,0 0 0,0 0 16,0 0-16,0 0 31,106-15-31,-106 15 16,0 0-16,0 0 0,0 0 0,0 0 15,0 0-15,0 0 16,0 0-16,0 0 31,0 0-31,0 0 16,0 0-16,0 0 0,0 0 15,0 0-15,0 0 16,56-4-16,-56 4 16,0 0-16,0 0 15,0 0-15,0 0 16,0 0-16,0 0 16,0 0-16</inkml:trace>
  <inkml:trace contextRef="#ctx0" brushRef="#br0">14373 18680 0,'0'0'15,"0"0"-15,0 0 16,0 0-16,0 0 16,0 0-16,0 0 15,0 0-15,0 0 16,0 0-16,0 0 15,0 0-15,0 0 16,0 0-16,0 0 0,0 0 16,0 0-16,0 0 15,0 0-15,0 0 16,0 0-16,0 0 16,0 0-1,0 0-15,0 0 16,0 0-16,0 0 15,0 0-15,0 0 16,0 0-16,0 0 16,0 0-16,0 0 15,0 0-15,0 0 16,0 0-16,0 0 16,0 0-16,0 0 15,0 0-15,0 0 0,0 0 16,0 0-16,0 0 15,0 0-15,0 0 16,0 0-16,0 0 16,0 0-16,0 0 0,0 0 15,0 0-15,0 0 16,-193 221-16,193-221 0,0 0 16,0 0-16,0 0 15,0 0-15,-76 51 16,76-51-16,-86 43 31,86-43-31,0 0 16,0 0-16,0 0 0,0 0 15,0 0-15,-70 36 16,70-36-16,0 0 16,0 0-16,0 0 15,-97 16-15,97-16 16,0 0-16,0 0 15,0 0-15,0 0 16,0 0-16,0 0 16,-90 0-16,90 0 15,0 0-15,0 0 16,0 0-16,0 0 0,0 0 16,0 0-16,0 0 15,0 0-15,0 0 16,-90 0-1,90 0-15,0 0 16,0 0-16,0 0 16,0 0-16,0 0 15,0 0-15,0 0 16,0 0-16,0 0 0,-65 0 16,65 0-16,0 0 15,0 0-15,0 0 0,0 0 16,0 0-16,0 0 15,0 0-15,0 0 16,0 0-16,0 0 16,-74 0-16,74 0 15,0 0-15,0 0 16,0 0-16,0 0 0,0 0 31,0 0-31,0 0 16,-56 0-16,56 0 15,0 0-15,0 0 0,0 0 16,0 0-16,0 0 16,0 0-16,0 0 15,0 0-15,0 0 16,0 0-16,0 0 16,0 0-16,0 0 15,0 0-15,0 0 16,0 0-16,0 0 15,0 0-15,0 0 0,0 0 16,0 0-16,0 0 0,0 0 16,0 0-16,0 0 15,0 0-15,0 0 16,0 0-16,0 0 31,0 0-31,0 0 16</inkml:trace>
  <inkml:trace contextRef="#ctx0" brushRef="#br0">14463 18676 0,'0'0'0,"0"0"15,0 0-15,0 0 16,0 0-16,0 0 15,0 0-15,0 0 16,0 0-16,0 0 16,0 0-16,0 0 15,0 0-15,0 0 16,0 0-16,0 0 16,0 0-16,0 0 0,0 0 15,0 0-15,0 0 16,0 0-16,0 0 15,0 0-15,0 0 0,0 0 16,0 0-16,0 0 16,0 0-16,0 0 15,0 0-15,0 0 16,0 0-16,0 0 16,0 0-16,0 0 15,0 0-15,0 0 0,0 0 31,0 0-31,0 0 16,0 0-16,0 0 16,0 0-16,-130 197 15,130-197-15,0 0 16,0 0-16,0 0 16,0 0-16,0 0 0,0 0 15,0 0-15,0 0 16,-101 51-16,101-51 15,0 0-15,0 0 16,0 0-16,0 0 16,0 0-16,-99 71 15,99-71-15,0 0 0,0 0 16,0 0-16,0 0 0,0 0 16,0 0-16,0 0 15,-102 52-15,102-52 16,0 0-16,0 0 15,0 0-15,0 0 32,0 0-32,0 0 0,0 0 15,0 0 1,0 0-16,-82 0 0,82 0 16,0 0-16,0 0 15,0 0-15,0 0 16,-82 0-16,82 0 15,0 0-15,0 0 16,0 0-16,0 0 0,0 0 16,0 0-16,0 0 15,0 0-15,0 0 16,0 0-16,-48 0 16,48 0-16,0 0 15,0 0 1,0 0-16,0 0 15,0 0-15,0 0 16,0 0-16,0 0 16,0 0-16,0 0 0,-50 0 15,50 0-15,0 0 16,0 0-16,0 0 16,0 0-16,0 0 15,0 0-15,0 0 0,0 0 16,0 0-16,0 0 15,0 0-15,0 0 16,0 0-16,0 0 16,0 0-16,0 0 15,0 0-15</inkml:trace>
  <inkml:trace contextRef="#ctx0" brushRef="#br0">14687 18779 0,'0'0'0,"0"0"16,0 0-16,0 0 15,0 0 1,0 0-16,0 0 0,0 0 16,0 0-16,0 0 15,0 0-15,0 0 16,0 0-16,0 0 15,0 0-15,0 0 16,0 0-16,0 0 0,0 0 16,0 0-16,0 0 15,0 0-15,0 0 0,0 0 16,0 0-16,0 0 16,0 0-16,0 0 15,0 0-15,0 0 16,0 0-16,0 0 15,0 0-15,0 0 32,0 0-32,0 0 15,0 0-15,0 0 0,0 0 16,0 0-16,0 0 16,0 0-16,0 0 15,0 0-15,0 0 16,0 0-16,0 0 15,0 0-15,0 0 0,0 0 16,0 0-16,0 0 16,0 0-16,0 0 0,0 0 15,0 0-15,0 0 16,0 0-16,0 0 16,0 0-16,0 0 31,0 0-31,0 0 15,0 0-15,0 0 0,0 0 16,-186 216-16,186-216 16,0 0-16,0 0 15,0 0-15,0 0 16,-94 52-16,94-52 16,0 0-16,0 0 15,0 0-15,0 0 16,-74 0-16,74 0 15,0 0-15,0 0 16,0 0-16,0 0 16,0 0-16,0 0 15,0 0-15,0 0 0,0 0 16,0 0-16,-65 0 16,65 0-16,0 0 15,0 0-15,0 0 16,0 0-16,0 0 15,-81 0-15,81 0 16,0 0-16,0 0 16,0 0-16,0 0 15,0 0-15,-74 0 16,74 0-16,0 0 0,0 0 16,0 0-16,0 0 15,-74 0-15,74 0 16,0 0-16,0 0 15,0 0-15,0 0 16,0 0-16,-82 0 0,82 0 16,0 0-16,0 0 15,0 0-15,0 0 16,0 0-16,0 0 16,0 0-16,0 0 15,0 0-15,0 0 16,-90 0-16,90 0 15,0 0-15,0 0 32,0 0-32,0 0 0,0 0 15,0 0-15,0 0 16,0 0-16,0 0 16</inkml:trace>
  <inkml:trace contextRef="#ctx0" brushRef="#br0">14563 18689 0,'0'0'0,"0"0"15,0 0-15,0 0 0,0 0 16,0 0-16,0 0 16,0 0-16,0 0 15,0 0-15,0 0 16,0 0-16,0 0 15,0 0 1,0 0-16,0 0 16,0 0-16,0 0 15,0 0-15,0 0 0,0 0 16,0 0-16,0 0 16,0 0-16,0 0 15,0 0-15,0 0 16,0 0-16,0 0 0,0 0 15,0 0-15,0 0 16,0 0-16,0 0 16,0 0-16,-182 76 15,182-76-15,0 0 16,0 0-16,0 0 16,0 0-16,0 0 15,0 0-15,0 0 16,0 0-16,0 0 15,0 0 1,0 0-16,0 0 16,0 0-16</inkml:trace>
  <inkml:trace contextRef="#ctx0" brushRef="#br0">17193 17571 0,'0'0'15,"0"0"-15,0 0 16,0 0-16</inkml:trace>
  <inkml:trace contextRef="#ctx0" brushRef="#br0">17193 17571 0,'0'0'16,"0"0"0,0 0-16,0 0 15,0 0-15,0 0 0,0 0 16,0 0-16,0 0 16,0 0-16,0 0 15,0 0-15,0 0 16,0 0-16,0 0 15,0 0-15,0 0 0,0 0 16,0 0-16,0 0 16,0 0-16,0 0 0,0 0 15,0 0-15,0 0 16,0 0-16,0 0 16,0 0-16,0 0 15,0 0-15,0 0 16,0 0-16,0 0 31,0 0-31,0 0 0,0 0 16,0 0-16,0 0 15,0 0-15,0 0 16,0 0-16,0 0 16,0 0-16,0 0 15,0 0-15,0 0 16,0 0-16,0 0 15,0 0-15,0 0 16,0 0-16,0 0 16,0 0-16,0 0 15,0 0-15,0 0 16,0 0-16,0 0 0,0 0 0,0 0 16,0 0-16,0 0 31,0 0-31,0 0 15,0 0-15,0 0 16,-156 229-16,156-229 16,0 0-16</inkml:trace>
  <inkml:trace contextRef="#ctx0" brushRef="#br0">17128 17735 0,'0'0'0,"0"0"15,0 0-15,0 0 16,0 0-16,0 0 16,0 0-16,0 0 15,0 0-15,0 0 16,0 0-16</inkml:trace>
  <inkml:trace contextRef="#ctx0" brushRef="#br0">17135 17599 0,'0'0'0,"0"0"16,0 0-16,0 0 0,0 0 16,0 0-16,0 0 15,0 0-15,0 0 16,0 0-16,0 0 16,0 0-16,0 0 15,0 0-15,0 0 16,0 0-16,0 0 15,0 0-15,0 0 0,0 0 16,0 0-16,0 0 16,0 0-16,0 0 15</inkml:trace>
  <inkml:trace contextRef="#ctx0" brushRef="#br0">17607 17646 0,'0'0'16,"0"0"-16,0 0 15,0 0-15,0 0 16,0 0-16,0 0 15,0 0-15,0 0 16,0 0-16,0 0 16,0 0-16,0 0 15,0 0-15,0 0 0,0 0 16,0 0-16,0 0 16,0 0-16,0 0 15,0 0-15,0 0 0,0 0 16,0 0-16,0 0 15,0 0-15,0 0 16,0 0-16,0 0 16,0 0-16,0 0 15,0 0-15,0 0 0,0 0 16,0 0-16,0 0 16,0 0-16,0 0 31,0 0-31,0 0 15,0 0-15</inkml:trace>
  <inkml:trace contextRef="#ctx0" brushRef="#br0">17393 17781 0,'0'0'0,"0"0"16,0 0-16,0 0 15,0 0-15,0 0 16,0 0-16,0 0 0,0 0 16</inkml:trace>
  <inkml:trace contextRef="#ctx0" brushRef="#br0">17393 17781 0,'0'0'0,"0"0"16,0 0-16,0 0 15,0 0-15,0 0 16,0 0-16,0 0 16,0 0-16,0 0 0,0 0 15,0 0-15,0 0 16,0 0-16,0 0 16,0 0-16,0 0 15,0 0-15,0 0 16</inkml:trace>
  <inkml:trace contextRef="#ctx0" brushRef="#br0">17408 17631 0,'0'0'0,"0"0"0</inkml:trace>
  <inkml:trace contextRef="#ctx0" brushRef="#br0">17408 17631 0,'0'0'0,"0"0"0,0 0 16,0 0-16,0 0 15,0 0-15,0 0 16,0 0-16,0 0 31,0 0-31,0 0 0,0 0 16,0 0-16,0 0 15,0 0-15,0 0 16,0 0-16,0 0 16,0 0-16,0 0 15,0 0-15,0 0 16,0 0-16,0 0 16,0 0-16,0 0 15,0 0-15,0 0 16,0 0-16,0 0 0</inkml:trace>
  <inkml:trace contextRef="#ctx0" brushRef="#br0">17128 17829 0,'0'0'0,"0"0"31,0 0-31,0 0 16,0 0-16,0 0 0,0 0 15,0 0-15,0 0 16,0 0-16,0 0 16,0 0-16,0 0 15,0 0-15,0 0 16,0 0-16,0 0 15,0 0-15,0 0 16,0 0-16,0 0 16,0 0-16,0 0 15</inkml:trace>
  <inkml:trace contextRef="#ctx0" brushRef="#br0">15657 18058 0,'0'0'16,"0"0"-16,0 0 16,0 0-16,0 0 15,0 0-15,0 0 16,0 0-16,0 0 16,0 0-16,0 0 15,0 0-15,0 0 16,0 0-16,0 0 0,0 0 15,0 0-15,0 0 16,0 0-16,0 0 16,0 0-16,0 0 15,0 0-15,0 0 16,0 0-16,0 0 16,0 0-16,0 0 15,0 0-15,0 0 16,0 0-16,0 0 15,0 0-15,0 0 0,0 0 16,0 0-16,0 0 16,0 0-16,0 0 15,0 0-15,0 0 16,0 0-16,0 0 0,0 0 31,0 0-31,0 0 16,0 0-16,0 0 15,0 0-15,0 0 16,0 0-16,0 0 16,0 0-16,0 0 15,0 0-15,0 0 0,0 0 16,0 0-16,0 0 16,0 0-16,0 0 0,-198 9 15,198-9-15,-41 66 16,41-66-16,0 0 15,0 0-15,0 0 16,0 0-16,0 0 16,0 0-16,17 56 0,-17-56 15,0 0-15,0 0 16,59 15-16,-59-15 16,83 4-16,-83-4 31,0 0-31,0 0 15,0 0-15,81-14 16,-81 14-16,0 0 0,0 0 16,0 0-16,0 0 15,0 0-15,0 0 16,82-52-16,-82 52 16,0 0-16,0 0 15,0 0-15,0 0 16,33-61-16,-33 61 15,0 0-15,0 0 16,0 0-16,0 0 0,0 0 16,-25-51-16,25 51 15,0 0-15,0 0 0,0 0 16,0 0-16,-74-24 16,74 24-16,0 0 31,0 0-31,0 0 15,0 0-15,0 0 0,0 0 16,0 0-16,0 0 16,-74 0-16,74 0 15,0 0-15,0 0 16,0 0-16</inkml:trace>
  <inkml:trace contextRef="#ctx0" brushRef="#br0">16352 18030 0,'0'0'0,"0"0"0,0 0 16,0 0-16,0 0 15,0 0-15,0 0 16,0 0-16,0 0 15,0 0-15,0 0 16,0 0-16,0 0 16,0 0-16,0 0 15,0 0-15,0 0 0,0 0 16,0 0-16,0 0 31,0 0-31,0 0 16,0 0-16,0 0 15,0 0-15,0 0 16,0 0-16,0 0 16,0 0-16,0 0 0,0 0 15,-247 132-15,247-132 16,0 0-16,0 0 16,-56 55-16,56-55 15,0 0-15,0 0 16,44 33-16,-44-33 15,0 0-15,0 0 16,0 0-16,0 0 0,98-13 16,-98 13-16,0 0 0,0 0 15,0 0-15,130-33 16,-130 33-16,0 0 16,0 0-16,0 0 15,0 0-15,0 0 31,97-61-31,-97 61 0,0 0 16,0 0-16,0 0 16,17-62-16,-17 62 15,0 0-15,0 0 16,-75-27-16,75 27 16,0 0-16,0 0 15,0 0-15,0 0 16</inkml:trace>
  <inkml:trace contextRef="#ctx0" brushRef="#br0">15701 18208 0,'0'0'16,"0"0"-16,0 0 15,0 0-15,0 0 16,0 0-16,0 0 16,0 0-16,0 0 15,0 0 1,0 0-16,0 0 15,0 0-15,0 0 16,0 0-16,0 0 16,0 0-16,0 0 15,0 0-15,0 0 16,0 0-16,0 0 0,0 0 16,0 0-1,0 0-15,0 0 0,0 0 16,0 0-16,0 0 15,0 0-15,0 0 16,0 0-16,0 0 16,0 0-16,0 0 15,0 0-15,0 0 0,0 0 16,0 0-16,0 0 16,0 0-16,0 0 15,0 0-15,0 0 16,0 0-16,0 0 15,0 0-15,0 0 16,0 0-16,0 0 0,0 0 16,0 0-16,0 0 15,0 0-15,0 0 16,0 0-16,0 0 31,0 0-31,0 0 0,0 0 16,0 0-16,-250 75 15,250-75-15,0 0 16,0 0-16,-48 28 16,48-28-16</inkml:trace>
  <inkml:trace contextRef="#ctx0" brushRef="#br0">15745 18254 0,'0'0'0,"0"0"15,0 0-15,0 0 16,0 0-16,0 0 16,0 0-16,0 0 15,0 0-15,0 0 16,0 0-16,0 0 0,0 0 16,0 0-16,0 0 15,0 0-15,0 0 16,0 0-16,0 0 0,0 0 15,0 0-15,0 0 16,0 0-16,0 0 16,0 0-16,0 0 0,0 0 15,0 0-15,0 0 16,-182 90-16,182-90 16,0 0-16,0 0 31,0 0-31,0 0 15,0 0-15,0 0 16,-54 42-16,54-42 0,0 0 16,0 0-16,0 0 15,0 0-15,0 0 16,0 0-16,0 0 16,101 33-16,-101-33 15,0 0-15,0 0 0,0 0 16,0 0-16,0 0 15,153-47-15,-153 47 16,0 0-16,0 0 16,0 0-16,0 0 15,111-56-15,-111 56 16,0 0-16,0 0 0,0 0 31,46-47-31,-46 47 16,0 0-16,0 0 0,0 0 15,0 0-15,0 0 16,0 0-16,-141-5 16,141 5-16,-130 19 15,130-19-15,0 0 16,0 0-16,0 0 16,0 0-16,0 0 15,0 0-15,0 0 0,0 0 16,0 0-16</inkml:trace>
  <inkml:trace contextRef="#ctx0" brushRef="#br0">15336 18194 0,'0'0'16,"0"0"-16,0 0 15,0 0-15,0 0 0,0 0 16,0 0-16,0 0 15,0 0-15,0 0 16,0 0-16,0 0 16,0 0-16,0 0 15,0 0-15,0 0 16,0 0-16,0 0 0,0 0 31,0 0-31,0 0 0,0 0 0,-216-18 16,216 18-16,0 0 15,-115 13-15,115-13 16,0 0-16,0 0 16,0 0-16,0 0 15,-88 28-15,88-28 16,0 0-16,0 0 16,-30 46-16,30-46 15,0 0 1,0 0-16,0 0 15,0 0-15,0 0 0,0 0 16,0 0-16,0 0 16,110 16-16,-110-16 15,0 0-15,0 0 16,0 0-16,0 0 16,0 0-16,86-48 0,-86 48 15,0 0-15,20-51 16,-20 51-16,0 0 15,-41-33-15,41 33 16,-107 29-16,107-29 16,0 0-16,0 0 15,0 0-15,0 0 16,-119 60-16,119-60 16,0 0-16,0 0 15,0 0-15,0 0 16,-71 51-16,71-51 15,0 0-15,0 0 16,0 0-16,103-70 16,-103 70-16,0 0 15,0 0-15,0 0 0,0 0 16,87-75-16,-87 75 16,0 0-16,0 0 31,0 0-31,74-69 15,-74 69-15,0 0 0,0 0 16,0 0-16,0 0 16,0 0-16,0 0 15,0 0-15,-91-57 16,91 57-16,0 0 0,0 0 16,-141 38-16,141-38 15,0 0-15,0 0 16,-140 75-16,140-75 15,0 0-15,0 0 16,0 0-16,0 0 16,-114 75-16,114-75 15,0 0-15,-61 64 16,61-64-16,0 0 16,0 0-1,0 0-15,0 0 16,0 0-16,0 0 15,0 0-15,0 0 0,95-51 16,-95 51-16,0 0 16,0 0-16,4-75 15,-4 75-15,0 0 0,0 0 16,-41-38-16,41 38 16,-91 25-16,91-25 15,0 0-15,0 0 16,-123 59-16,123-59 15,0 0-15,-85 66 16,85-66-16,0 0 0,0 0 16,0 0-16,0 0 15,0 0-15,0 0 16,-69 47-16,69-47 16,0 0-16,0 0 15,0 0-15,0 0 16</inkml:trace>
  <inkml:trace contextRef="#ctx0" brushRef="#br0">13904 18262 0,'0'0'0,"0"0"15,0 0-15,0 0 16,0 0-16,0 0 0,0 0 16,0 0-16,0 0 15,0 0-15,0 0 16,0 0-16,0 0 16,0 0-16,0 0 15,0 0-15,0 0 16,0 0-16,0 0 15,-127 217-15,127-217 16,0 0-16,30 47 16,-30-47-16,0 0 0,0 0 15,83 9-15,-83-9 32,0 0-32,0 0 15,0 0-15,69-51 0,-69 51 16,0 0-16,0 0 15,0 0-15,0 0 16,42-80-16,-42 80 16,0 0-16,0 0 15,0 0-15,-15-61 16,15 61-16,0 0 16,-83 0-16,83 0 0,-110 47 15,110-47-15,0 0 16,-91 74-16,91-74 15,0 0-15,0 0 16,-35 62-16,35-62 16,0 0-16,0 0 15,0 0-15,138-20 16,-138 20-16,109-60 0,-109 60 16,0 0-16</inkml:trace>
  <inkml:trace contextRef="#ctx0" brushRef="#br0">14437 18221 0,'0'0'16,"0"0"-16,0 0 15,0 0-15,0 0 0,0 0 16,0 0-16,0 0 16,0 0-16,0 0 15,0 0-15,0 0 16,0 0-16,0 0 15,0 0-15,0 0 16,0 0-16,0 0 16,0 0-16,0 0 15,0 0-15,0 0 16,0 0-16,0 0 16,0 0-16,0 0 15,0 0-15,61 210 16,-61-210-16,0 0 15,0 0-15,103-41 16,-103 41-16,0 0 16,55-42-16,-55 42 0,0 0 15,0 0 1,-63-52-16,63 52 16,0 0-16,0 0 0,-124 5 15,124-5-15,0 0 16,0 0-16,0 0 15,-88 28-15,88-28 16,0 0 0,0 0-16</inkml:trace>
  <inkml:trace contextRef="#ctx0" brushRef="#br0">13830 18423 0,'0'0'16,"0"0"-16,0 0 16,0 0-16,0 0 15,0 0-15,0 0 16,0 0-16,0 0 16,-244 116-16,244-116 15,0 0-15,0 0 16,-82 80-16,82-80 15,-54 104-15,54-104 0,0 0 16,0 0-16,0 0 16,0 0-16,0 0 15,0 0-15,-24 89 16,24-89-16,0 0 16,0 0-16,59 14 15,-59-14-15,0 0 16,66-71-16,-66 71 0,0 0 15,48-93-15,-48 93 16,0 0-16,-16-81 16,16 81-16,0 0 15,-87-32-15,87 32 16,0 0-16,0 0 0,0 0 16,-110 32-16,110-32 15,0 0-15,0 0 16,0 0-16,-117 67 15,117-67-15,0 0 16,-120 107-16,120-107 16,0 0-16,0 0 15,-92 132-15,92-132 16,0 0 0,-50 71-16,50-71 15,0 0-15,0 0 16,0 0-16,0 0 15,0 0-15,0 0 0,0 0 0,0 0 16,12-53-16,-12 53 16,0 0-16,0 0 15,-93 53-15,-3 36 16,-19-89-16,115 0 16</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a:t>انقر لتحرير نمط عنوان الشكل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الفرعي للشكل الرئيسي</a:t>
            </a:r>
            <a:endParaRPr lang="en-US" dirty="0"/>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37972638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161138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C855BD-D889-4F79-863A-54B1637ED3EB}" type="slidenum">
              <a:rPr lang="ar-JO" smtClean="0"/>
              <a:t>‹#›</a:t>
            </a:fld>
            <a:endParaRPr lang="ar-JO"/>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057782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a:t>انقر لتحرير نمط عنوان الشكل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2753384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C855BD-D889-4F79-863A-54B1637ED3EB}" type="slidenum">
              <a:rPr lang="ar-JO" smtClean="0"/>
              <a:t>‹#›</a:t>
            </a:fld>
            <a:endParaRPr lang="ar-JO"/>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7098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a:t>انقر لتحرير نمط عنوان الشكل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a:t>انقر لتحرير أنماط نص الشكل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a:t>انقر لتحرير أنماط نص الشكل الرئيسي</a:t>
            </a:r>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223020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33726326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a:t>انقر لتحرير نمط عنوان الشكل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39367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a:t>انقر لتحرير نمط عنوان الشكل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2620249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نص الشكل الرئيسي</a:t>
            </a:r>
          </a:p>
        </p:txBody>
      </p:sp>
      <p:sp>
        <p:nvSpPr>
          <p:cNvPr id="4" name="Date Placeholder 3"/>
          <p:cNvSpPr>
            <a:spLocks noGrp="1"/>
          </p:cNvSpPr>
          <p:nvPr>
            <p:ph type="dt" sz="half" idx="10"/>
          </p:nvPr>
        </p:nvSpPr>
        <p:spPr/>
        <p:txBody>
          <a:bodyPr/>
          <a:lstStyle/>
          <a:p>
            <a:fld id="{14D5E6FE-85B9-436B-A7F1-E6C5D2F13068}" type="datetimeFigureOut">
              <a:rPr lang="ar-JO" smtClean="0"/>
              <a:t>24/04/1445</a:t>
            </a:fld>
            <a:endParaRPr lang="ar-JO"/>
          </a:p>
        </p:txBody>
      </p:sp>
      <p:sp>
        <p:nvSpPr>
          <p:cNvPr id="5" name="Footer Placeholder 4"/>
          <p:cNvSpPr>
            <a:spLocks noGrp="1"/>
          </p:cNvSpPr>
          <p:nvPr>
            <p:ph type="ftr" sz="quarter" idx="11"/>
          </p:nvPr>
        </p:nvSpPr>
        <p:spPr/>
        <p:txBody>
          <a:bodyPr/>
          <a:lstStyle/>
          <a:p>
            <a:endParaRPr lang="ar-JO"/>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84519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a:t>انقر لتحرير نمط عنوان الشكل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427683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14D5E6FE-85B9-436B-A7F1-E6C5D2F13068}" type="datetimeFigureOut">
              <a:rPr lang="ar-JO" smtClean="0"/>
              <a:t>24/04/1445</a:t>
            </a:fld>
            <a:endParaRPr lang="ar-JO"/>
          </a:p>
        </p:txBody>
      </p:sp>
      <p:sp>
        <p:nvSpPr>
          <p:cNvPr id="8" name="Footer Placeholder 7"/>
          <p:cNvSpPr>
            <a:spLocks noGrp="1"/>
          </p:cNvSpPr>
          <p:nvPr>
            <p:ph type="ftr" sz="quarter" idx="11"/>
          </p:nvPr>
        </p:nvSpPr>
        <p:spPr/>
        <p:txBody>
          <a:bodyPr/>
          <a:lstStyle/>
          <a:p>
            <a:endParaRPr lang="ar-JO"/>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3689806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عنوان الشكل الرئيسي</a:t>
            </a:r>
            <a:endParaRPr lang="en-US" dirty="0"/>
          </a:p>
        </p:txBody>
      </p:sp>
      <p:sp>
        <p:nvSpPr>
          <p:cNvPr id="3" name="Date Placeholder 2"/>
          <p:cNvSpPr>
            <a:spLocks noGrp="1"/>
          </p:cNvSpPr>
          <p:nvPr>
            <p:ph type="dt" sz="half" idx="10"/>
          </p:nvPr>
        </p:nvSpPr>
        <p:spPr/>
        <p:txBody>
          <a:bodyPr/>
          <a:lstStyle/>
          <a:p>
            <a:fld id="{14D5E6FE-85B9-436B-A7F1-E6C5D2F13068}" type="datetimeFigureOut">
              <a:rPr lang="ar-JO" smtClean="0"/>
              <a:t>24/04/1445</a:t>
            </a:fld>
            <a:endParaRPr lang="ar-JO"/>
          </a:p>
        </p:txBody>
      </p:sp>
      <p:sp>
        <p:nvSpPr>
          <p:cNvPr id="4" name="Footer Placeholder 3"/>
          <p:cNvSpPr>
            <a:spLocks noGrp="1"/>
          </p:cNvSpPr>
          <p:nvPr>
            <p:ph type="ftr" sz="quarter" idx="11"/>
          </p:nvPr>
        </p:nvSpPr>
        <p:spPr/>
        <p:txBody>
          <a:bodyPr/>
          <a:lstStyle/>
          <a:p>
            <a:endParaRPr lang="ar-JO"/>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2296855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D5E6FE-85B9-436B-A7F1-E6C5D2F13068}" type="datetimeFigureOut">
              <a:rPr lang="ar-JO" smtClean="0"/>
              <a:t>24/04/1445</a:t>
            </a:fld>
            <a:endParaRPr lang="ar-JO"/>
          </a:p>
        </p:txBody>
      </p:sp>
      <p:sp>
        <p:nvSpPr>
          <p:cNvPr id="3" name="Footer Placeholder 2"/>
          <p:cNvSpPr>
            <a:spLocks noGrp="1"/>
          </p:cNvSpPr>
          <p:nvPr>
            <p:ph type="ftr" sz="quarter" idx="11"/>
          </p:nvPr>
        </p:nvSpPr>
        <p:spPr/>
        <p:txBody>
          <a:bodyPr/>
          <a:lstStyle/>
          <a:p>
            <a:endParaRPr lang="ar-JO"/>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1953578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a:t>انقر لتحرير نمط عنوان الشكل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93953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a:t>انقر لتحرير نمط عنوان الشكل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نص الشكل الرئيسي</a:t>
            </a:r>
          </a:p>
        </p:txBody>
      </p:sp>
      <p:sp>
        <p:nvSpPr>
          <p:cNvPr id="5" name="Date Placeholder 4"/>
          <p:cNvSpPr>
            <a:spLocks noGrp="1"/>
          </p:cNvSpPr>
          <p:nvPr>
            <p:ph type="dt" sz="half" idx="10"/>
          </p:nvPr>
        </p:nvSpPr>
        <p:spPr/>
        <p:txBody>
          <a:bodyPr/>
          <a:lstStyle/>
          <a:p>
            <a:fld id="{14D5E6FE-85B9-436B-A7F1-E6C5D2F13068}" type="datetimeFigureOut">
              <a:rPr lang="ar-JO" smtClean="0"/>
              <a:t>24/04/1445</a:t>
            </a:fld>
            <a:endParaRPr lang="ar-JO"/>
          </a:p>
        </p:txBody>
      </p:sp>
      <p:sp>
        <p:nvSpPr>
          <p:cNvPr id="6" name="Footer Placeholder 5"/>
          <p:cNvSpPr>
            <a:spLocks noGrp="1"/>
          </p:cNvSpPr>
          <p:nvPr>
            <p:ph type="ftr" sz="quarter" idx="11"/>
          </p:nvPr>
        </p:nvSpPr>
        <p:spPr/>
        <p:txBody>
          <a:bodyPr/>
          <a:lstStyle/>
          <a:p>
            <a:endParaRPr lang="ar-JO"/>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BC855BD-D889-4F79-863A-54B1637ED3EB}" type="slidenum">
              <a:rPr lang="ar-JO" smtClean="0"/>
              <a:t>‹#›</a:t>
            </a:fld>
            <a:endParaRPr lang="ar-JO"/>
          </a:p>
        </p:txBody>
      </p:sp>
    </p:spTree>
    <p:extLst>
      <p:ext uri="{BB962C8B-B14F-4D97-AF65-F5344CB8AC3E}">
        <p14:creationId xmlns:p14="http://schemas.microsoft.com/office/powerpoint/2010/main" val="666803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a:t>انقر لتحرير نمط عنوان الشكل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4D5E6FE-85B9-436B-A7F1-E6C5D2F13068}" type="datetimeFigureOut">
              <a:rPr lang="ar-JO" smtClean="0"/>
              <a:t>24/04/1445</a:t>
            </a:fld>
            <a:endParaRPr lang="ar-JO"/>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ar-JO"/>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BC855BD-D889-4F79-863A-54B1637ED3EB}" type="slidenum">
              <a:rPr lang="ar-JO" smtClean="0"/>
              <a:t>‹#›</a:t>
            </a:fld>
            <a:endParaRPr lang="ar-JO"/>
          </a:p>
        </p:txBody>
      </p:sp>
    </p:spTree>
    <p:extLst>
      <p:ext uri="{BB962C8B-B14F-4D97-AF65-F5344CB8AC3E}">
        <p14:creationId xmlns:p14="http://schemas.microsoft.com/office/powerpoint/2010/main" val="30253805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946B263-1CE1-F6AA-A25F-4688A5945208}"/>
              </a:ext>
            </a:extLst>
          </p:cNvPr>
          <p:cNvSpPr>
            <a:spLocks noGrp="1"/>
          </p:cNvSpPr>
          <p:nvPr>
            <p:ph type="ctrTitle"/>
          </p:nvPr>
        </p:nvSpPr>
        <p:spPr/>
        <p:txBody>
          <a:bodyPr/>
          <a:lstStyle/>
          <a:p>
            <a:r>
              <a:rPr lang="ar-JO" dirty="0"/>
              <a:t>الميزان الصرفي </a:t>
            </a:r>
          </a:p>
        </p:txBody>
      </p:sp>
      <p:sp>
        <p:nvSpPr>
          <p:cNvPr id="3" name="عنوان فرعي 2">
            <a:extLst>
              <a:ext uri="{FF2B5EF4-FFF2-40B4-BE49-F238E27FC236}">
                <a16:creationId xmlns:a16="http://schemas.microsoft.com/office/drawing/2014/main" id="{5D2752F5-9337-87A4-E497-537ED6ED5ACB}"/>
              </a:ext>
            </a:extLst>
          </p:cNvPr>
          <p:cNvSpPr>
            <a:spLocks noGrp="1"/>
          </p:cNvSpPr>
          <p:nvPr>
            <p:ph type="subTitle" idx="1"/>
          </p:nvPr>
        </p:nvSpPr>
        <p:spPr/>
        <p:txBody>
          <a:bodyPr/>
          <a:lstStyle/>
          <a:p>
            <a:r>
              <a:rPr lang="ar-JO" dirty="0"/>
              <a:t>أوزان الفعل المزيد </a:t>
            </a:r>
          </a:p>
        </p:txBody>
      </p:sp>
    </p:spTree>
    <p:extLst>
      <p:ext uri="{BB962C8B-B14F-4D97-AF65-F5344CB8AC3E}">
        <p14:creationId xmlns:p14="http://schemas.microsoft.com/office/powerpoint/2010/main" val="2072401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29F33491-4A37-8E02-7CFA-288CB9AC6297}"/>
              </a:ext>
            </a:extLst>
          </p:cNvPr>
          <p:cNvSpPr>
            <a:spLocks noGrp="1"/>
          </p:cNvSpPr>
          <p:nvPr>
            <p:ph idx="1"/>
          </p:nvPr>
        </p:nvSpPr>
        <p:spPr>
          <a:xfrm>
            <a:off x="2589212" y="107004"/>
            <a:ext cx="8915400" cy="6750996"/>
          </a:xfrm>
        </p:spPr>
        <p:txBody>
          <a:bodyPr>
            <a:normAutofit fontScale="92500" lnSpcReduction="10000"/>
          </a:bodyPr>
          <a:lstStyle/>
          <a:p>
            <a:pPr marL="0" indent="0">
              <a:buNone/>
            </a:pPr>
            <a:r>
              <a:rPr lang="ar-JO" b="1" dirty="0">
                <a:solidFill>
                  <a:srgbClr val="FF0000"/>
                </a:solidFill>
              </a:rPr>
              <a:t>القاعدة العامة للدرس :</a:t>
            </a:r>
          </a:p>
          <a:p>
            <a:pPr marL="0" indent="0">
              <a:buNone/>
            </a:pPr>
            <a:r>
              <a:rPr lang="ar-JO" b="1" dirty="0">
                <a:solidFill>
                  <a:srgbClr val="FF0000"/>
                </a:solidFill>
              </a:rPr>
              <a:t>من خلال مناقشة الأمثلة السابقة يتضح لنا ما يأتي :</a:t>
            </a:r>
          </a:p>
          <a:p>
            <a:pPr marL="0" indent="0">
              <a:buNone/>
            </a:pPr>
            <a:r>
              <a:rPr lang="ar-JO" b="1" dirty="0">
                <a:solidFill>
                  <a:schemeClr val="tx1"/>
                </a:solidFill>
              </a:rPr>
              <a:t>أ - تأتي الأفعال الثلاثية المزيدة  بحرف واحد على ثلاثة أوزان هي : </a:t>
            </a:r>
          </a:p>
          <a:p>
            <a:pPr marL="0" indent="0">
              <a:buNone/>
            </a:pPr>
            <a:r>
              <a:rPr lang="ar-JO" b="1" dirty="0">
                <a:solidFill>
                  <a:srgbClr val="FF0000"/>
                </a:solidFill>
              </a:rPr>
              <a:t>1- أَفْعَلَ : كقولنا : أخبر / أكرم / أقبل / أقام / أشرق ....</a:t>
            </a:r>
          </a:p>
          <a:p>
            <a:pPr marL="0" indent="0">
              <a:buNone/>
            </a:pPr>
            <a:r>
              <a:rPr lang="ar-JO" b="1" dirty="0">
                <a:solidFill>
                  <a:srgbClr val="FF0000"/>
                </a:solidFill>
              </a:rPr>
              <a:t>2- فَعَّلَ  : كقولنا : عظّم / سبّح / دمّر / كبّر / حرّم ........</a:t>
            </a:r>
          </a:p>
          <a:p>
            <a:pPr marL="0" indent="0">
              <a:buNone/>
            </a:pPr>
            <a:r>
              <a:rPr lang="ar-JO" b="1" dirty="0">
                <a:solidFill>
                  <a:srgbClr val="FF0000"/>
                </a:solidFill>
              </a:rPr>
              <a:t>3- فاعَلَ : كقولنا : قاتلَ / سامحَ / سابقَ / دافعَ ........</a:t>
            </a:r>
          </a:p>
          <a:p>
            <a:pPr marL="0" indent="0">
              <a:buNone/>
            </a:pPr>
            <a:r>
              <a:rPr lang="ar-JO" b="1" dirty="0">
                <a:solidFill>
                  <a:schemeClr val="tx1"/>
                </a:solidFill>
              </a:rPr>
              <a:t>ب- تأتي الأفعال الثلاثية المزيدة بحرفين اثنين على خمسة أوزان هي : </a:t>
            </a:r>
          </a:p>
          <a:p>
            <a:pPr marL="0" indent="0">
              <a:buNone/>
            </a:pPr>
            <a:r>
              <a:rPr lang="ar-JO" b="1" dirty="0">
                <a:solidFill>
                  <a:srgbClr val="FF0000"/>
                </a:solidFill>
              </a:rPr>
              <a:t>1- افْتَعَلَ : كقولنا : انتصر / اقترح / احتمى / </a:t>
            </a:r>
            <a:r>
              <a:rPr lang="ar-JO" b="1" dirty="0" err="1">
                <a:solidFill>
                  <a:srgbClr val="FF0000"/>
                </a:solidFill>
              </a:rPr>
              <a:t>ارتحم</a:t>
            </a:r>
            <a:r>
              <a:rPr lang="ar-JO" b="1" dirty="0">
                <a:solidFill>
                  <a:srgbClr val="FF0000"/>
                </a:solidFill>
              </a:rPr>
              <a:t> ......</a:t>
            </a:r>
          </a:p>
          <a:p>
            <a:pPr marL="0" indent="0">
              <a:buNone/>
            </a:pPr>
            <a:r>
              <a:rPr lang="ar-JO" b="1" dirty="0">
                <a:solidFill>
                  <a:srgbClr val="FF0000"/>
                </a:solidFill>
              </a:rPr>
              <a:t>2- انْفَعَلَ : كقولنا : انكسر / انثنى / انفطر / انجرح .....</a:t>
            </a:r>
          </a:p>
          <a:p>
            <a:pPr marL="0" indent="0">
              <a:buNone/>
            </a:pPr>
            <a:r>
              <a:rPr lang="ar-JO" b="1" dirty="0">
                <a:solidFill>
                  <a:srgbClr val="FF0000"/>
                </a:solidFill>
              </a:rPr>
              <a:t>3- افْعَلّ : كقولنا : احمرّ / احتجّ / انقضّ /اخضرّ .......</a:t>
            </a:r>
          </a:p>
          <a:p>
            <a:pPr marL="0" indent="0">
              <a:buNone/>
            </a:pPr>
            <a:r>
              <a:rPr lang="ar-JO" b="1" dirty="0">
                <a:solidFill>
                  <a:srgbClr val="FF0000"/>
                </a:solidFill>
              </a:rPr>
              <a:t>4- تفاعَلَ : كقولنا : تخاصم / تحالف / تناوم / تكاثر .....</a:t>
            </a:r>
          </a:p>
          <a:p>
            <a:pPr marL="0" indent="0">
              <a:buNone/>
            </a:pPr>
            <a:r>
              <a:rPr lang="ar-JO" b="1" dirty="0">
                <a:solidFill>
                  <a:srgbClr val="FF0000"/>
                </a:solidFill>
              </a:rPr>
              <a:t>5- تَفَعَّلَ : كقولنا : تدمّر / تصبّر / تكبّر / تجبّر ........</a:t>
            </a:r>
          </a:p>
          <a:p>
            <a:pPr marL="0" indent="0">
              <a:buNone/>
            </a:pPr>
            <a:r>
              <a:rPr lang="ar-JO" b="1" dirty="0">
                <a:solidFill>
                  <a:schemeClr val="tx1"/>
                </a:solidFill>
              </a:rPr>
              <a:t>ج- تأتي الأفعال الثلاثية المزيدة بثلاثة أحرف على وزنين اثنين هما :</a:t>
            </a:r>
          </a:p>
          <a:p>
            <a:pPr marL="0" indent="0">
              <a:buNone/>
            </a:pPr>
            <a:r>
              <a:rPr lang="ar-JO" b="1" dirty="0">
                <a:solidFill>
                  <a:srgbClr val="FF0000"/>
                </a:solidFill>
              </a:rPr>
              <a:t>1- استفْعَلَ : كقولنا : استخرج / استغفر / استقام / استأذن ....</a:t>
            </a:r>
          </a:p>
          <a:p>
            <a:pPr marL="0" indent="0">
              <a:buNone/>
            </a:pPr>
            <a:r>
              <a:rPr lang="ar-JO" b="1" dirty="0">
                <a:solidFill>
                  <a:srgbClr val="FF0000"/>
                </a:solidFill>
              </a:rPr>
              <a:t>2- </a:t>
            </a:r>
            <a:r>
              <a:rPr lang="ar-JO" b="1" dirty="0" err="1">
                <a:solidFill>
                  <a:srgbClr val="FF0000"/>
                </a:solidFill>
              </a:rPr>
              <a:t>افْعَوعَل</a:t>
            </a:r>
            <a:r>
              <a:rPr lang="ar-JO" b="1" dirty="0">
                <a:solidFill>
                  <a:srgbClr val="FF0000"/>
                </a:solidFill>
              </a:rPr>
              <a:t> : كقولنا : </a:t>
            </a:r>
            <a:r>
              <a:rPr lang="ar-JO" b="1" dirty="0" err="1">
                <a:solidFill>
                  <a:srgbClr val="FF0000"/>
                </a:solidFill>
              </a:rPr>
              <a:t>ازرورق</a:t>
            </a:r>
            <a:r>
              <a:rPr lang="ar-JO" b="1" dirty="0">
                <a:solidFill>
                  <a:srgbClr val="FF0000"/>
                </a:solidFill>
              </a:rPr>
              <a:t> / اخضوضر / اغرورق / اعشوشب ..</a:t>
            </a:r>
          </a:p>
          <a:p>
            <a:pPr marL="0" indent="0">
              <a:buNone/>
            </a:pPr>
            <a:r>
              <a:rPr lang="ar-JO" b="1" dirty="0">
                <a:solidFill>
                  <a:schemeClr val="tx1"/>
                </a:solidFill>
              </a:rPr>
              <a:t>د- تأتي الأفعال الرباعية الأصلية مزيدة بحرف واحد على وزن :</a:t>
            </a:r>
          </a:p>
          <a:p>
            <a:pPr marL="0" indent="0">
              <a:buNone/>
            </a:pPr>
            <a:r>
              <a:rPr lang="ar-JO" b="1" dirty="0" err="1">
                <a:solidFill>
                  <a:srgbClr val="FF0000"/>
                </a:solidFill>
              </a:rPr>
              <a:t>تَفَعْلَلَ</a:t>
            </a:r>
            <a:r>
              <a:rPr lang="ar-JO" b="1" dirty="0">
                <a:solidFill>
                  <a:srgbClr val="FF0000"/>
                </a:solidFill>
              </a:rPr>
              <a:t> : كقولنا : تدحرج / تبعثر / تطمأن ....</a:t>
            </a:r>
          </a:p>
          <a:p>
            <a:pPr marL="0" indent="0">
              <a:buNone/>
            </a:pPr>
            <a:r>
              <a:rPr lang="ar-JO" b="1" dirty="0">
                <a:solidFill>
                  <a:srgbClr val="FF0000"/>
                </a:solidFill>
              </a:rPr>
              <a:t>تذكّر : أن جميع هذه الأوزان جاءت  على صيغة الماضي وما ينطبق على الماضي ينطبق على مضارعه وأمره .</a:t>
            </a:r>
          </a:p>
        </p:txBody>
      </p:sp>
    </p:spTree>
    <p:extLst>
      <p:ext uri="{BB962C8B-B14F-4D97-AF65-F5344CB8AC3E}">
        <p14:creationId xmlns:p14="http://schemas.microsoft.com/office/powerpoint/2010/main" val="3223289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wipe(down)">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wipe(down)">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wipe(down)">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wipe(down)">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wipe(down)">
                                      <p:cBhvr>
                                        <p:cTn id="87" dur="500"/>
                                        <p:tgtEl>
                                          <p:spTgt spid="3">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3">
                                            <p:txEl>
                                              <p:pRg st="17" end="17"/>
                                            </p:txEl>
                                          </p:spTgt>
                                        </p:tgtEl>
                                        <p:attrNameLst>
                                          <p:attrName>style.visibility</p:attrName>
                                        </p:attrNameLst>
                                      </p:cBhvr>
                                      <p:to>
                                        <p:strVal val="visible"/>
                                      </p:to>
                                    </p:set>
                                    <p:animEffect transition="in" filter="wipe(down)">
                                      <p:cBhvr>
                                        <p:cTn id="92" dur="500"/>
                                        <p:tgtEl>
                                          <p:spTgt spid="3">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B262DBD-747A-B664-D09C-DA036D442713}"/>
              </a:ext>
            </a:extLst>
          </p:cNvPr>
          <p:cNvSpPr>
            <a:spLocks noGrp="1"/>
          </p:cNvSpPr>
          <p:nvPr>
            <p:ph idx="1"/>
          </p:nvPr>
        </p:nvSpPr>
        <p:spPr>
          <a:xfrm>
            <a:off x="2589212" y="739302"/>
            <a:ext cx="8915400" cy="5836596"/>
          </a:xfrm>
        </p:spPr>
        <p:txBody>
          <a:bodyPr/>
          <a:lstStyle/>
          <a:p>
            <a:pPr marL="0" indent="0">
              <a:buNone/>
            </a:pPr>
            <a:r>
              <a:rPr lang="ar-JO" dirty="0"/>
              <a:t>تقويم ختامي                                                                                    خمس دقائق </a:t>
            </a:r>
          </a:p>
          <a:p>
            <a:pPr>
              <a:buFont typeface="Arial" panose="020B0604020202020204" pitchFamily="34" charset="0"/>
              <a:buChar char="•"/>
            </a:pPr>
            <a:r>
              <a:rPr lang="ar-JO" dirty="0"/>
              <a:t>أكمل الشكل الآتي : </a:t>
            </a:r>
          </a:p>
          <a:p>
            <a:pPr marL="0" indent="0">
              <a:buNone/>
            </a:pPr>
            <a:endParaRPr lang="ar-JO" dirty="0"/>
          </a:p>
        </p:txBody>
      </p:sp>
      <p:graphicFrame>
        <p:nvGraphicFramePr>
          <p:cNvPr id="6" name="رسم تخطيطي 5">
            <a:extLst>
              <a:ext uri="{FF2B5EF4-FFF2-40B4-BE49-F238E27FC236}">
                <a16:creationId xmlns:a16="http://schemas.microsoft.com/office/drawing/2014/main" id="{DFAA886B-760C-A53B-36DB-9BCF521FCD80}"/>
              </a:ext>
            </a:extLst>
          </p:cNvPr>
          <p:cNvGraphicFramePr/>
          <p:nvPr>
            <p:extLst>
              <p:ext uri="{D42A27DB-BD31-4B8C-83A1-F6EECF244321}">
                <p14:modId xmlns:p14="http://schemas.microsoft.com/office/powerpoint/2010/main" val="1392106968"/>
              </p:ext>
            </p:extLst>
          </p:nvPr>
        </p:nvGraphicFramePr>
        <p:xfrm>
          <a:off x="2033081" y="573932"/>
          <a:ext cx="9698476" cy="55644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2408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B4A4528-87CF-E04D-3E2A-5A8880A0F7D0}"/>
              </a:ext>
            </a:extLst>
          </p:cNvPr>
          <p:cNvSpPr>
            <a:spLocks noGrp="1"/>
          </p:cNvSpPr>
          <p:nvPr>
            <p:ph type="title"/>
          </p:nvPr>
        </p:nvSpPr>
        <p:spPr/>
        <p:txBody>
          <a:bodyPr/>
          <a:lstStyle/>
          <a:p>
            <a:endParaRPr lang="ar-JO"/>
          </a:p>
        </p:txBody>
      </p:sp>
      <p:sp>
        <p:nvSpPr>
          <p:cNvPr id="3" name="عنصر نائب للمحتوى 2">
            <a:extLst>
              <a:ext uri="{FF2B5EF4-FFF2-40B4-BE49-F238E27FC236}">
                <a16:creationId xmlns:a16="http://schemas.microsoft.com/office/drawing/2014/main" id="{47FE77E1-CE12-DC67-C498-93EB75CE0D4C}"/>
              </a:ext>
            </a:extLst>
          </p:cNvPr>
          <p:cNvSpPr>
            <a:spLocks noGrp="1"/>
          </p:cNvSpPr>
          <p:nvPr>
            <p:ph idx="1"/>
          </p:nvPr>
        </p:nvSpPr>
        <p:spPr/>
        <p:txBody>
          <a:bodyPr/>
          <a:lstStyle/>
          <a:p>
            <a:pPr marL="0" indent="0">
              <a:buNone/>
            </a:pPr>
            <a:r>
              <a:rPr lang="ar-JO" b="1" dirty="0">
                <a:solidFill>
                  <a:srgbClr val="FF0000"/>
                </a:solidFill>
              </a:rPr>
              <a:t>                                                          غلق الحصة </a:t>
            </a:r>
          </a:p>
          <a:p>
            <a:pPr marL="0" indent="0">
              <a:buNone/>
            </a:pPr>
            <a:r>
              <a:rPr lang="ar-JO" sz="2800" b="1" dirty="0"/>
              <a:t>اجعل من الفعل المجرّد ( كَتَبَ ) فعلًا مزيدا : </a:t>
            </a:r>
          </a:p>
          <a:p>
            <a:pPr marL="0" indent="0">
              <a:buNone/>
            </a:pPr>
            <a:r>
              <a:rPr lang="ar-JO" sz="2800" b="1" dirty="0"/>
              <a:t>- بحرف : </a:t>
            </a:r>
          </a:p>
          <a:p>
            <a:pPr marL="0" indent="0">
              <a:buNone/>
            </a:pPr>
            <a:endParaRPr lang="ar-JO" sz="2800" b="1" dirty="0"/>
          </a:p>
          <a:p>
            <a:pPr marL="0" indent="0">
              <a:buNone/>
            </a:pPr>
            <a:r>
              <a:rPr lang="ar-JO" sz="2800" b="1" dirty="0"/>
              <a:t>- بحرفين : </a:t>
            </a:r>
          </a:p>
          <a:p>
            <a:pPr marL="0" indent="0">
              <a:buNone/>
            </a:pPr>
            <a:endParaRPr lang="ar-JO" sz="2800" b="1" dirty="0"/>
          </a:p>
          <a:p>
            <a:pPr marL="0" indent="0">
              <a:buNone/>
            </a:pPr>
            <a:r>
              <a:rPr lang="ar-JO" sz="2800" b="1" dirty="0"/>
              <a:t>- بثلاثة أحرف : </a:t>
            </a:r>
          </a:p>
        </p:txBody>
      </p:sp>
    </p:spTree>
    <p:extLst>
      <p:ext uri="{BB962C8B-B14F-4D97-AF65-F5344CB8AC3E}">
        <p14:creationId xmlns:p14="http://schemas.microsoft.com/office/powerpoint/2010/main" val="267359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AA79697-B8F6-DCCC-17AA-33A2F5A0C11C}"/>
              </a:ext>
            </a:extLst>
          </p:cNvPr>
          <p:cNvSpPr>
            <a:spLocks noGrp="1"/>
          </p:cNvSpPr>
          <p:nvPr>
            <p:ph type="title"/>
          </p:nvPr>
        </p:nvSpPr>
        <p:spPr/>
        <p:txBody>
          <a:bodyPr/>
          <a:lstStyle/>
          <a:p>
            <a:pPr algn="ctr"/>
            <a:r>
              <a:rPr lang="ar-JO" dirty="0"/>
              <a:t>الأهداف العامة من الدرس :</a:t>
            </a:r>
          </a:p>
        </p:txBody>
      </p:sp>
      <p:sp>
        <p:nvSpPr>
          <p:cNvPr id="3" name="عنصر نائب للمحتوى 2">
            <a:extLst>
              <a:ext uri="{FF2B5EF4-FFF2-40B4-BE49-F238E27FC236}">
                <a16:creationId xmlns:a16="http://schemas.microsoft.com/office/drawing/2014/main" id="{18F9A867-2154-3AAF-11CA-E020B03C0F99}"/>
              </a:ext>
            </a:extLst>
          </p:cNvPr>
          <p:cNvSpPr>
            <a:spLocks noGrp="1"/>
          </p:cNvSpPr>
          <p:nvPr>
            <p:ph idx="1"/>
          </p:nvPr>
        </p:nvSpPr>
        <p:spPr/>
        <p:txBody>
          <a:bodyPr/>
          <a:lstStyle/>
          <a:p>
            <a:pPr marL="0" indent="0">
              <a:buNone/>
            </a:pPr>
            <a:r>
              <a:rPr lang="ar-JO" sz="3600" b="1" dirty="0"/>
              <a:t>1- يعطي الطلّاب تعريفا مناسبا للميزان الصرفي .</a:t>
            </a:r>
          </a:p>
          <a:p>
            <a:pPr marL="0" indent="0">
              <a:buNone/>
            </a:pPr>
            <a:r>
              <a:rPr lang="ar-JO" sz="3600" b="1" dirty="0"/>
              <a:t>2- يذكر الطلبة قواعد الميزان الصرفي .</a:t>
            </a:r>
          </a:p>
          <a:p>
            <a:pPr marL="0" indent="0">
              <a:buNone/>
            </a:pPr>
            <a:r>
              <a:rPr lang="ar-JO" sz="3600" b="1" dirty="0"/>
              <a:t>3- يزن الطلّاب الفعل المجرّد والمزيد على الميزان الصرفي .</a:t>
            </a:r>
          </a:p>
          <a:p>
            <a:pPr marL="0" indent="0">
              <a:buNone/>
            </a:pPr>
            <a:r>
              <a:rPr lang="ar-JO" sz="3600" b="1" dirty="0"/>
              <a:t>4- يذكر الطلّاب أوزان الأفعال المزيدة .</a:t>
            </a:r>
          </a:p>
          <a:p>
            <a:pPr marL="0" indent="0">
              <a:buNone/>
            </a:pPr>
            <a:endParaRPr lang="ar-JO" dirty="0"/>
          </a:p>
        </p:txBody>
      </p:sp>
    </p:spTree>
    <p:extLst>
      <p:ext uri="{BB962C8B-B14F-4D97-AF65-F5344CB8AC3E}">
        <p14:creationId xmlns:p14="http://schemas.microsoft.com/office/powerpoint/2010/main" val="3525287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702311AD-D204-A8F5-022E-873249999076}"/>
              </a:ext>
            </a:extLst>
          </p:cNvPr>
          <p:cNvSpPr>
            <a:spLocks noGrp="1"/>
          </p:cNvSpPr>
          <p:nvPr>
            <p:ph idx="1"/>
          </p:nvPr>
        </p:nvSpPr>
        <p:spPr>
          <a:xfrm>
            <a:off x="2589212" y="291830"/>
            <a:ext cx="8915400" cy="5619392"/>
          </a:xfrm>
        </p:spPr>
        <p:txBody>
          <a:bodyPr/>
          <a:lstStyle/>
          <a:p>
            <a:pPr marL="0" indent="0">
              <a:buNone/>
            </a:pPr>
            <a:r>
              <a:rPr lang="ar-JO" dirty="0"/>
              <a:t>التمهيد للدرس   </a:t>
            </a:r>
          </a:p>
          <a:p>
            <a:pPr marL="0" indent="0">
              <a:buNone/>
            </a:pPr>
            <a:r>
              <a:rPr lang="ar-JO" dirty="0"/>
              <a:t>بعد التأمّل بالصورة ، ماذا تتوقع أن يكون موضوع درسنا اليوم ؟</a:t>
            </a:r>
          </a:p>
          <a:p>
            <a:pPr marL="0" indent="0">
              <a:buNone/>
            </a:pPr>
            <a:r>
              <a:rPr lang="ar-JO" dirty="0"/>
              <a:t>                                                                              </a:t>
            </a:r>
          </a:p>
        </p:txBody>
      </p:sp>
      <p:pic>
        <p:nvPicPr>
          <p:cNvPr id="5" name="صورة 4">
            <a:extLst>
              <a:ext uri="{FF2B5EF4-FFF2-40B4-BE49-F238E27FC236}">
                <a16:creationId xmlns:a16="http://schemas.microsoft.com/office/drawing/2014/main" id="{E20D60B0-1042-1946-EF76-412319F9A6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250" y="1857375"/>
            <a:ext cx="6667500" cy="3143250"/>
          </a:xfrm>
          <a:prstGeom prst="rect">
            <a:avLst/>
          </a:prstGeom>
        </p:spPr>
      </p:pic>
    </p:spTree>
    <p:extLst>
      <p:ext uri="{BB962C8B-B14F-4D97-AF65-F5344CB8AC3E}">
        <p14:creationId xmlns:p14="http://schemas.microsoft.com/office/powerpoint/2010/main" val="4121570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0641175-552A-231C-53D2-9C4A10D1A552}"/>
              </a:ext>
            </a:extLst>
          </p:cNvPr>
          <p:cNvSpPr>
            <a:spLocks noGrp="1"/>
          </p:cNvSpPr>
          <p:nvPr>
            <p:ph type="title"/>
          </p:nvPr>
        </p:nvSpPr>
        <p:spPr/>
        <p:txBody>
          <a:bodyPr/>
          <a:lstStyle/>
          <a:p>
            <a:pPr algn="ctr"/>
            <a:r>
              <a:rPr lang="ar-JO" dirty="0"/>
              <a:t>التقويم القبلي </a:t>
            </a:r>
          </a:p>
        </p:txBody>
      </p:sp>
      <p:sp>
        <p:nvSpPr>
          <p:cNvPr id="3" name="عنصر نائب للمحتوى 2">
            <a:extLst>
              <a:ext uri="{FF2B5EF4-FFF2-40B4-BE49-F238E27FC236}">
                <a16:creationId xmlns:a16="http://schemas.microsoft.com/office/drawing/2014/main" id="{56E9431F-6FDF-011A-9117-19FCFCF4B31D}"/>
              </a:ext>
            </a:extLst>
          </p:cNvPr>
          <p:cNvSpPr>
            <a:spLocks noGrp="1"/>
          </p:cNvSpPr>
          <p:nvPr>
            <p:ph idx="1"/>
          </p:nvPr>
        </p:nvSpPr>
        <p:spPr>
          <a:xfrm>
            <a:off x="612843" y="1400783"/>
            <a:ext cx="10891769" cy="5671226"/>
          </a:xfrm>
        </p:spPr>
        <p:txBody>
          <a:bodyPr/>
          <a:lstStyle/>
          <a:p>
            <a:pPr marL="0" marR="0" lvl="0" indent="0" algn="r" defTabSz="457200" rtl="1" eaLnBrk="1" fontAlgn="auto" latinLnBrk="0" hangingPunct="1">
              <a:lnSpc>
                <a:spcPct val="100000"/>
              </a:lnSpc>
              <a:spcBef>
                <a:spcPts val="1000"/>
              </a:spcBef>
              <a:spcAft>
                <a:spcPts val="0"/>
              </a:spcAft>
              <a:buClr>
                <a:srgbClr val="A53010"/>
              </a:buClr>
              <a:buSzTx/>
              <a:buFont typeface="Wingdings 3" charset="2"/>
              <a:buNone/>
              <a:tabLst/>
              <a:defRPr/>
            </a:pPr>
            <a:r>
              <a:rPr kumimoji="0" lang="ar-JO"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Tahoma" panose="020B0604030504040204" pitchFamily="34" charset="0"/>
              </a:rPr>
              <a:t>- اقرأ النص الآتي </a:t>
            </a:r>
          </a:p>
          <a:p>
            <a:pPr marL="0" marR="0" lvl="0" indent="0" algn="r" defTabSz="457200" rtl="1" eaLnBrk="1" fontAlgn="auto" latinLnBrk="0" hangingPunct="1">
              <a:lnSpc>
                <a:spcPct val="100000"/>
              </a:lnSpc>
              <a:spcBef>
                <a:spcPts val="1000"/>
              </a:spcBef>
              <a:spcAft>
                <a:spcPts val="0"/>
              </a:spcAft>
              <a:buClr>
                <a:srgbClr val="A53010"/>
              </a:buClr>
              <a:buSzTx/>
              <a:buFont typeface="Wingdings 3" charset="2"/>
              <a:buNone/>
              <a:tabLst/>
              <a:defRPr/>
            </a:pPr>
            <a:r>
              <a:rPr kumimoji="0" lang="ar-JO"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Tahoma" panose="020B0604030504040204" pitchFamily="34" charset="0"/>
              </a:rPr>
              <a:t>المعلّم هو شمس المعرفة التي تشع بنورها على الأرض لتزيح ظلام الجهل من عقول البشر وتزرع مكانها نور العلم والمعرفة وتنجلي الأذهان وتكتمل الصورة فيها فبالعلم يتصدّى أفراد المجتمع للشبهات التي تواجههم والفتن التي تحيط بهم فيبثّ المعلم القوة الكافية فيهم للتغلّب على كل هذه العقبات التي قد تؤدّي إلى ضياع الأمة وانحدارها.</a:t>
            </a:r>
          </a:p>
          <a:p>
            <a:pPr marL="0" marR="0" lvl="0" indent="0" algn="r" defTabSz="457200" rtl="1" eaLnBrk="1" fontAlgn="auto" latinLnBrk="0" hangingPunct="1">
              <a:lnSpc>
                <a:spcPct val="100000"/>
              </a:lnSpc>
              <a:spcBef>
                <a:spcPts val="1000"/>
              </a:spcBef>
              <a:spcAft>
                <a:spcPts val="0"/>
              </a:spcAft>
              <a:buClr>
                <a:srgbClr val="A53010"/>
              </a:buClr>
              <a:buSzTx/>
              <a:buFont typeface="Wingdings 3" charset="2"/>
              <a:buNone/>
              <a:tabLst/>
              <a:defRPr/>
            </a:pPr>
            <a:r>
              <a:rPr kumimoji="0" lang="ar-JO"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Tahoma" panose="020B0604030504040204" pitchFamily="34" charset="0"/>
              </a:rPr>
              <a:t>- اذكر الفكرة العامة من النص .</a:t>
            </a:r>
          </a:p>
          <a:p>
            <a:pPr marL="0" marR="0" lvl="0" indent="0" algn="r" defTabSz="457200" rtl="1" eaLnBrk="1" fontAlgn="auto" latinLnBrk="0" hangingPunct="1">
              <a:lnSpc>
                <a:spcPct val="100000"/>
              </a:lnSpc>
              <a:spcBef>
                <a:spcPts val="1000"/>
              </a:spcBef>
              <a:spcAft>
                <a:spcPts val="0"/>
              </a:spcAft>
              <a:buClr>
                <a:srgbClr val="A53010"/>
              </a:buClr>
              <a:buSzTx/>
              <a:buFont typeface="Wingdings 3" charset="2"/>
              <a:buNone/>
              <a:tabLst/>
              <a:defRPr/>
            </a:pPr>
            <a:r>
              <a:rPr lang="ar-JO" dirty="0">
                <a:solidFill>
                  <a:prstClr val="black">
                    <a:lumMod val="75000"/>
                    <a:lumOff val="25000"/>
                  </a:prstClr>
                </a:solidFill>
                <a:latin typeface="Century Gothic" panose="020B0502020202020204"/>
                <a:cs typeface="Tahoma" panose="020B0604030504040204" pitchFamily="34" charset="0"/>
              </a:rPr>
              <a:t>- استخرج الأفعال من النص املأ الجدول بما يناسبه .</a:t>
            </a:r>
          </a:p>
          <a:p>
            <a:pPr marL="0" marR="0" lvl="0" indent="0" algn="r" defTabSz="457200" rtl="1" eaLnBrk="1" fontAlgn="auto" latinLnBrk="0" hangingPunct="1">
              <a:lnSpc>
                <a:spcPct val="100000"/>
              </a:lnSpc>
              <a:spcBef>
                <a:spcPts val="1000"/>
              </a:spcBef>
              <a:spcAft>
                <a:spcPts val="0"/>
              </a:spcAft>
              <a:buClr>
                <a:srgbClr val="A53010"/>
              </a:buClr>
              <a:buSzTx/>
              <a:buFont typeface="Wingdings 3" charset="2"/>
              <a:buNone/>
              <a:tabLst/>
              <a:defRPr/>
            </a:pPr>
            <a:endParaRPr kumimoji="0" lang="ar-JO" sz="1800" b="0" i="0" u="none" strike="noStrike" kern="1200" cap="none" spc="0" normalizeH="0" baseline="0" noProof="0" dirty="0">
              <a:ln>
                <a:noFill/>
              </a:ln>
              <a:solidFill>
                <a:prstClr val="black">
                  <a:lumMod val="75000"/>
                  <a:lumOff val="25000"/>
                </a:prstClr>
              </a:solidFill>
              <a:effectLst/>
              <a:uLnTx/>
              <a:uFillTx/>
              <a:latin typeface="Century Gothic" panose="020B0502020202020204"/>
              <a:ea typeface="+mn-ea"/>
              <a:cs typeface="Tahoma" panose="020B0604030504040204" pitchFamily="34" charset="0"/>
            </a:endParaRPr>
          </a:p>
          <a:p>
            <a:pPr marL="0" indent="0">
              <a:buNone/>
            </a:pPr>
            <a:endParaRPr lang="ar-JO" dirty="0"/>
          </a:p>
        </p:txBody>
      </p:sp>
      <p:graphicFrame>
        <p:nvGraphicFramePr>
          <p:cNvPr id="4" name="جدول 3">
            <a:extLst>
              <a:ext uri="{FF2B5EF4-FFF2-40B4-BE49-F238E27FC236}">
                <a16:creationId xmlns:a16="http://schemas.microsoft.com/office/drawing/2014/main" id="{60A3ACE9-0DF1-809F-4DE5-0953BC0E13FC}"/>
              </a:ext>
            </a:extLst>
          </p:cNvPr>
          <p:cNvGraphicFramePr>
            <a:graphicFrameLocks noGrp="1"/>
          </p:cNvGraphicFramePr>
          <p:nvPr>
            <p:extLst>
              <p:ext uri="{D42A27DB-BD31-4B8C-83A1-F6EECF244321}">
                <p14:modId xmlns:p14="http://schemas.microsoft.com/office/powerpoint/2010/main" val="2188948338"/>
              </p:ext>
            </p:extLst>
          </p:nvPr>
        </p:nvGraphicFramePr>
        <p:xfrm>
          <a:off x="9118600" y="719666"/>
          <a:ext cx="1041400" cy="731520"/>
        </p:xfrm>
        <a:graphic>
          <a:graphicData uri="http://schemas.openxmlformats.org/drawingml/2006/table">
            <a:tbl>
              <a:tblPr rtl="1" firstRow="1" bandRow="1">
                <a:tableStyleId>{5C22544A-7EE6-4342-B048-85BDC9FD1C3A}</a:tableStyleId>
              </a:tblPr>
              <a:tblGrid>
                <a:gridCol w="208280">
                  <a:extLst>
                    <a:ext uri="{9D8B030D-6E8A-4147-A177-3AD203B41FA5}">
                      <a16:colId xmlns:a16="http://schemas.microsoft.com/office/drawing/2014/main" val="382928246"/>
                    </a:ext>
                  </a:extLst>
                </a:gridCol>
                <a:gridCol w="208280">
                  <a:extLst>
                    <a:ext uri="{9D8B030D-6E8A-4147-A177-3AD203B41FA5}">
                      <a16:colId xmlns:a16="http://schemas.microsoft.com/office/drawing/2014/main" val="1813435328"/>
                    </a:ext>
                  </a:extLst>
                </a:gridCol>
                <a:gridCol w="208280">
                  <a:extLst>
                    <a:ext uri="{9D8B030D-6E8A-4147-A177-3AD203B41FA5}">
                      <a16:colId xmlns:a16="http://schemas.microsoft.com/office/drawing/2014/main" val="752611334"/>
                    </a:ext>
                  </a:extLst>
                </a:gridCol>
                <a:gridCol w="208280">
                  <a:extLst>
                    <a:ext uri="{9D8B030D-6E8A-4147-A177-3AD203B41FA5}">
                      <a16:colId xmlns:a16="http://schemas.microsoft.com/office/drawing/2014/main" val="2767409305"/>
                    </a:ext>
                  </a:extLst>
                </a:gridCol>
                <a:gridCol w="208280">
                  <a:extLst>
                    <a:ext uri="{9D8B030D-6E8A-4147-A177-3AD203B41FA5}">
                      <a16:colId xmlns:a16="http://schemas.microsoft.com/office/drawing/2014/main" val="16458814"/>
                    </a:ext>
                  </a:extLst>
                </a:gridCol>
              </a:tblGrid>
              <a:tr h="131414">
                <a:tc>
                  <a:txBody>
                    <a:bodyPr/>
                    <a:lstStyle/>
                    <a:p>
                      <a:pPr rtl="1"/>
                      <a:endParaRPr lang="ar-JO" dirty="0"/>
                    </a:p>
                  </a:txBody>
                  <a:tcPr/>
                </a:tc>
                <a:tc>
                  <a:txBody>
                    <a:bodyPr/>
                    <a:lstStyle/>
                    <a:p>
                      <a:pPr rtl="1"/>
                      <a:endParaRPr lang="ar-JO" dirty="0"/>
                    </a:p>
                  </a:txBody>
                  <a:tcPr/>
                </a:tc>
                <a:tc>
                  <a:txBody>
                    <a:bodyPr/>
                    <a:lstStyle/>
                    <a:p>
                      <a:pPr rtl="1"/>
                      <a:endParaRPr lang="ar-JO"/>
                    </a:p>
                  </a:txBody>
                  <a:tcPr/>
                </a:tc>
                <a:tc>
                  <a:txBody>
                    <a:bodyPr/>
                    <a:lstStyle/>
                    <a:p>
                      <a:pPr rtl="1"/>
                      <a:endParaRPr lang="ar-JO" dirty="0"/>
                    </a:p>
                  </a:txBody>
                  <a:tcPr/>
                </a:tc>
                <a:tc>
                  <a:txBody>
                    <a:bodyPr/>
                    <a:lstStyle/>
                    <a:p>
                      <a:pPr rtl="1"/>
                      <a:endParaRPr lang="ar-JO"/>
                    </a:p>
                  </a:txBody>
                  <a:tcPr/>
                </a:tc>
                <a:extLst>
                  <a:ext uri="{0D108BD9-81ED-4DB2-BD59-A6C34878D82A}">
                    <a16:rowId xmlns:a16="http://schemas.microsoft.com/office/drawing/2014/main" val="4234315717"/>
                  </a:ext>
                </a:extLst>
              </a:tr>
              <a:tr h="131414">
                <a:tc>
                  <a:txBody>
                    <a:bodyPr/>
                    <a:lstStyle/>
                    <a:p>
                      <a:pPr rtl="1"/>
                      <a:endParaRPr lang="ar-JO"/>
                    </a:p>
                  </a:txBody>
                  <a:tcPr/>
                </a:tc>
                <a:tc>
                  <a:txBody>
                    <a:bodyPr/>
                    <a:lstStyle/>
                    <a:p>
                      <a:pPr rtl="1"/>
                      <a:endParaRPr lang="ar-JO"/>
                    </a:p>
                  </a:txBody>
                  <a:tcPr/>
                </a:tc>
                <a:tc>
                  <a:txBody>
                    <a:bodyPr/>
                    <a:lstStyle/>
                    <a:p>
                      <a:pPr rtl="1"/>
                      <a:endParaRPr lang="ar-JO" dirty="0"/>
                    </a:p>
                  </a:txBody>
                  <a:tcPr/>
                </a:tc>
                <a:tc>
                  <a:txBody>
                    <a:bodyPr/>
                    <a:lstStyle/>
                    <a:p>
                      <a:pPr rtl="1"/>
                      <a:endParaRPr lang="ar-JO" dirty="0"/>
                    </a:p>
                  </a:txBody>
                  <a:tcPr/>
                </a:tc>
                <a:tc>
                  <a:txBody>
                    <a:bodyPr/>
                    <a:lstStyle/>
                    <a:p>
                      <a:pPr rtl="1"/>
                      <a:endParaRPr lang="ar-JO" dirty="0"/>
                    </a:p>
                  </a:txBody>
                  <a:tcPr/>
                </a:tc>
                <a:extLst>
                  <a:ext uri="{0D108BD9-81ED-4DB2-BD59-A6C34878D82A}">
                    <a16:rowId xmlns:a16="http://schemas.microsoft.com/office/drawing/2014/main" val="445520474"/>
                  </a:ext>
                </a:extLst>
              </a:tr>
            </a:tbl>
          </a:graphicData>
        </a:graphic>
      </p:graphicFrame>
      <p:graphicFrame>
        <p:nvGraphicFramePr>
          <p:cNvPr id="5" name="جدول 4">
            <a:extLst>
              <a:ext uri="{FF2B5EF4-FFF2-40B4-BE49-F238E27FC236}">
                <a16:creationId xmlns:a16="http://schemas.microsoft.com/office/drawing/2014/main" id="{C30F0F8A-73E7-DF81-8FAB-5F15D6454A37}"/>
              </a:ext>
            </a:extLst>
          </p:cNvPr>
          <p:cNvGraphicFramePr>
            <a:graphicFrameLocks noGrp="1"/>
          </p:cNvGraphicFramePr>
          <p:nvPr>
            <p:extLst>
              <p:ext uri="{D42A27DB-BD31-4B8C-83A1-F6EECF244321}">
                <p14:modId xmlns:p14="http://schemas.microsoft.com/office/powerpoint/2010/main" val="3497377904"/>
              </p:ext>
            </p:extLst>
          </p:nvPr>
        </p:nvGraphicFramePr>
        <p:xfrm>
          <a:off x="1151826" y="3210163"/>
          <a:ext cx="5418668" cy="3235960"/>
        </p:xfrm>
        <a:graphic>
          <a:graphicData uri="http://schemas.openxmlformats.org/drawingml/2006/table">
            <a:tbl>
              <a:tblPr rtl="1" firstRow="1" bandRow="1">
                <a:tableStyleId>{5C22544A-7EE6-4342-B048-85BDC9FD1C3A}</a:tableStyleId>
              </a:tblPr>
              <a:tblGrid>
                <a:gridCol w="1354667">
                  <a:extLst>
                    <a:ext uri="{9D8B030D-6E8A-4147-A177-3AD203B41FA5}">
                      <a16:colId xmlns:a16="http://schemas.microsoft.com/office/drawing/2014/main" val="2167485582"/>
                    </a:ext>
                  </a:extLst>
                </a:gridCol>
                <a:gridCol w="1354667">
                  <a:extLst>
                    <a:ext uri="{9D8B030D-6E8A-4147-A177-3AD203B41FA5}">
                      <a16:colId xmlns:a16="http://schemas.microsoft.com/office/drawing/2014/main" val="641476137"/>
                    </a:ext>
                  </a:extLst>
                </a:gridCol>
                <a:gridCol w="1354667">
                  <a:extLst>
                    <a:ext uri="{9D8B030D-6E8A-4147-A177-3AD203B41FA5}">
                      <a16:colId xmlns:a16="http://schemas.microsoft.com/office/drawing/2014/main" val="459856366"/>
                    </a:ext>
                  </a:extLst>
                </a:gridCol>
                <a:gridCol w="1354667">
                  <a:extLst>
                    <a:ext uri="{9D8B030D-6E8A-4147-A177-3AD203B41FA5}">
                      <a16:colId xmlns:a16="http://schemas.microsoft.com/office/drawing/2014/main" val="2659539291"/>
                    </a:ext>
                  </a:extLst>
                </a:gridCol>
              </a:tblGrid>
              <a:tr h="370840">
                <a:tc>
                  <a:txBody>
                    <a:bodyPr/>
                    <a:lstStyle/>
                    <a:p>
                      <a:pPr rtl="1"/>
                      <a:r>
                        <a:rPr lang="ar-JO" dirty="0"/>
                        <a:t>الفعل </a:t>
                      </a:r>
                    </a:p>
                  </a:txBody>
                  <a:tcPr/>
                </a:tc>
                <a:tc>
                  <a:txBody>
                    <a:bodyPr/>
                    <a:lstStyle/>
                    <a:p>
                      <a:pPr rtl="1"/>
                      <a:r>
                        <a:rPr lang="ar-JO" dirty="0"/>
                        <a:t>مجرّد </a:t>
                      </a:r>
                    </a:p>
                  </a:txBody>
                  <a:tcPr/>
                </a:tc>
                <a:tc>
                  <a:txBody>
                    <a:bodyPr/>
                    <a:lstStyle/>
                    <a:p>
                      <a:pPr rtl="1"/>
                      <a:r>
                        <a:rPr lang="ar-JO" dirty="0"/>
                        <a:t>مزيد</a:t>
                      </a:r>
                    </a:p>
                  </a:txBody>
                  <a:tcPr/>
                </a:tc>
                <a:tc>
                  <a:txBody>
                    <a:bodyPr/>
                    <a:lstStyle/>
                    <a:p>
                      <a:pPr rtl="1"/>
                      <a:r>
                        <a:rPr lang="ar-JO" dirty="0"/>
                        <a:t>عدد أحرف الزيادة </a:t>
                      </a:r>
                    </a:p>
                  </a:txBody>
                  <a:tcPr/>
                </a:tc>
                <a:extLst>
                  <a:ext uri="{0D108BD9-81ED-4DB2-BD59-A6C34878D82A}">
                    <a16:rowId xmlns:a16="http://schemas.microsoft.com/office/drawing/2014/main" val="2699552969"/>
                  </a:ext>
                </a:extLst>
              </a:tr>
              <a:tr h="370840">
                <a:tc>
                  <a:txBody>
                    <a:bodyPr/>
                    <a:lstStyle/>
                    <a:p>
                      <a:pPr rtl="1"/>
                      <a:endParaRPr lang="ar-JO"/>
                    </a:p>
                  </a:txBody>
                  <a:tcPr/>
                </a:tc>
                <a:tc>
                  <a:txBody>
                    <a:bodyPr/>
                    <a:lstStyle/>
                    <a:p>
                      <a:pPr rtl="1"/>
                      <a:endParaRPr lang="ar-JO" dirty="0"/>
                    </a:p>
                  </a:txBody>
                  <a:tcPr/>
                </a:tc>
                <a:tc>
                  <a:txBody>
                    <a:bodyPr/>
                    <a:lstStyle/>
                    <a:p>
                      <a:pPr rtl="1"/>
                      <a:endParaRPr lang="ar-JO" dirty="0"/>
                    </a:p>
                  </a:txBody>
                  <a:tcPr/>
                </a:tc>
                <a:tc>
                  <a:txBody>
                    <a:bodyPr/>
                    <a:lstStyle/>
                    <a:p>
                      <a:pPr rtl="1"/>
                      <a:endParaRPr lang="ar-JO" dirty="0"/>
                    </a:p>
                  </a:txBody>
                  <a:tcPr/>
                </a:tc>
                <a:extLst>
                  <a:ext uri="{0D108BD9-81ED-4DB2-BD59-A6C34878D82A}">
                    <a16:rowId xmlns:a16="http://schemas.microsoft.com/office/drawing/2014/main" val="2340949398"/>
                  </a:ext>
                </a:extLst>
              </a:tr>
              <a:tr h="370840">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dirty="0"/>
                    </a:p>
                  </a:txBody>
                  <a:tcPr/>
                </a:tc>
                <a:extLst>
                  <a:ext uri="{0D108BD9-81ED-4DB2-BD59-A6C34878D82A}">
                    <a16:rowId xmlns:a16="http://schemas.microsoft.com/office/drawing/2014/main" val="931801456"/>
                  </a:ext>
                </a:extLst>
              </a:tr>
              <a:tr h="370840">
                <a:tc>
                  <a:txBody>
                    <a:bodyPr/>
                    <a:lstStyle/>
                    <a:p>
                      <a:pPr rtl="1"/>
                      <a:endParaRPr lang="ar-JO"/>
                    </a:p>
                  </a:txBody>
                  <a:tcPr/>
                </a:tc>
                <a:tc>
                  <a:txBody>
                    <a:bodyPr/>
                    <a:lstStyle/>
                    <a:p>
                      <a:pPr rtl="1"/>
                      <a:endParaRPr lang="ar-JO"/>
                    </a:p>
                  </a:txBody>
                  <a:tcPr/>
                </a:tc>
                <a:tc>
                  <a:txBody>
                    <a:bodyPr/>
                    <a:lstStyle/>
                    <a:p>
                      <a:pPr rtl="1"/>
                      <a:endParaRPr lang="ar-JO" dirty="0"/>
                    </a:p>
                  </a:txBody>
                  <a:tcPr/>
                </a:tc>
                <a:tc>
                  <a:txBody>
                    <a:bodyPr/>
                    <a:lstStyle/>
                    <a:p>
                      <a:pPr rtl="1"/>
                      <a:endParaRPr lang="ar-JO"/>
                    </a:p>
                  </a:txBody>
                  <a:tcPr/>
                </a:tc>
                <a:extLst>
                  <a:ext uri="{0D108BD9-81ED-4DB2-BD59-A6C34878D82A}">
                    <a16:rowId xmlns:a16="http://schemas.microsoft.com/office/drawing/2014/main" val="850550703"/>
                  </a:ext>
                </a:extLst>
              </a:tr>
              <a:tr h="370840">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a:p>
                  </a:txBody>
                  <a:tcPr/>
                </a:tc>
                <a:extLst>
                  <a:ext uri="{0D108BD9-81ED-4DB2-BD59-A6C34878D82A}">
                    <a16:rowId xmlns:a16="http://schemas.microsoft.com/office/drawing/2014/main" val="3172882442"/>
                  </a:ext>
                </a:extLst>
              </a:tr>
              <a:tr h="370840">
                <a:tc>
                  <a:txBody>
                    <a:bodyPr/>
                    <a:lstStyle/>
                    <a:p>
                      <a:pPr rtl="1"/>
                      <a:endParaRPr lang="ar-JO"/>
                    </a:p>
                  </a:txBody>
                  <a:tcPr/>
                </a:tc>
                <a:tc>
                  <a:txBody>
                    <a:bodyPr/>
                    <a:lstStyle/>
                    <a:p>
                      <a:pPr rtl="1"/>
                      <a:endParaRPr lang="ar-JO"/>
                    </a:p>
                  </a:txBody>
                  <a:tcPr/>
                </a:tc>
                <a:tc>
                  <a:txBody>
                    <a:bodyPr/>
                    <a:lstStyle/>
                    <a:p>
                      <a:pPr rtl="1"/>
                      <a:endParaRPr lang="ar-JO" dirty="0"/>
                    </a:p>
                  </a:txBody>
                  <a:tcPr/>
                </a:tc>
                <a:tc>
                  <a:txBody>
                    <a:bodyPr/>
                    <a:lstStyle/>
                    <a:p>
                      <a:pPr rtl="1"/>
                      <a:endParaRPr lang="ar-JO"/>
                    </a:p>
                  </a:txBody>
                  <a:tcPr/>
                </a:tc>
                <a:extLst>
                  <a:ext uri="{0D108BD9-81ED-4DB2-BD59-A6C34878D82A}">
                    <a16:rowId xmlns:a16="http://schemas.microsoft.com/office/drawing/2014/main" val="2210828558"/>
                  </a:ext>
                </a:extLst>
              </a:tr>
              <a:tr h="370840">
                <a:tc>
                  <a:txBody>
                    <a:bodyPr/>
                    <a:lstStyle/>
                    <a:p>
                      <a:pPr rtl="1"/>
                      <a:endParaRPr lang="ar-JO"/>
                    </a:p>
                  </a:txBody>
                  <a:tcPr/>
                </a:tc>
                <a:tc>
                  <a:txBody>
                    <a:bodyPr/>
                    <a:lstStyle/>
                    <a:p>
                      <a:pPr rtl="1"/>
                      <a:endParaRPr lang="ar-JO"/>
                    </a:p>
                  </a:txBody>
                  <a:tcPr/>
                </a:tc>
                <a:tc>
                  <a:txBody>
                    <a:bodyPr/>
                    <a:lstStyle/>
                    <a:p>
                      <a:pPr rtl="1"/>
                      <a:endParaRPr lang="ar-JO"/>
                    </a:p>
                  </a:txBody>
                  <a:tcPr/>
                </a:tc>
                <a:tc>
                  <a:txBody>
                    <a:bodyPr/>
                    <a:lstStyle/>
                    <a:p>
                      <a:pPr rtl="1"/>
                      <a:endParaRPr lang="ar-JO"/>
                    </a:p>
                  </a:txBody>
                  <a:tcPr/>
                </a:tc>
                <a:extLst>
                  <a:ext uri="{0D108BD9-81ED-4DB2-BD59-A6C34878D82A}">
                    <a16:rowId xmlns:a16="http://schemas.microsoft.com/office/drawing/2014/main" val="3211420059"/>
                  </a:ext>
                </a:extLst>
              </a:tr>
              <a:tr h="370840">
                <a:tc>
                  <a:txBody>
                    <a:bodyPr/>
                    <a:lstStyle/>
                    <a:p>
                      <a:pPr rtl="1"/>
                      <a:endParaRPr lang="ar-JO"/>
                    </a:p>
                  </a:txBody>
                  <a:tcPr/>
                </a:tc>
                <a:tc>
                  <a:txBody>
                    <a:bodyPr/>
                    <a:lstStyle/>
                    <a:p>
                      <a:pPr rtl="1"/>
                      <a:endParaRPr lang="ar-JO"/>
                    </a:p>
                  </a:txBody>
                  <a:tcPr/>
                </a:tc>
                <a:tc>
                  <a:txBody>
                    <a:bodyPr/>
                    <a:lstStyle/>
                    <a:p>
                      <a:pPr rtl="1"/>
                      <a:endParaRPr lang="ar-JO" dirty="0"/>
                    </a:p>
                  </a:txBody>
                  <a:tcPr/>
                </a:tc>
                <a:tc>
                  <a:txBody>
                    <a:bodyPr/>
                    <a:lstStyle/>
                    <a:p>
                      <a:pPr rtl="1"/>
                      <a:endParaRPr lang="ar-JO" dirty="0"/>
                    </a:p>
                  </a:txBody>
                  <a:tcPr/>
                </a:tc>
                <a:extLst>
                  <a:ext uri="{0D108BD9-81ED-4DB2-BD59-A6C34878D82A}">
                    <a16:rowId xmlns:a16="http://schemas.microsoft.com/office/drawing/2014/main" val="4150555872"/>
                  </a:ext>
                </a:extLst>
              </a:tr>
            </a:tbl>
          </a:graphicData>
        </a:graphic>
      </p:graphicFrame>
    </p:spTree>
    <p:extLst>
      <p:ext uri="{BB962C8B-B14F-4D97-AF65-F5344CB8AC3E}">
        <p14:creationId xmlns:p14="http://schemas.microsoft.com/office/powerpoint/2010/main" val="4224326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randombar(horizontal)">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9D8FB4B7-29CD-02F9-3557-5E8980E6B7FD}"/>
              </a:ext>
            </a:extLst>
          </p:cNvPr>
          <p:cNvSpPr>
            <a:spLocks noGrp="1"/>
          </p:cNvSpPr>
          <p:nvPr>
            <p:ph idx="1"/>
          </p:nvPr>
        </p:nvSpPr>
        <p:spPr>
          <a:xfrm>
            <a:off x="2589212" y="321013"/>
            <a:ext cx="8915400" cy="6293796"/>
          </a:xfrm>
        </p:spPr>
        <p:txBody>
          <a:bodyPr>
            <a:normAutofit/>
          </a:bodyPr>
          <a:lstStyle/>
          <a:p>
            <a:pPr marL="0" indent="0">
              <a:buNone/>
            </a:pPr>
            <a:r>
              <a:rPr lang="ar-JO" sz="2000" dirty="0"/>
              <a:t>المناقشة : </a:t>
            </a:r>
          </a:p>
          <a:p>
            <a:pPr marL="0" indent="0">
              <a:buNone/>
            </a:pPr>
            <a:r>
              <a:rPr lang="ar-JO" sz="2000" b="1" dirty="0"/>
              <a:t>- الميزان الصرفي : هو ميزان وضعه علماء العربية لوزن كلمات اللغة العربية </a:t>
            </a:r>
          </a:p>
          <a:p>
            <a:pPr marL="0" indent="0">
              <a:buNone/>
            </a:pPr>
            <a:endParaRPr lang="ar-JO" sz="2000" b="1" dirty="0"/>
          </a:p>
          <a:p>
            <a:pPr marL="0" indent="0">
              <a:buNone/>
            </a:pPr>
            <a:r>
              <a:rPr lang="ar-JO" sz="2000" b="1" dirty="0"/>
              <a:t>نعلم أنّ كلمات اللغة العربية في معظمها ذات أصل ثلاثي ولذلك جعل علماء العربية وحدة الوزن في الميزان الصرفي مكونة من ثلاثة أحرف رئيسة هي ( الفاء ، العين ، اللام ) وهي - لا يمكن لك أن تتقن وزن الكلمات على الميزان الصرفي إلا إذا أتقنت إرجاع أي كلمة إلى أصلها </a:t>
            </a:r>
          </a:p>
          <a:p>
            <a:pPr marL="0" indent="0">
              <a:buNone/>
            </a:pPr>
            <a:r>
              <a:rPr lang="ar-JO" sz="2000" b="1" dirty="0"/>
              <a:t>- الحروف الأصلية للكلمة تظهر بالعادة بجميع مشتقات الكلمة وبترتيب واحد   مثلا : عندما نقول ما الأصل الثلاثي لكلمة </a:t>
            </a:r>
          </a:p>
          <a:p>
            <a:pPr marL="0" indent="0">
              <a:buNone/>
            </a:pPr>
            <a:r>
              <a:rPr lang="ar-JO" sz="2000" b="1" dirty="0"/>
              <a:t>( كتابة ) نأخذ عددا من المشتقات منها مثل : مكتب / كتاب / مكتبة / كاتب ....</a:t>
            </a:r>
          </a:p>
          <a:p>
            <a:pPr marL="0" indent="0">
              <a:buNone/>
            </a:pPr>
            <a:r>
              <a:rPr lang="ar-JO" sz="2000" b="1" dirty="0"/>
              <a:t>لاحظنا أن هناك ثلاثة حروف تكررت في كل مشتقات الكلمة وهي ( ك ت ب ) وبنفس الترتيب ولذلك نقول أن أصلها : .كتب مجموعة في كلمة ( فعل ) .</a:t>
            </a:r>
          </a:p>
        </p:txBody>
      </p:sp>
    </p:spTree>
    <p:extLst>
      <p:ext uri="{BB962C8B-B14F-4D97-AF65-F5344CB8AC3E}">
        <p14:creationId xmlns:p14="http://schemas.microsoft.com/office/powerpoint/2010/main" val="2596518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circle(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circle(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06CB3BD-CF5A-186B-585D-65545AE87C92}"/>
              </a:ext>
            </a:extLst>
          </p:cNvPr>
          <p:cNvSpPr>
            <a:spLocks noGrp="1"/>
          </p:cNvSpPr>
          <p:nvPr>
            <p:ph type="title"/>
          </p:nvPr>
        </p:nvSpPr>
        <p:spPr/>
        <p:txBody>
          <a:bodyPr/>
          <a:lstStyle/>
          <a:p>
            <a:pPr algn="ctr"/>
            <a:r>
              <a:rPr lang="ar-JO" dirty="0"/>
              <a:t>قواعد الميزان الصرفي </a:t>
            </a:r>
          </a:p>
        </p:txBody>
      </p:sp>
      <p:sp>
        <p:nvSpPr>
          <p:cNvPr id="3" name="عنصر نائب للمحتوى 2">
            <a:extLst>
              <a:ext uri="{FF2B5EF4-FFF2-40B4-BE49-F238E27FC236}">
                <a16:creationId xmlns:a16="http://schemas.microsoft.com/office/drawing/2014/main" id="{1A0218E5-BDBD-7314-2B8A-E458CF16E71D}"/>
              </a:ext>
            </a:extLst>
          </p:cNvPr>
          <p:cNvSpPr>
            <a:spLocks noGrp="1"/>
          </p:cNvSpPr>
          <p:nvPr>
            <p:ph idx="1"/>
          </p:nvPr>
        </p:nvSpPr>
        <p:spPr>
          <a:xfrm>
            <a:off x="2589212" y="1225685"/>
            <a:ext cx="8915400" cy="4685537"/>
          </a:xfrm>
        </p:spPr>
        <p:txBody>
          <a:bodyPr>
            <a:normAutofit fontScale="92500" lnSpcReduction="10000"/>
          </a:bodyPr>
          <a:lstStyle/>
          <a:p>
            <a:pPr marL="0" indent="0">
              <a:buNone/>
            </a:pPr>
            <a:r>
              <a:rPr lang="ar-JO" dirty="0"/>
              <a:t>- </a:t>
            </a:r>
            <a:r>
              <a:rPr lang="ar-JO" b="1" dirty="0"/>
              <a:t>أولا : الكلمات الثلاثية المجرّدة  نزنها بكلمة ( فعل ) فتقابل الفاء الحرف الأول وتسمى ( فاء الكلمة ) والعين الحرف الثاني وتسمى ( عين الكلمة ) واللام الحرف الثالث وتسمى ( لام الكلمة ) مع إنزال الحركات كما هي على الكلمة الأصلية </a:t>
            </a:r>
          </a:p>
          <a:p>
            <a:pPr marL="0" indent="0">
              <a:buNone/>
            </a:pPr>
            <a:r>
              <a:rPr lang="ar-JO" b="1" dirty="0"/>
              <a:t>أمثلة : كَتَبَ ==  فَعَلَ </a:t>
            </a:r>
          </a:p>
          <a:p>
            <a:pPr marL="0" indent="0">
              <a:buNone/>
            </a:pPr>
            <a:r>
              <a:rPr lang="ar-JO" b="1" dirty="0"/>
              <a:t>        سَمِعَ == فَعِلَ </a:t>
            </a:r>
          </a:p>
          <a:p>
            <a:pPr marL="0" indent="0">
              <a:buNone/>
            </a:pPr>
            <a:r>
              <a:rPr lang="ar-JO" b="1" dirty="0"/>
              <a:t>        شُرِبَ == فُعِلَ </a:t>
            </a:r>
          </a:p>
          <a:p>
            <a:pPr marL="0" indent="0">
              <a:buNone/>
            </a:pPr>
            <a:r>
              <a:rPr lang="ar-JO" b="1" dirty="0"/>
              <a:t>- ثانيا </a:t>
            </a:r>
            <a:r>
              <a:rPr lang="ar-JO" b="1" dirty="0">
                <a:sym typeface="Wingdings" panose="05000000000000000000" pitchFamily="2" charset="2"/>
              </a:rPr>
              <a:t>( الأفعال المزيدة )</a:t>
            </a:r>
            <a:r>
              <a:rPr lang="ar-JO" b="1" dirty="0"/>
              <a:t> الحروف الزائدة بالكلمة تنزل كما هي وبنفس مواقعها في الكلمة الأصلية وبنفس حركاتها </a:t>
            </a:r>
          </a:p>
          <a:p>
            <a:pPr marL="0" indent="0">
              <a:buNone/>
            </a:pPr>
            <a:r>
              <a:rPr lang="ar-JO" b="1" dirty="0"/>
              <a:t>أمثلة : مَكْتَبٌ    من الفعل : مَ  </a:t>
            </a:r>
            <a:r>
              <a:rPr lang="ar-JO" b="1" dirty="0">
                <a:solidFill>
                  <a:srgbClr val="FF0000"/>
                </a:solidFill>
              </a:rPr>
              <a:t>كْ  تَ  بٌ </a:t>
            </a:r>
          </a:p>
          <a:p>
            <a:pPr marL="0" indent="0">
              <a:buNone/>
            </a:pPr>
            <a:r>
              <a:rPr lang="ar-JO" b="1" dirty="0"/>
              <a:t>                                           مَ  </a:t>
            </a:r>
            <a:r>
              <a:rPr lang="ar-JO" b="1" dirty="0">
                <a:solidFill>
                  <a:srgbClr val="FF0000"/>
                </a:solidFill>
              </a:rPr>
              <a:t>فْ  عَ   لٌ   </a:t>
            </a:r>
            <a:r>
              <a:rPr lang="ar-JO" b="1" dirty="0"/>
              <a:t>وزنها ( مَفْعَل )</a:t>
            </a:r>
          </a:p>
          <a:p>
            <a:pPr marL="0" indent="0">
              <a:buNone/>
            </a:pPr>
            <a:endParaRPr lang="ar-JO" b="1" dirty="0"/>
          </a:p>
          <a:p>
            <a:pPr marL="0" indent="0">
              <a:buNone/>
            </a:pPr>
            <a:r>
              <a:rPr lang="ar-JO" b="1" dirty="0"/>
              <a:t>اسْتَغْفَرَ    ا  سْ  تَ  </a:t>
            </a:r>
            <a:r>
              <a:rPr lang="ar-JO" b="1" dirty="0">
                <a:solidFill>
                  <a:srgbClr val="FF0000"/>
                </a:solidFill>
              </a:rPr>
              <a:t>غْ  فَ   رَ </a:t>
            </a:r>
          </a:p>
          <a:p>
            <a:pPr marL="0" indent="0">
              <a:buNone/>
            </a:pPr>
            <a:r>
              <a:rPr lang="ar-JO" b="1" dirty="0"/>
              <a:t>               ا   سْ تَ   </a:t>
            </a:r>
            <a:r>
              <a:rPr lang="ar-JO" b="1" dirty="0">
                <a:solidFill>
                  <a:srgbClr val="FF0000"/>
                </a:solidFill>
              </a:rPr>
              <a:t>فْ  عَ   لَ </a:t>
            </a:r>
          </a:p>
          <a:p>
            <a:pPr marL="0" indent="0">
              <a:buNone/>
            </a:pPr>
            <a:r>
              <a:rPr lang="ar-JO" b="1" dirty="0"/>
              <a:t>وزنها ( اسْتَفْعَلَ ) </a:t>
            </a:r>
          </a:p>
        </p:txBody>
      </p:sp>
      <mc:AlternateContent xmlns:mc="http://schemas.openxmlformats.org/markup-compatibility/2006">
        <mc:Choice xmlns:p14="http://schemas.microsoft.com/office/powerpoint/2010/main" Requires="p14">
          <p:contentPart p14:bwMode="auto" r:id="rId2">
            <p14:nvContentPartPr>
              <p14:cNvPr id="4" name="Ink 3">
                <a:extLst>
                  <a:ext uri="{FF2B5EF4-FFF2-40B4-BE49-F238E27FC236}">
                    <a16:creationId xmlns:a16="http://schemas.microsoft.com/office/drawing/2014/main" id="{5DD8680E-E81A-4B5D-8558-D5858AAB680F}"/>
                  </a:ext>
                </a:extLst>
              </p14:cNvPr>
              <p14:cNvContentPartPr/>
              <p14:nvPr/>
            </p14:nvContentPartPr>
            <p14:xfrm>
              <a:off x="1837080" y="900720"/>
              <a:ext cx="10344240" cy="5956560"/>
            </p14:xfrm>
          </p:contentPart>
        </mc:Choice>
        <mc:Fallback>
          <p:pic>
            <p:nvPicPr>
              <p:cNvPr id="4" name="Ink 3">
                <a:extLst>
                  <a:ext uri="{FF2B5EF4-FFF2-40B4-BE49-F238E27FC236}">
                    <a16:creationId xmlns:a16="http://schemas.microsoft.com/office/drawing/2014/main" id="{5DD8680E-E81A-4B5D-8558-D5858AAB680F}"/>
                  </a:ext>
                </a:extLst>
              </p:cNvPr>
              <p:cNvPicPr/>
              <p:nvPr/>
            </p:nvPicPr>
            <p:blipFill>
              <a:blip r:embed="rId3"/>
              <a:stretch>
                <a:fillRect/>
              </a:stretch>
            </p:blipFill>
            <p:spPr>
              <a:xfrm>
                <a:off x="1827720" y="891360"/>
                <a:ext cx="10362960" cy="5975280"/>
              </a:xfrm>
              <a:prstGeom prst="rect">
                <a:avLst/>
              </a:prstGeom>
            </p:spPr>
          </p:pic>
        </mc:Fallback>
      </mc:AlternateContent>
    </p:spTree>
    <p:extLst>
      <p:ext uri="{BB962C8B-B14F-4D97-AF65-F5344CB8AC3E}">
        <p14:creationId xmlns:p14="http://schemas.microsoft.com/office/powerpoint/2010/main" val="210972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F5084029-0FFD-0F06-2C71-BC85514B57AA}"/>
              </a:ext>
            </a:extLst>
          </p:cNvPr>
          <p:cNvSpPr>
            <a:spLocks noGrp="1"/>
          </p:cNvSpPr>
          <p:nvPr>
            <p:ph idx="1"/>
          </p:nvPr>
        </p:nvSpPr>
        <p:spPr>
          <a:xfrm>
            <a:off x="2589212" y="535021"/>
            <a:ext cx="8915400" cy="5953328"/>
          </a:xfrm>
        </p:spPr>
        <p:txBody>
          <a:bodyPr>
            <a:normAutofit fontScale="92500" lnSpcReduction="20000"/>
          </a:bodyPr>
          <a:lstStyle/>
          <a:p>
            <a:pPr marL="0" indent="0">
              <a:buNone/>
            </a:pPr>
            <a:r>
              <a:rPr lang="ar-JO" b="1" dirty="0"/>
              <a:t>ثالثا : الكلمات المضعّفة ( المشددة ) : وتقسم الشدّه في الكلمات إلى قسمين :</a:t>
            </a:r>
          </a:p>
          <a:p>
            <a:pPr marL="0" indent="0">
              <a:buNone/>
            </a:pPr>
            <a:r>
              <a:rPr lang="ar-JO" b="1" dirty="0"/>
              <a:t>أن تكون الشدة حرفا أصليا كما في الكلمات : مرّ ، اشتدّ، مدّ </a:t>
            </a:r>
          </a:p>
          <a:p>
            <a:pPr marL="0" indent="0">
              <a:buNone/>
            </a:pPr>
            <a:r>
              <a:rPr lang="ar-JO" b="1" dirty="0"/>
              <a:t>وهنا يفك التضعيف وتكون الشدة هي لام الكلمة </a:t>
            </a:r>
          </a:p>
          <a:p>
            <a:pPr marL="0" indent="0">
              <a:buNone/>
            </a:pPr>
            <a:r>
              <a:rPr lang="ar-JO" b="1" dirty="0"/>
              <a:t>مثال : شدّ  === شدد ==== على وزن ( فعل )</a:t>
            </a:r>
          </a:p>
          <a:p>
            <a:pPr marL="0" indent="0">
              <a:buNone/>
            </a:pPr>
            <a:r>
              <a:rPr lang="ar-JO" b="1" dirty="0"/>
              <a:t>استمرّ ======= </a:t>
            </a:r>
            <a:r>
              <a:rPr lang="ar-JO" b="1" dirty="0" err="1"/>
              <a:t>استمرر</a:t>
            </a:r>
            <a:r>
              <a:rPr lang="ar-JO" b="1" dirty="0"/>
              <a:t>     على وزن ( استفعل )</a:t>
            </a:r>
          </a:p>
          <a:p>
            <a:pPr marL="0" indent="0">
              <a:buNone/>
            </a:pPr>
            <a:endParaRPr lang="ar-JO" b="1" dirty="0"/>
          </a:p>
          <a:p>
            <a:pPr marL="0" indent="0">
              <a:buNone/>
            </a:pPr>
            <a:r>
              <a:rPr lang="ar-JO" b="1" dirty="0"/>
              <a:t>- أن تكون الشدة زائدة وهنا تنزل الشدة على الحرف المقابل للحرف المشدد على الميزان الصرفي </a:t>
            </a:r>
          </a:p>
          <a:p>
            <a:pPr marL="0" indent="0">
              <a:buNone/>
            </a:pPr>
            <a:r>
              <a:rPr lang="ar-JO" b="1" dirty="0"/>
              <a:t>كسّر : فعّل      قطّع : فعّل </a:t>
            </a:r>
          </a:p>
          <a:p>
            <a:pPr marL="0" indent="0">
              <a:buNone/>
            </a:pPr>
            <a:r>
              <a:rPr lang="ar-JO" b="1" dirty="0"/>
              <a:t>رابعا  : الأفعال  الرباعية الأصلية : نزيد لاما جديدة على ( فعل ) لتصبح ( فَعْلَلَ ) </a:t>
            </a:r>
          </a:p>
          <a:p>
            <a:pPr marL="0" indent="0">
              <a:buNone/>
            </a:pPr>
            <a:r>
              <a:rPr lang="ar-JO" b="1" dirty="0"/>
              <a:t>دَحْرَجَ   ==== فَعْلَلَ </a:t>
            </a:r>
          </a:p>
          <a:p>
            <a:pPr marL="0" indent="0">
              <a:buNone/>
            </a:pPr>
            <a:r>
              <a:rPr lang="ar-JO" b="1" dirty="0"/>
              <a:t>زَلْزَلَ               زَ   لْ   زَ   لَ</a:t>
            </a:r>
          </a:p>
          <a:p>
            <a:pPr marL="0" indent="0">
              <a:buNone/>
            </a:pPr>
            <a:r>
              <a:rPr lang="ar-JO" b="1" dirty="0"/>
              <a:t>                    فَ  عْ  لَ    </a:t>
            </a:r>
            <a:r>
              <a:rPr lang="ar-JO" b="1" dirty="0" err="1"/>
              <a:t>لَ</a:t>
            </a:r>
            <a:endParaRPr lang="ar-JO" b="1" dirty="0"/>
          </a:p>
          <a:p>
            <a:pPr marL="0" indent="0">
              <a:buNone/>
            </a:pPr>
            <a:endParaRPr lang="ar-JO" b="1" dirty="0"/>
          </a:p>
          <a:p>
            <a:pPr marL="0" indent="0">
              <a:buNone/>
            </a:pPr>
            <a:r>
              <a:rPr lang="ar-JO" b="1" dirty="0"/>
              <a:t>أما الأحرف الزائدة على الكلمات الرباعية فإنها تنزل كما هي وبنفس حركاتها على ( فعلل )</a:t>
            </a:r>
          </a:p>
          <a:p>
            <a:pPr marL="0" indent="0">
              <a:buNone/>
            </a:pPr>
            <a:r>
              <a:rPr lang="ar-JO" b="1" dirty="0"/>
              <a:t>مثل : تبعثر               تَ    </a:t>
            </a:r>
            <a:r>
              <a:rPr lang="ar-JO" b="1" dirty="0">
                <a:solidFill>
                  <a:srgbClr val="FF0000"/>
                </a:solidFill>
              </a:rPr>
              <a:t>بَ   عْ  ثَ رَ</a:t>
            </a:r>
          </a:p>
          <a:p>
            <a:pPr marL="0" indent="0">
              <a:buNone/>
            </a:pPr>
            <a:r>
              <a:rPr lang="ar-JO" b="1" dirty="0"/>
              <a:t>                               تَ    </a:t>
            </a:r>
            <a:r>
              <a:rPr lang="ar-JO" b="1" dirty="0">
                <a:solidFill>
                  <a:srgbClr val="FF0000"/>
                </a:solidFill>
              </a:rPr>
              <a:t>فَ  عَ   لَ  </a:t>
            </a:r>
            <a:r>
              <a:rPr lang="ar-JO" b="1" dirty="0" err="1">
                <a:solidFill>
                  <a:srgbClr val="FF0000"/>
                </a:solidFill>
              </a:rPr>
              <a:t>لَ</a:t>
            </a:r>
            <a:r>
              <a:rPr lang="ar-JO" b="1" dirty="0">
                <a:solidFill>
                  <a:srgbClr val="FF0000"/>
                </a:solidFill>
              </a:rPr>
              <a:t>         </a:t>
            </a:r>
            <a:r>
              <a:rPr lang="ar-JO" b="1" dirty="0" err="1"/>
              <a:t>تَفَعْلَلَ</a:t>
            </a:r>
            <a:r>
              <a:rPr lang="ar-JO" b="1" dirty="0"/>
              <a:t> </a:t>
            </a:r>
          </a:p>
          <a:p>
            <a:endParaRPr lang="ar-JO" dirty="0"/>
          </a:p>
        </p:txBody>
      </p:sp>
    </p:spTree>
    <p:extLst>
      <p:ext uri="{BB962C8B-B14F-4D97-AF65-F5344CB8AC3E}">
        <p14:creationId xmlns:p14="http://schemas.microsoft.com/office/powerpoint/2010/main" val="506330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fade">
                                      <p:cBhvr>
                                        <p:cTn id="49" dur="1000"/>
                                        <p:tgtEl>
                                          <p:spTgt spid="3">
                                            <p:txEl>
                                              <p:pRg st="7" end="7"/>
                                            </p:txEl>
                                          </p:spTgt>
                                        </p:tgtEl>
                                      </p:cBhvr>
                                    </p:animEffect>
                                    <p:anim calcmode="lin" valueType="num">
                                      <p:cBhvr>
                                        <p:cTn id="5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Effect transition="in" filter="fade">
                                      <p:cBhvr>
                                        <p:cTn id="56" dur="1000"/>
                                        <p:tgtEl>
                                          <p:spTgt spid="3">
                                            <p:txEl>
                                              <p:pRg st="8" end="8"/>
                                            </p:txEl>
                                          </p:spTgt>
                                        </p:tgtEl>
                                      </p:cBhvr>
                                    </p:animEffect>
                                    <p:anim calcmode="lin" valueType="num">
                                      <p:cBhvr>
                                        <p:cTn id="5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9" end="9"/>
                                            </p:txEl>
                                          </p:spTgt>
                                        </p:tgtEl>
                                        <p:attrNameLst>
                                          <p:attrName>style.visibility</p:attrName>
                                        </p:attrNameLst>
                                      </p:cBhvr>
                                      <p:to>
                                        <p:strVal val="visible"/>
                                      </p:to>
                                    </p:set>
                                    <p:animEffect transition="in" filter="fade">
                                      <p:cBhvr>
                                        <p:cTn id="63" dur="1000"/>
                                        <p:tgtEl>
                                          <p:spTgt spid="3">
                                            <p:txEl>
                                              <p:pRg st="9" end="9"/>
                                            </p:txEl>
                                          </p:spTgt>
                                        </p:tgtEl>
                                      </p:cBhvr>
                                    </p:animEffect>
                                    <p:anim calcmode="lin" valueType="num">
                                      <p:cBhvr>
                                        <p:cTn id="6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10" end="10"/>
                                            </p:txEl>
                                          </p:spTgt>
                                        </p:tgtEl>
                                        <p:attrNameLst>
                                          <p:attrName>style.visibility</p:attrName>
                                        </p:attrNameLst>
                                      </p:cBhvr>
                                      <p:to>
                                        <p:strVal val="visible"/>
                                      </p:to>
                                    </p:set>
                                    <p:animEffect transition="in" filter="fade">
                                      <p:cBhvr>
                                        <p:cTn id="70" dur="1000"/>
                                        <p:tgtEl>
                                          <p:spTgt spid="3">
                                            <p:txEl>
                                              <p:pRg st="10" end="10"/>
                                            </p:txEl>
                                          </p:spTgt>
                                        </p:tgtEl>
                                      </p:cBhvr>
                                    </p:animEffect>
                                    <p:anim calcmode="lin" valueType="num">
                                      <p:cBhvr>
                                        <p:cTn id="71"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1" end="11"/>
                                            </p:txEl>
                                          </p:spTgt>
                                        </p:tgtEl>
                                        <p:attrNameLst>
                                          <p:attrName>style.visibility</p:attrName>
                                        </p:attrNameLst>
                                      </p:cBhvr>
                                      <p:to>
                                        <p:strVal val="visible"/>
                                      </p:to>
                                    </p:set>
                                    <p:animEffect transition="in" filter="fade">
                                      <p:cBhvr>
                                        <p:cTn id="77" dur="1000"/>
                                        <p:tgtEl>
                                          <p:spTgt spid="3">
                                            <p:txEl>
                                              <p:pRg st="11" end="11"/>
                                            </p:txEl>
                                          </p:spTgt>
                                        </p:tgtEl>
                                      </p:cBhvr>
                                    </p:animEffect>
                                    <p:anim calcmode="lin" valueType="num">
                                      <p:cBhvr>
                                        <p:cTn id="7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3" end="13"/>
                                            </p:txEl>
                                          </p:spTgt>
                                        </p:tgtEl>
                                        <p:attrNameLst>
                                          <p:attrName>style.visibility</p:attrName>
                                        </p:attrNameLst>
                                      </p:cBhvr>
                                      <p:to>
                                        <p:strVal val="visible"/>
                                      </p:to>
                                    </p:set>
                                    <p:animEffect transition="in" filter="fade">
                                      <p:cBhvr>
                                        <p:cTn id="84" dur="1000"/>
                                        <p:tgtEl>
                                          <p:spTgt spid="3">
                                            <p:txEl>
                                              <p:pRg st="13" end="13"/>
                                            </p:txEl>
                                          </p:spTgt>
                                        </p:tgtEl>
                                      </p:cBhvr>
                                    </p:animEffect>
                                    <p:anim calcmode="lin" valueType="num">
                                      <p:cBhvr>
                                        <p:cTn id="85"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Effect transition="in" filter="fade">
                                      <p:cBhvr>
                                        <p:cTn id="91" dur="1000"/>
                                        <p:tgtEl>
                                          <p:spTgt spid="3">
                                            <p:txEl>
                                              <p:pRg st="14" end="14"/>
                                            </p:txEl>
                                          </p:spTgt>
                                        </p:tgtEl>
                                      </p:cBhvr>
                                    </p:animEffect>
                                    <p:anim calcmode="lin" valueType="num">
                                      <p:cBhvr>
                                        <p:cTn id="92"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3">
                                            <p:txEl>
                                              <p:pRg st="15" end="15"/>
                                            </p:txEl>
                                          </p:spTgt>
                                        </p:tgtEl>
                                        <p:attrNameLst>
                                          <p:attrName>style.visibility</p:attrName>
                                        </p:attrNameLst>
                                      </p:cBhvr>
                                      <p:to>
                                        <p:strVal val="visible"/>
                                      </p:to>
                                    </p:set>
                                    <p:animEffect transition="in" filter="fade">
                                      <p:cBhvr>
                                        <p:cTn id="98" dur="1000"/>
                                        <p:tgtEl>
                                          <p:spTgt spid="3">
                                            <p:txEl>
                                              <p:pRg st="15" end="15"/>
                                            </p:txEl>
                                          </p:spTgt>
                                        </p:tgtEl>
                                      </p:cBhvr>
                                    </p:animEffect>
                                    <p:anim calcmode="lin" valueType="num">
                                      <p:cBhvr>
                                        <p:cTn id="99"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100"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13F9FE2B-5EFA-E6E0-665B-7AD6478F4BC5}"/>
              </a:ext>
            </a:extLst>
          </p:cNvPr>
          <p:cNvSpPr>
            <a:spLocks noGrp="1"/>
          </p:cNvSpPr>
          <p:nvPr>
            <p:ph idx="1"/>
          </p:nvPr>
        </p:nvSpPr>
        <p:spPr>
          <a:xfrm>
            <a:off x="2589212" y="136187"/>
            <a:ext cx="8915400" cy="5775035"/>
          </a:xfrm>
        </p:spPr>
        <p:txBody>
          <a:bodyPr/>
          <a:lstStyle/>
          <a:p>
            <a:pPr marL="0" indent="0">
              <a:buNone/>
            </a:pPr>
            <a:r>
              <a:rPr lang="ar-JO" dirty="0"/>
              <a:t>تقويم تكويني                                                                              خمس دقائق </a:t>
            </a:r>
          </a:p>
          <a:p>
            <a:pPr marL="0" indent="0">
              <a:buNone/>
            </a:pPr>
            <a:endParaRPr lang="ar-JO" dirty="0"/>
          </a:p>
          <a:p>
            <a:pPr marL="0" indent="0">
              <a:buNone/>
            </a:pPr>
            <a:r>
              <a:rPr lang="ar-JO" dirty="0"/>
              <a:t>- زنْ الأفعال الآتية على الميزان الصرفي مع مراعاة التشكيل التام : </a:t>
            </a:r>
          </a:p>
          <a:p>
            <a:pPr marL="0" indent="0">
              <a:buNone/>
            </a:pPr>
            <a:endParaRPr lang="ar-JO" dirty="0"/>
          </a:p>
        </p:txBody>
      </p:sp>
      <p:graphicFrame>
        <p:nvGraphicFramePr>
          <p:cNvPr id="4" name="جدول 3">
            <a:extLst>
              <a:ext uri="{FF2B5EF4-FFF2-40B4-BE49-F238E27FC236}">
                <a16:creationId xmlns:a16="http://schemas.microsoft.com/office/drawing/2014/main" id="{26C0644E-93C8-BB22-6E25-43A672576B8B}"/>
              </a:ext>
            </a:extLst>
          </p:cNvPr>
          <p:cNvGraphicFramePr>
            <a:graphicFrameLocks noGrp="1"/>
          </p:cNvGraphicFramePr>
          <p:nvPr>
            <p:extLst>
              <p:ext uri="{D42A27DB-BD31-4B8C-83A1-F6EECF244321}">
                <p14:modId xmlns:p14="http://schemas.microsoft.com/office/powerpoint/2010/main" val="2174503273"/>
              </p:ext>
            </p:extLst>
          </p:nvPr>
        </p:nvGraphicFramePr>
        <p:xfrm>
          <a:off x="5282119" y="2451370"/>
          <a:ext cx="3521413" cy="3264097"/>
        </p:xfrm>
        <a:graphic>
          <a:graphicData uri="http://schemas.openxmlformats.org/drawingml/2006/table">
            <a:tbl>
              <a:tblPr rtl="1" firstRow="1" bandRow="1">
                <a:tableStyleId>{5C22544A-7EE6-4342-B048-85BDC9FD1C3A}</a:tableStyleId>
              </a:tblPr>
              <a:tblGrid>
                <a:gridCol w="929361">
                  <a:extLst>
                    <a:ext uri="{9D8B030D-6E8A-4147-A177-3AD203B41FA5}">
                      <a16:colId xmlns:a16="http://schemas.microsoft.com/office/drawing/2014/main" val="3553534056"/>
                    </a:ext>
                  </a:extLst>
                </a:gridCol>
                <a:gridCol w="2592052">
                  <a:extLst>
                    <a:ext uri="{9D8B030D-6E8A-4147-A177-3AD203B41FA5}">
                      <a16:colId xmlns:a16="http://schemas.microsoft.com/office/drawing/2014/main" val="202713094"/>
                    </a:ext>
                  </a:extLst>
                </a:gridCol>
              </a:tblGrid>
              <a:tr h="389694">
                <a:tc>
                  <a:txBody>
                    <a:bodyPr/>
                    <a:lstStyle/>
                    <a:p>
                      <a:pPr algn="ctr" rtl="1"/>
                      <a:r>
                        <a:rPr lang="ar-JO" dirty="0"/>
                        <a:t>الفعل </a:t>
                      </a:r>
                    </a:p>
                  </a:txBody>
                  <a:tcPr/>
                </a:tc>
                <a:tc>
                  <a:txBody>
                    <a:bodyPr/>
                    <a:lstStyle/>
                    <a:p>
                      <a:pPr algn="ctr" rtl="1"/>
                      <a:r>
                        <a:rPr lang="ar-JO" dirty="0"/>
                        <a:t>وزنه </a:t>
                      </a:r>
                    </a:p>
                  </a:txBody>
                  <a:tcPr/>
                </a:tc>
                <a:extLst>
                  <a:ext uri="{0D108BD9-81ED-4DB2-BD59-A6C34878D82A}">
                    <a16:rowId xmlns:a16="http://schemas.microsoft.com/office/drawing/2014/main" val="1846497556"/>
                  </a:ext>
                </a:extLst>
              </a:tr>
              <a:tr h="410629">
                <a:tc>
                  <a:txBody>
                    <a:bodyPr/>
                    <a:lstStyle/>
                    <a:p>
                      <a:pPr algn="ctr" rtl="1"/>
                      <a:r>
                        <a:rPr lang="ar-JO" dirty="0"/>
                        <a:t>أكرم </a:t>
                      </a:r>
                    </a:p>
                  </a:txBody>
                  <a:tcPr/>
                </a:tc>
                <a:tc>
                  <a:txBody>
                    <a:bodyPr/>
                    <a:lstStyle/>
                    <a:p>
                      <a:pPr rtl="1"/>
                      <a:endParaRPr lang="ar-JO" dirty="0"/>
                    </a:p>
                  </a:txBody>
                  <a:tcPr/>
                </a:tc>
                <a:extLst>
                  <a:ext uri="{0D108BD9-81ED-4DB2-BD59-A6C34878D82A}">
                    <a16:rowId xmlns:a16="http://schemas.microsoft.com/office/drawing/2014/main" val="1422484295"/>
                  </a:ext>
                </a:extLst>
              </a:tr>
              <a:tr h="410629">
                <a:tc>
                  <a:txBody>
                    <a:bodyPr/>
                    <a:lstStyle/>
                    <a:p>
                      <a:pPr algn="ctr" rtl="1"/>
                      <a:r>
                        <a:rPr lang="ar-JO" dirty="0"/>
                        <a:t>قابل </a:t>
                      </a:r>
                    </a:p>
                  </a:txBody>
                  <a:tcPr/>
                </a:tc>
                <a:tc>
                  <a:txBody>
                    <a:bodyPr/>
                    <a:lstStyle/>
                    <a:p>
                      <a:pPr rtl="1"/>
                      <a:endParaRPr lang="ar-JO" dirty="0"/>
                    </a:p>
                  </a:txBody>
                  <a:tcPr/>
                </a:tc>
                <a:extLst>
                  <a:ext uri="{0D108BD9-81ED-4DB2-BD59-A6C34878D82A}">
                    <a16:rowId xmlns:a16="http://schemas.microsoft.com/office/drawing/2014/main" val="1554585264"/>
                  </a:ext>
                </a:extLst>
              </a:tr>
              <a:tr h="410629">
                <a:tc>
                  <a:txBody>
                    <a:bodyPr/>
                    <a:lstStyle/>
                    <a:p>
                      <a:pPr algn="ctr" rtl="1"/>
                      <a:r>
                        <a:rPr lang="ar-JO" dirty="0"/>
                        <a:t>كبّر </a:t>
                      </a:r>
                    </a:p>
                  </a:txBody>
                  <a:tcPr/>
                </a:tc>
                <a:tc>
                  <a:txBody>
                    <a:bodyPr/>
                    <a:lstStyle/>
                    <a:p>
                      <a:pPr rtl="1"/>
                      <a:endParaRPr lang="ar-JO" dirty="0"/>
                    </a:p>
                  </a:txBody>
                  <a:tcPr/>
                </a:tc>
                <a:extLst>
                  <a:ext uri="{0D108BD9-81ED-4DB2-BD59-A6C34878D82A}">
                    <a16:rowId xmlns:a16="http://schemas.microsoft.com/office/drawing/2014/main" val="1687534747"/>
                  </a:ext>
                </a:extLst>
              </a:tr>
              <a:tr h="410629">
                <a:tc>
                  <a:txBody>
                    <a:bodyPr/>
                    <a:lstStyle/>
                    <a:p>
                      <a:pPr algn="ctr" rtl="1"/>
                      <a:r>
                        <a:rPr lang="ar-JO" dirty="0"/>
                        <a:t>انتصر </a:t>
                      </a:r>
                    </a:p>
                  </a:txBody>
                  <a:tcPr/>
                </a:tc>
                <a:tc>
                  <a:txBody>
                    <a:bodyPr/>
                    <a:lstStyle/>
                    <a:p>
                      <a:pPr rtl="1"/>
                      <a:endParaRPr lang="ar-JO" dirty="0"/>
                    </a:p>
                  </a:txBody>
                  <a:tcPr/>
                </a:tc>
                <a:extLst>
                  <a:ext uri="{0D108BD9-81ED-4DB2-BD59-A6C34878D82A}">
                    <a16:rowId xmlns:a16="http://schemas.microsoft.com/office/drawing/2014/main" val="1779297610"/>
                  </a:ext>
                </a:extLst>
              </a:tr>
              <a:tr h="410629">
                <a:tc>
                  <a:txBody>
                    <a:bodyPr/>
                    <a:lstStyle/>
                    <a:p>
                      <a:pPr algn="ctr" rtl="1"/>
                      <a:r>
                        <a:rPr lang="ar-JO" dirty="0"/>
                        <a:t>احمرّ </a:t>
                      </a:r>
                    </a:p>
                  </a:txBody>
                  <a:tcPr/>
                </a:tc>
                <a:tc>
                  <a:txBody>
                    <a:bodyPr/>
                    <a:lstStyle/>
                    <a:p>
                      <a:pPr rtl="1"/>
                      <a:endParaRPr lang="ar-JO" dirty="0"/>
                    </a:p>
                  </a:txBody>
                  <a:tcPr/>
                </a:tc>
                <a:extLst>
                  <a:ext uri="{0D108BD9-81ED-4DB2-BD59-A6C34878D82A}">
                    <a16:rowId xmlns:a16="http://schemas.microsoft.com/office/drawing/2014/main" val="3327580390"/>
                  </a:ext>
                </a:extLst>
              </a:tr>
              <a:tr h="410629">
                <a:tc>
                  <a:txBody>
                    <a:bodyPr/>
                    <a:lstStyle/>
                    <a:p>
                      <a:pPr algn="ctr" rtl="1"/>
                      <a:r>
                        <a:rPr lang="ar-JO" dirty="0"/>
                        <a:t>تداعى </a:t>
                      </a:r>
                    </a:p>
                  </a:txBody>
                  <a:tcPr/>
                </a:tc>
                <a:tc>
                  <a:txBody>
                    <a:bodyPr/>
                    <a:lstStyle/>
                    <a:p>
                      <a:pPr rtl="1"/>
                      <a:endParaRPr lang="ar-JO" dirty="0"/>
                    </a:p>
                  </a:txBody>
                  <a:tcPr/>
                </a:tc>
                <a:extLst>
                  <a:ext uri="{0D108BD9-81ED-4DB2-BD59-A6C34878D82A}">
                    <a16:rowId xmlns:a16="http://schemas.microsoft.com/office/drawing/2014/main" val="1606815253"/>
                  </a:ext>
                </a:extLst>
              </a:tr>
              <a:tr h="410629">
                <a:tc>
                  <a:txBody>
                    <a:bodyPr/>
                    <a:lstStyle/>
                    <a:p>
                      <a:pPr algn="ctr" rtl="1"/>
                      <a:r>
                        <a:rPr lang="ar-JO" dirty="0"/>
                        <a:t>استقبل </a:t>
                      </a:r>
                    </a:p>
                  </a:txBody>
                  <a:tcPr/>
                </a:tc>
                <a:tc>
                  <a:txBody>
                    <a:bodyPr/>
                    <a:lstStyle/>
                    <a:p>
                      <a:pPr rtl="1"/>
                      <a:endParaRPr lang="ar-JO" dirty="0"/>
                    </a:p>
                  </a:txBody>
                  <a:tcPr/>
                </a:tc>
                <a:extLst>
                  <a:ext uri="{0D108BD9-81ED-4DB2-BD59-A6C34878D82A}">
                    <a16:rowId xmlns:a16="http://schemas.microsoft.com/office/drawing/2014/main" val="88668966"/>
                  </a:ext>
                </a:extLst>
              </a:tr>
            </a:tbl>
          </a:graphicData>
        </a:graphic>
      </p:graphicFrame>
    </p:spTree>
    <p:extLst>
      <p:ext uri="{BB962C8B-B14F-4D97-AF65-F5344CB8AC3E}">
        <p14:creationId xmlns:p14="http://schemas.microsoft.com/office/powerpoint/2010/main" val="551689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a:extLst>
              <a:ext uri="{FF2B5EF4-FFF2-40B4-BE49-F238E27FC236}">
                <a16:creationId xmlns:a16="http://schemas.microsoft.com/office/drawing/2014/main" id="{0570EA80-4B7B-7B93-7A32-458672EE0517}"/>
              </a:ext>
            </a:extLst>
          </p:cNvPr>
          <p:cNvSpPr>
            <a:spLocks noGrp="1"/>
          </p:cNvSpPr>
          <p:nvPr>
            <p:ph idx="1"/>
          </p:nvPr>
        </p:nvSpPr>
        <p:spPr>
          <a:xfrm>
            <a:off x="2589212" y="282103"/>
            <a:ext cx="8915400" cy="6420254"/>
          </a:xfrm>
        </p:spPr>
        <p:txBody>
          <a:bodyPr>
            <a:normAutofit/>
          </a:bodyPr>
          <a:lstStyle/>
          <a:p>
            <a:pPr marL="0" indent="0">
              <a:buNone/>
            </a:pPr>
            <a:r>
              <a:rPr lang="ar-JO" sz="2400" b="1" dirty="0"/>
              <a:t>الأوزان الصرفية للأفعال المزيدة :</a:t>
            </a:r>
          </a:p>
          <a:p>
            <a:pPr marL="0" indent="0">
              <a:buNone/>
            </a:pPr>
            <a:r>
              <a:rPr lang="ar-JO" sz="2400" b="1" dirty="0"/>
              <a:t>الأمثلة : </a:t>
            </a:r>
          </a:p>
          <a:p>
            <a:pPr marL="0" indent="0">
              <a:buNone/>
            </a:pPr>
            <a:r>
              <a:rPr lang="ar-JO" sz="2400" b="1" dirty="0"/>
              <a:t>أولا : </a:t>
            </a:r>
            <a:r>
              <a:rPr lang="ar-JO" sz="2400" b="1" dirty="0">
                <a:solidFill>
                  <a:srgbClr val="FF0000"/>
                </a:solidFill>
              </a:rPr>
              <a:t>1- أكرمَ زيدٌ أخاه . </a:t>
            </a:r>
          </a:p>
          <a:p>
            <a:pPr marL="0" indent="0">
              <a:buNone/>
            </a:pPr>
            <a:r>
              <a:rPr lang="ar-JO" sz="2400" b="1" dirty="0">
                <a:solidFill>
                  <a:srgbClr val="FF0000"/>
                </a:solidFill>
              </a:rPr>
              <a:t>        2- كبّرَ المسلمون في المعركة .</a:t>
            </a:r>
          </a:p>
          <a:p>
            <a:pPr marL="0" indent="0">
              <a:buNone/>
            </a:pPr>
            <a:r>
              <a:rPr lang="ar-JO" sz="2400" b="1" dirty="0">
                <a:solidFill>
                  <a:srgbClr val="FF0000"/>
                </a:solidFill>
              </a:rPr>
              <a:t>       3- صافحَ المتخاصمان بعضهما .</a:t>
            </a:r>
          </a:p>
          <a:p>
            <a:pPr marL="0" indent="0">
              <a:buNone/>
            </a:pPr>
            <a:r>
              <a:rPr lang="ar-JO" sz="2400" b="1" dirty="0"/>
              <a:t>ثانيًا : </a:t>
            </a:r>
            <a:r>
              <a:rPr lang="ar-JO" sz="2400" b="1" dirty="0">
                <a:solidFill>
                  <a:srgbClr val="0070C0"/>
                </a:solidFill>
              </a:rPr>
              <a:t>1- انتصرَ المسلمون نصرًا عظيمًا .</a:t>
            </a:r>
          </a:p>
          <a:p>
            <a:pPr marL="0" indent="0">
              <a:buNone/>
            </a:pPr>
            <a:r>
              <a:rPr lang="ar-JO" sz="2400" b="1" dirty="0">
                <a:solidFill>
                  <a:srgbClr val="0070C0"/>
                </a:solidFill>
              </a:rPr>
              <a:t>         2- انقطعَ المعروف بين الناس .</a:t>
            </a:r>
          </a:p>
          <a:p>
            <a:pPr marL="0" indent="0">
              <a:buNone/>
            </a:pPr>
            <a:r>
              <a:rPr lang="ar-JO" sz="2400" b="1" dirty="0">
                <a:solidFill>
                  <a:srgbClr val="0070C0"/>
                </a:solidFill>
              </a:rPr>
              <a:t>         3- احمرّ وجه الفتاة خجلًا .</a:t>
            </a:r>
          </a:p>
          <a:p>
            <a:pPr marL="0" indent="0">
              <a:buNone/>
            </a:pPr>
            <a:r>
              <a:rPr lang="ar-JO" sz="2400" b="1" dirty="0">
                <a:solidFill>
                  <a:srgbClr val="0070C0"/>
                </a:solidFill>
              </a:rPr>
              <a:t>         4- تقبّلَ الطالب وجهة نظر أستاذه .</a:t>
            </a:r>
          </a:p>
          <a:p>
            <a:pPr marL="0" indent="0">
              <a:buNone/>
            </a:pPr>
            <a:r>
              <a:rPr lang="ar-JO" sz="2400" b="1" dirty="0">
                <a:solidFill>
                  <a:srgbClr val="0070C0"/>
                </a:solidFill>
              </a:rPr>
              <a:t>         5- تنافسَ المجتهدون في الاختبار .</a:t>
            </a:r>
          </a:p>
          <a:p>
            <a:pPr marL="0" indent="0">
              <a:buNone/>
            </a:pPr>
            <a:r>
              <a:rPr lang="ar-JO" sz="2400" b="1" dirty="0"/>
              <a:t>ثالثا : </a:t>
            </a:r>
            <a:r>
              <a:rPr lang="ar-JO" sz="2400" b="1" dirty="0">
                <a:solidFill>
                  <a:srgbClr val="C00000"/>
                </a:solidFill>
              </a:rPr>
              <a:t>1- استخرجَ أهل القرية الماء من باطن الأرض .</a:t>
            </a:r>
          </a:p>
          <a:p>
            <a:pPr marL="0" indent="0">
              <a:buNone/>
            </a:pPr>
            <a:r>
              <a:rPr lang="ar-JO" sz="2400" b="1" dirty="0">
                <a:solidFill>
                  <a:srgbClr val="C00000"/>
                </a:solidFill>
              </a:rPr>
              <a:t>         2- اغرورقَتْ العين بالدموع .</a:t>
            </a:r>
          </a:p>
          <a:p>
            <a:pPr marL="0" indent="0">
              <a:buNone/>
            </a:pPr>
            <a:r>
              <a:rPr lang="ar-JO" sz="2400" b="1" dirty="0"/>
              <a:t>رابعا : - </a:t>
            </a:r>
            <a:r>
              <a:rPr lang="ar-JO" sz="2400" b="1" dirty="0">
                <a:solidFill>
                  <a:srgbClr val="00B050"/>
                </a:solidFill>
              </a:rPr>
              <a:t>تدحرجَ الحجر من قمة الجبل .</a:t>
            </a:r>
          </a:p>
          <a:p>
            <a:pPr marL="0" indent="0">
              <a:buNone/>
            </a:pPr>
            <a:endParaRPr lang="ar-JO" dirty="0"/>
          </a:p>
        </p:txBody>
      </p:sp>
    </p:spTree>
    <p:extLst>
      <p:ext uri="{BB962C8B-B14F-4D97-AF65-F5344CB8AC3E}">
        <p14:creationId xmlns:p14="http://schemas.microsoft.com/office/powerpoint/2010/main" val="344080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circle(in)">
                                      <p:cBhvr>
                                        <p:cTn id="57" dur="20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circle(in)">
                                      <p:cBhvr>
                                        <p:cTn id="62" dur="20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circle(in)">
                                      <p:cBhvr>
                                        <p:cTn id="67" dur="20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232</TotalTime>
  <Words>918</Words>
  <Application>Microsoft Office PowerPoint</Application>
  <PresentationFormat>Widescreen</PresentationFormat>
  <Paragraphs>111</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Century Gothic</vt:lpstr>
      <vt:lpstr>Tahoma</vt:lpstr>
      <vt:lpstr>Wingdings</vt:lpstr>
      <vt:lpstr>Wingdings 3</vt:lpstr>
      <vt:lpstr>ربطة</vt:lpstr>
      <vt:lpstr>الميزان الصرفي </vt:lpstr>
      <vt:lpstr>الأهداف العامة من الدرس :</vt:lpstr>
      <vt:lpstr>PowerPoint Presentation</vt:lpstr>
      <vt:lpstr>التقويم القبلي </vt:lpstr>
      <vt:lpstr>PowerPoint Presentation</vt:lpstr>
      <vt:lpstr>قواعد الميزان الصرفي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الميزان الصرفي </dc:title>
  <dc:creator>Mohammad AlQyisi</dc:creator>
  <cp:lastModifiedBy>Boys Tenth Grade</cp:lastModifiedBy>
  <cp:revision>4</cp:revision>
  <dcterms:created xsi:type="dcterms:W3CDTF">2023-11-05T06:27:59Z</dcterms:created>
  <dcterms:modified xsi:type="dcterms:W3CDTF">2023-11-07T06:47:17Z</dcterms:modified>
</cp:coreProperties>
</file>