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0"/>
  </p:notesMasterIdLst>
  <p:sldIdLst>
    <p:sldId id="364" r:id="rId2"/>
    <p:sldId id="257" r:id="rId3"/>
    <p:sldId id="341" r:id="rId4"/>
    <p:sldId id="344" r:id="rId5"/>
    <p:sldId id="347" r:id="rId6"/>
    <p:sldId id="348" r:id="rId7"/>
    <p:sldId id="349" r:id="rId8"/>
    <p:sldId id="350" r:id="rId9"/>
    <p:sldId id="351" r:id="rId10"/>
    <p:sldId id="352" r:id="rId11"/>
    <p:sldId id="345" r:id="rId12"/>
    <p:sldId id="346" r:id="rId13"/>
    <p:sldId id="359" r:id="rId14"/>
    <p:sldId id="353" r:id="rId15"/>
    <p:sldId id="365" r:id="rId16"/>
    <p:sldId id="355" r:id="rId17"/>
    <p:sldId id="357" r:id="rId18"/>
    <p:sldId id="358" r:id="rId19"/>
    <p:sldId id="354" r:id="rId20"/>
    <p:sldId id="356" r:id="rId21"/>
    <p:sldId id="334" r:id="rId22"/>
    <p:sldId id="360" r:id="rId23"/>
    <p:sldId id="361" r:id="rId24"/>
    <p:sldId id="339" r:id="rId25"/>
    <p:sldId id="362" r:id="rId26"/>
    <p:sldId id="363" r:id="rId27"/>
    <p:sldId id="267" r:id="rId28"/>
    <p:sldId id="340" r:id="rId29"/>
  </p:sldIdLst>
  <p:sldSz cx="9144000" cy="5143500" type="screen16x9"/>
  <p:notesSz cx="6858000" cy="9144000"/>
  <p:embeddedFontLst>
    <p:embeddedFont>
      <p:font typeface="Patrick Hand SC" panose="020B0604020202020204" charset="0"/>
      <p:regular r:id="rId31"/>
    </p:embeddedFont>
    <p:embeddedFont>
      <p:font typeface="Calibri" panose="020F0502020204030204" pitchFamily="34" charset="0"/>
      <p:regular r:id="rId32"/>
      <p:bold r:id="rId33"/>
      <p:italic r:id="rId34"/>
      <p:boldItalic r:id="rId35"/>
    </p:embeddedFont>
    <p:embeddedFont>
      <p:font typeface="Gill Sans" panose="020B0604020202020204" charset="0"/>
      <p:regular r:id="rId36"/>
      <p:bold r:id="rId37"/>
    </p:embeddedFont>
    <p:embeddedFont>
      <p:font typeface="Francois One" panose="020B0604020202020204" charset="0"/>
      <p:regular r:id="rId38"/>
    </p:embeddedFont>
    <p:embeddedFont>
      <p:font typeface="Comic Sans MS" panose="030F0702030302020204" pitchFamily="66" charset="0"/>
      <p:regular r:id="rId39"/>
      <p:bold r:id="rId40"/>
      <p:italic r:id="rId41"/>
      <p:boldItalic r:id="rId42"/>
    </p:embeddedFont>
    <p:embeddedFont>
      <p:font typeface="Patrick Hand"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EB0385-BA41-426C-930A-E7CBDE203583}">
  <a:tblStyle styleId="{C4EB0385-BA41-426C-930A-E7CBDE2035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82191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89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d463a3bca0_0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8" name="Google Shape;1608;g2d463a3bca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157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892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2d463a3bca0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1" name="Google Shape;1561;g2d463a3bca0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385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2d463a3bca0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1" name="Google Shape;1501;g2d463a3bca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582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2d463a3bca0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2" name="Google Shape;1532;g2d463a3bca0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0590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g2d463a3bca0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8" name="Google Shape;1548;g2d463a3bca0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309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2d463a3bca0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0" name="Google Shape;1540;g2d463a3bca0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430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2d463a3bca0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1" name="Google Shape;1501;g2d463a3bca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8005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7809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019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5bfae17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b5bfae17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333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2d463a3bca0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1" name="Google Shape;1561;g2d463a3bca0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8628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2d463a3bca0_0_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3" name="Google Shape;1573;g2d463a3bca0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4635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a24d75da4c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a24d75da4c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12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2d463a3bca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5" name="Google Shape;1495;g2d463a3bca0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81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2d463a3bca0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1" name="Google Shape;1501;g2d463a3bca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879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2d463a3bca0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9" name="Google Shape;1509;g2d463a3bca0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984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g2d463a3bca0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7" name="Google Shape;1517;g2d463a3bca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8006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2d463a3bca0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4" name="Google Shape;1524;g2d463a3bca0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85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2d463a3bca0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1" name="Google Shape;1501;g2d463a3bca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104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g2d463a3bca0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8" name="Google Shape;1548;g2d463a3bca0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138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996225" y="1285875"/>
            <a:ext cx="7151400" cy="3317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10800000" flipH="1">
            <a:off x="0" y="-35"/>
            <a:ext cx="9143991" cy="3808785"/>
          </a:xfrm>
          <a:custGeom>
            <a:avLst/>
            <a:gdLst/>
            <a:ahLst/>
            <a:cxnLst/>
            <a:rect l="l" t="t" r="r" b="b"/>
            <a:pathLst>
              <a:path w="130071" h="63198" extrusionOk="0">
                <a:moveTo>
                  <a:pt x="1083" y="1"/>
                </a:moveTo>
                <a:cubicBezTo>
                  <a:pt x="724" y="1"/>
                  <a:pt x="362" y="17"/>
                  <a:pt x="0" y="49"/>
                </a:cubicBezTo>
                <a:lnTo>
                  <a:pt x="0" y="63198"/>
                </a:lnTo>
                <a:lnTo>
                  <a:pt x="130057" y="63198"/>
                </a:lnTo>
                <a:lnTo>
                  <a:pt x="130071" y="5890"/>
                </a:lnTo>
                <a:cubicBezTo>
                  <a:pt x="127973" y="3799"/>
                  <a:pt x="125057" y="2829"/>
                  <a:pt x="122070" y="2829"/>
                </a:cubicBezTo>
                <a:cubicBezTo>
                  <a:pt x="118378" y="2829"/>
                  <a:pt x="114577" y="4310"/>
                  <a:pt x="112078" y="6986"/>
                </a:cubicBezTo>
                <a:cubicBezTo>
                  <a:pt x="108748" y="10537"/>
                  <a:pt x="107833" y="15628"/>
                  <a:pt x="105988" y="20137"/>
                </a:cubicBezTo>
                <a:cubicBezTo>
                  <a:pt x="103130" y="27101"/>
                  <a:pt x="97539" y="33122"/>
                  <a:pt x="90381" y="35452"/>
                </a:cubicBezTo>
                <a:cubicBezTo>
                  <a:pt x="88378" y="36104"/>
                  <a:pt x="86261" y="36427"/>
                  <a:pt x="84145" y="36427"/>
                </a:cubicBezTo>
                <a:cubicBezTo>
                  <a:pt x="78700" y="36427"/>
                  <a:pt x="73265" y="34288"/>
                  <a:pt x="69808" y="30111"/>
                </a:cubicBezTo>
                <a:cubicBezTo>
                  <a:pt x="65119" y="24451"/>
                  <a:pt x="64397" y="15947"/>
                  <a:pt x="58862" y="11092"/>
                </a:cubicBezTo>
                <a:cubicBezTo>
                  <a:pt x="56415" y="8949"/>
                  <a:pt x="53160" y="7842"/>
                  <a:pt x="49916" y="7842"/>
                </a:cubicBezTo>
                <a:cubicBezTo>
                  <a:pt x="47552" y="7842"/>
                  <a:pt x="45194" y="8430"/>
                  <a:pt x="43158" y="9635"/>
                </a:cubicBezTo>
                <a:cubicBezTo>
                  <a:pt x="39718" y="11688"/>
                  <a:pt x="37387" y="15129"/>
                  <a:pt x="34529" y="17917"/>
                </a:cubicBezTo>
                <a:cubicBezTo>
                  <a:pt x="32199" y="20180"/>
                  <a:pt x="29083" y="22105"/>
                  <a:pt x="25952" y="22105"/>
                </a:cubicBezTo>
                <a:cubicBezTo>
                  <a:pt x="25225" y="22105"/>
                  <a:pt x="24497" y="22001"/>
                  <a:pt x="23778" y="21774"/>
                </a:cubicBezTo>
                <a:cubicBezTo>
                  <a:pt x="21239" y="20983"/>
                  <a:pt x="19380" y="18791"/>
                  <a:pt x="18118" y="16461"/>
                </a:cubicBezTo>
                <a:cubicBezTo>
                  <a:pt x="16869" y="14116"/>
                  <a:pt x="16079" y="11564"/>
                  <a:pt x="14844" y="9205"/>
                </a:cubicBezTo>
                <a:cubicBezTo>
                  <a:pt x="12142" y="4075"/>
                  <a:pt x="6822" y="1"/>
                  <a:pt x="1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459400" y="535000"/>
            <a:ext cx="6159300" cy="15240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5200" y="3499875"/>
            <a:ext cx="77136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79" y="4103639"/>
            <a:ext cx="9144160" cy="1039868"/>
            <a:chOff x="-79" y="4103639"/>
            <a:chExt cx="9144160" cy="1039868"/>
          </a:xfrm>
        </p:grpSpPr>
        <p:grpSp>
          <p:nvGrpSpPr>
            <p:cNvPr id="13" name="Google Shape;13;p2"/>
            <p:cNvGrpSpPr/>
            <p:nvPr/>
          </p:nvGrpSpPr>
          <p:grpSpPr>
            <a:xfrm>
              <a:off x="-79" y="4103639"/>
              <a:ext cx="9144160" cy="1039868"/>
              <a:chOff x="190965" y="3130536"/>
              <a:chExt cx="3995351" cy="454349"/>
            </a:xfrm>
          </p:grpSpPr>
          <p:sp>
            <p:nvSpPr>
              <p:cNvPr id="14" name="Google Shape;14;p2"/>
              <p:cNvSpPr/>
              <p:nvPr/>
            </p:nvSpPr>
            <p:spPr>
              <a:xfrm>
                <a:off x="190965" y="3130536"/>
                <a:ext cx="3995351" cy="454349"/>
              </a:xfrm>
              <a:custGeom>
                <a:avLst/>
                <a:gdLst/>
                <a:ahLst/>
                <a:cxnLst/>
                <a:rect l="l" t="t" r="r" b="b"/>
                <a:pathLst>
                  <a:path w="130057" h="14790" extrusionOk="0">
                    <a:moveTo>
                      <a:pt x="64328" y="1"/>
                    </a:moveTo>
                    <a:cubicBezTo>
                      <a:pt x="25845" y="1"/>
                      <a:pt x="0" y="7284"/>
                      <a:pt x="0" y="7284"/>
                    </a:cubicBezTo>
                    <a:lnTo>
                      <a:pt x="0" y="14789"/>
                    </a:lnTo>
                    <a:lnTo>
                      <a:pt x="130057" y="14789"/>
                    </a:lnTo>
                    <a:lnTo>
                      <a:pt x="130057" y="6743"/>
                    </a:lnTo>
                    <a:cubicBezTo>
                      <a:pt x="130057" y="6743"/>
                      <a:pt x="101784" y="1"/>
                      <a:pt x="6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25325" y="3306377"/>
                <a:ext cx="39660" cy="18002"/>
              </a:xfrm>
              <a:custGeom>
                <a:avLst/>
                <a:gdLst/>
                <a:ahLst/>
                <a:cxnLst/>
                <a:rect l="l" t="t" r="r" b="b"/>
                <a:pathLst>
                  <a:path w="1291" h="586" extrusionOk="0">
                    <a:moveTo>
                      <a:pt x="505" y="1"/>
                    </a:moveTo>
                    <a:cubicBezTo>
                      <a:pt x="367" y="1"/>
                      <a:pt x="236" y="32"/>
                      <a:pt x="111" y="89"/>
                    </a:cubicBezTo>
                    <a:lnTo>
                      <a:pt x="125" y="89"/>
                    </a:lnTo>
                    <a:cubicBezTo>
                      <a:pt x="0" y="159"/>
                      <a:pt x="0" y="325"/>
                      <a:pt x="125" y="395"/>
                    </a:cubicBezTo>
                    <a:cubicBezTo>
                      <a:pt x="278" y="464"/>
                      <a:pt x="444" y="506"/>
                      <a:pt x="611" y="533"/>
                    </a:cubicBezTo>
                    <a:cubicBezTo>
                      <a:pt x="694" y="561"/>
                      <a:pt x="763" y="561"/>
                      <a:pt x="847" y="575"/>
                    </a:cubicBezTo>
                    <a:cubicBezTo>
                      <a:pt x="895" y="582"/>
                      <a:pt x="940" y="585"/>
                      <a:pt x="984" y="585"/>
                    </a:cubicBezTo>
                    <a:cubicBezTo>
                      <a:pt x="1027" y="585"/>
                      <a:pt x="1069" y="582"/>
                      <a:pt x="1110" y="575"/>
                    </a:cubicBezTo>
                    <a:cubicBezTo>
                      <a:pt x="1152" y="575"/>
                      <a:pt x="1193" y="561"/>
                      <a:pt x="1221" y="533"/>
                    </a:cubicBezTo>
                    <a:cubicBezTo>
                      <a:pt x="1291" y="464"/>
                      <a:pt x="1291" y="339"/>
                      <a:pt x="1221" y="270"/>
                    </a:cubicBezTo>
                    <a:cubicBezTo>
                      <a:pt x="1152" y="200"/>
                      <a:pt x="1055" y="145"/>
                      <a:pt x="972" y="103"/>
                    </a:cubicBezTo>
                    <a:cubicBezTo>
                      <a:pt x="874" y="62"/>
                      <a:pt x="777" y="34"/>
                      <a:pt x="694" y="20"/>
                    </a:cubicBezTo>
                    <a:cubicBezTo>
                      <a:pt x="630" y="7"/>
                      <a:pt x="567" y="1"/>
                      <a:pt x="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94489" y="3327298"/>
                <a:ext cx="54589" cy="18493"/>
              </a:xfrm>
              <a:custGeom>
                <a:avLst/>
                <a:gdLst/>
                <a:ahLst/>
                <a:cxnLst/>
                <a:rect l="l" t="t" r="r" b="b"/>
                <a:pathLst>
                  <a:path w="1777" h="602" extrusionOk="0">
                    <a:moveTo>
                      <a:pt x="496" y="1"/>
                    </a:moveTo>
                    <a:cubicBezTo>
                      <a:pt x="390" y="1"/>
                      <a:pt x="284" y="7"/>
                      <a:pt x="181" y="19"/>
                    </a:cubicBezTo>
                    <a:cubicBezTo>
                      <a:pt x="28" y="47"/>
                      <a:pt x="1" y="241"/>
                      <a:pt x="139" y="310"/>
                    </a:cubicBezTo>
                    <a:cubicBezTo>
                      <a:pt x="361" y="435"/>
                      <a:pt x="597" y="504"/>
                      <a:pt x="861" y="546"/>
                    </a:cubicBezTo>
                    <a:cubicBezTo>
                      <a:pt x="985" y="574"/>
                      <a:pt x="1110" y="588"/>
                      <a:pt x="1235" y="601"/>
                    </a:cubicBezTo>
                    <a:cubicBezTo>
                      <a:pt x="1360" y="601"/>
                      <a:pt x="1485" y="601"/>
                      <a:pt x="1610" y="588"/>
                    </a:cubicBezTo>
                    <a:cubicBezTo>
                      <a:pt x="1665" y="574"/>
                      <a:pt x="1707" y="546"/>
                      <a:pt x="1735" y="504"/>
                    </a:cubicBezTo>
                    <a:cubicBezTo>
                      <a:pt x="1776" y="421"/>
                      <a:pt x="1748" y="310"/>
                      <a:pt x="1665" y="269"/>
                    </a:cubicBezTo>
                    <a:cubicBezTo>
                      <a:pt x="1554" y="199"/>
                      <a:pt x="1429" y="158"/>
                      <a:pt x="1318" y="116"/>
                    </a:cubicBezTo>
                    <a:cubicBezTo>
                      <a:pt x="1194" y="88"/>
                      <a:pt x="1069" y="60"/>
                      <a:pt x="944" y="47"/>
                    </a:cubicBezTo>
                    <a:cubicBezTo>
                      <a:pt x="798" y="14"/>
                      <a:pt x="647" y="1"/>
                      <a:pt x="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06261" y="3279282"/>
                <a:ext cx="40090" cy="16650"/>
              </a:xfrm>
              <a:custGeom>
                <a:avLst/>
                <a:gdLst/>
                <a:ahLst/>
                <a:cxnLst/>
                <a:rect l="l" t="t" r="r" b="b"/>
                <a:pathLst>
                  <a:path w="1305" h="542" extrusionOk="0">
                    <a:moveTo>
                      <a:pt x="500" y="0"/>
                    </a:moveTo>
                    <a:cubicBezTo>
                      <a:pt x="380" y="0"/>
                      <a:pt x="260" y="19"/>
                      <a:pt x="140" y="56"/>
                    </a:cubicBezTo>
                    <a:cubicBezTo>
                      <a:pt x="98" y="70"/>
                      <a:pt x="70" y="84"/>
                      <a:pt x="42" y="125"/>
                    </a:cubicBezTo>
                    <a:cubicBezTo>
                      <a:pt x="1" y="208"/>
                      <a:pt x="15" y="306"/>
                      <a:pt x="98" y="347"/>
                    </a:cubicBezTo>
                    <a:cubicBezTo>
                      <a:pt x="251" y="444"/>
                      <a:pt x="431" y="500"/>
                      <a:pt x="611" y="527"/>
                    </a:cubicBezTo>
                    <a:cubicBezTo>
                      <a:pt x="695" y="541"/>
                      <a:pt x="792" y="541"/>
                      <a:pt x="875" y="541"/>
                    </a:cubicBezTo>
                    <a:cubicBezTo>
                      <a:pt x="972" y="541"/>
                      <a:pt x="1069" y="527"/>
                      <a:pt x="1152" y="500"/>
                    </a:cubicBezTo>
                    <a:cubicBezTo>
                      <a:pt x="1194" y="486"/>
                      <a:pt x="1222" y="458"/>
                      <a:pt x="1249" y="430"/>
                    </a:cubicBezTo>
                    <a:cubicBezTo>
                      <a:pt x="1305" y="347"/>
                      <a:pt x="1291" y="236"/>
                      <a:pt x="1194" y="181"/>
                    </a:cubicBezTo>
                    <a:cubicBezTo>
                      <a:pt x="1125" y="125"/>
                      <a:pt x="1027" y="84"/>
                      <a:pt x="944" y="70"/>
                    </a:cubicBezTo>
                    <a:cubicBezTo>
                      <a:pt x="861" y="42"/>
                      <a:pt x="778" y="28"/>
                      <a:pt x="681" y="14"/>
                    </a:cubicBezTo>
                    <a:cubicBezTo>
                      <a:pt x="621" y="5"/>
                      <a:pt x="560" y="0"/>
                      <a:pt x="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16037" y="3212651"/>
                <a:ext cx="38369" cy="16374"/>
              </a:xfrm>
              <a:custGeom>
                <a:avLst/>
                <a:gdLst/>
                <a:ahLst/>
                <a:cxnLst/>
                <a:rect l="l" t="t" r="r" b="b"/>
                <a:pathLst>
                  <a:path w="1249" h="533" extrusionOk="0">
                    <a:moveTo>
                      <a:pt x="519" y="0"/>
                    </a:moveTo>
                    <a:cubicBezTo>
                      <a:pt x="383" y="0"/>
                      <a:pt x="254" y="21"/>
                      <a:pt x="125" y="75"/>
                    </a:cubicBezTo>
                    <a:cubicBezTo>
                      <a:pt x="97" y="88"/>
                      <a:pt x="70" y="102"/>
                      <a:pt x="42" y="144"/>
                    </a:cubicBezTo>
                    <a:cubicBezTo>
                      <a:pt x="0" y="213"/>
                      <a:pt x="28" y="324"/>
                      <a:pt x="97" y="366"/>
                    </a:cubicBezTo>
                    <a:cubicBezTo>
                      <a:pt x="250" y="463"/>
                      <a:pt x="416" y="518"/>
                      <a:pt x="583" y="532"/>
                    </a:cubicBezTo>
                    <a:lnTo>
                      <a:pt x="833" y="532"/>
                    </a:lnTo>
                    <a:cubicBezTo>
                      <a:pt x="916" y="518"/>
                      <a:pt x="1013" y="505"/>
                      <a:pt x="1082" y="477"/>
                    </a:cubicBezTo>
                    <a:cubicBezTo>
                      <a:pt x="1221" y="421"/>
                      <a:pt x="1249" y="227"/>
                      <a:pt x="1124" y="158"/>
                    </a:cubicBezTo>
                    <a:cubicBezTo>
                      <a:pt x="1041" y="102"/>
                      <a:pt x="971" y="75"/>
                      <a:pt x="874" y="47"/>
                    </a:cubicBezTo>
                    <a:cubicBezTo>
                      <a:pt x="805" y="19"/>
                      <a:pt x="722" y="5"/>
                      <a:pt x="638" y="5"/>
                    </a:cubicBezTo>
                    <a:cubicBezTo>
                      <a:pt x="598" y="2"/>
                      <a:pt x="558" y="0"/>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091885" y="3269728"/>
                <a:ext cx="46049" cy="17418"/>
              </a:xfrm>
              <a:custGeom>
                <a:avLst/>
                <a:gdLst/>
                <a:ahLst/>
                <a:cxnLst/>
                <a:rect l="l" t="t" r="r" b="b"/>
                <a:pathLst>
                  <a:path w="1499" h="567" extrusionOk="0">
                    <a:moveTo>
                      <a:pt x="491" y="1"/>
                    </a:moveTo>
                    <a:cubicBezTo>
                      <a:pt x="373" y="1"/>
                      <a:pt x="254" y="11"/>
                      <a:pt x="139" y="34"/>
                    </a:cubicBezTo>
                    <a:cubicBezTo>
                      <a:pt x="98" y="48"/>
                      <a:pt x="70" y="75"/>
                      <a:pt x="42" y="117"/>
                    </a:cubicBezTo>
                    <a:cubicBezTo>
                      <a:pt x="1" y="186"/>
                      <a:pt x="28" y="284"/>
                      <a:pt x="98" y="339"/>
                    </a:cubicBezTo>
                    <a:cubicBezTo>
                      <a:pt x="292" y="436"/>
                      <a:pt x="486" y="506"/>
                      <a:pt x="708" y="533"/>
                    </a:cubicBezTo>
                    <a:cubicBezTo>
                      <a:pt x="805" y="561"/>
                      <a:pt x="902" y="561"/>
                      <a:pt x="1013" y="561"/>
                    </a:cubicBezTo>
                    <a:cubicBezTo>
                      <a:pt x="1043" y="565"/>
                      <a:pt x="1073" y="566"/>
                      <a:pt x="1102" y="566"/>
                    </a:cubicBezTo>
                    <a:cubicBezTo>
                      <a:pt x="1183" y="566"/>
                      <a:pt x="1261" y="554"/>
                      <a:pt x="1332" y="533"/>
                    </a:cubicBezTo>
                    <a:cubicBezTo>
                      <a:pt x="1374" y="519"/>
                      <a:pt x="1416" y="492"/>
                      <a:pt x="1443" y="450"/>
                    </a:cubicBezTo>
                    <a:cubicBezTo>
                      <a:pt x="1499" y="367"/>
                      <a:pt x="1471" y="270"/>
                      <a:pt x="1388" y="214"/>
                    </a:cubicBezTo>
                    <a:cubicBezTo>
                      <a:pt x="1291" y="159"/>
                      <a:pt x="1194" y="117"/>
                      <a:pt x="1083" y="89"/>
                    </a:cubicBezTo>
                    <a:cubicBezTo>
                      <a:pt x="985" y="62"/>
                      <a:pt x="888" y="34"/>
                      <a:pt x="777" y="20"/>
                    </a:cubicBezTo>
                    <a:cubicBezTo>
                      <a:pt x="684" y="8"/>
                      <a:pt x="588" y="1"/>
                      <a:pt x="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46444" y="3237411"/>
                <a:ext cx="49029" cy="15913"/>
              </a:xfrm>
              <a:custGeom>
                <a:avLst/>
                <a:gdLst/>
                <a:ahLst/>
                <a:cxnLst/>
                <a:rect l="l" t="t" r="r" b="b"/>
                <a:pathLst>
                  <a:path w="1596" h="518" extrusionOk="0">
                    <a:moveTo>
                      <a:pt x="679" y="0"/>
                    </a:moveTo>
                    <a:cubicBezTo>
                      <a:pt x="505" y="0"/>
                      <a:pt x="324" y="25"/>
                      <a:pt x="153" y="59"/>
                    </a:cubicBezTo>
                    <a:lnTo>
                      <a:pt x="139" y="45"/>
                    </a:lnTo>
                    <a:cubicBezTo>
                      <a:pt x="97" y="59"/>
                      <a:pt x="70" y="87"/>
                      <a:pt x="42" y="129"/>
                    </a:cubicBezTo>
                    <a:cubicBezTo>
                      <a:pt x="0" y="212"/>
                      <a:pt x="28" y="309"/>
                      <a:pt x="111" y="351"/>
                    </a:cubicBezTo>
                    <a:cubicBezTo>
                      <a:pt x="319" y="448"/>
                      <a:pt x="541" y="517"/>
                      <a:pt x="777" y="517"/>
                    </a:cubicBezTo>
                    <a:cubicBezTo>
                      <a:pt x="888" y="517"/>
                      <a:pt x="999" y="517"/>
                      <a:pt x="1124" y="503"/>
                    </a:cubicBezTo>
                    <a:cubicBezTo>
                      <a:pt x="1235" y="489"/>
                      <a:pt x="1346" y="448"/>
                      <a:pt x="1457" y="406"/>
                    </a:cubicBezTo>
                    <a:cubicBezTo>
                      <a:pt x="1596" y="337"/>
                      <a:pt x="1582" y="129"/>
                      <a:pt x="1429" y="87"/>
                    </a:cubicBezTo>
                    <a:cubicBezTo>
                      <a:pt x="1318" y="45"/>
                      <a:pt x="1221" y="32"/>
                      <a:pt x="1110" y="18"/>
                    </a:cubicBezTo>
                    <a:cubicBezTo>
                      <a:pt x="999" y="4"/>
                      <a:pt x="902" y="4"/>
                      <a:pt x="791" y="4"/>
                    </a:cubicBezTo>
                    <a:cubicBezTo>
                      <a:pt x="754" y="1"/>
                      <a:pt x="717" y="0"/>
                      <a:pt x="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259801" y="3278637"/>
                <a:ext cx="49029" cy="16865"/>
              </a:xfrm>
              <a:custGeom>
                <a:avLst/>
                <a:gdLst/>
                <a:ahLst/>
                <a:cxnLst/>
                <a:rect l="l" t="t" r="r" b="b"/>
                <a:pathLst>
                  <a:path w="1596" h="549" extrusionOk="0">
                    <a:moveTo>
                      <a:pt x="515" y="1"/>
                    </a:moveTo>
                    <a:cubicBezTo>
                      <a:pt x="406" y="1"/>
                      <a:pt x="299" y="7"/>
                      <a:pt x="195" y="21"/>
                    </a:cubicBezTo>
                    <a:lnTo>
                      <a:pt x="181" y="7"/>
                    </a:lnTo>
                    <a:cubicBezTo>
                      <a:pt x="42" y="35"/>
                      <a:pt x="0" y="216"/>
                      <a:pt x="111" y="299"/>
                    </a:cubicBezTo>
                    <a:cubicBezTo>
                      <a:pt x="306" y="424"/>
                      <a:pt x="528" y="507"/>
                      <a:pt x="763" y="535"/>
                    </a:cubicBezTo>
                    <a:cubicBezTo>
                      <a:pt x="874" y="548"/>
                      <a:pt x="999" y="548"/>
                      <a:pt x="1110" y="548"/>
                    </a:cubicBezTo>
                    <a:cubicBezTo>
                      <a:pt x="1235" y="548"/>
                      <a:pt x="1346" y="521"/>
                      <a:pt x="1457" y="479"/>
                    </a:cubicBezTo>
                    <a:cubicBezTo>
                      <a:pt x="1499" y="465"/>
                      <a:pt x="1540" y="424"/>
                      <a:pt x="1554" y="382"/>
                    </a:cubicBezTo>
                    <a:cubicBezTo>
                      <a:pt x="1596" y="299"/>
                      <a:pt x="1554" y="202"/>
                      <a:pt x="1471" y="160"/>
                    </a:cubicBezTo>
                    <a:cubicBezTo>
                      <a:pt x="1360" y="118"/>
                      <a:pt x="1263" y="91"/>
                      <a:pt x="1152" y="63"/>
                    </a:cubicBezTo>
                    <a:cubicBezTo>
                      <a:pt x="1055" y="49"/>
                      <a:pt x="944" y="35"/>
                      <a:pt x="847" y="21"/>
                    </a:cubicBezTo>
                    <a:cubicBezTo>
                      <a:pt x="736" y="7"/>
                      <a:pt x="625"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45883" y="3226444"/>
                <a:ext cx="37509" cy="16527"/>
              </a:xfrm>
              <a:custGeom>
                <a:avLst/>
                <a:gdLst/>
                <a:ahLst/>
                <a:cxnLst/>
                <a:rect l="l" t="t" r="r" b="b"/>
                <a:pathLst>
                  <a:path w="1221" h="538" extrusionOk="0">
                    <a:moveTo>
                      <a:pt x="819" y="0"/>
                    </a:moveTo>
                    <a:cubicBezTo>
                      <a:pt x="735" y="0"/>
                      <a:pt x="652" y="0"/>
                      <a:pt x="569" y="14"/>
                    </a:cubicBezTo>
                    <a:cubicBezTo>
                      <a:pt x="388" y="42"/>
                      <a:pt x="236" y="97"/>
                      <a:pt x="83" y="194"/>
                    </a:cubicBezTo>
                    <a:cubicBezTo>
                      <a:pt x="56" y="208"/>
                      <a:pt x="42" y="236"/>
                      <a:pt x="28" y="264"/>
                    </a:cubicBezTo>
                    <a:cubicBezTo>
                      <a:pt x="0" y="361"/>
                      <a:pt x="42" y="444"/>
                      <a:pt x="125" y="486"/>
                    </a:cubicBezTo>
                    <a:cubicBezTo>
                      <a:pt x="250" y="520"/>
                      <a:pt x="378" y="538"/>
                      <a:pt x="505" y="538"/>
                    </a:cubicBezTo>
                    <a:cubicBezTo>
                      <a:pt x="631" y="538"/>
                      <a:pt x="756" y="520"/>
                      <a:pt x="874" y="486"/>
                    </a:cubicBezTo>
                    <a:cubicBezTo>
                      <a:pt x="957" y="458"/>
                      <a:pt x="1040" y="416"/>
                      <a:pt x="1110" y="375"/>
                    </a:cubicBezTo>
                    <a:cubicBezTo>
                      <a:pt x="1151" y="347"/>
                      <a:pt x="1165" y="319"/>
                      <a:pt x="1179" y="278"/>
                    </a:cubicBezTo>
                    <a:cubicBezTo>
                      <a:pt x="1221" y="194"/>
                      <a:pt x="1179" y="83"/>
                      <a:pt x="1068" y="42"/>
                    </a:cubicBezTo>
                    <a:cubicBezTo>
                      <a:pt x="985" y="14"/>
                      <a:pt x="902"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46995" y="3224969"/>
                <a:ext cx="29430" cy="15974"/>
              </a:xfrm>
              <a:custGeom>
                <a:avLst/>
                <a:gdLst/>
                <a:ahLst/>
                <a:cxnLst/>
                <a:rect l="l" t="t" r="r" b="b"/>
                <a:pathLst>
                  <a:path w="958" h="520" extrusionOk="0">
                    <a:moveTo>
                      <a:pt x="524" y="1"/>
                    </a:moveTo>
                    <a:cubicBezTo>
                      <a:pt x="506" y="1"/>
                      <a:pt x="488" y="2"/>
                      <a:pt x="472" y="6"/>
                    </a:cubicBezTo>
                    <a:cubicBezTo>
                      <a:pt x="334" y="6"/>
                      <a:pt x="209" y="48"/>
                      <a:pt x="98" y="117"/>
                    </a:cubicBezTo>
                    <a:cubicBezTo>
                      <a:pt x="84" y="131"/>
                      <a:pt x="70" y="145"/>
                      <a:pt x="56" y="173"/>
                    </a:cubicBezTo>
                    <a:cubicBezTo>
                      <a:pt x="1" y="256"/>
                      <a:pt x="14" y="367"/>
                      <a:pt x="98" y="409"/>
                    </a:cubicBezTo>
                    <a:cubicBezTo>
                      <a:pt x="209" y="478"/>
                      <a:pt x="347" y="520"/>
                      <a:pt x="472" y="520"/>
                    </a:cubicBezTo>
                    <a:cubicBezTo>
                      <a:pt x="542" y="520"/>
                      <a:pt x="597" y="506"/>
                      <a:pt x="666" y="492"/>
                    </a:cubicBezTo>
                    <a:cubicBezTo>
                      <a:pt x="736" y="478"/>
                      <a:pt x="791" y="450"/>
                      <a:pt x="847" y="409"/>
                    </a:cubicBezTo>
                    <a:cubicBezTo>
                      <a:pt x="861" y="395"/>
                      <a:pt x="875" y="381"/>
                      <a:pt x="888" y="367"/>
                    </a:cubicBezTo>
                    <a:cubicBezTo>
                      <a:pt x="958" y="270"/>
                      <a:pt x="930" y="145"/>
                      <a:pt x="847" y="90"/>
                    </a:cubicBezTo>
                    <a:cubicBezTo>
                      <a:pt x="777" y="48"/>
                      <a:pt x="722" y="20"/>
                      <a:pt x="653" y="20"/>
                    </a:cubicBezTo>
                    <a:cubicBezTo>
                      <a:pt x="613" y="11"/>
                      <a:pt x="567" y="1"/>
                      <a:pt x="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32779" y="3270312"/>
                <a:ext cx="29860" cy="15821"/>
              </a:xfrm>
              <a:custGeom>
                <a:avLst/>
                <a:gdLst/>
                <a:ahLst/>
                <a:cxnLst/>
                <a:rect l="l" t="t" r="r" b="b"/>
                <a:pathLst>
                  <a:path w="972" h="515" extrusionOk="0">
                    <a:moveTo>
                      <a:pt x="472" y="1"/>
                    </a:moveTo>
                    <a:cubicBezTo>
                      <a:pt x="361" y="15"/>
                      <a:pt x="264" y="29"/>
                      <a:pt x="153" y="70"/>
                    </a:cubicBezTo>
                    <a:lnTo>
                      <a:pt x="126" y="56"/>
                    </a:lnTo>
                    <a:cubicBezTo>
                      <a:pt x="112" y="70"/>
                      <a:pt x="84" y="84"/>
                      <a:pt x="70" y="98"/>
                    </a:cubicBezTo>
                    <a:cubicBezTo>
                      <a:pt x="1" y="154"/>
                      <a:pt x="1" y="265"/>
                      <a:pt x="56" y="334"/>
                    </a:cubicBezTo>
                    <a:cubicBezTo>
                      <a:pt x="167" y="445"/>
                      <a:pt x="320" y="514"/>
                      <a:pt x="486" y="514"/>
                    </a:cubicBezTo>
                    <a:cubicBezTo>
                      <a:pt x="639" y="514"/>
                      <a:pt x="791" y="459"/>
                      <a:pt x="902" y="334"/>
                    </a:cubicBezTo>
                    <a:cubicBezTo>
                      <a:pt x="930" y="320"/>
                      <a:pt x="930" y="292"/>
                      <a:pt x="944" y="278"/>
                    </a:cubicBezTo>
                    <a:cubicBezTo>
                      <a:pt x="972" y="181"/>
                      <a:pt x="916" y="70"/>
                      <a:pt x="819" y="43"/>
                    </a:cubicBezTo>
                    <a:lnTo>
                      <a:pt x="791" y="43"/>
                    </a:lnTo>
                    <a:cubicBezTo>
                      <a:pt x="694" y="15"/>
                      <a:pt x="583"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48391" y="3247303"/>
                <a:ext cx="43930" cy="16312"/>
              </a:xfrm>
              <a:custGeom>
                <a:avLst/>
                <a:gdLst/>
                <a:ahLst/>
                <a:cxnLst/>
                <a:rect l="l" t="t" r="r" b="b"/>
                <a:pathLst>
                  <a:path w="1430" h="531" extrusionOk="0">
                    <a:moveTo>
                      <a:pt x="708" y="1"/>
                    </a:moveTo>
                    <a:cubicBezTo>
                      <a:pt x="514" y="15"/>
                      <a:pt x="320" y="56"/>
                      <a:pt x="140" y="112"/>
                    </a:cubicBezTo>
                    <a:lnTo>
                      <a:pt x="126" y="126"/>
                    </a:lnTo>
                    <a:cubicBezTo>
                      <a:pt x="98" y="140"/>
                      <a:pt x="56" y="167"/>
                      <a:pt x="43" y="209"/>
                    </a:cubicBezTo>
                    <a:cubicBezTo>
                      <a:pt x="1" y="278"/>
                      <a:pt x="43" y="375"/>
                      <a:pt x="126" y="417"/>
                    </a:cubicBezTo>
                    <a:cubicBezTo>
                      <a:pt x="283" y="490"/>
                      <a:pt x="472" y="531"/>
                      <a:pt x="656" y="531"/>
                    </a:cubicBezTo>
                    <a:cubicBezTo>
                      <a:pt x="683" y="531"/>
                      <a:pt x="710" y="530"/>
                      <a:pt x="736" y="528"/>
                    </a:cubicBezTo>
                    <a:cubicBezTo>
                      <a:pt x="833" y="528"/>
                      <a:pt x="930" y="514"/>
                      <a:pt x="1041" y="486"/>
                    </a:cubicBezTo>
                    <a:cubicBezTo>
                      <a:pt x="1138" y="459"/>
                      <a:pt x="1236" y="417"/>
                      <a:pt x="1333" y="362"/>
                    </a:cubicBezTo>
                    <a:cubicBezTo>
                      <a:pt x="1360" y="348"/>
                      <a:pt x="1388" y="306"/>
                      <a:pt x="1402" y="264"/>
                    </a:cubicBezTo>
                    <a:cubicBezTo>
                      <a:pt x="1430" y="167"/>
                      <a:pt x="1374" y="70"/>
                      <a:pt x="1277" y="42"/>
                    </a:cubicBezTo>
                    <a:cubicBezTo>
                      <a:pt x="1194" y="29"/>
                      <a:pt x="1083" y="15"/>
                      <a:pt x="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0434" y="3315501"/>
                <a:ext cx="42240" cy="16742"/>
              </a:xfrm>
              <a:custGeom>
                <a:avLst/>
                <a:gdLst/>
                <a:ahLst/>
                <a:cxnLst/>
                <a:rect l="l" t="t" r="r" b="b"/>
                <a:pathLst>
                  <a:path w="1375" h="545" extrusionOk="0">
                    <a:moveTo>
                      <a:pt x="944" y="0"/>
                    </a:moveTo>
                    <a:cubicBezTo>
                      <a:pt x="847" y="0"/>
                      <a:pt x="764" y="0"/>
                      <a:pt x="667" y="14"/>
                    </a:cubicBezTo>
                    <a:cubicBezTo>
                      <a:pt x="486" y="42"/>
                      <a:pt x="306" y="84"/>
                      <a:pt x="139" y="153"/>
                    </a:cubicBezTo>
                    <a:lnTo>
                      <a:pt x="125" y="167"/>
                    </a:lnTo>
                    <a:cubicBezTo>
                      <a:pt x="1" y="222"/>
                      <a:pt x="1" y="403"/>
                      <a:pt x="125" y="458"/>
                    </a:cubicBezTo>
                    <a:cubicBezTo>
                      <a:pt x="287" y="516"/>
                      <a:pt x="459" y="545"/>
                      <a:pt x="624" y="545"/>
                    </a:cubicBezTo>
                    <a:cubicBezTo>
                      <a:pt x="657" y="545"/>
                      <a:pt x="690" y="544"/>
                      <a:pt x="722" y="542"/>
                    </a:cubicBezTo>
                    <a:cubicBezTo>
                      <a:pt x="819" y="528"/>
                      <a:pt x="916" y="500"/>
                      <a:pt x="1013" y="472"/>
                    </a:cubicBezTo>
                    <a:cubicBezTo>
                      <a:pt x="1110" y="444"/>
                      <a:pt x="1208" y="403"/>
                      <a:pt x="1291" y="347"/>
                    </a:cubicBezTo>
                    <a:cubicBezTo>
                      <a:pt x="1319" y="320"/>
                      <a:pt x="1346" y="278"/>
                      <a:pt x="1346" y="236"/>
                    </a:cubicBezTo>
                    <a:cubicBezTo>
                      <a:pt x="1374" y="139"/>
                      <a:pt x="1319" y="42"/>
                      <a:pt x="1221" y="28"/>
                    </a:cubicBezTo>
                    <a:cubicBezTo>
                      <a:pt x="1124" y="0"/>
                      <a:pt x="1027" y="0"/>
                      <a:pt x="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2607" y="3375159"/>
                <a:ext cx="49490" cy="17787"/>
              </a:xfrm>
              <a:custGeom>
                <a:avLst/>
                <a:gdLst/>
                <a:ahLst/>
                <a:cxnLst/>
                <a:rect l="l" t="t" r="r" b="b"/>
                <a:pathLst>
                  <a:path w="1611" h="579" extrusionOk="0">
                    <a:moveTo>
                      <a:pt x="1111" y="1"/>
                    </a:moveTo>
                    <a:cubicBezTo>
                      <a:pt x="986" y="15"/>
                      <a:pt x="889" y="28"/>
                      <a:pt x="778" y="42"/>
                    </a:cubicBezTo>
                    <a:cubicBezTo>
                      <a:pt x="542" y="70"/>
                      <a:pt x="320" y="126"/>
                      <a:pt x="112" y="223"/>
                    </a:cubicBezTo>
                    <a:cubicBezTo>
                      <a:pt x="70" y="237"/>
                      <a:pt x="42" y="278"/>
                      <a:pt x="29" y="320"/>
                    </a:cubicBezTo>
                    <a:cubicBezTo>
                      <a:pt x="1" y="403"/>
                      <a:pt x="42" y="486"/>
                      <a:pt x="126" y="514"/>
                    </a:cubicBezTo>
                    <a:cubicBezTo>
                      <a:pt x="273" y="557"/>
                      <a:pt x="426" y="579"/>
                      <a:pt x="577" y="579"/>
                    </a:cubicBezTo>
                    <a:cubicBezTo>
                      <a:pt x="668" y="579"/>
                      <a:pt x="759" y="571"/>
                      <a:pt x="847" y="556"/>
                    </a:cubicBezTo>
                    <a:cubicBezTo>
                      <a:pt x="958" y="542"/>
                      <a:pt x="1083" y="514"/>
                      <a:pt x="1194" y="486"/>
                    </a:cubicBezTo>
                    <a:cubicBezTo>
                      <a:pt x="1305" y="445"/>
                      <a:pt x="1416" y="389"/>
                      <a:pt x="1527" y="334"/>
                    </a:cubicBezTo>
                    <a:cubicBezTo>
                      <a:pt x="1568" y="306"/>
                      <a:pt x="1596" y="264"/>
                      <a:pt x="1596" y="209"/>
                    </a:cubicBezTo>
                    <a:cubicBezTo>
                      <a:pt x="1610" y="112"/>
                      <a:pt x="1541" y="28"/>
                      <a:pt x="1457" y="15"/>
                    </a:cubicBezTo>
                    <a:cubicBezTo>
                      <a:pt x="1333" y="1"/>
                      <a:pt x="1222" y="1"/>
                      <a:pt x="1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6500" y="3357680"/>
                <a:ext cx="41380" cy="16404"/>
              </a:xfrm>
              <a:custGeom>
                <a:avLst/>
                <a:gdLst/>
                <a:ahLst/>
                <a:cxnLst/>
                <a:rect l="l" t="t" r="r" b="b"/>
                <a:pathLst>
                  <a:path w="1347" h="534" extrusionOk="0">
                    <a:moveTo>
                      <a:pt x="916" y="1"/>
                    </a:moveTo>
                    <a:cubicBezTo>
                      <a:pt x="833" y="1"/>
                      <a:pt x="736" y="1"/>
                      <a:pt x="639" y="15"/>
                    </a:cubicBezTo>
                    <a:cubicBezTo>
                      <a:pt x="444" y="29"/>
                      <a:pt x="264" y="98"/>
                      <a:pt x="98" y="181"/>
                    </a:cubicBezTo>
                    <a:cubicBezTo>
                      <a:pt x="70" y="209"/>
                      <a:pt x="42" y="237"/>
                      <a:pt x="28" y="264"/>
                    </a:cubicBezTo>
                    <a:cubicBezTo>
                      <a:pt x="1" y="348"/>
                      <a:pt x="42" y="445"/>
                      <a:pt x="125" y="473"/>
                    </a:cubicBezTo>
                    <a:cubicBezTo>
                      <a:pt x="263" y="515"/>
                      <a:pt x="409" y="533"/>
                      <a:pt x="557" y="533"/>
                    </a:cubicBezTo>
                    <a:cubicBezTo>
                      <a:pt x="602" y="533"/>
                      <a:pt x="648" y="531"/>
                      <a:pt x="694" y="528"/>
                    </a:cubicBezTo>
                    <a:cubicBezTo>
                      <a:pt x="791" y="514"/>
                      <a:pt x="875" y="500"/>
                      <a:pt x="972" y="486"/>
                    </a:cubicBezTo>
                    <a:cubicBezTo>
                      <a:pt x="1069" y="459"/>
                      <a:pt x="1152" y="431"/>
                      <a:pt x="1235" y="375"/>
                    </a:cubicBezTo>
                    <a:cubicBezTo>
                      <a:pt x="1277" y="362"/>
                      <a:pt x="1305" y="320"/>
                      <a:pt x="1318" y="278"/>
                    </a:cubicBezTo>
                    <a:cubicBezTo>
                      <a:pt x="1346" y="195"/>
                      <a:pt x="1305" y="84"/>
                      <a:pt x="1207" y="56"/>
                    </a:cubicBezTo>
                    <a:cubicBezTo>
                      <a:pt x="1110" y="29"/>
                      <a:pt x="1013" y="1"/>
                      <a:pt x="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57443" y="3404558"/>
                <a:ext cx="35389" cy="15913"/>
              </a:xfrm>
              <a:custGeom>
                <a:avLst/>
                <a:gdLst/>
                <a:ahLst/>
                <a:cxnLst/>
                <a:rect l="l" t="t" r="r" b="b"/>
                <a:pathLst>
                  <a:path w="1152" h="518" extrusionOk="0">
                    <a:moveTo>
                      <a:pt x="555" y="1"/>
                    </a:moveTo>
                    <a:cubicBezTo>
                      <a:pt x="402" y="15"/>
                      <a:pt x="250" y="43"/>
                      <a:pt x="111" y="112"/>
                    </a:cubicBezTo>
                    <a:cubicBezTo>
                      <a:pt x="83" y="126"/>
                      <a:pt x="56" y="153"/>
                      <a:pt x="42" y="181"/>
                    </a:cubicBezTo>
                    <a:cubicBezTo>
                      <a:pt x="0" y="264"/>
                      <a:pt x="14" y="362"/>
                      <a:pt x="97" y="417"/>
                    </a:cubicBezTo>
                    <a:cubicBezTo>
                      <a:pt x="213" y="487"/>
                      <a:pt x="359" y="518"/>
                      <a:pt x="501" y="518"/>
                    </a:cubicBezTo>
                    <a:cubicBezTo>
                      <a:pt x="528" y="518"/>
                      <a:pt x="556" y="516"/>
                      <a:pt x="583" y="514"/>
                    </a:cubicBezTo>
                    <a:cubicBezTo>
                      <a:pt x="666" y="514"/>
                      <a:pt x="749" y="500"/>
                      <a:pt x="833" y="473"/>
                    </a:cubicBezTo>
                    <a:cubicBezTo>
                      <a:pt x="916" y="445"/>
                      <a:pt x="999" y="403"/>
                      <a:pt x="1068" y="362"/>
                    </a:cubicBezTo>
                    <a:cubicBezTo>
                      <a:pt x="1082" y="334"/>
                      <a:pt x="1110" y="306"/>
                      <a:pt x="1124" y="278"/>
                    </a:cubicBezTo>
                    <a:cubicBezTo>
                      <a:pt x="1152" y="181"/>
                      <a:pt x="1096" y="70"/>
                      <a:pt x="999" y="43"/>
                    </a:cubicBezTo>
                    <a:cubicBezTo>
                      <a:pt x="916" y="15"/>
                      <a:pt x="846" y="1"/>
                      <a:pt x="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383912" y="4242257"/>
              <a:ext cx="4428535" cy="685674"/>
              <a:chOff x="2383912" y="4242257"/>
              <a:chExt cx="4428535" cy="685674"/>
            </a:xfrm>
          </p:grpSpPr>
          <p:sp>
            <p:nvSpPr>
              <p:cNvPr id="31" name="Google Shape;31;p2"/>
              <p:cNvSpPr/>
              <p:nvPr/>
            </p:nvSpPr>
            <p:spPr>
              <a:xfrm>
                <a:off x="6447617" y="4744595"/>
                <a:ext cx="364831" cy="183337"/>
              </a:xfrm>
              <a:custGeom>
                <a:avLst/>
                <a:gdLst/>
                <a:ahLst/>
                <a:cxnLst/>
                <a:rect l="l" t="t" r="r" b="b"/>
                <a:pathLst>
                  <a:path w="11876" h="5968" extrusionOk="0">
                    <a:moveTo>
                      <a:pt x="9504" y="1"/>
                    </a:moveTo>
                    <a:cubicBezTo>
                      <a:pt x="9267" y="1"/>
                      <a:pt x="9005" y="137"/>
                      <a:pt x="8796" y="279"/>
                    </a:cubicBezTo>
                    <a:cubicBezTo>
                      <a:pt x="7631" y="1084"/>
                      <a:pt x="6674" y="2166"/>
                      <a:pt x="6049" y="3428"/>
                    </a:cubicBezTo>
                    <a:lnTo>
                      <a:pt x="5481" y="2471"/>
                    </a:lnTo>
                    <a:cubicBezTo>
                      <a:pt x="5217" y="2041"/>
                      <a:pt x="4870" y="1542"/>
                      <a:pt x="4357" y="1542"/>
                    </a:cubicBezTo>
                    <a:cubicBezTo>
                      <a:pt x="3913" y="1542"/>
                      <a:pt x="3566" y="1944"/>
                      <a:pt x="3455" y="2374"/>
                    </a:cubicBezTo>
                    <a:cubicBezTo>
                      <a:pt x="3358" y="2804"/>
                      <a:pt x="3455" y="3248"/>
                      <a:pt x="3539" y="3678"/>
                    </a:cubicBezTo>
                    <a:lnTo>
                      <a:pt x="2068" y="2555"/>
                    </a:lnTo>
                    <a:cubicBezTo>
                      <a:pt x="1804" y="2319"/>
                      <a:pt x="1499" y="2152"/>
                      <a:pt x="1166" y="2027"/>
                    </a:cubicBezTo>
                    <a:cubicBezTo>
                      <a:pt x="1074" y="1997"/>
                      <a:pt x="979" y="1982"/>
                      <a:pt x="884" y="1982"/>
                    </a:cubicBezTo>
                    <a:cubicBezTo>
                      <a:pt x="635" y="1982"/>
                      <a:pt x="390" y="2083"/>
                      <a:pt x="209" y="2263"/>
                    </a:cubicBezTo>
                    <a:cubicBezTo>
                      <a:pt x="15" y="2485"/>
                      <a:pt x="1" y="2818"/>
                      <a:pt x="15" y="3123"/>
                    </a:cubicBezTo>
                    <a:cubicBezTo>
                      <a:pt x="70" y="4150"/>
                      <a:pt x="445" y="5149"/>
                      <a:pt x="1069" y="5967"/>
                    </a:cubicBezTo>
                    <a:lnTo>
                      <a:pt x="10780" y="5967"/>
                    </a:lnTo>
                    <a:cubicBezTo>
                      <a:pt x="11224" y="5093"/>
                      <a:pt x="11557" y="4164"/>
                      <a:pt x="11779" y="3207"/>
                    </a:cubicBezTo>
                    <a:cubicBezTo>
                      <a:pt x="11876" y="2776"/>
                      <a:pt x="11876" y="2222"/>
                      <a:pt x="11488" y="2027"/>
                    </a:cubicBezTo>
                    <a:cubicBezTo>
                      <a:pt x="11409" y="1990"/>
                      <a:pt x="11325" y="1974"/>
                      <a:pt x="11240" y="1974"/>
                    </a:cubicBezTo>
                    <a:cubicBezTo>
                      <a:pt x="11041" y="1974"/>
                      <a:pt x="10834" y="2063"/>
                      <a:pt x="10669" y="2180"/>
                    </a:cubicBezTo>
                    <a:cubicBezTo>
                      <a:pt x="10433" y="2346"/>
                      <a:pt x="10239" y="2568"/>
                      <a:pt x="9975" y="2679"/>
                    </a:cubicBezTo>
                    <a:cubicBezTo>
                      <a:pt x="10142" y="2041"/>
                      <a:pt x="10184" y="1361"/>
                      <a:pt x="10086" y="696"/>
                    </a:cubicBezTo>
                    <a:cubicBezTo>
                      <a:pt x="10073" y="474"/>
                      <a:pt x="9975" y="252"/>
                      <a:pt x="9809" y="99"/>
                    </a:cubicBezTo>
                    <a:cubicBezTo>
                      <a:pt x="9717" y="29"/>
                      <a:pt x="9613" y="1"/>
                      <a:pt x="9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48692" y="4242257"/>
                <a:ext cx="364831" cy="183337"/>
              </a:xfrm>
              <a:custGeom>
                <a:avLst/>
                <a:gdLst/>
                <a:ahLst/>
                <a:cxnLst/>
                <a:rect l="l" t="t" r="r" b="b"/>
                <a:pathLst>
                  <a:path w="11876" h="5968" extrusionOk="0">
                    <a:moveTo>
                      <a:pt x="9504" y="1"/>
                    </a:moveTo>
                    <a:cubicBezTo>
                      <a:pt x="9267" y="1"/>
                      <a:pt x="9005" y="137"/>
                      <a:pt x="8796" y="279"/>
                    </a:cubicBezTo>
                    <a:cubicBezTo>
                      <a:pt x="7631" y="1084"/>
                      <a:pt x="6674" y="2166"/>
                      <a:pt x="6049" y="3428"/>
                    </a:cubicBezTo>
                    <a:lnTo>
                      <a:pt x="5481" y="2471"/>
                    </a:lnTo>
                    <a:cubicBezTo>
                      <a:pt x="5217" y="2041"/>
                      <a:pt x="4870" y="1542"/>
                      <a:pt x="4357" y="1542"/>
                    </a:cubicBezTo>
                    <a:cubicBezTo>
                      <a:pt x="3913" y="1542"/>
                      <a:pt x="3566" y="1944"/>
                      <a:pt x="3455" y="2374"/>
                    </a:cubicBezTo>
                    <a:cubicBezTo>
                      <a:pt x="3358" y="2804"/>
                      <a:pt x="3455" y="3248"/>
                      <a:pt x="3539" y="3678"/>
                    </a:cubicBezTo>
                    <a:lnTo>
                      <a:pt x="2068" y="2555"/>
                    </a:lnTo>
                    <a:cubicBezTo>
                      <a:pt x="1804" y="2319"/>
                      <a:pt x="1499" y="2152"/>
                      <a:pt x="1166" y="2027"/>
                    </a:cubicBezTo>
                    <a:cubicBezTo>
                      <a:pt x="1074" y="1997"/>
                      <a:pt x="979" y="1982"/>
                      <a:pt x="884" y="1982"/>
                    </a:cubicBezTo>
                    <a:cubicBezTo>
                      <a:pt x="635" y="1982"/>
                      <a:pt x="390" y="2083"/>
                      <a:pt x="209" y="2263"/>
                    </a:cubicBezTo>
                    <a:cubicBezTo>
                      <a:pt x="15" y="2485"/>
                      <a:pt x="1" y="2818"/>
                      <a:pt x="15" y="3123"/>
                    </a:cubicBezTo>
                    <a:cubicBezTo>
                      <a:pt x="70" y="4150"/>
                      <a:pt x="445" y="5149"/>
                      <a:pt x="1069" y="5967"/>
                    </a:cubicBezTo>
                    <a:lnTo>
                      <a:pt x="10780" y="5967"/>
                    </a:lnTo>
                    <a:cubicBezTo>
                      <a:pt x="11224" y="5093"/>
                      <a:pt x="11557" y="4164"/>
                      <a:pt x="11779" y="3207"/>
                    </a:cubicBezTo>
                    <a:cubicBezTo>
                      <a:pt x="11876" y="2776"/>
                      <a:pt x="11876" y="2222"/>
                      <a:pt x="11488" y="2027"/>
                    </a:cubicBezTo>
                    <a:cubicBezTo>
                      <a:pt x="11409" y="1990"/>
                      <a:pt x="11325" y="1974"/>
                      <a:pt x="11240" y="1974"/>
                    </a:cubicBezTo>
                    <a:cubicBezTo>
                      <a:pt x="11041" y="1974"/>
                      <a:pt x="10834" y="2063"/>
                      <a:pt x="10669" y="2180"/>
                    </a:cubicBezTo>
                    <a:cubicBezTo>
                      <a:pt x="10433" y="2346"/>
                      <a:pt x="10239" y="2568"/>
                      <a:pt x="9975" y="2679"/>
                    </a:cubicBezTo>
                    <a:cubicBezTo>
                      <a:pt x="10142" y="2041"/>
                      <a:pt x="10184" y="1361"/>
                      <a:pt x="10086" y="696"/>
                    </a:cubicBezTo>
                    <a:cubicBezTo>
                      <a:pt x="10073" y="474"/>
                      <a:pt x="9975" y="252"/>
                      <a:pt x="9809" y="99"/>
                    </a:cubicBezTo>
                    <a:cubicBezTo>
                      <a:pt x="9717" y="29"/>
                      <a:pt x="9613" y="1"/>
                      <a:pt x="9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910362" y="4701486"/>
                <a:ext cx="389100" cy="138301"/>
              </a:xfrm>
              <a:custGeom>
                <a:avLst/>
                <a:gdLst/>
                <a:ahLst/>
                <a:cxnLst/>
                <a:rect l="l" t="t" r="r" b="b"/>
                <a:pathLst>
                  <a:path w="12666" h="4502" extrusionOk="0">
                    <a:moveTo>
                      <a:pt x="2545" y="1"/>
                    </a:moveTo>
                    <a:cubicBezTo>
                      <a:pt x="2425" y="1"/>
                      <a:pt x="2309" y="23"/>
                      <a:pt x="2206" y="76"/>
                    </a:cubicBezTo>
                    <a:cubicBezTo>
                      <a:pt x="2039" y="174"/>
                      <a:pt x="1942" y="326"/>
                      <a:pt x="1915" y="520"/>
                    </a:cubicBezTo>
                    <a:cubicBezTo>
                      <a:pt x="1804" y="1020"/>
                      <a:pt x="1859" y="1547"/>
                      <a:pt x="2039" y="2019"/>
                    </a:cubicBezTo>
                    <a:cubicBezTo>
                      <a:pt x="1776" y="1922"/>
                      <a:pt x="1526" y="1783"/>
                      <a:pt x="1290" y="1644"/>
                    </a:cubicBezTo>
                    <a:cubicBezTo>
                      <a:pt x="1109" y="1539"/>
                      <a:pt x="908" y="1487"/>
                      <a:pt x="701" y="1487"/>
                    </a:cubicBezTo>
                    <a:cubicBezTo>
                      <a:pt x="607" y="1487"/>
                      <a:pt x="512" y="1498"/>
                      <a:pt x="416" y="1519"/>
                    </a:cubicBezTo>
                    <a:cubicBezTo>
                      <a:pt x="0" y="1672"/>
                      <a:pt x="14" y="2088"/>
                      <a:pt x="111" y="2421"/>
                    </a:cubicBezTo>
                    <a:cubicBezTo>
                      <a:pt x="361" y="3156"/>
                      <a:pt x="722" y="3864"/>
                      <a:pt x="1179" y="4502"/>
                    </a:cubicBezTo>
                    <a:lnTo>
                      <a:pt x="11501" y="4502"/>
                    </a:lnTo>
                    <a:cubicBezTo>
                      <a:pt x="12139" y="3961"/>
                      <a:pt x="12541" y="3184"/>
                      <a:pt x="12624" y="2352"/>
                    </a:cubicBezTo>
                    <a:cubicBezTo>
                      <a:pt x="12666" y="2116"/>
                      <a:pt x="12597" y="1866"/>
                      <a:pt x="12416" y="1713"/>
                    </a:cubicBezTo>
                    <a:cubicBezTo>
                      <a:pt x="12249" y="1566"/>
                      <a:pt x="11977" y="1502"/>
                      <a:pt x="11710" y="1502"/>
                    </a:cubicBezTo>
                    <a:cubicBezTo>
                      <a:pt x="11600" y="1502"/>
                      <a:pt x="11491" y="1513"/>
                      <a:pt x="11390" y="1533"/>
                    </a:cubicBezTo>
                    <a:cubicBezTo>
                      <a:pt x="11057" y="1616"/>
                      <a:pt x="10738" y="1741"/>
                      <a:pt x="10446" y="1922"/>
                    </a:cubicBezTo>
                    <a:lnTo>
                      <a:pt x="8879" y="2782"/>
                    </a:lnTo>
                    <a:cubicBezTo>
                      <a:pt x="8976" y="2449"/>
                      <a:pt x="9073" y="2116"/>
                      <a:pt x="8962" y="1797"/>
                    </a:cubicBezTo>
                    <a:cubicBezTo>
                      <a:pt x="8813" y="1419"/>
                      <a:pt x="8454" y="1172"/>
                      <a:pt x="8039" y="1172"/>
                    </a:cubicBezTo>
                    <a:cubicBezTo>
                      <a:pt x="8027" y="1172"/>
                      <a:pt x="8016" y="1172"/>
                      <a:pt x="8005" y="1172"/>
                    </a:cubicBezTo>
                    <a:cubicBezTo>
                      <a:pt x="7464" y="1172"/>
                      <a:pt x="7103" y="1533"/>
                      <a:pt x="6826" y="1866"/>
                    </a:cubicBezTo>
                    <a:lnTo>
                      <a:pt x="6215" y="2587"/>
                    </a:lnTo>
                    <a:cubicBezTo>
                      <a:pt x="5452" y="1561"/>
                      <a:pt x="4453" y="742"/>
                      <a:pt x="3288" y="201"/>
                    </a:cubicBezTo>
                    <a:cubicBezTo>
                      <a:pt x="3072" y="98"/>
                      <a:pt x="2798" y="1"/>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83912" y="4701486"/>
                <a:ext cx="389100" cy="138301"/>
              </a:xfrm>
              <a:custGeom>
                <a:avLst/>
                <a:gdLst/>
                <a:ahLst/>
                <a:cxnLst/>
                <a:rect l="l" t="t" r="r" b="b"/>
                <a:pathLst>
                  <a:path w="12666" h="4502" extrusionOk="0">
                    <a:moveTo>
                      <a:pt x="2545" y="1"/>
                    </a:moveTo>
                    <a:cubicBezTo>
                      <a:pt x="2425" y="1"/>
                      <a:pt x="2309" y="23"/>
                      <a:pt x="2206" y="76"/>
                    </a:cubicBezTo>
                    <a:cubicBezTo>
                      <a:pt x="2039" y="174"/>
                      <a:pt x="1942" y="326"/>
                      <a:pt x="1915" y="520"/>
                    </a:cubicBezTo>
                    <a:cubicBezTo>
                      <a:pt x="1804" y="1020"/>
                      <a:pt x="1859" y="1547"/>
                      <a:pt x="2039" y="2019"/>
                    </a:cubicBezTo>
                    <a:cubicBezTo>
                      <a:pt x="1776" y="1922"/>
                      <a:pt x="1526" y="1783"/>
                      <a:pt x="1290" y="1644"/>
                    </a:cubicBezTo>
                    <a:cubicBezTo>
                      <a:pt x="1109" y="1539"/>
                      <a:pt x="908" y="1487"/>
                      <a:pt x="701" y="1487"/>
                    </a:cubicBezTo>
                    <a:cubicBezTo>
                      <a:pt x="607" y="1487"/>
                      <a:pt x="512" y="1498"/>
                      <a:pt x="416" y="1519"/>
                    </a:cubicBezTo>
                    <a:cubicBezTo>
                      <a:pt x="0" y="1672"/>
                      <a:pt x="14" y="2088"/>
                      <a:pt x="111" y="2421"/>
                    </a:cubicBezTo>
                    <a:cubicBezTo>
                      <a:pt x="361" y="3156"/>
                      <a:pt x="722" y="3864"/>
                      <a:pt x="1179" y="4502"/>
                    </a:cubicBezTo>
                    <a:lnTo>
                      <a:pt x="11501" y="4502"/>
                    </a:lnTo>
                    <a:cubicBezTo>
                      <a:pt x="12139" y="3961"/>
                      <a:pt x="12541" y="3184"/>
                      <a:pt x="12624" y="2352"/>
                    </a:cubicBezTo>
                    <a:cubicBezTo>
                      <a:pt x="12666" y="2116"/>
                      <a:pt x="12597" y="1866"/>
                      <a:pt x="12416" y="1713"/>
                    </a:cubicBezTo>
                    <a:cubicBezTo>
                      <a:pt x="12249" y="1566"/>
                      <a:pt x="11977" y="1502"/>
                      <a:pt x="11710" y="1502"/>
                    </a:cubicBezTo>
                    <a:cubicBezTo>
                      <a:pt x="11600" y="1502"/>
                      <a:pt x="11491" y="1513"/>
                      <a:pt x="11390" y="1533"/>
                    </a:cubicBezTo>
                    <a:cubicBezTo>
                      <a:pt x="11057" y="1616"/>
                      <a:pt x="10738" y="1741"/>
                      <a:pt x="10446" y="1922"/>
                    </a:cubicBezTo>
                    <a:lnTo>
                      <a:pt x="8879" y="2782"/>
                    </a:lnTo>
                    <a:cubicBezTo>
                      <a:pt x="8976" y="2449"/>
                      <a:pt x="9073" y="2116"/>
                      <a:pt x="8962" y="1797"/>
                    </a:cubicBezTo>
                    <a:cubicBezTo>
                      <a:pt x="8813" y="1419"/>
                      <a:pt x="8454" y="1172"/>
                      <a:pt x="8039" y="1172"/>
                    </a:cubicBezTo>
                    <a:cubicBezTo>
                      <a:pt x="8027" y="1172"/>
                      <a:pt x="8016" y="1172"/>
                      <a:pt x="8005" y="1172"/>
                    </a:cubicBezTo>
                    <a:cubicBezTo>
                      <a:pt x="7464" y="1172"/>
                      <a:pt x="7103" y="1533"/>
                      <a:pt x="6826" y="1866"/>
                    </a:cubicBezTo>
                    <a:lnTo>
                      <a:pt x="6215" y="2587"/>
                    </a:lnTo>
                    <a:cubicBezTo>
                      <a:pt x="5452" y="1561"/>
                      <a:pt x="4453" y="742"/>
                      <a:pt x="3288" y="201"/>
                    </a:cubicBezTo>
                    <a:cubicBezTo>
                      <a:pt x="3072" y="98"/>
                      <a:pt x="2798" y="1"/>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2"/>
          <p:cNvSpPr txBox="1">
            <a:spLocks noGrp="1"/>
          </p:cNvSpPr>
          <p:nvPr>
            <p:ph type="ctrTitle" idx="2"/>
          </p:nvPr>
        </p:nvSpPr>
        <p:spPr>
          <a:xfrm>
            <a:off x="1459400" y="2413238"/>
            <a:ext cx="6159300" cy="51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4800">
                <a:solidFill>
                  <a:schemeClr val="accent6"/>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 name="Google Shape;36;p2"/>
          <p:cNvSpPr/>
          <p:nvPr/>
        </p:nvSpPr>
        <p:spPr>
          <a:xfrm>
            <a:off x="302775" y="391429"/>
            <a:ext cx="824647" cy="515032"/>
          </a:xfrm>
          <a:custGeom>
            <a:avLst/>
            <a:gdLst/>
            <a:ahLst/>
            <a:cxnLst/>
            <a:rect l="l" t="t" r="r" b="b"/>
            <a:pathLst>
              <a:path w="12861" h="8032" extrusionOk="0">
                <a:moveTo>
                  <a:pt x="4237" y="0"/>
                </a:moveTo>
                <a:cubicBezTo>
                  <a:pt x="3491" y="0"/>
                  <a:pt x="2744" y="220"/>
                  <a:pt x="2096" y="665"/>
                </a:cubicBezTo>
                <a:cubicBezTo>
                  <a:pt x="1000" y="1428"/>
                  <a:pt x="403" y="2732"/>
                  <a:pt x="195" y="4050"/>
                </a:cubicBezTo>
                <a:cubicBezTo>
                  <a:pt x="1" y="5354"/>
                  <a:pt x="292" y="6714"/>
                  <a:pt x="445" y="8032"/>
                </a:cubicBezTo>
                <a:lnTo>
                  <a:pt x="12681" y="8032"/>
                </a:lnTo>
                <a:cubicBezTo>
                  <a:pt x="12861" y="7130"/>
                  <a:pt x="11696" y="5618"/>
                  <a:pt x="10849" y="5271"/>
                </a:cubicBezTo>
                <a:cubicBezTo>
                  <a:pt x="10610" y="5182"/>
                  <a:pt x="10363" y="5140"/>
                  <a:pt x="10120" y="5140"/>
                </a:cubicBezTo>
                <a:cubicBezTo>
                  <a:pt x="9449" y="5140"/>
                  <a:pt x="8805" y="5464"/>
                  <a:pt x="8408" y="6034"/>
                </a:cubicBezTo>
                <a:cubicBezTo>
                  <a:pt x="8408" y="4133"/>
                  <a:pt x="8075" y="2025"/>
                  <a:pt x="6604" y="818"/>
                </a:cubicBezTo>
                <a:cubicBezTo>
                  <a:pt x="5908" y="276"/>
                  <a:pt x="5073" y="0"/>
                  <a:pt x="4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937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301400" y="3201263"/>
            <a:ext cx="3713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4301400" y="1293338"/>
            <a:ext cx="3713700" cy="19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3">
  <p:cSld name="CUSTOM_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994125" y="445025"/>
            <a:ext cx="71559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996225" y="2585741"/>
            <a:ext cx="4132500" cy="4371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996225" y="3036395"/>
            <a:ext cx="3583500" cy="4371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1962150" y="1385052"/>
            <a:ext cx="5219700" cy="43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918FDA90-7F0A-4E87-9899-03FBC0636030}"/>
              </a:ext>
            </a:extLst>
          </p:cNvPr>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s-ES" altLang="en-US"/>
          </a:p>
        </p:txBody>
      </p:sp>
      <p:sp>
        <p:nvSpPr>
          <p:cNvPr id="5" name="Rectangle 5">
            <a:extLst>
              <a:ext uri="{FF2B5EF4-FFF2-40B4-BE49-F238E27FC236}">
                <a16:creationId xmlns="" xmlns:a16="http://schemas.microsoft.com/office/drawing/2014/main" id="{18263AAC-9A63-4F60-A7C8-57FB2B30849A}"/>
              </a:ext>
            </a:extLst>
          </p:cNvPr>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s-ES" altLang="en-US"/>
          </a:p>
        </p:txBody>
      </p:sp>
      <p:sp>
        <p:nvSpPr>
          <p:cNvPr id="6" name="Rectangle 6">
            <a:extLst>
              <a:ext uri="{FF2B5EF4-FFF2-40B4-BE49-F238E27FC236}">
                <a16:creationId xmlns="" xmlns:a16="http://schemas.microsoft.com/office/drawing/2014/main" id="{C25DC964-8C13-44AD-BC44-5D352711945B}"/>
              </a:ext>
            </a:extLst>
          </p:cNvPr>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3FDF4E1F-AB7B-4E7A-875C-62E6BB31F161}" type="slidenum">
              <a:rPr lang="es-ES" altLang="en-US"/>
              <a:pPr>
                <a:defRPr/>
              </a:pPr>
              <a:t>‹#›</a:t>
            </a:fld>
            <a:endParaRPr lang="es-ES" altLang="en-US"/>
          </a:p>
        </p:txBody>
      </p:sp>
    </p:spTree>
    <p:extLst>
      <p:ext uri="{BB962C8B-B14F-4D97-AF65-F5344CB8AC3E}">
        <p14:creationId xmlns:p14="http://schemas.microsoft.com/office/powerpoint/2010/main" val="408685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ullet points ">
  <p:cSld name="Title + Bullet points ">
    <p:spTree>
      <p:nvGrpSpPr>
        <p:cNvPr id="1" name="Shape 82"/>
        <p:cNvGrpSpPr/>
        <p:nvPr/>
      </p:nvGrpSpPr>
      <p:grpSpPr>
        <a:xfrm>
          <a:off x="0" y="0"/>
          <a:ext cx="0" cy="0"/>
          <a:chOff x="0" y="0"/>
          <a:chExt cx="0" cy="0"/>
        </a:xfrm>
      </p:grpSpPr>
      <p:sp>
        <p:nvSpPr>
          <p:cNvPr id="83" name="Google Shape;83;p13"/>
          <p:cNvSpPr/>
          <p:nvPr/>
        </p:nvSpPr>
        <p:spPr>
          <a:xfrm rot="-5400000" flipH="1">
            <a:off x="5197456" y="902975"/>
            <a:ext cx="4142144" cy="5322001"/>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txBox="1">
            <a:spLocks noGrp="1"/>
          </p:cNvSpPr>
          <p:nvPr>
            <p:ph type="title"/>
          </p:nvPr>
        </p:nvSpPr>
        <p:spPr>
          <a:xfrm>
            <a:off x="847375" y="622925"/>
            <a:ext cx="5748600" cy="10653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5" name="Google Shape;85;p13"/>
          <p:cNvSpPr txBox="1">
            <a:spLocks noGrp="1"/>
          </p:cNvSpPr>
          <p:nvPr>
            <p:ph type="body" idx="1"/>
          </p:nvPr>
        </p:nvSpPr>
        <p:spPr>
          <a:xfrm>
            <a:off x="847375" y="1298750"/>
            <a:ext cx="7266000" cy="32496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1600"/>
              </a:spcBef>
              <a:spcAft>
                <a:spcPts val="0"/>
              </a:spcAft>
              <a:buSzPts val="1100"/>
              <a:buChar char="○"/>
              <a:defRPr sz="11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1100"/>
            </a:lvl4pPr>
            <a:lvl5pPr marL="2286000" lvl="4" indent="-298450" rtl="0">
              <a:spcBef>
                <a:spcPts val="1600"/>
              </a:spcBef>
              <a:spcAft>
                <a:spcPts val="0"/>
              </a:spcAft>
              <a:buSzPts val="1100"/>
              <a:buChar char="○"/>
              <a:defRPr sz="1100"/>
            </a:lvl5pPr>
            <a:lvl6pPr marL="2743200" lvl="5" indent="-298450" rtl="0">
              <a:spcBef>
                <a:spcPts val="1600"/>
              </a:spcBef>
              <a:spcAft>
                <a:spcPts val="0"/>
              </a:spcAft>
              <a:buSzPts val="1100"/>
              <a:buChar char="■"/>
              <a:defRPr sz="1100"/>
            </a:lvl6pPr>
            <a:lvl7pPr marL="3200400" lvl="6" indent="-298450" rtl="0">
              <a:spcBef>
                <a:spcPts val="1600"/>
              </a:spcBef>
              <a:spcAft>
                <a:spcPts val="0"/>
              </a:spcAft>
              <a:buSzPts val="1100"/>
              <a:buChar char="●"/>
              <a:defRPr sz="1100"/>
            </a:lvl7pPr>
            <a:lvl8pPr marL="3657600" lvl="7" indent="-298450" rtl="0">
              <a:spcBef>
                <a:spcPts val="1600"/>
              </a:spcBef>
              <a:spcAft>
                <a:spcPts val="0"/>
              </a:spcAft>
              <a:buSzPts val="1100"/>
              <a:buChar char="○"/>
              <a:defRPr sz="1100"/>
            </a:lvl8pPr>
            <a:lvl9pPr marL="4114800" lvl="8" indent="-298450" rtl="0">
              <a:spcBef>
                <a:spcPts val="1600"/>
              </a:spcBef>
              <a:spcAft>
                <a:spcPts val="1600"/>
              </a:spcAft>
              <a:buSzPts val="1100"/>
              <a:buChar char="■"/>
              <a:defRPr sz="1100"/>
            </a:lvl9pPr>
          </a:lstStyle>
          <a:p>
            <a:endParaRPr/>
          </a:p>
        </p:txBody>
      </p:sp>
    </p:spTree>
    <p:extLst>
      <p:ext uri="{BB962C8B-B14F-4D97-AF65-F5344CB8AC3E}">
        <p14:creationId xmlns:p14="http://schemas.microsoft.com/office/powerpoint/2010/main" val="119832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5"/>
        <p:cNvGrpSpPr/>
        <p:nvPr/>
      </p:nvGrpSpPr>
      <p:grpSpPr>
        <a:xfrm>
          <a:off x="0" y="0"/>
          <a:ext cx="0" cy="0"/>
          <a:chOff x="0" y="0"/>
          <a:chExt cx="0" cy="0"/>
        </a:xfrm>
      </p:grpSpPr>
      <p:sp>
        <p:nvSpPr>
          <p:cNvPr id="486" name="Google Shape;486;p10"/>
          <p:cNvSpPr txBox="1">
            <a:spLocks noGrp="1"/>
          </p:cNvSpPr>
          <p:nvPr>
            <p:ph type="body" idx="1"/>
          </p:nvPr>
        </p:nvSpPr>
        <p:spPr>
          <a:xfrm>
            <a:off x="713225" y="534725"/>
            <a:ext cx="3858900" cy="1035300"/>
          </a:xfrm>
          <a:prstGeom prst="rect">
            <a:avLst/>
          </a:prstGeom>
          <a:noFill/>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sz="3500" b="1">
                <a:solidFill>
                  <a:schemeClr val="lt1"/>
                </a:solidFill>
                <a:latin typeface="Francois One"/>
                <a:ea typeface="Francois One"/>
                <a:cs typeface="Francois One"/>
                <a:sym typeface="Francois One"/>
              </a:defRPr>
            </a:lvl1pPr>
          </a:lstStyle>
          <a:p>
            <a:endParaRPr/>
          </a:p>
        </p:txBody>
      </p:sp>
    </p:spTree>
    <p:extLst>
      <p:ext uri="{BB962C8B-B14F-4D97-AF65-F5344CB8AC3E}">
        <p14:creationId xmlns:p14="http://schemas.microsoft.com/office/powerpoint/2010/main" val="325698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0" name="Google Shape;150;p6"/>
          <p:cNvGrpSpPr/>
          <p:nvPr/>
        </p:nvGrpSpPr>
        <p:grpSpPr>
          <a:xfrm>
            <a:off x="826" y="4824640"/>
            <a:ext cx="9142331" cy="318849"/>
            <a:chOff x="25" y="4824649"/>
            <a:chExt cx="9144160" cy="318913"/>
          </a:xfrm>
        </p:grpSpPr>
        <p:grpSp>
          <p:nvGrpSpPr>
            <p:cNvPr id="151" name="Google Shape;151;p6"/>
            <p:cNvGrpSpPr/>
            <p:nvPr/>
          </p:nvGrpSpPr>
          <p:grpSpPr>
            <a:xfrm>
              <a:off x="25" y="4837104"/>
              <a:ext cx="9144160" cy="306458"/>
              <a:chOff x="190965" y="3130536"/>
              <a:chExt cx="3995351" cy="454349"/>
            </a:xfrm>
          </p:grpSpPr>
          <p:sp>
            <p:nvSpPr>
              <p:cNvPr id="152" name="Google Shape;152;p6"/>
              <p:cNvSpPr/>
              <p:nvPr/>
            </p:nvSpPr>
            <p:spPr>
              <a:xfrm>
                <a:off x="3834892" y="3306369"/>
                <a:ext cx="20524" cy="18000"/>
              </a:xfrm>
              <a:custGeom>
                <a:avLst/>
                <a:gdLst/>
                <a:ahLst/>
                <a:cxnLst/>
                <a:rect l="l" t="t" r="r" b="b"/>
                <a:pathLst>
                  <a:path w="1291" h="586" extrusionOk="0">
                    <a:moveTo>
                      <a:pt x="505" y="1"/>
                    </a:moveTo>
                    <a:cubicBezTo>
                      <a:pt x="367" y="1"/>
                      <a:pt x="236" y="32"/>
                      <a:pt x="111" y="89"/>
                    </a:cubicBezTo>
                    <a:lnTo>
                      <a:pt x="125" y="89"/>
                    </a:lnTo>
                    <a:cubicBezTo>
                      <a:pt x="0" y="159"/>
                      <a:pt x="0" y="325"/>
                      <a:pt x="125" y="395"/>
                    </a:cubicBezTo>
                    <a:cubicBezTo>
                      <a:pt x="278" y="464"/>
                      <a:pt x="444" y="506"/>
                      <a:pt x="611" y="533"/>
                    </a:cubicBezTo>
                    <a:cubicBezTo>
                      <a:pt x="694" y="561"/>
                      <a:pt x="763" y="561"/>
                      <a:pt x="847" y="575"/>
                    </a:cubicBezTo>
                    <a:cubicBezTo>
                      <a:pt x="895" y="582"/>
                      <a:pt x="940" y="585"/>
                      <a:pt x="984" y="585"/>
                    </a:cubicBezTo>
                    <a:cubicBezTo>
                      <a:pt x="1027" y="585"/>
                      <a:pt x="1069" y="582"/>
                      <a:pt x="1110" y="575"/>
                    </a:cubicBezTo>
                    <a:cubicBezTo>
                      <a:pt x="1152" y="575"/>
                      <a:pt x="1193" y="561"/>
                      <a:pt x="1221" y="533"/>
                    </a:cubicBezTo>
                    <a:cubicBezTo>
                      <a:pt x="1291" y="464"/>
                      <a:pt x="1291" y="339"/>
                      <a:pt x="1221" y="270"/>
                    </a:cubicBezTo>
                    <a:cubicBezTo>
                      <a:pt x="1152" y="200"/>
                      <a:pt x="1055" y="145"/>
                      <a:pt x="972" y="103"/>
                    </a:cubicBezTo>
                    <a:cubicBezTo>
                      <a:pt x="874" y="62"/>
                      <a:pt x="777" y="34"/>
                      <a:pt x="694" y="20"/>
                    </a:cubicBezTo>
                    <a:cubicBezTo>
                      <a:pt x="630" y="7"/>
                      <a:pt x="567" y="1"/>
                      <a:pt x="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709253" y="3327294"/>
                <a:ext cx="25056" cy="18499"/>
              </a:xfrm>
              <a:custGeom>
                <a:avLst/>
                <a:gdLst/>
                <a:ahLst/>
                <a:cxnLst/>
                <a:rect l="l" t="t" r="r" b="b"/>
                <a:pathLst>
                  <a:path w="1777" h="602" extrusionOk="0">
                    <a:moveTo>
                      <a:pt x="496" y="1"/>
                    </a:moveTo>
                    <a:cubicBezTo>
                      <a:pt x="390" y="1"/>
                      <a:pt x="284" y="7"/>
                      <a:pt x="181" y="19"/>
                    </a:cubicBezTo>
                    <a:cubicBezTo>
                      <a:pt x="28" y="47"/>
                      <a:pt x="1" y="241"/>
                      <a:pt x="139" y="310"/>
                    </a:cubicBezTo>
                    <a:cubicBezTo>
                      <a:pt x="361" y="435"/>
                      <a:pt x="597" y="504"/>
                      <a:pt x="861" y="546"/>
                    </a:cubicBezTo>
                    <a:cubicBezTo>
                      <a:pt x="985" y="574"/>
                      <a:pt x="1110" y="588"/>
                      <a:pt x="1235" y="601"/>
                    </a:cubicBezTo>
                    <a:cubicBezTo>
                      <a:pt x="1360" y="601"/>
                      <a:pt x="1485" y="601"/>
                      <a:pt x="1610" y="588"/>
                    </a:cubicBezTo>
                    <a:cubicBezTo>
                      <a:pt x="1665" y="574"/>
                      <a:pt x="1707" y="546"/>
                      <a:pt x="1735" y="504"/>
                    </a:cubicBezTo>
                    <a:cubicBezTo>
                      <a:pt x="1776" y="421"/>
                      <a:pt x="1748" y="310"/>
                      <a:pt x="1665" y="269"/>
                    </a:cubicBezTo>
                    <a:cubicBezTo>
                      <a:pt x="1554" y="199"/>
                      <a:pt x="1429" y="158"/>
                      <a:pt x="1318" y="116"/>
                    </a:cubicBezTo>
                    <a:cubicBezTo>
                      <a:pt x="1194" y="88"/>
                      <a:pt x="1069" y="60"/>
                      <a:pt x="944" y="47"/>
                    </a:cubicBezTo>
                    <a:cubicBezTo>
                      <a:pt x="798" y="14"/>
                      <a:pt x="647" y="1"/>
                      <a:pt x="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3611587" y="3279294"/>
                <a:ext cx="29438" cy="16650"/>
              </a:xfrm>
              <a:custGeom>
                <a:avLst/>
                <a:gdLst/>
                <a:ahLst/>
                <a:cxnLst/>
                <a:rect l="l" t="t" r="r" b="b"/>
                <a:pathLst>
                  <a:path w="1305" h="542" extrusionOk="0">
                    <a:moveTo>
                      <a:pt x="500" y="0"/>
                    </a:moveTo>
                    <a:cubicBezTo>
                      <a:pt x="380" y="0"/>
                      <a:pt x="260" y="19"/>
                      <a:pt x="140" y="56"/>
                    </a:cubicBezTo>
                    <a:cubicBezTo>
                      <a:pt x="98" y="70"/>
                      <a:pt x="70" y="84"/>
                      <a:pt x="42" y="125"/>
                    </a:cubicBezTo>
                    <a:cubicBezTo>
                      <a:pt x="1" y="208"/>
                      <a:pt x="15" y="306"/>
                      <a:pt x="98" y="347"/>
                    </a:cubicBezTo>
                    <a:cubicBezTo>
                      <a:pt x="251" y="444"/>
                      <a:pt x="431" y="500"/>
                      <a:pt x="611" y="527"/>
                    </a:cubicBezTo>
                    <a:cubicBezTo>
                      <a:pt x="695" y="541"/>
                      <a:pt x="792" y="541"/>
                      <a:pt x="875" y="541"/>
                    </a:cubicBezTo>
                    <a:cubicBezTo>
                      <a:pt x="972" y="541"/>
                      <a:pt x="1069" y="527"/>
                      <a:pt x="1152" y="500"/>
                    </a:cubicBezTo>
                    <a:cubicBezTo>
                      <a:pt x="1194" y="486"/>
                      <a:pt x="1222" y="458"/>
                      <a:pt x="1249" y="430"/>
                    </a:cubicBezTo>
                    <a:cubicBezTo>
                      <a:pt x="1305" y="347"/>
                      <a:pt x="1291" y="236"/>
                      <a:pt x="1194" y="181"/>
                    </a:cubicBezTo>
                    <a:cubicBezTo>
                      <a:pt x="1125" y="125"/>
                      <a:pt x="1027" y="84"/>
                      <a:pt x="944" y="70"/>
                    </a:cubicBezTo>
                    <a:cubicBezTo>
                      <a:pt x="861" y="42"/>
                      <a:pt x="778" y="28"/>
                      <a:pt x="681" y="14"/>
                    </a:cubicBezTo>
                    <a:cubicBezTo>
                      <a:pt x="621" y="5"/>
                      <a:pt x="560" y="0"/>
                      <a:pt x="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3020504" y="3212644"/>
                <a:ext cx="29439" cy="16375"/>
              </a:xfrm>
              <a:custGeom>
                <a:avLst/>
                <a:gdLst/>
                <a:ahLst/>
                <a:cxnLst/>
                <a:rect l="l" t="t" r="r" b="b"/>
                <a:pathLst>
                  <a:path w="1249" h="533" extrusionOk="0">
                    <a:moveTo>
                      <a:pt x="519" y="0"/>
                    </a:moveTo>
                    <a:cubicBezTo>
                      <a:pt x="383" y="0"/>
                      <a:pt x="254" y="21"/>
                      <a:pt x="125" y="75"/>
                    </a:cubicBezTo>
                    <a:cubicBezTo>
                      <a:pt x="97" y="88"/>
                      <a:pt x="70" y="102"/>
                      <a:pt x="42" y="144"/>
                    </a:cubicBezTo>
                    <a:cubicBezTo>
                      <a:pt x="0" y="213"/>
                      <a:pt x="28" y="324"/>
                      <a:pt x="97" y="366"/>
                    </a:cubicBezTo>
                    <a:cubicBezTo>
                      <a:pt x="250" y="463"/>
                      <a:pt x="416" y="518"/>
                      <a:pt x="583" y="532"/>
                    </a:cubicBezTo>
                    <a:lnTo>
                      <a:pt x="833" y="532"/>
                    </a:lnTo>
                    <a:cubicBezTo>
                      <a:pt x="916" y="518"/>
                      <a:pt x="1013" y="505"/>
                      <a:pt x="1082" y="477"/>
                    </a:cubicBezTo>
                    <a:cubicBezTo>
                      <a:pt x="1221" y="421"/>
                      <a:pt x="1249" y="227"/>
                      <a:pt x="1124" y="158"/>
                    </a:cubicBezTo>
                    <a:cubicBezTo>
                      <a:pt x="1041" y="102"/>
                      <a:pt x="971" y="75"/>
                      <a:pt x="874" y="47"/>
                    </a:cubicBezTo>
                    <a:cubicBezTo>
                      <a:pt x="805" y="19"/>
                      <a:pt x="722" y="5"/>
                      <a:pt x="638" y="5"/>
                    </a:cubicBezTo>
                    <a:cubicBezTo>
                      <a:pt x="598" y="2"/>
                      <a:pt x="558" y="0"/>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3102380" y="3269719"/>
                <a:ext cx="25060" cy="17425"/>
              </a:xfrm>
              <a:custGeom>
                <a:avLst/>
                <a:gdLst/>
                <a:ahLst/>
                <a:cxnLst/>
                <a:rect l="l" t="t" r="r" b="b"/>
                <a:pathLst>
                  <a:path w="1499" h="567" extrusionOk="0">
                    <a:moveTo>
                      <a:pt x="491" y="1"/>
                    </a:moveTo>
                    <a:cubicBezTo>
                      <a:pt x="373" y="1"/>
                      <a:pt x="254" y="11"/>
                      <a:pt x="139" y="34"/>
                    </a:cubicBezTo>
                    <a:cubicBezTo>
                      <a:pt x="98" y="48"/>
                      <a:pt x="70" y="75"/>
                      <a:pt x="42" y="117"/>
                    </a:cubicBezTo>
                    <a:cubicBezTo>
                      <a:pt x="1" y="186"/>
                      <a:pt x="28" y="284"/>
                      <a:pt x="98" y="339"/>
                    </a:cubicBezTo>
                    <a:cubicBezTo>
                      <a:pt x="292" y="436"/>
                      <a:pt x="486" y="506"/>
                      <a:pt x="708" y="533"/>
                    </a:cubicBezTo>
                    <a:cubicBezTo>
                      <a:pt x="805" y="561"/>
                      <a:pt x="902" y="561"/>
                      <a:pt x="1013" y="561"/>
                    </a:cubicBezTo>
                    <a:cubicBezTo>
                      <a:pt x="1043" y="565"/>
                      <a:pt x="1073" y="566"/>
                      <a:pt x="1102" y="566"/>
                    </a:cubicBezTo>
                    <a:cubicBezTo>
                      <a:pt x="1183" y="566"/>
                      <a:pt x="1261" y="554"/>
                      <a:pt x="1332" y="533"/>
                    </a:cubicBezTo>
                    <a:cubicBezTo>
                      <a:pt x="1374" y="519"/>
                      <a:pt x="1416" y="492"/>
                      <a:pt x="1443" y="450"/>
                    </a:cubicBezTo>
                    <a:cubicBezTo>
                      <a:pt x="1499" y="367"/>
                      <a:pt x="1471" y="270"/>
                      <a:pt x="1388" y="214"/>
                    </a:cubicBezTo>
                    <a:cubicBezTo>
                      <a:pt x="1291" y="159"/>
                      <a:pt x="1194" y="117"/>
                      <a:pt x="1083" y="89"/>
                    </a:cubicBezTo>
                    <a:cubicBezTo>
                      <a:pt x="985" y="62"/>
                      <a:pt x="888" y="34"/>
                      <a:pt x="777" y="20"/>
                    </a:cubicBezTo>
                    <a:cubicBezTo>
                      <a:pt x="684" y="8"/>
                      <a:pt x="588" y="1"/>
                      <a:pt x="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3158431" y="3237419"/>
                <a:ext cx="25057" cy="15900"/>
              </a:xfrm>
              <a:custGeom>
                <a:avLst/>
                <a:gdLst/>
                <a:ahLst/>
                <a:cxnLst/>
                <a:rect l="l" t="t" r="r" b="b"/>
                <a:pathLst>
                  <a:path w="1596" h="518" extrusionOk="0">
                    <a:moveTo>
                      <a:pt x="679" y="0"/>
                    </a:moveTo>
                    <a:cubicBezTo>
                      <a:pt x="505" y="0"/>
                      <a:pt x="324" y="25"/>
                      <a:pt x="153" y="59"/>
                    </a:cubicBezTo>
                    <a:lnTo>
                      <a:pt x="139" y="45"/>
                    </a:lnTo>
                    <a:cubicBezTo>
                      <a:pt x="97" y="59"/>
                      <a:pt x="70" y="87"/>
                      <a:pt x="42" y="129"/>
                    </a:cubicBezTo>
                    <a:cubicBezTo>
                      <a:pt x="0" y="212"/>
                      <a:pt x="28" y="309"/>
                      <a:pt x="111" y="351"/>
                    </a:cubicBezTo>
                    <a:cubicBezTo>
                      <a:pt x="319" y="448"/>
                      <a:pt x="541" y="517"/>
                      <a:pt x="777" y="517"/>
                    </a:cubicBezTo>
                    <a:cubicBezTo>
                      <a:pt x="888" y="517"/>
                      <a:pt x="999" y="517"/>
                      <a:pt x="1124" y="503"/>
                    </a:cubicBezTo>
                    <a:cubicBezTo>
                      <a:pt x="1235" y="489"/>
                      <a:pt x="1346" y="448"/>
                      <a:pt x="1457" y="406"/>
                    </a:cubicBezTo>
                    <a:cubicBezTo>
                      <a:pt x="1596" y="337"/>
                      <a:pt x="1582" y="129"/>
                      <a:pt x="1429" y="87"/>
                    </a:cubicBezTo>
                    <a:cubicBezTo>
                      <a:pt x="1318" y="45"/>
                      <a:pt x="1221" y="32"/>
                      <a:pt x="1110" y="18"/>
                    </a:cubicBezTo>
                    <a:cubicBezTo>
                      <a:pt x="999" y="4"/>
                      <a:pt x="902" y="4"/>
                      <a:pt x="791" y="4"/>
                    </a:cubicBezTo>
                    <a:cubicBezTo>
                      <a:pt x="754" y="1"/>
                      <a:pt x="717" y="0"/>
                      <a:pt x="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271787" y="3278644"/>
                <a:ext cx="25057" cy="16850"/>
              </a:xfrm>
              <a:custGeom>
                <a:avLst/>
                <a:gdLst/>
                <a:ahLst/>
                <a:cxnLst/>
                <a:rect l="l" t="t" r="r" b="b"/>
                <a:pathLst>
                  <a:path w="1596" h="549" extrusionOk="0">
                    <a:moveTo>
                      <a:pt x="515" y="1"/>
                    </a:moveTo>
                    <a:cubicBezTo>
                      <a:pt x="406" y="1"/>
                      <a:pt x="299" y="7"/>
                      <a:pt x="195" y="21"/>
                    </a:cubicBezTo>
                    <a:lnTo>
                      <a:pt x="181" y="7"/>
                    </a:lnTo>
                    <a:cubicBezTo>
                      <a:pt x="42" y="35"/>
                      <a:pt x="0" y="216"/>
                      <a:pt x="111" y="299"/>
                    </a:cubicBezTo>
                    <a:cubicBezTo>
                      <a:pt x="306" y="424"/>
                      <a:pt x="528" y="507"/>
                      <a:pt x="763" y="535"/>
                    </a:cubicBezTo>
                    <a:cubicBezTo>
                      <a:pt x="874" y="548"/>
                      <a:pt x="999" y="548"/>
                      <a:pt x="1110" y="548"/>
                    </a:cubicBezTo>
                    <a:cubicBezTo>
                      <a:pt x="1235" y="548"/>
                      <a:pt x="1346" y="521"/>
                      <a:pt x="1457" y="479"/>
                    </a:cubicBezTo>
                    <a:cubicBezTo>
                      <a:pt x="1499" y="465"/>
                      <a:pt x="1540" y="424"/>
                      <a:pt x="1554" y="382"/>
                    </a:cubicBezTo>
                    <a:cubicBezTo>
                      <a:pt x="1596" y="299"/>
                      <a:pt x="1554" y="202"/>
                      <a:pt x="1471" y="160"/>
                    </a:cubicBezTo>
                    <a:cubicBezTo>
                      <a:pt x="1360" y="118"/>
                      <a:pt x="1263" y="91"/>
                      <a:pt x="1152" y="63"/>
                    </a:cubicBezTo>
                    <a:cubicBezTo>
                      <a:pt x="1055" y="49"/>
                      <a:pt x="944" y="35"/>
                      <a:pt x="847" y="21"/>
                    </a:cubicBezTo>
                    <a:cubicBezTo>
                      <a:pt x="736" y="7"/>
                      <a:pt x="625"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346502" y="3357669"/>
                <a:ext cx="25058" cy="16425"/>
              </a:xfrm>
              <a:custGeom>
                <a:avLst/>
                <a:gdLst/>
                <a:ahLst/>
                <a:cxnLst/>
                <a:rect l="l" t="t" r="r" b="b"/>
                <a:pathLst>
                  <a:path w="1347" h="534" extrusionOk="0">
                    <a:moveTo>
                      <a:pt x="916" y="1"/>
                    </a:moveTo>
                    <a:cubicBezTo>
                      <a:pt x="833" y="1"/>
                      <a:pt x="736" y="1"/>
                      <a:pt x="639" y="15"/>
                    </a:cubicBezTo>
                    <a:cubicBezTo>
                      <a:pt x="444" y="29"/>
                      <a:pt x="264" y="98"/>
                      <a:pt x="98" y="181"/>
                    </a:cubicBezTo>
                    <a:cubicBezTo>
                      <a:pt x="70" y="209"/>
                      <a:pt x="42" y="237"/>
                      <a:pt x="28" y="264"/>
                    </a:cubicBezTo>
                    <a:cubicBezTo>
                      <a:pt x="1" y="348"/>
                      <a:pt x="42" y="445"/>
                      <a:pt x="125" y="473"/>
                    </a:cubicBezTo>
                    <a:cubicBezTo>
                      <a:pt x="263" y="515"/>
                      <a:pt x="409" y="533"/>
                      <a:pt x="557" y="533"/>
                    </a:cubicBezTo>
                    <a:cubicBezTo>
                      <a:pt x="602" y="533"/>
                      <a:pt x="648" y="531"/>
                      <a:pt x="694" y="528"/>
                    </a:cubicBezTo>
                    <a:cubicBezTo>
                      <a:pt x="791" y="514"/>
                      <a:pt x="875" y="500"/>
                      <a:pt x="972" y="486"/>
                    </a:cubicBezTo>
                    <a:cubicBezTo>
                      <a:pt x="1069" y="459"/>
                      <a:pt x="1152" y="431"/>
                      <a:pt x="1235" y="375"/>
                    </a:cubicBezTo>
                    <a:cubicBezTo>
                      <a:pt x="1277" y="362"/>
                      <a:pt x="1305" y="320"/>
                      <a:pt x="1318" y="278"/>
                    </a:cubicBezTo>
                    <a:cubicBezTo>
                      <a:pt x="1346" y="195"/>
                      <a:pt x="1305" y="84"/>
                      <a:pt x="1207" y="56"/>
                    </a:cubicBezTo>
                    <a:cubicBezTo>
                      <a:pt x="1110" y="29"/>
                      <a:pt x="1013" y="1"/>
                      <a:pt x="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264841" y="3404569"/>
                <a:ext cx="20526" cy="15900"/>
              </a:xfrm>
              <a:custGeom>
                <a:avLst/>
                <a:gdLst/>
                <a:ahLst/>
                <a:cxnLst/>
                <a:rect l="l" t="t" r="r" b="b"/>
                <a:pathLst>
                  <a:path w="1152" h="518" extrusionOk="0">
                    <a:moveTo>
                      <a:pt x="555" y="1"/>
                    </a:moveTo>
                    <a:cubicBezTo>
                      <a:pt x="402" y="15"/>
                      <a:pt x="250" y="43"/>
                      <a:pt x="111" y="112"/>
                    </a:cubicBezTo>
                    <a:cubicBezTo>
                      <a:pt x="83" y="126"/>
                      <a:pt x="56" y="153"/>
                      <a:pt x="42" y="181"/>
                    </a:cubicBezTo>
                    <a:cubicBezTo>
                      <a:pt x="0" y="264"/>
                      <a:pt x="14" y="362"/>
                      <a:pt x="97" y="417"/>
                    </a:cubicBezTo>
                    <a:cubicBezTo>
                      <a:pt x="213" y="487"/>
                      <a:pt x="359" y="518"/>
                      <a:pt x="501" y="518"/>
                    </a:cubicBezTo>
                    <a:cubicBezTo>
                      <a:pt x="528" y="518"/>
                      <a:pt x="556" y="516"/>
                      <a:pt x="583" y="514"/>
                    </a:cubicBezTo>
                    <a:cubicBezTo>
                      <a:pt x="666" y="514"/>
                      <a:pt x="749" y="500"/>
                      <a:pt x="833" y="473"/>
                    </a:cubicBezTo>
                    <a:cubicBezTo>
                      <a:pt x="916" y="445"/>
                      <a:pt x="999" y="403"/>
                      <a:pt x="1068" y="362"/>
                    </a:cubicBezTo>
                    <a:cubicBezTo>
                      <a:pt x="1082" y="334"/>
                      <a:pt x="1110" y="306"/>
                      <a:pt x="1124" y="278"/>
                    </a:cubicBezTo>
                    <a:cubicBezTo>
                      <a:pt x="1152" y="181"/>
                      <a:pt x="1096" y="70"/>
                      <a:pt x="999" y="43"/>
                    </a:cubicBezTo>
                    <a:cubicBezTo>
                      <a:pt x="916" y="15"/>
                      <a:pt x="846" y="1"/>
                      <a:pt x="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452610" y="3375169"/>
                <a:ext cx="34781" cy="17775"/>
              </a:xfrm>
              <a:custGeom>
                <a:avLst/>
                <a:gdLst/>
                <a:ahLst/>
                <a:cxnLst/>
                <a:rect l="l" t="t" r="r" b="b"/>
                <a:pathLst>
                  <a:path w="1611" h="579" extrusionOk="0">
                    <a:moveTo>
                      <a:pt x="1111" y="1"/>
                    </a:moveTo>
                    <a:cubicBezTo>
                      <a:pt x="986" y="15"/>
                      <a:pt x="889" y="28"/>
                      <a:pt x="778" y="42"/>
                    </a:cubicBezTo>
                    <a:cubicBezTo>
                      <a:pt x="542" y="70"/>
                      <a:pt x="320" y="126"/>
                      <a:pt x="112" y="223"/>
                    </a:cubicBezTo>
                    <a:cubicBezTo>
                      <a:pt x="70" y="237"/>
                      <a:pt x="42" y="278"/>
                      <a:pt x="29" y="320"/>
                    </a:cubicBezTo>
                    <a:cubicBezTo>
                      <a:pt x="1" y="403"/>
                      <a:pt x="42" y="486"/>
                      <a:pt x="126" y="514"/>
                    </a:cubicBezTo>
                    <a:cubicBezTo>
                      <a:pt x="273" y="557"/>
                      <a:pt x="426" y="579"/>
                      <a:pt x="577" y="579"/>
                    </a:cubicBezTo>
                    <a:cubicBezTo>
                      <a:pt x="668" y="579"/>
                      <a:pt x="759" y="571"/>
                      <a:pt x="847" y="556"/>
                    </a:cubicBezTo>
                    <a:cubicBezTo>
                      <a:pt x="958" y="542"/>
                      <a:pt x="1083" y="514"/>
                      <a:pt x="1194" y="486"/>
                    </a:cubicBezTo>
                    <a:cubicBezTo>
                      <a:pt x="1305" y="445"/>
                      <a:pt x="1416" y="389"/>
                      <a:pt x="1527" y="334"/>
                    </a:cubicBezTo>
                    <a:cubicBezTo>
                      <a:pt x="1568" y="306"/>
                      <a:pt x="1596" y="264"/>
                      <a:pt x="1596" y="209"/>
                    </a:cubicBezTo>
                    <a:cubicBezTo>
                      <a:pt x="1610" y="112"/>
                      <a:pt x="1541" y="28"/>
                      <a:pt x="1457" y="15"/>
                    </a:cubicBezTo>
                    <a:cubicBezTo>
                      <a:pt x="1333" y="1"/>
                      <a:pt x="1222" y="1"/>
                      <a:pt x="1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190965" y="3130536"/>
                <a:ext cx="3995351" cy="454349"/>
              </a:xfrm>
              <a:custGeom>
                <a:avLst/>
                <a:gdLst/>
                <a:ahLst/>
                <a:cxnLst/>
                <a:rect l="l" t="t" r="r" b="b"/>
                <a:pathLst>
                  <a:path w="130057" h="14790" extrusionOk="0">
                    <a:moveTo>
                      <a:pt x="64328" y="1"/>
                    </a:moveTo>
                    <a:cubicBezTo>
                      <a:pt x="25845" y="1"/>
                      <a:pt x="0" y="7284"/>
                      <a:pt x="0" y="7284"/>
                    </a:cubicBezTo>
                    <a:lnTo>
                      <a:pt x="0" y="14789"/>
                    </a:lnTo>
                    <a:lnTo>
                      <a:pt x="130057" y="14789"/>
                    </a:lnTo>
                    <a:lnTo>
                      <a:pt x="130057" y="6743"/>
                    </a:lnTo>
                    <a:cubicBezTo>
                      <a:pt x="130057" y="6743"/>
                      <a:pt x="101784" y="1"/>
                      <a:pt x="6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rot="10800000">
              <a:off x="891351" y="4929213"/>
              <a:ext cx="7334524" cy="167391"/>
              <a:chOff x="693610" y="3247303"/>
              <a:chExt cx="3204668" cy="73138"/>
            </a:xfrm>
          </p:grpSpPr>
          <p:sp>
            <p:nvSpPr>
              <p:cNvPr id="164" name="Google Shape;164;p6"/>
              <p:cNvSpPr/>
              <p:nvPr/>
            </p:nvSpPr>
            <p:spPr>
              <a:xfrm>
                <a:off x="3858619" y="3273083"/>
                <a:ext cx="39660" cy="18002"/>
              </a:xfrm>
              <a:custGeom>
                <a:avLst/>
                <a:gdLst/>
                <a:ahLst/>
                <a:cxnLst/>
                <a:rect l="l" t="t" r="r" b="b"/>
                <a:pathLst>
                  <a:path w="1291" h="586" extrusionOk="0">
                    <a:moveTo>
                      <a:pt x="505" y="1"/>
                    </a:moveTo>
                    <a:cubicBezTo>
                      <a:pt x="367" y="1"/>
                      <a:pt x="236" y="32"/>
                      <a:pt x="111" y="89"/>
                    </a:cubicBezTo>
                    <a:lnTo>
                      <a:pt x="125" y="89"/>
                    </a:lnTo>
                    <a:cubicBezTo>
                      <a:pt x="0" y="159"/>
                      <a:pt x="0" y="325"/>
                      <a:pt x="125" y="395"/>
                    </a:cubicBezTo>
                    <a:cubicBezTo>
                      <a:pt x="278" y="464"/>
                      <a:pt x="444" y="506"/>
                      <a:pt x="611" y="533"/>
                    </a:cubicBezTo>
                    <a:cubicBezTo>
                      <a:pt x="694" y="561"/>
                      <a:pt x="763" y="561"/>
                      <a:pt x="847" y="575"/>
                    </a:cubicBezTo>
                    <a:cubicBezTo>
                      <a:pt x="895" y="582"/>
                      <a:pt x="940" y="585"/>
                      <a:pt x="984" y="585"/>
                    </a:cubicBezTo>
                    <a:cubicBezTo>
                      <a:pt x="1027" y="585"/>
                      <a:pt x="1069" y="582"/>
                      <a:pt x="1110" y="575"/>
                    </a:cubicBezTo>
                    <a:cubicBezTo>
                      <a:pt x="1152" y="575"/>
                      <a:pt x="1193" y="561"/>
                      <a:pt x="1221" y="533"/>
                    </a:cubicBezTo>
                    <a:cubicBezTo>
                      <a:pt x="1291" y="464"/>
                      <a:pt x="1291" y="339"/>
                      <a:pt x="1221" y="270"/>
                    </a:cubicBezTo>
                    <a:cubicBezTo>
                      <a:pt x="1152" y="200"/>
                      <a:pt x="1055" y="145"/>
                      <a:pt x="972" y="103"/>
                    </a:cubicBezTo>
                    <a:cubicBezTo>
                      <a:pt x="874" y="62"/>
                      <a:pt x="777" y="34"/>
                      <a:pt x="694" y="20"/>
                    </a:cubicBezTo>
                    <a:cubicBezTo>
                      <a:pt x="630" y="7"/>
                      <a:pt x="567" y="1"/>
                      <a:pt x="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3606261" y="3279282"/>
                <a:ext cx="40090" cy="16650"/>
              </a:xfrm>
              <a:custGeom>
                <a:avLst/>
                <a:gdLst/>
                <a:ahLst/>
                <a:cxnLst/>
                <a:rect l="l" t="t" r="r" b="b"/>
                <a:pathLst>
                  <a:path w="1305" h="542" extrusionOk="0">
                    <a:moveTo>
                      <a:pt x="500" y="0"/>
                    </a:moveTo>
                    <a:cubicBezTo>
                      <a:pt x="380" y="0"/>
                      <a:pt x="260" y="19"/>
                      <a:pt x="140" y="56"/>
                    </a:cubicBezTo>
                    <a:cubicBezTo>
                      <a:pt x="98" y="70"/>
                      <a:pt x="70" y="84"/>
                      <a:pt x="42" y="125"/>
                    </a:cubicBezTo>
                    <a:cubicBezTo>
                      <a:pt x="1" y="208"/>
                      <a:pt x="15" y="306"/>
                      <a:pt x="98" y="347"/>
                    </a:cubicBezTo>
                    <a:cubicBezTo>
                      <a:pt x="251" y="444"/>
                      <a:pt x="431" y="500"/>
                      <a:pt x="611" y="527"/>
                    </a:cubicBezTo>
                    <a:cubicBezTo>
                      <a:pt x="695" y="541"/>
                      <a:pt x="792" y="541"/>
                      <a:pt x="875" y="541"/>
                    </a:cubicBezTo>
                    <a:cubicBezTo>
                      <a:pt x="972" y="541"/>
                      <a:pt x="1069" y="527"/>
                      <a:pt x="1152" y="500"/>
                    </a:cubicBezTo>
                    <a:cubicBezTo>
                      <a:pt x="1194" y="486"/>
                      <a:pt x="1222" y="458"/>
                      <a:pt x="1249" y="430"/>
                    </a:cubicBezTo>
                    <a:cubicBezTo>
                      <a:pt x="1305" y="347"/>
                      <a:pt x="1291" y="236"/>
                      <a:pt x="1194" y="181"/>
                    </a:cubicBezTo>
                    <a:cubicBezTo>
                      <a:pt x="1125" y="125"/>
                      <a:pt x="1027" y="84"/>
                      <a:pt x="944" y="70"/>
                    </a:cubicBezTo>
                    <a:cubicBezTo>
                      <a:pt x="861" y="42"/>
                      <a:pt x="778" y="28"/>
                      <a:pt x="681" y="14"/>
                    </a:cubicBezTo>
                    <a:cubicBezTo>
                      <a:pt x="621" y="5"/>
                      <a:pt x="560" y="0"/>
                      <a:pt x="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3091885" y="3303022"/>
                <a:ext cx="46049" cy="17418"/>
              </a:xfrm>
              <a:custGeom>
                <a:avLst/>
                <a:gdLst/>
                <a:ahLst/>
                <a:cxnLst/>
                <a:rect l="l" t="t" r="r" b="b"/>
                <a:pathLst>
                  <a:path w="1499" h="567" extrusionOk="0">
                    <a:moveTo>
                      <a:pt x="491" y="1"/>
                    </a:moveTo>
                    <a:cubicBezTo>
                      <a:pt x="373" y="1"/>
                      <a:pt x="254" y="11"/>
                      <a:pt x="139" y="34"/>
                    </a:cubicBezTo>
                    <a:cubicBezTo>
                      <a:pt x="98" y="48"/>
                      <a:pt x="70" y="75"/>
                      <a:pt x="42" y="117"/>
                    </a:cubicBezTo>
                    <a:cubicBezTo>
                      <a:pt x="1" y="186"/>
                      <a:pt x="28" y="284"/>
                      <a:pt x="98" y="339"/>
                    </a:cubicBezTo>
                    <a:cubicBezTo>
                      <a:pt x="292" y="436"/>
                      <a:pt x="486" y="506"/>
                      <a:pt x="708" y="533"/>
                    </a:cubicBezTo>
                    <a:cubicBezTo>
                      <a:pt x="805" y="561"/>
                      <a:pt x="902" y="561"/>
                      <a:pt x="1013" y="561"/>
                    </a:cubicBezTo>
                    <a:cubicBezTo>
                      <a:pt x="1043" y="565"/>
                      <a:pt x="1073" y="566"/>
                      <a:pt x="1102" y="566"/>
                    </a:cubicBezTo>
                    <a:cubicBezTo>
                      <a:pt x="1183" y="566"/>
                      <a:pt x="1261" y="554"/>
                      <a:pt x="1332" y="533"/>
                    </a:cubicBezTo>
                    <a:cubicBezTo>
                      <a:pt x="1374" y="519"/>
                      <a:pt x="1416" y="492"/>
                      <a:pt x="1443" y="450"/>
                    </a:cubicBezTo>
                    <a:cubicBezTo>
                      <a:pt x="1499" y="367"/>
                      <a:pt x="1471" y="270"/>
                      <a:pt x="1388" y="214"/>
                    </a:cubicBezTo>
                    <a:cubicBezTo>
                      <a:pt x="1291" y="159"/>
                      <a:pt x="1194" y="117"/>
                      <a:pt x="1083" y="89"/>
                    </a:cubicBezTo>
                    <a:cubicBezTo>
                      <a:pt x="985" y="62"/>
                      <a:pt x="888" y="34"/>
                      <a:pt x="777" y="20"/>
                    </a:cubicBezTo>
                    <a:cubicBezTo>
                      <a:pt x="684" y="8"/>
                      <a:pt x="588" y="1"/>
                      <a:pt x="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3146444" y="3270705"/>
                <a:ext cx="49029" cy="15913"/>
              </a:xfrm>
              <a:custGeom>
                <a:avLst/>
                <a:gdLst/>
                <a:ahLst/>
                <a:cxnLst/>
                <a:rect l="l" t="t" r="r" b="b"/>
                <a:pathLst>
                  <a:path w="1596" h="518" extrusionOk="0">
                    <a:moveTo>
                      <a:pt x="679" y="0"/>
                    </a:moveTo>
                    <a:cubicBezTo>
                      <a:pt x="505" y="0"/>
                      <a:pt x="324" y="25"/>
                      <a:pt x="153" y="59"/>
                    </a:cubicBezTo>
                    <a:lnTo>
                      <a:pt x="139" y="45"/>
                    </a:lnTo>
                    <a:cubicBezTo>
                      <a:pt x="97" y="59"/>
                      <a:pt x="70" y="87"/>
                      <a:pt x="42" y="129"/>
                    </a:cubicBezTo>
                    <a:cubicBezTo>
                      <a:pt x="0" y="212"/>
                      <a:pt x="28" y="309"/>
                      <a:pt x="111" y="351"/>
                    </a:cubicBezTo>
                    <a:cubicBezTo>
                      <a:pt x="319" y="448"/>
                      <a:pt x="541" y="517"/>
                      <a:pt x="777" y="517"/>
                    </a:cubicBezTo>
                    <a:cubicBezTo>
                      <a:pt x="888" y="517"/>
                      <a:pt x="999" y="517"/>
                      <a:pt x="1124" y="503"/>
                    </a:cubicBezTo>
                    <a:cubicBezTo>
                      <a:pt x="1235" y="489"/>
                      <a:pt x="1346" y="448"/>
                      <a:pt x="1457" y="406"/>
                    </a:cubicBezTo>
                    <a:cubicBezTo>
                      <a:pt x="1596" y="337"/>
                      <a:pt x="1582" y="129"/>
                      <a:pt x="1429" y="87"/>
                    </a:cubicBezTo>
                    <a:cubicBezTo>
                      <a:pt x="1318" y="45"/>
                      <a:pt x="1221" y="32"/>
                      <a:pt x="1110" y="18"/>
                    </a:cubicBezTo>
                    <a:cubicBezTo>
                      <a:pt x="999" y="4"/>
                      <a:pt x="902" y="4"/>
                      <a:pt x="791" y="4"/>
                    </a:cubicBezTo>
                    <a:cubicBezTo>
                      <a:pt x="754" y="1"/>
                      <a:pt x="717" y="0"/>
                      <a:pt x="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326389" y="3278637"/>
                <a:ext cx="49029" cy="16865"/>
              </a:xfrm>
              <a:custGeom>
                <a:avLst/>
                <a:gdLst/>
                <a:ahLst/>
                <a:cxnLst/>
                <a:rect l="l" t="t" r="r" b="b"/>
                <a:pathLst>
                  <a:path w="1596" h="549" extrusionOk="0">
                    <a:moveTo>
                      <a:pt x="515" y="1"/>
                    </a:moveTo>
                    <a:cubicBezTo>
                      <a:pt x="406" y="1"/>
                      <a:pt x="299" y="7"/>
                      <a:pt x="195" y="21"/>
                    </a:cubicBezTo>
                    <a:lnTo>
                      <a:pt x="181" y="7"/>
                    </a:lnTo>
                    <a:cubicBezTo>
                      <a:pt x="42" y="35"/>
                      <a:pt x="0" y="216"/>
                      <a:pt x="111" y="299"/>
                    </a:cubicBezTo>
                    <a:cubicBezTo>
                      <a:pt x="306" y="424"/>
                      <a:pt x="528" y="507"/>
                      <a:pt x="763" y="535"/>
                    </a:cubicBezTo>
                    <a:cubicBezTo>
                      <a:pt x="874" y="548"/>
                      <a:pt x="999" y="548"/>
                      <a:pt x="1110" y="548"/>
                    </a:cubicBezTo>
                    <a:cubicBezTo>
                      <a:pt x="1235" y="548"/>
                      <a:pt x="1346" y="521"/>
                      <a:pt x="1457" y="479"/>
                    </a:cubicBezTo>
                    <a:cubicBezTo>
                      <a:pt x="1499" y="465"/>
                      <a:pt x="1540" y="424"/>
                      <a:pt x="1554" y="382"/>
                    </a:cubicBezTo>
                    <a:cubicBezTo>
                      <a:pt x="1596" y="299"/>
                      <a:pt x="1554" y="202"/>
                      <a:pt x="1471" y="160"/>
                    </a:cubicBezTo>
                    <a:cubicBezTo>
                      <a:pt x="1360" y="118"/>
                      <a:pt x="1263" y="91"/>
                      <a:pt x="1152" y="63"/>
                    </a:cubicBezTo>
                    <a:cubicBezTo>
                      <a:pt x="1055" y="49"/>
                      <a:pt x="944" y="35"/>
                      <a:pt x="847" y="21"/>
                    </a:cubicBezTo>
                    <a:cubicBezTo>
                      <a:pt x="736" y="7"/>
                      <a:pt x="625"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1365837" y="3270312"/>
                <a:ext cx="29860" cy="15821"/>
              </a:xfrm>
              <a:custGeom>
                <a:avLst/>
                <a:gdLst/>
                <a:ahLst/>
                <a:cxnLst/>
                <a:rect l="l" t="t" r="r" b="b"/>
                <a:pathLst>
                  <a:path w="972" h="515" extrusionOk="0">
                    <a:moveTo>
                      <a:pt x="472" y="1"/>
                    </a:moveTo>
                    <a:cubicBezTo>
                      <a:pt x="361" y="15"/>
                      <a:pt x="264" y="29"/>
                      <a:pt x="153" y="70"/>
                    </a:cubicBezTo>
                    <a:lnTo>
                      <a:pt x="126" y="56"/>
                    </a:lnTo>
                    <a:cubicBezTo>
                      <a:pt x="112" y="70"/>
                      <a:pt x="84" y="84"/>
                      <a:pt x="70" y="98"/>
                    </a:cubicBezTo>
                    <a:cubicBezTo>
                      <a:pt x="1" y="154"/>
                      <a:pt x="1" y="265"/>
                      <a:pt x="56" y="334"/>
                    </a:cubicBezTo>
                    <a:cubicBezTo>
                      <a:pt x="167" y="445"/>
                      <a:pt x="320" y="514"/>
                      <a:pt x="486" y="514"/>
                    </a:cubicBezTo>
                    <a:cubicBezTo>
                      <a:pt x="639" y="514"/>
                      <a:pt x="791" y="459"/>
                      <a:pt x="902" y="334"/>
                    </a:cubicBezTo>
                    <a:cubicBezTo>
                      <a:pt x="930" y="320"/>
                      <a:pt x="930" y="292"/>
                      <a:pt x="944" y="278"/>
                    </a:cubicBezTo>
                    <a:cubicBezTo>
                      <a:pt x="972" y="181"/>
                      <a:pt x="916" y="70"/>
                      <a:pt x="819" y="43"/>
                    </a:cubicBezTo>
                    <a:lnTo>
                      <a:pt x="791" y="43"/>
                    </a:lnTo>
                    <a:cubicBezTo>
                      <a:pt x="694" y="15"/>
                      <a:pt x="583"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1181567" y="3247303"/>
                <a:ext cx="43930" cy="16312"/>
              </a:xfrm>
              <a:custGeom>
                <a:avLst/>
                <a:gdLst/>
                <a:ahLst/>
                <a:cxnLst/>
                <a:rect l="l" t="t" r="r" b="b"/>
                <a:pathLst>
                  <a:path w="1430" h="531" extrusionOk="0">
                    <a:moveTo>
                      <a:pt x="708" y="1"/>
                    </a:moveTo>
                    <a:cubicBezTo>
                      <a:pt x="514" y="15"/>
                      <a:pt x="320" y="56"/>
                      <a:pt x="140" y="112"/>
                    </a:cubicBezTo>
                    <a:lnTo>
                      <a:pt x="126" y="126"/>
                    </a:lnTo>
                    <a:cubicBezTo>
                      <a:pt x="98" y="140"/>
                      <a:pt x="56" y="167"/>
                      <a:pt x="43" y="209"/>
                    </a:cubicBezTo>
                    <a:cubicBezTo>
                      <a:pt x="1" y="278"/>
                      <a:pt x="43" y="375"/>
                      <a:pt x="126" y="417"/>
                    </a:cubicBezTo>
                    <a:cubicBezTo>
                      <a:pt x="283" y="490"/>
                      <a:pt x="472" y="531"/>
                      <a:pt x="656" y="531"/>
                    </a:cubicBezTo>
                    <a:cubicBezTo>
                      <a:pt x="683" y="531"/>
                      <a:pt x="710" y="530"/>
                      <a:pt x="736" y="528"/>
                    </a:cubicBezTo>
                    <a:cubicBezTo>
                      <a:pt x="833" y="528"/>
                      <a:pt x="930" y="514"/>
                      <a:pt x="1041" y="486"/>
                    </a:cubicBezTo>
                    <a:cubicBezTo>
                      <a:pt x="1138" y="459"/>
                      <a:pt x="1236" y="417"/>
                      <a:pt x="1333" y="362"/>
                    </a:cubicBezTo>
                    <a:cubicBezTo>
                      <a:pt x="1360" y="348"/>
                      <a:pt x="1388" y="306"/>
                      <a:pt x="1402" y="264"/>
                    </a:cubicBezTo>
                    <a:cubicBezTo>
                      <a:pt x="1430" y="167"/>
                      <a:pt x="1374" y="70"/>
                      <a:pt x="1277" y="42"/>
                    </a:cubicBezTo>
                    <a:cubicBezTo>
                      <a:pt x="1194" y="29"/>
                      <a:pt x="1083" y="15"/>
                      <a:pt x="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693610" y="3248913"/>
                <a:ext cx="42240" cy="16742"/>
              </a:xfrm>
              <a:custGeom>
                <a:avLst/>
                <a:gdLst/>
                <a:ahLst/>
                <a:cxnLst/>
                <a:rect l="l" t="t" r="r" b="b"/>
                <a:pathLst>
                  <a:path w="1375" h="545" extrusionOk="0">
                    <a:moveTo>
                      <a:pt x="944" y="0"/>
                    </a:moveTo>
                    <a:cubicBezTo>
                      <a:pt x="847" y="0"/>
                      <a:pt x="764" y="0"/>
                      <a:pt x="667" y="14"/>
                    </a:cubicBezTo>
                    <a:cubicBezTo>
                      <a:pt x="486" y="42"/>
                      <a:pt x="306" y="84"/>
                      <a:pt x="139" y="153"/>
                    </a:cubicBezTo>
                    <a:lnTo>
                      <a:pt x="125" y="167"/>
                    </a:lnTo>
                    <a:cubicBezTo>
                      <a:pt x="1" y="222"/>
                      <a:pt x="1" y="403"/>
                      <a:pt x="125" y="458"/>
                    </a:cubicBezTo>
                    <a:cubicBezTo>
                      <a:pt x="287" y="516"/>
                      <a:pt x="459" y="545"/>
                      <a:pt x="624" y="545"/>
                    </a:cubicBezTo>
                    <a:cubicBezTo>
                      <a:pt x="657" y="545"/>
                      <a:pt x="690" y="544"/>
                      <a:pt x="722" y="542"/>
                    </a:cubicBezTo>
                    <a:cubicBezTo>
                      <a:pt x="819" y="528"/>
                      <a:pt x="916" y="500"/>
                      <a:pt x="1013" y="472"/>
                    </a:cubicBezTo>
                    <a:cubicBezTo>
                      <a:pt x="1110" y="444"/>
                      <a:pt x="1208" y="403"/>
                      <a:pt x="1291" y="347"/>
                    </a:cubicBezTo>
                    <a:cubicBezTo>
                      <a:pt x="1319" y="320"/>
                      <a:pt x="1346" y="278"/>
                      <a:pt x="1346" y="236"/>
                    </a:cubicBezTo>
                    <a:cubicBezTo>
                      <a:pt x="1374" y="139"/>
                      <a:pt x="1319" y="42"/>
                      <a:pt x="1221" y="28"/>
                    </a:cubicBezTo>
                    <a:cubicBezTo>
                      <a:pt x="1124" y="0"/>
                      <a:pt x="1027" y="0"/>
                      <a:pt x="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a:off x="210342" y="4824649"/>
              <a:ext cx="8633233" cy="279933"/>
              <a:chOff x="210342" y="4824649"/>
              <a:chExt cx="8633233" cy="279933"/>
            </a:xfrm>
          </p:grpSpPr>
          <p:sp>
            <p:nvSpPr>
              <p:cNvPr id="173" name="Google Shape;173;p6"/>
              <p:cNvSpPr/>
              <p:nvPr/>
            </p:nvSpPr>
            <p:spPr>
              <a:xfrm>
                <a:off x="5469604" y="4921245"/>
                <a:ext cx="364831" cy="183337"/>
              </a:xfrm>
              <a:custGeom>
                <a:avLst/>
                <a:gdLst/>
                <a:ahLst/>
                <a:cxnLst/>
                <a:rect l="l" t="t" r="r" b="b"/>
                <a:pathLst>
                  <a:path w="11876" h="5968" extrusionOk="0">
                    <a:moveTo>
                      <a:pt x="9504" y="1"/>
                    </a:moveTo>
                    <a:cubicBezTo>
                      <a:pt x="9267" y="1"/>
                      <a:pt x="9005" y="137"/>
                      <a:pt x="8796" y="279"/>
                    </a:cubicBezTo>
                    <a:cubicBezTo>
                      <a:pt x="7631" y="1084"/>
                      <a:pt x="6674" y="2166"/>
                      <a:pt x="6049" y="3428"/>
                    </a:cubicBezTo>
                    <a:lnTo>
                      <a:pt x="5481" y="2471"/>
                    </a:lnTo>
                    <a:cubicBezTo>
                      <a:pt x="5217" y="2041"/>
                      <a:pt x="4870" y="1542"/>
                      <a:pt x="4357" y="1542"/>
                    </a:cubicBezTo>
                    <a:cubicBezTo>
                      <a:pt x="3913" y="1542"/>
                      <a:pt x="3566" y="1944"/>
                      <a:pt x="3455" y="2374"/>
                    </a:cubicBezTo>
                    <a:cubicBezTo>
                      <a:pt x="3358" y="2804"/>
                      <a:pt x="3455" y="3248"/>
                      <a:pt x="3539" y="3678"/>
                    </a:cubicBezTo>
                    <a:lnTo>
                      <a:pt x="2068" y="2555"/>
                    </a:lnTo>
                    <a:cubicBezTo>
                      <a:pt x="1804" y="2319"/>
                      <a:pt x="1499" y="2152"/>
                      <a:pt x="1166" y="2027"/>
                    </a:cubicBezTo>
                    <a:cubicBezTo>
                      <a:pt x="1074" y="1997"/>
                      <a:pt x="979" y="1982"/>
                      <a:pt x="884" y="1982"/>
                    </a:cubicBezTo>
                    <a:cubicBezTo>
                      <a:pt x="635" y="1982"/>
                      <a:pt x="390" y="2083"/>
                      <a:pt x="209" y="2263"/>
                    </a:cubicBezTo>
                    <a:cubicBezTo>
                      <a:pt x="15" y="2485"/>
                      <a:pt x="1" y="2818"/>
                      <a:pt x="15" y="3123"/>
                    </a:cubicBezTo>
                    <a:cubicBezTo>
                      <a:pt x="70" y="4150"/>
                      <a:pt x="445" y="5149"/>
                      <a:pt x="1069" y="5967"/>
                    </a:cubicBezTo>
                    <a:lnTo>
                      <a:pt x="10780" y="5967"/>
                    </a:lnTo>
                    <a:cubicBezTo>
                      <a:pt x="11224" y="5093"/>
                      <a:pt x="11557" y="4164"/>
                      <a:pt x="11779" y="3207"/>
                    </a:cubicBezTo>
                    <a:cubicBezTo>
                      <a:pt x="11876" y="2776"/>
                      <a:pt x="11876" y="2222"/>
                      <a:pt x="11488" y="2027"/>
                    </a:cubicBezTo>
                    <a:cubicBezTo>
                      <a:pt x="11409" y="1990"/>
                      <a:pt x="11325" y="1974"/>
                      <a:pt x="11240" y="1974"/>
                    </a:cubicBezTo>
                    <a:cubicBezTo>
                      <a:pt x="11041" y="1974"/>
                      <a:pt x="10834" y="2063"/>
                      <a:pt x="10669" y="2180"/>
                    </a:cubicBezTo>
                    <a:cubicBezTo>
                      <a:pt x="10433" y="2346"/>
                      <a:pt x="10239" y="2568"/>
                      <a:pt x="9975" y="2679"/>
                    </a:cubicBezTo>
                    <a:cubicBezTo>
                      <a:pt x="10142" y="2041"/>
                      <a:pt x="10184" y="1361"/>
                      <a:pt x="10086" y="696"/>
                    </a:cubicBezTo>
                    <a:cubicBezTo>
                      <a:pt x="10073" y="474"/>
                      <a:pt x="9975" y="252"/>
                      <a:pt x="9809" y="99"/>
                    </a:cubicBezTo>
                    <a:cubicBezTo>
                      <a:pt x="9717" y="29"/>
                      <a:pt x="9613" y="1"/>
                      <a:pt x="9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210342" y="4824657"/>
                <a:ext cx="364831" cy="183337"/>
              </a:xfrm>
              <a:custGeom>
                <a:avLst/>
                <a:gdLst/>
                <a:ahLst/>
                <a:cxnLst/>
                <a:rect l="l" t="t" r="r" b="b"/>
                <a:pathLst>
                  <a:path w="11876" h="5968" extrusionOk="0">
                    <a:moveTo>
                      <a:pt x="9504" y="1"/>
                    </a:moveTo>
                    <a:cubicBezTo>
                      <a:pt x="9267" y="1"/>
                      <a:pt x="9005" y="137"/>
                      <a:pt x="8796" y="279"/>
                    </a:cubicBezTo>
                    <a:cubicBezTo>
                      <a:pt x="7631" y="1084"/>
                      <a:pt x="6674" y="2166"/>
                      <a:pt x="6049" y="3428"/>
                    </a:cubicBezTo>
                    <a:lnTo>
                      <a:pt x="5481" y="2471"/>
                    </a:lnTo>
                    <a:cubicBezTo>
                      <a:pt x="5217" y="2041"/>
                      <a:pt x="4870" y="1542"/>
                      <a:pt x="4357" y="1542"/>
                    </a:cubicBezTo>
                    <a:cubicBezTo>
                      <a:pt x="3913" y="1542"/>
                      <a:pt x="3566" y="1944"/>
                      <a:pt x="3455" y="2374"/>
                    </a:cubicBezTo>
                    <a:cubicBezTo>
                      <a:pt x="3358" y="2804"/>
                      <a:pt x="3455" y="3248"/>
                      <a:pt x="3539" y="3678"/>
                    </a:cubicBezTo>
                    <a:lnTo>
                      <a:pt x="2068" y="2555"/>
                    </a:lnTo>
                    <a:cubicBezTo>
                      <a:pt x="1804" y="2319"/>
                      <a:pt x="1499" y="2152"/>
                      <a:pt x="1166" y="2027"/>
                    </a:cubicBezTo>
                    <a:cubicBezTo>
                      <a:pt x="1074" y="1997"/>
                      <a:pt x="979" y="1982"/>
                      <a:pt x="884" y="1982"/>
                    </a:cubicBezTo>
                    <a:cubicBezTo>
                      <a:pt x="635" y="1982"/>
                      <a:pt x="390" y="2083"/>
                      <a:pt x="209" y="2263"/>
                    </a:cubicBezTo>
                    <a:cubicBezTo>
                      <a:pt x="15" y="2485"/>
                      <a:pt x="1" y="2818"/>
                      <a:pt x="15" y="3123"/>
                    </a:cubicBezTo>
                    <a:cubicBezTo>
                      <a:pt x="70" y="4150"/>
                      <a:pt x="445" y="5149"/>
                      <a:pt x="1069" y="5967"/>
                    </a:cubicBezTo>
                    <a:lnTo>
                      <a:pt x="10780" y="5967"/>
                    </a:lnTo>
                    <a:cubicBezTo>
                      <a:pt x="11224" y="5093"/>
                      <a:pt x="11557" y="4164"/>
                      <a:pt x="11779" y="3207"/>
                    </a:cubicBezTo>
                    <a:cubicBezTo>
                      <a:pt x="11876" y="2776"/>
                      <a:pt x="11876" y="2222"/>
                      <a:pt x="11488" y="2027"/>
                    </a:cubicBezTo>
                    <a:cubicBezTo>
                      <a:pt x="11409" y="1990"/>
                      <a:pt x="11325" y="1974"/>
                      <a:pt x="11240" y="1974"/>
                    </a:cubicBezTo>
                    <a:cubicBezTo>
                      <a:pt x="11041" y="1974"/>
                      <a:pt x="10834" y="2063"/>
                      <a:pt x="10669" y="2180"/>
                    </a:cubicBezTo>
                    <a:cubicBezTo>
                      <a:pt x="10433" y="2346"/>
                      <a:pt x="10239" y="2568"/>
                      <a:pt x="9975" y="2679"/>
                    </a:cubicBezTo>
                    <a:cubicBezTo>
                      <a:pt x="10142" y="2041"/>
                      <a:pt x="10184" y="1361"/>
                      <a:pt x="10086" y="696"/>
                    </a:cubicBezTo>
                    <a:cubicBezTo>
                      <a:pt x="10073" y="474"/>
                      <a:pt x="9975" y="252"/>
                      <a:pt x="9809" y="99"/>
                    </a:cubicBezTo>
                    <a:cubicBezTo>
                      <a:pt x="9717" y="29"/>
                      <a:pt x="9613" y="1"/>
                      <a:pt x="9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74075" y="4921174"/>
                <a:ext cx="389100" cy="138301"/>
              </a:xfrm>
              <a:custGeom>
                <a:avLst/>
                <a:gdLst/>
                <a:ahLst/>
                <a:cxnLst/>
                <a:rect l="l" t="t" r="r" b="b"/>
                <a:pathLst>
                  <a:path w="12666" h="4502" extrusionOk="0">
                    <a:moveTo>
                      <a:pt x="2545" y="1"/>
                    </a:moveTo>
                    <a:cubicBezTo>
                      <a:pt x="2425" y="1"/>
                      <a:pt x="2309" y="23"/>
                      <a:pt x="2206" y="76"/>
                    </a:cubicBezTo>
                    <a:cubicBezTo>
                      <a:pt x="2039" y="174"/>
                      <a:pt x="1942" y="326"/>
                      <a:pt x="1915" y="520"/>
                    </a:cubicBezTo>
                    <a:cubicBezTo>
                      <a:pt x="1804" y="1020"/>
                      <a:pt x="1859" y="1547"/>
                      <a:pt x="2039" y="2019"/>
                    </a:cubicBezTo>
                    <a:cubicBezTo>
                      <a:pt x="1776" y="1922"/>
                      <a:pt x="1526" y="1783"/>
                      <a:pt x="1290" y="1644"/>
                    </a:cubicBezTo>
                    <a:cubicBezTo>
                      <a:pt x="1109" y="1539"/>
                      <a:pt x="908" y="1487"/>
                      <a:pt x="701" y="1487"/>
                    </a:cubicBezTo>
                    <a:cubicBezTo>
                      <a:pt x="607" y="1487"/>
                      <a:pt x="512" y="1498"/>
                      <a:pt x="416" y="1519"/>
                    </a:cubicBezTo>
                    <a:cubicBezTo>
                      <a:pt x="0" y="1672"/>
                      <a:pt x="14" y="2088"/>
                      <a:pt x="111" y="2421"/>
                    </a:cubicBezTo>
                    <a:cubicBezTo>
                      <a:pt x="361" y="3156"/>
                      <a:pt x="722" y="3864"/>
                      <a:pt x="1179" y="4502"/>
                    </a:cubicBezTo>
                    <a:lnTo>
                      <a:pt x="11501" y="4502"/>
                    </a:lnTo>
                    <a:cubicBezTo>
                      <a:pt x="12139" y="3961"/>
                      <a:pt x="12541" y="3184"/>
                      <a:pt x="12624" y="2352"/>
                    </a:cubicBezTo>
                    <a:cubicBezTo>
                      <a:pt x="12666" y="2116"/>
                      <a:pt x="12597" y="1866"/>
                      <a:pt x="12416" y="1713"/>
                    </a:cubicBezTo>
                    <a:cubicBezTo>
                      <a:pt x="12249" y="1566"/>
                      <a:pt x="11977" y="1502"/>
                      <a:pt x="11710" y="1502"/>
                    </a:cubicBezTo>
                    <a:cubicBezTo>
                      <a:pt x="11600" y="1502"/>
                      <a:pt x="11491" y="1513"/>
                      <a:pt x="11390" y="1533"/>
                    </a:cubicBezTo>
                    <a:cubicBezTo>
                      <a:pt x="11057" y="1616"/>
                      <a:pt x="10738" y="1741"/>
                      <a:pt x="10446" y="1922"/>
                    </a:cubicBezTo>
                    <a:lnTo>
                      <a:pt x="8879" y="2782"/>
                    </a:lnTo>
                    <a:cubicBezTo>
                      <a:pt x="8976" y="2449"/>
                      <a:pt x="9073" y="2116"/>
                      <a:pt x="8962" y="1797"/>
                    </a:cubicBezTo>
                    <a:cubicBezTo>
                      <a:pt x="8813" y="1419"/>
                      <a:pt x="8454" y="1172"/>
                      <a:pt x="8039" y="1172"/>
                    </a:cubicBezTo>
                    <a:cubicBezTo>
                      <a:pt x="8027" y="1172"/>
                      <a:pt x="8016" y="1172"/>
                      <a:pt x="8005" y="1172"/>
                    </a:cubicBezTo>
                    <a:cubicBezTo>
                      <a:pt x="7464" y="1172"/>
                      <a:pt x="7103" y="1533"/>
                      <a:pt x="6826" y="1866"/>
                    </a:cubicBezTo>
                    <a:lnTo>
                      <a:pt x="6215" y="2587"/>
                    </a:lnTo>
                    <a:cubicBezTo>
                      <a:pt x="5452" y="1561"/>
                      <a:pt x="4453" y="742"/>
                      <a:pt x="3288" y="201"/>
                    </a:cubicBezTo>
                    <a:cubicBezTo>
                      <a:pt x="3072" y="98"/>
                      <a:pt x="2798" y="1"/>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8454475" y="4824649"/>
                <a:ext cx="389100" cy="138301"/>
              </a:xfrm>
              <a:custGeom>
                <a:avLst/>
                <a:gdLst/>
                <a:ahLst/>
                <a:cxnLst/>
                <a:rect l="l" t="t" r="r" b="b"/>
                <a:pathLst>
                  <a:path w="12666" h="4502" extrusionOk="0">
                    <a:moveTo>
                      <a:pt x="2545" y="1"/>
                    </a:moveTo>
                    <a:cubicBezTo>
                      <a:pt x="2425" y="1"/>
                      <a:pt x="2309" y="23"/>
                      <a:pt x="2206" y="76"/>
                    </a:cubicBezTo>
                    <a:cubicBezTo>
                      <a:pt x="2039" y="174"/>
                      <a:pt x="1942" y="326"/>
                      <a:pt x="1915" y="520"/>
                    </a:cubicBezTo>
                    <a:cubicBezTo>
                      <a:pt x="1804" y="1020"/>
                      <a:pt x="1859" y="1547"/>
                      <a:pt x="2039" y="2019"/>
                    </a:cubicBezTo>
                    <a:cubicBezTo>
                      <a:pt x="1776" y="1922"/>
                      <a:pt x="1526" y="1783"/>
                      <a:pt x="1290" y="1644"/>
                    </a:cubicBezTo>
                    <a:cubicBezTo>
                      <a:pt x="1109" y="1539"/>
                      <a:pt x="908" y="1487"/>
                      <a:pt x="701" y="1487"/>
                    </a:cubicBezTo>
                    <a:cubicBezTo>
                      <a:pt x="607" y="1487"/>
                      <a:pt x="512" y="1498"/>
                      <a:pt x="416" y="1519"/>
                    </a:cubicBezTo>
                    <a:cubicBezTo>
                      <a:pt x="0" y="1672"/>
                      <a:pt x="14" y="2088"/>
                      <a:pt x="111" y="2421"/>
                    </a:cubicBezTo>
                    <a:cubicBezTo>
                      <a:pt x="361" y="3156"/>
                      <a:pt x="722" y="3864"/>
                      <a:pt x="1179" y="4502"/>
                    </a:cubicBezTo>
                    <a:lnTo>
                      <a:pt x="11501" y="4502"/>
                    </a:lnTo>
                    <a:cubicBezTo>
                      <a:pt x="12139" y="3961"/>
                      <a:pt x="12541" y="3184"/>
                      <a:pt x="12624" y="2352"/>
                    </a:cubicBezTo>
                    <a:cubicBezTo>
                      <a:pt x="12666" y="2116"/>
                      <a:pt x="12597" y="1866"/>
                      <a:pt x="12416" y="1713"/>
                    </a:cubicBezTo>
                    <a:cubicBezTo>
                      <a:pt x="12249" y="1566"/>
                      <a:pt x="11977" y="1502"/>
                      <a:pt x="11710" y="1502"/>
                    </a:cubicBezTo>
                    <a:cubicBezTo>
                      <a:pt x="11600" y="1502"/>
                      <a:pt x="11491" y="1513"/>
                      <a:pt x="11390" y="1533"/>
                    </a:cubicBezTo>
                    <a:cubicBezTo>
                      <a:pt x="11057" y="1616"/>
                      <a:pt x="10738" y="1741"/>
                      <a:pt x="10446" y="1922"/>
                    </a:cubicBezTo>
                    <a:lnTo>
                      <a:pt x="8879" y="2782"/>
                    </a:lnTo>
                    <a:cubicBezTo>
                      <a:pt x="8976" y="2449"/>
                      <a:pt x="9073" y="2116"/>
                      <a:pt x="8962" y="1797"/>
                    </a:cubicBezTo>
                    <a:cubicBezTo>
                      <a:pt x="8813" y="1419"/>
                      <a:pt x="8454" y="1172"/>
                      <a:pt x="8039" y="1172"/>
                    </a:cubicBezTo>
                    <a:cubicBezTo>
                      <a:pt x="8027" y="1172"/>
                      <a:pt x="8016" y="1172"/>
                      <a:pt x="8005" y="1172"/>
                    </a:cubicBezTo>
                    <a:cubicBezTo>
                      <a:pt x="7464" y="1172"/>
                      <a:pt x="7103" y="1533"/>
                      <a:pt x="6826" y="1866"/>
                    </a:cubicBezTo>
                    <a:lnTo>
                      <a:pt x="6215" y="2587"/>
                    </a:lnTo>
                    <a:cubicBezTo>
                      <a:pt x="5452" y="1561"/>
                      <a:pt x="4453" y="742"/>
                      <a:pt x="3288" y="201"/>
                    </a:cubicBezTo>
                    <a:cubicBezTo>
                      <a:pt x="3072" y="98"/>
                      <a:pt x="2798" y="1"/>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7" name="Google Shape;177;p6"/>
          <p:cNvSpPr/>
          <p:nvPr/>
        </p:nvSpPr>
        <p:spPr>
          <a:xfrm>
            <a:off x="-240427" y="2864960"/>
            <a:ext cx="767699" cy="381718"/>
          </a:xfrm>
          <a:custGeom>
            <a:avLst/>
            <a:gdLst/>
            <a:ahLst/>
            <a:cxnLst/>
            <a:rect l="l" t="t" r="r" b="b"/>
            <a:pathLst>
              <a:path w="11419" h="5678" extrusionOk="0">
                <a:moveTo>
                  <a:pt x="8567" y="0"/>
                </a:moveTo>
                <a:cubicBezTo>
                  <a:pt x="8328" y="0"/>
                  <a:pt x="8091" y="49"/>
                  <a:pt x="7867" y="156"/>
                </a:cubicBezTo>
                <a:cubicBezTo>
                  <a:pt x="7159" y="503"/>
                  <a:pt x="6812" y="1280"/>
                  <a:pt x="6507" y="2001"/>
                </a:cubicBezTo>
                <a:cubicBezTo>
                  <a:pt x="6216" y="2695"/>
                  <a:pt x="5938" y="3388"/>
                  <a:pt x="5647" y="4082"/>
                </a:cubicBezTo>
                <a:cubicBezTo>
                  <a:pt x="5407" y="3326"/>
                  <a:pt x="4783" y="2980"/>
                  <a:pt x="4158" y="2980"/>
                </a:cubicBezTo>
                <a:cubicBezTo>
                  <a:pt x="3337" y="2980"/>
                  <a:pt x="2514" y="3576"/>
                  <a:pt x="2554" y="4623"/>
                </a:cubicBezTo>
                <a:cubicBezTo>
                  <a:pt x="2280" y="4340"/>
                  <a:pt x="1903" y="4185"/>
                  <a:pt x="1524" y="4185"/>
                </a:cubicBezTo>
                <a:cubicBezTo>
                  <a:pt x="1347" y="4185"/>
                  <a:pt x="1168" y="4219"/>
                  <a:pt x="1000" y="4290"/>
                </a:cubicBezTo>
                <a:cubicBezTo>
                  <a:pt x="459" y="4512"/>
                  <a:pt x="1" y="5095"/>
                  <a:pt x="56" y="5677"/>
                </a:cubicBezTo>
                <a:lnTo>
                  <a:pt x="11418" y="5677"/>
                </a:lnTo>
                <a:cubicBezTo>
                  <a:pt x="11390" y="5206"/>
                  <a:pt x="11238" y="4748"/>
                  <a:pt x="11210" y="4276"/>
                </a:cubicBezTo>
                <a:cubicBezTo>
                  <a:pt x="11168" y="3222"/>
                  <a:pt x="11099" y="2112"/>
                  <a:pt x="10558" y="1210"/>
                </a:cubicBezTo>
                <a:cubicBezTo>
                  <a:pt x="10144" y="520"/>
                  <a:pt x="9347" y="0"/>
                  <a:pt x="8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61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0" r:id="rId1"/>
    <p:sldLayoutId id="2147483658" r:id="rId2"/>
    <p:sldLayoutId id="2147483660" r:id="rId3"/>
    <p:sldLayoutId id="2147483664" r:id="rId4"/>
    <p:sldLayoutId id="2147483676" r:id="rId5"/>
    <p:sldLayoutId id="2147483686" r:id="rId6"/>
    <p:sldLayoutId id="2147483687" r:id="rId7"/>
    <p:sldLayoutId id="2147483688" r:id="rId8"/>
    <p:sldLayoutId id="2147483689" r:id="rId9"/>
    <p:sldLayoutId id="214748369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ordwall.net/resource/166259/english/nouns-and-adjectives-remember-a-noun-is-a-name-of-a"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36"/>
          <p:cNvSpPr/>
          <p:nvPr/>
        </p:nvSpPr>
        <p:spPr>
          <a:xfrm>
            <a:off x="7842248" y="1183260"/>
            <a:ext cx="767699" cy="381718"/>
          </a:xfrm>
          <a:custGeom>
            <a:avLst/>
            <a:gdLst/>
            <a:ahLst/>
            <a:cxnLst/>
            <a:rect l="l" t="t" r="r" b="b"/>
            <a:pathLst>
              <a:path w="11419" h="5678" extrusionOk="0">
                <a:moveTo>
                  <a:pt x="8567" y="0"/>
                </a:moveTo>
                <a:cubicBezTo>
                  <a:pt x="8328" y="0"/>
                  <a:pt x="8091" y="49"/>
                  <a:pt x="7867" y="156"/>
                </a:cubicBezTo>
                <a:cubicBezTo>
                  <a:pt x="7159" y="503"/>
                  <a:pt x="6812" y="1280"/>
                  <a:pt x="6507" y="2001"/>
                </a:cubicBezTo>
                <a:cubicBezTo>
                  <a:pt x="6216" y="2695"/>
                  <a:pt x="5938" y="3388"/>
                  <a:pt x="5647" y="4082"/>
                </a:cubicBezTo>
                <a:cubicBezTo>
                  <a:pt x="5407" y="3326"/>
                  <a:pt x="4783" y="2980"/>
                  <a:pt x="4158" y="2980"/>
                </a:cubicBezTo>
                <a:cubicBezTo>
                  <a:pt x="3337" y="2980"/>
                  <a:pt x="2514" y="3576"/>
                  <a:pt x="2554" y="4623"/>
                </a:cubicBezTo>
                <a:cubicBezTo>
                  <a:pt x="2280" y="4340"/>
                  <a:pt x="1903" y="4185"/>
                  <a:pt x="1524" y="4185"/>
                </a:cubicBezTo>
                <a:cubicBezTo>
                  <a:pt x="1347" y="4185"/>
                  <a:pt x="1168" y="4219"/>
                  <a:pt x="1000" y="4290"/>
                </a:cubicBezTo>
                <a:cubicBezTo>
                  <a:pt x="459" y="4512"/>
                  <a:pt x="1" y="5095"/>
                  <a:pt x="56" y="5677"/>
                </a:cubicBezTo>
                <a:lnTo>
                  <a:pt x="11418" y="5677"/>
                </a:lnTo>
                <a:cubicBezTo>
                  <a:pt x="11390" y="5206"/>
                  <a:pt x="11238" y="4748"/>
                  <a:pt x="11210" y="4276"/>
                </a:cubicBezTo>
                <a:cubicBezTo>
                  <a:pt x="11168" y="3222"/>
                  <a:pt x="11099" y="2112"/>
                  <a:pt x="10558" y="1210"/>
                </a:cubicBezTo>
                <a:cubicBezTo>
                  <a:pt x="10144" y="520"/>
                  <a:pt x="9347"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36"/>
          <p:cNvGrpSpPr/>
          <p:nvPr/>
        </p:nvGrpSpPr>
        <p:grpSpPr>
          <a:xfrm>
            <a:off x="7024178" y="1531138"/>
            <a:ext cx="2119835" cy="3099768"/>
            <a:chOff x="6662556" y="395253"/>
            <a:chExt cx="1356607" cy="1983725"/>
          </a:xfrm>
        </p:grpSpPr>
        <p:sp>
          <p:nvSpPr>
            <p:cNvPr id="1437" name="Google Shape;1437;p36"/>
            <p:cNvSpPr/>
            <p:nvPr/>
          </p:nvSpPr>
          <p:spPr>
            <a:xfrm>
              <a:off x="7467099" y="1866739"/>
              <a:ext cx="372870" cy="511344"/>
            </a:xfrm>
            <a:custGeom>
              <a:avLst/>
              <a:gdLst/>
              <a:ahLst/>
              <a:cxnLst/>
              <a:rect l="l" t="t" r="r" b="b"/>
              <a:pathLst>
                <a:path w="17920" h="24575" extrusionOk="0">
                  <a:moveTo>
                    <a:pt x="87" y="1"/>
                  </a:moveTo>
                  <a:cubicBezTo>
                    <a:pt x="0" y="1088"/>
                    <a:pt x="305" y="2176"/>
                    <a:pt x="1044" y="3045"/>
                  </a:cubicBezTo>
                  <a:cubicBezTo>
                    <a:pt x="1750" y="3908"/>
                    <a:pt x="3058" y="4276"/>
                    <a:pt x="4233" y="4276"/>
                  </a:cubicBezTo>
                  <a:cubicBezTo>
                    <a:pt x="4361" y="4276"/>
                    <a:pt x="4487" y="4272"/>
                    <a:pt x="4611" y="4263"/>
                  </a:cubicBezTo>
                  <a:lnTo>
                    <a:pt x="4611" y="4263"/>
                  </a:lnTo>
                  <a:cubicBezTo>
                    <a:pt x="4132" y="6003"/>
                    <a:pt x="5306" y="7786"/>
                    <a:pt x="7090" y="8091"/>
                  </a:cubicBezTo>
                  <a:cubicBezTo>
                    <a:pt x="6437" y="9874"/>
                    <a:pt x="7873" y="11831"/>
                    <a:pt x="9656" y="12527"/>
                  </a:cubicBezTo>
                  <a:cubicBezTo>
                    <a:pt x="8568" y="13788"/>
                    <a:pt x="8873" y="15702"/>
                    <a:pt x="10308" y="16615"/>
                  </a:cubicBezTo>
                  <a:cubicBezTo>
                    <a:pt x="9482" y="17485"/>
                    <a:pt x="9786" y="20486"/>
                    <a:pt x="10917" y="20965"/>
                  </a:cubicBezTo>
                  <a:cubicBezTo>
                    <a:pt x="10482" y="22356"/>
                    <a:pt x="9525" y="23226"/>
                    <a:pt x="9134" y="24574"/>
                  </a:cubicBezTo>
                  <a:lnTo>
                    <a:pt x="14484" y="24574"/>
                  </a:lnTo>
                  <a:cubicBezTo>
                    <a:pt x="14701" y="23792"/>
                    <a:pt x="15223" y="21617"/>
                    <a:pt x="16093" y="18877"/>
                  </a:cubicBezTo>
                  <a:cubicBezTo>
                    <a:pt x="16310" y="18138"/>
                    <a:pt x="16528" y="17398"/>
                    <a:pt x="16745" y="16702"/>
                  </a:cubicBezTo>
                  <a:cubicBezTo>
                    <a:pt x="17050" y="15789"/>
                    <a:pt x="17267" y="14876"/>
                    <a:pt x="17354" y="13962"/>
                  </a:cubicBezTo>
                  <a:cubicBezTo>
                    <a:pt x="17398" y="12831"/>
                    <a:pt x="17137" y="11744"/>
                    <a:pt x="16702" y="10700"/>
                  </a:cubicBezTo>
                  <a:cubicBezTo>
                    <a:pt x="17919" y="9482"/>
                    <a:pt x="17789" y="7438"/>
                    <a:pt x="16441" y="6394"/>
                  </a:cubicBezTo>
                  <a:cubicBezTo>
                    <a:pt x="17528" y="4611"/>
                    <a:pt x="17180" y="1741"/>
                    <a:pt x="15397" y="697"/>
                  </a:cubicBezTo>
                  <a:cubicBezTo>
                    <a:pt x="15484" y="479"/>
                    <a:pt x="15571" y="218"/>
                    <a:pt x="156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6"/>
            <p:cNvSpPr/>
            <p:nvPr/>
          </p:nvSpPr>
          <p:spPr>
            <a:xfrm>
              <a:off x="6738586" y="1498217"/>
              <a:ext cx="377386" cy="879866"/>
            </a:xfrm>
            <a:custGeom>
              <a:avLst/>
              <a:gdLst/>
              <a:ahLst/>
              <a:cxnLst/>
              <a:rect l="l" t="t" r="r" b="b"/>
              <a:pathLst>
                <a:path w="18137" h="42286" extrusionOk="0">
                  <a:moveTo>
                    <a:pt x="4308" y="0"/>
                  </a:moveTo>
                  <a:cubicBezTo>
                    <a:pt x="3196" y="0"/>
                    <a:pt x="2094" y="344"/>
                    <a:pt x="1218" y="1097"/>
                  </a:cubicBezTo>
                  <a:cubicBezTo>
                    <a:pt x="392" y="1837"/>
                    <a:pt x="0" y="2924"/>
                    <a:pt x="131" y="4055"/>
                  </a:cubicBezTo>
                  <a:cubicBezTo>
                    <a:pt x="218" y="4794"/>
                    <a:pt x="827" y="5447"/>
                    <a:pt x="957" y="6230"/>
                  </a:cubicBezTo>
                  <a:cubicBezTo>
                    <a:pt x="1088" y="6969"/>
                    <a:pt x="870" y="7839"/>
                    <a:pt x="1044" y="8709"/>
                  </a:cubicBezTo>
                  <a:cubicBezTo>
                    <a:pt x="1131" y="9144"/>
                    <a:pt x="1175" y="9579"/>
                    <a:pt x="1262" y="10014"/>
                  </a:cubicBezTo>
                  <a:cubicBezTo>
                    <a:pt x="1392" y="11144"/>
                    <a:pt x="1784" y="12275"/>
                    <a:pt x="2392" y="13276"/>
                  </a:cubicBezTo>
                  <a:cubicBezTo>
                    <a:pt x="1871" y="14145"/>
                    <a:pt x="1784" y="15233"/>
                    <a:pt x="2131" y="16190"/>
                  </a:cubicBezTo>
                  <a:cubicBezTo>
                    <a:pt x="2246" y="16381"/>
                    <a:pt x="3239" y="17518"/>
                    <a:pt x="3593" y="17518"/>
                  </a:cubicBezTo>
                  <a:cubicBezTo>
                    <a:pt x="3640" y="17518"/>
                    <a:pt x="3677" y="17497"/>
                    <a:pt x="3697" y="17451"/>
                  </a:cubicBezTo>
                  <a:lnTo>
                    <a:pt x="3697" y="17451"/>
                  </a:lnTo>
                  <a:cubicBezTo>
                    <a:pt x="2958" y="19234"/>
                    <a:pt x="3045" y="21278"/>
                    <a:pt x="3958" y="22975"/>
                  </a:cubicBezTo>
                  <a:cubicBezTo>
                    <a:pt x="4263" y="23627"/>
                    <a:pt x="4741" y="24279"/>
                    <a:pt x="4785" y="24975"/>
                  </a:cubicBezTo>
                  <a:cubicBezTo>
                    <a:pt x="4785" y="25715"/>
                    <a:pt x="4437" y="26280"/>
                    <a:pt x="4393" y="26932"/>
                  </a:cubicBezTo>
                  <a:cubicBezTo>
                    <a:pt x="4306" y="28107"/>
                    <a:pt x="5089" y="29151"/>
                    <a:pt x="6220" y="29455"/>
                  </a:cubicBezTo>
                  <a:cubicBezTo>
                    <a:pt x="5611" y="30934"/>
                    <a:pt x="6133" y="32630"/>
                    <a:pt x="7438" y="33543"/>
                  </a:cubicBezTo>
                  <a:cubicBezTo>
                    <a:pt x="6655" y="34848"/>
                    <a:pt x="7655" y="36588"/>
                    <a:pt x="9090" y="37153"/>
                  </a:cubicBezTo>
                  <a:cubicBezTo>
                    <a:pt x="8525" y="37675"/>
                    <a:pt x="8525" y="38502"/>
                    <a:pt x="9090" y="39024"/>
                  </a:cubicBezTo>
                  <a:cubicBezTo>
                    <a:pt x="8873" y="39980"/>
                    <a:pt x="8481" y="41372"/>
                    <a:pt x="8264" y="42285"/>
                  </a:cubicBezTo>
                  <a:lnTo>
                    <a:pt x="11917" y="42285"/>
                  </a:lnTo>
                  <a:cubicBezTo>
                    <a:pt x="12178" y="41068"/>
                    <a:pt x="12657" y="39719"/>
                    <a:pt x="12874" y="38502"/>
                  </a:cubicBezTo>
                  <a:cubicBezTo>
                    <a:pt x="14701" y="37458"/>
                    <a:pt x="15005" y="34979"/>
                    <a:pt x="13527" y="33500"/>
                  </a:cubicBezTo>
                  <a:cubicBezTo>
                    <a:pt x="14527" y="32195"/>
                    <a:pt x="15005" y="30281"/>
                    <a:pt x="14223" y="28846"/>
                  </a:cubicBezTo>
                  <a:cubicBezTo>
                    <a:pt x="15092" y="27976"/>
                    <a:pt x="15266" y="26628"/>
                    <a:pt x="14657" y="25584"/>
                  </a:cubicBezTo>
                  <a:cubicBezTo>
                    <a:pt x="17528" y="23279"/>
                    <a:pt x="18137" y="19147"/>
                    <a:pt x="16484" y="15885"/>
                  </a:cubicBezTo>
                  <a:cubicBezTo>
                    <a:pt x="14831" y="12580"/>
                    <a:pt x="11743" y="10231"/>
                    <a:pt x="8655" y="8274"/>
                  </a:cubicBezTo>
                  <a:cubicBezTo>
                    <a:pt x="9960" y="6404"/>
                    <a:pt x="9917" y="3881"/>
                    <a:pt x="8612" y="2054"/>
                  </a:cubicBezTo>
                  <a:cubicBezTo>
                    <a:pt x="7625" y="756"/>
                    <a:pt x="5956" y="0"/>
                    <a:pt x="4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6"/>
            <p:cNvSpPr/>
            <p:nvPr/>
          </p:nvSpPr>
          <p:spPr>
            <a:xfrm>
              <a:off x="6910540" y="2313809"/>
              <a:ext cx="93218" cy="64274"/>
            </a:xfrm>
            <a:custGeom>
              <a:avLst/>
              <a:gdLst/>
              <a:ahLst/>
              <a:cxnLst/>
              <a:rect l="l" t="t" r="r" b="b"/>
              <a:pathLst>
                <a:path w="4480" h="3089" extrusionOk="0">
                  <a:moveTo>
                    <a:pt x="826" y="0"/>
                  </a:moveTo>
                  <a:lnTo>
                    <a:pt x="739" y="87"/>
                  </a:lnTo>
                  <a:cubicBezTo>
                    <a:pt x="522" y="1001"/>
                    <a:pt x="217" y="2262"/>
                    <a:pt x="0" y="3088"/>
                  </a:cubicBezTo>
                  <a:lnTo>
                    <a:pt x="3653" y="3088"/>
                  </a:lnTo>
                  <a:cubicBezTo>
                    <a:pt x="3871" y="2132"/>
                    <a:pt x="4219" y="1044"/>
                    <a:pt x="4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6"/>
            <p:cNvSpPr/>
            <p:nvPr/>
          </p:nvSpPr>
          <p:spPr>
            <a:xfrm>
              <a:off x="7780210" y="1257578"/>
              <a:ext cx="205453" cy="195632"/>
            </a:xfrm>
            <a:custGeom>
              <a:avLst/>
              <a:gdLst/>
              <a:ahLst/>
              <a:cxnLst/>
              <a:rect l="l" t="t" r="r" b="b"/>
              <a:pathLst>
                <a:path w="9874" h="9402" extrusionOk="0">
                  <a:moveTo>
                    <a:pt x="2277" y="0"/>
                  </a:moveTo>
                  <a:cubicBezTo>
                    <a:pt x="2157" y="0"/>
                    <a:pt x="2035" y="16"/>
                    <a:pt x="1915" y="49"/>
                  </a:cubicBezTo>
                  <a:cubicBezTo>
                    <a:pt x="1088" y="267"/>
                    <a:pt x="479" y="919"/>
                    <a:pt x="262" y="1702"/>
                  </a:cubicBezTo>
                  <a:cubicBezTo>
                    <a:pt x="44" y="2485"/>
                    <a:pt x="1" y="3311"/>
                    <a:pt x="44" y="4094"/>
                  </a:cubicBezTo>
                  <a:cubicBezTo>
                    <a:pt x="1" y="4921"/>
                    <a:pt x="175" y="5704"/>
                    <a:pt x="610" y="6399"/>
                  </a:cubicBezTo>
                  <a:cubicBezTo>
                    <a:pt x="958" y="6834"/>
                    <a:pt x="1393" y="7139"/>
                    <a:pt x="1915" y="7356"/>
                  </a:cubicBezTo>
                  <a:lnTo>
                    <a:pt x="4350" y="8574"/>
                  </a:lnTo>
                  <a:cubicBezTo>
                    <a:pt x="5133" y="9053"/>
                    <a:pt x="6003" y="9314"/>
                    <a:pt x="6916" y="9400"/>
                  </a:cubicBezTo>
                  <a:cubicBezTo>
                    <a:pt x="6942" y="9401"/>
                    <a:pt x="6968" y="9402"/>
                    <a:pt x="6994" y="9402"/>
                  </a:cubicBezTo>
                  <a:cubicBezTo>
                    <a:pt x="8569" y="9402"/>
                    <a:pt x="9874" y="8112"/>
                    <a:pt x="9874" y="6486"/>
                  </a:cubicBezTo>
                  <a:cubicBezTo>
                    <a:pt x="9832" y="4910"/>
                    <a:pt x="8604" y="3650"/>
                    <a:pt x="7057" y="3650"/>
                  </a:cubicBezTo>
                  <a:cubicBezTo>
                    <a:pt x="6982" y="3650"/>
                    <a:pt x="6906" y="3653"/>
                    <a:pt x="6829" y="3659"/>
                  </a:cubicBezTo>
                  <a:cubicBezTo>
                    <a:pt x="7861" y="2144"/>
                    <a:pt x="6574" y="509"/>
                    <a:pt x="5148" y="509"/>
                  </a:cubicBezTo>
                  <a:cubicBezTo>
                    <a:pt x="4651" y="509"/>
                    <a:pt x="4137" y="708"/>
                    <a:pt x="3698" y="1180"/>
                  </a:cubicBezTo>
                  <a:cubicBezTo>
                    <a:pt x="3551" y="481"/>
                    <a:pt x="2937"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6"/>
            <p:cNvSpPr/>
            <p:nvPr/>
          </p:nvSpPr>
          <p:spPr>
            <a:xfrm>
              <a:off x="6974793" y="401579"/>
              <a:ext cx="95943" cy="160676"/>
            </a:xfrm>
            <a:custGeom>
              <a:avLst/>
              <a:gdLst/>
              <a:ahLst/>
              <a:cxnLst/>
              <a:rect l="l" t="t" r="r" b="b"/>
              <a:pathLst>
                <a:path w="4611" h="7722" extrusionOk="0">
                  <a:moveTo>
                    <a:pt x="0" y="0"/>
                  </a:moveTo>
                  <a:lnTo>
                    <a:pt x="1522" y="6698"/>
                  </a:lnTo>
                  <a:cubicBezTo>
                    <a:pt x="1566" y="7090"/>
                    <a:pt x="1740" y="7394"/>
                    <a:pt x="2001" y="7655"/>
                  </a:cubicBezTo>
                  <a:cubicBezTo>
                    <a:pt x="2102" y="7701"/>
                    <a:pt x="2207" y="7722"/>
                    <a:pt x="2313" y="7722"/>
                  </a:cubicBezTo>
                  <a:cubicBezTo>
                    <a:pt x="2708" y="7722"/>
                    <a:pt x="3118" y="7433"/>
                    <a:pt x="3392" y="7090"/>
                  </a:cubicBezTo>
                  <a:cubicBezTo>
                    <a:pt x="4393" y="5785"/>
                    <a:pt x="4610" y="4002"/>
                    <a:pt x="3914" y="2480"/>
                  </a:cubicBezTo>
                  <a:cubicBezTo>
                    <a:pt x="3175" y="1001"/>
                    <a:pt x="1653" y="4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6"/>
            <p:cNvSpPr/>
            <p:nvPr/>
          </p:nvSpPr>
          <p:spPr>
            <a:xfrm>
              <a:off x="6854422" y="395253"/>
              <a:ext cx="96859" cy="160135"/>
            </a:xfrm>
            <a:custGeom>
              <a:avLst/>
              <a:gdLst/>
              <a:ahLst/>
              <a:cxnLst/>
              <a:rect l="l" t="t" r="r" b="b"/>
              <a:pathLst>
                <a:path w="4655" h="7696" extrusionOk="0">
                  <a:moveTo>
                    <a:pt x="0" y="0"/>
                  </a:moveTo>
                  <a:lnTo>
                    <a:pt x="1610" y="6698"/>
                  </a:lnTo>
                  <a:cubicBezTo>
                    <a:pt x="1610" y="7046"/>
                    <a:pt x="1784" y="7394"/>
                    <a:pt x="2045" y="7611"/>
                  </a:cubicBezTo>
                  <a:cubicBezTo>
                    <a:pt x="2143" y="7670"/>
                    <a:pt x="2250" y="7696"/>
                    <a:pt x="2360" y="7696"/>
                  </a:cubicBezTo>
                  <a:cubicBezTo>
                    <a:pt x="2739" y="7696"/>
                    <a:pt x="3157" y="7393"/>
                    <a:pt x="3393" y="7089"/>
                  </a:cubicBezTo>
                  <a:cubicBezTo>
                    <a:pt x="4437" y="5741"/>
                    <a:pt x="4654" y="4001"/>
                    <a:pt x="3958" y="2479"/>
                  </a:cubicBezTo>
                  <a:cubicBezTo>
                    <a:pt x="3219" y="957"/>
                    <a:pt x="1697"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6"/>
            <p:cNvSpPr/>
            <p:nvPr/>
          </p:nvSpPr>
          <p:spPr>
            <a:xfrm>
              <a:off x="6697866" y="475237"/>
              <a:ext cx="1321297" cy="1903741"/>
            </a:xfrm>
            <a:custGeom>
              <a:avLst/>
              <a:gdLst/>
              <a:ahLst/>
              <a:cxnLst/>
              <a:rect l="l" t="t" r="r" b="b"/>
              <a:pathLst>
                <a:path w="63501" h="91493" extrusionOk="0">
                  <a:moveTo>
                    <a:pt x="12878" y="1"/>
                  </a:moveTo>
                  <a:cubicBezTo>
                    <a:pt x="11567" y="1"/>
                    <a:pt x="10259" y="761"/>
                    <a:pt x="9873" y="2419"/>
                  </a:cubicBezTo>
                  <a:cubicBezTo>
                    <a:pt x="9416" y="2019"/>
                    <a:pt x="8828" y="1807"/>
                    <a:pt x="8231" y="1807"/>
                  </a:cubicBezTo>
                  <a:cubicBezTo>
                    <a:pt x="7919" y="1807"/>
                    <a:pt x="7605" y="1865"/>
                    <a:pt x="7307" y="1984"/>
                  </a:cubicBezTo>
                  <a:cubicBezTo>
                    <a:pt x="6481" y="2376"/>
                    <a:pt x="5959" y="3158"/>
                    <a:pt x="5872" y="4072"/>
                  </a:cubicBezTo>
                  <a:cubicBezTo>
                    <a:pt x="5744" y="4055"/>
                    <a:pt x="5618" y="4047"/>
                    <a:pt x="5493" y="4047"/>
                  </a:cubicBezTo>
                  <a:cubicBezTo>
                    <a:pt x="4336" y="4047"/>
                    <a:pt x="3298" y="4756"/>
                    <a:pt x="2827" y="5855"/>
                  </a:cubicBezTo>
                  <a:cubicBezTo>
                    <a:pt x="2349" y="7073"/>
                    <a:pt x="2784" y="8421"/>
                    <a:pt x="3828" y="9204"/>
                  </a:cubicBezTo>
                  <a:cubicBezTo>
                    <a:pt x="2479" y="10987"/>
                    <a:pt x="3001" y="14119"/>
                    <a:pt x="4436" y="15815"/>
                  </a:cubicBezTo>
                  <a:cubicBezTo>
                    <a:pt x="3523" y="16424"/>
                    <a:pt x="2871" y="17337"/>
                    <a:pt x="2653" y="18424"/>
                  </a:cubicBezTo>
                  <a:cubicBezTo>
                    <a:pt x="2436" y="19512"/>
                    <a:pt x="2697" y="20599"/>
                    <a:pt x="3349" y="21469"/>
                  </a:cubicBezTo>
                  <a:cubicBezTo>
                    <a:pt x="2262" y="22513"/>
                    <a:pt x="2001" y="24166"/>
                    <a:pt x="2740" y="25470"/>
                  </a:cubicBezTo>
                  <a:cubicBezTo>
                    <a:pt x="1914" y="26123"/>
                    <a:pt x="1392" y="27080"/>
                    <a:pt x="1348" y="28123"/>
                  </a:cubicBezTo>
                  <a:cubicBezTo>
                    <a:pt x="1305" y="29080"/>
                    <a:pt x="2044" y="30168"/>
                    <a:pt x="2784" y="30820"/>
                  </a:cubicBezTo>
                  <a:cubicBezTo>
                    <a:pt x="1479" y="32255"/>
                    <a:pt x="1305" y="34386"/>
                    <a:pt x="2349" y="35996"/>
                  </a:cubicBezTo>
                  <a:cubicBezTo>
                    <a:pt x="44" y="37518"/>
                    <a:pt x="0" y="40910"/>
                    <a:pt x="2262" y="42520"/>
                  </a:cubicBezTo>
                  <a:cubicBezTo>
                    <a:pt x="1087" y="44825"/>
                    <a:pt x="305" y="47739"/>
                    <a:pt x="2044" y="50001"/>
                  </a:cubicBezTo>
                  <a:cubicBezTo>
                    <a:pt x="870" y="52175"/>
                    <a:pt x="1087" y="54828"/>
                    <a:pt x="2610" y="56785"/>
                  </a:cubicBezTo>
                  <a:cubicBezTo>
                    <a:pt x="1479" y="58587"/>
                    <a:pt x="2931" y="60618"/>
                    <a:pt x="4728" y="60618"/>
                  </a:cubicBezTo>
                  <a:cubicBezTo>
                    <a:pt x="5134" y="60618"/>
                    <a:pt x="5556" y="60515"/>
                    <a:pt x="5971" y="60283"/>
                  </a:cubicBezTo>
                  <a:lnTo>
                    <a:pt x="5971" y="60283"/>
                  </a:lnTo>
                  <a:cubicBezTo>
                    <a:pt x="5425" y="60634"/>
                    <a:pt x="6311" y="62402"/>
                    <a:pt x="6568" y="62744"/>
                  </a:cubicBezTo>
                  <a:cubicBezTo>
                    <a:pt x="7169" y="63466"/>
                    <a:pt x="8066" y="63928"/>
                    <a:pt x="8986" y="63928"/>
                  </a:cubicBezTo>
                  <a:cubicBezTo>
                    <a:pt x="9064" y="63928"/>
                    <a:pt x="9142" y="63925"/>
                    <a:pt x="9221" y="63918"/>
                  </a:cubicBezTo>
                  <a:lnTo>
                    <a:pt x="9221" y="63918"/>
                  </a:lnTo>
                  <a:cubicBezTo>
                    <a:pt x="9090" y="64962"/>
                    <a:pt x="9264" y="66310"/>
                    <a:pt x="10134" y="67006"/>
                  </a:cubicBezTo>
                  <a:cubicBezTo>
                    <a:pt x="10540" y="67311"/>
                    <a:pt x="11034" y="67467"/>
                    <a:pt x="11531" y="67467"/>
                  </a:cubicBezTo>
                  <a:cubicBezTo>
                    <a:pt x="11886" y="67467"/>
                    <a:pt x="12243" y="67387"/>
                    <a:pt x="12570" y="67224"/>
                  </a:cubicBezTo>
                  <a:lnTo>
                    <a:pt x="12570" y="67224"/>
                  </a:lnTo>
                  <a:cubicBezTo>
                    <a:pt x="12396" y="67920"/>
                    <a:pt x="12613" y="68659"/>
                    <a:pt x="13092" y="69181"/>
                  </a:cubicBezTo>
                  <a:cubicBezTo>
                    <a:pt x="13903" y="69895"/>
                    <a:pt x="14932" y="70270"/>
                    <a:pt x="15980" y="70270"/>
                  </a:cubicBezTo>
                  <a:cubicBezTo>
                    <a:pt x="16337" y="70270"/>
                    <a:pt x="16696" y="70226"/>
                    <a:pt x="17049" y="70138"/>
                  </a:cubicBezTo>
                  <a:lnTo>
                    <a:pt x="17049" y="70138"/>
                  </a:lnTo>
                  <a:cubicBezTo>
                    <a:pt x="16136" y="72095"/>
                    <a:pt x="17180" y="74400"/>
                    <a:pt x="19268" y="75009"/>
                  </a:cubicBezTo>
                  <a:cubicBezTo>
                    <a:pt x="18354" y="76488"/>
                    <a:pt x="18876" y="78402"/>
                    <a:pt x="20094" y="79663"/>
                  </a:cubicBezTo>
                  <a:cubicBezTo>
                    <a:pt x="19137" y="81142"/>
                    <a:pt x="19485" y="83099"/>
                    <a:pt x="20877" y="84186"/>
                  </a:cubicBezTo>
                  <a:cubicBezTo>
                    <a:pt x="20094" y="85099"/>
                    <a:pt x="20181" y="87492"/>
                    <a:pt x="21051" y="88318"/>
                  </a:cubicBezTo>
                  <a:cubicBezTo>
                    <a:pt x="20746" y="89492"/>
                    <a:pt x="20224" y="90319"/>
                    <a:pt x="19920" y="91493"/>
                  </a:cubicBezTo>
                  <a:lnTo>
                    <a:pt x="23573" y="91493"/>
                  </a:lnTo>
                  <a:cubicBezTo>
                    <a:pt x="23747" y="90623"/>
                    <a:pt x="24574" y="89188"/>
                    <a:pt x="24748" y="88318"/>
                  </a:cubicBezTo>
                  <a:cubicBezTo>
                    <a:pt x="24766" y="88319"/>
                    <a:pt x="24784" y="88320"/>
                    <a:pt x="24801" y="88320"/>
                  </a:cubicBezTo>
                  <a:cubicBezTo>
                    <a:pt x="25338" y="88320"/>
                    <a:pt x="25706" y="87691"/>
                    <a:pt x="25748" y="87144"/>
                  </a:cubicBezTo>
                  <a:cubicBezTo>
                    <a:pt x="25705" y="86578"/>
                    <a:pt x="25618" y="86013"/>
                    <a:pt x="25531" y="85447"/>
                  </a:cubicBezTo>
                  <a:cubicBezTo>
                    <a:pt x="25444" y="84491"/>
                    <a:pt x="25879" y="83534"/>
                    <a:pt x="26183" y="82620"/>
                  </a:cubicBezTo>
                  <a:cubicBezTo>
                    <a:pt x="26531" y="81707"/>
                    <a:pt x="26792" y="80359"/>
                    <a:pt x="26313" y="79489"/>
                  </a:cubicBezTo>
                  <a:cubicBezTo>
                    <a:pt x="27096" y="78097"/>
                    <a:pt x="27270" y="76488"/>
                    <a:pt x="26792" y="74966"/>
                  </a:cubicBezTo>
                  <a:cubicBezTo>
                    <a:pt x="27792" y="74052"/>
                    <a:pt x="28010" y="72530"/>
                    <a:pt x="27227" y="71356"/>
                  </a:cubicBezTo>
                  <a:cubicBezTo>
                    <a:pt x="28619" y="70616"/>
                    <a:pt x="29575" y="69311"/>
                    <a:pt x="29836" y="67789"/>
                  </a:cubicBezTo>
                  <a:cubicBezTo>
                    <a:pt x="30349" y="68174"/>
                    <a:pt x="30946" y="68358"/>
                    <a:pt x="31534" y="68358"/>
                  </a:cubicBezTo>
                  <a:cubicBezTo>
                    <a:pt x="32343" y="68358"/>
                    <a:pt x="33135" y="68009"/>
                    <a:pt x="33664" y="67354"/>
                  </a:cubicBezTo>
                  <a:cubicBezTo>
                    <a:pt x="34322" y="68164"/>
                    <a:pt x="35451" y="68621"/>
                    <a:pt x="36547" y="68621"/>
                  </a:cubicBezTo>
                  <a:cubicBezTo>
                    <a:pt x="37333" y="68621"/>
                    <a:pt x="38102" y="68385"/>
                    <a:pt x="38666" y="67876"/>
                  </a:cubicBezTo>
                  <a:cubicBezTo>
                    <a:pt x="39244" y="68933"/>
                    <a:pt x="40303" y="69494"/>
                    <a:pt x="41370" y="69494"/>
                  </a:cubicBezTo>
                  <a:cubicBezTo>
                    <a:pt x="42148" y="69494"/>
                    <a:pt x="42932" y="69196"/>
                    <a:pt x="43537" y="68572"/>
                  </a:cubicBezTo>
                  <a:cubicBezTo>
                    <a:pt x="44355" y="69522"/>
                    <a:pt x="45544" y="70052"/>
                    <a:pt x="46768" y="70052"/>
                  </a:cubicBezTo>
                  <a:cubicBezTo>
                    <a:pt x="47170" y="70052"/>
                    <a:pt x="47575" y="69995"/>
                    <a:pt x="47973" y="69877"/>
                  </a:cubicBezTo>
                  <a:lnTo>
                    <a:pt x="47973" y="69877"/>
                  </a:lnTo>
                  <a:cubicBezTo>
                    <a:pt x="47712" y="70921"/>
                    <a:pt x="48017" y="72052"/>
                    <a:pt x="48712" y="72921"/>
                  </a:cubicBezTo>
                  <a:cubicBezTo>
                    <a:pt x="49360" y="73690"/>
                    <a:pt x="50535" y="73970"/>
                    <a:pt x="51571" y="73970"/>
                  </a:cubicBezTo>
                  <a:cubicBezTo>
                    <a:pt x="51649" y="73970"/>
                    <a:pt x="51725" y="73968"/>
                    <a:pt x="51800" y="73965"/>
                  </a:cubicBezTo>
                  <a:lnTo>
                    <a:pt x="51800" y="73965"/>
                  </a:lnTo>
                  <a:cubicBezTo>
                    <a:pt x="51366" y="75444"/>
                    <a:pt x="52366" y="77010"/>
                    <a:pt x="53932" y="77227"/>
                  </a:cubicBezTo>
                  <a:cubicBezTo>
                    <a:pt x="53323" y="78793"/>
                    <a:pt x="54584" y="80489"/>
                    <a:pt x="56106" y="81055"/>
                  </a:cubicBezTo>
                  <a:cubicBezTo>
                    <a:pt x="55149" y="82142"/>
                    <a:pt x="55410" y="83795"/>
                    <a:pt x="56628" y="84578"/>
                  </a:cubicBezTo>
                  <a:cubicBezTo>
                    <a:pt x="55932" y="85317"/>
                    <a:pt x="56193" y="87492"/>
                    <a:pt x="57150" y="87927"/>
                  </a:cubicBezTo>
                  <a:cubicBezTo>
                    <a:pt x="56802" y="89101"/>
                    <a:pt x="55976" y="90319"/>
                    <a:pt x="55628" y="91493"/>
                  </a:cubicBezTo>
                  <a:lnTo>
                    <a:pt x="60195" y="91493"/>
                  </a:lnTo>
                  <a:cubicBezTo>
                    <a:pt x="60586" y="90275"/>
                    <a:pt x="60934" y="88666"/>
                    <a:pt x="61586" y="86491"/>
                  </a:cubicBezTo>
                  <a:cubicBezTo>
                    <a:pt x="61760" y="85882"/>
                    <a:pt x="61978" y="85230"/>
                    <a:pt x="62152" y="84621"/>
                  </a:cubicBezTo>
                  <a:cubicBezTo>
                    <a:pt x="62413" y="83882"/>
                    <a:pt x="62587" y="83055"/>
                    <a:pt x="62674" y="82272"/>
                  </a:cubicBezTo>
                  <a:cubicBezTo>
                    <a:pt x="62674" y="81316"/>
                    <a:pt x="62500" y="80359"/>
                    <a:pt x="62108" y="79445"/>
                  </a:cubicBezTo>
                  <a:cubicBezTo>
                    <a:pt x="63152" y="78402"/>
                    <a:pt x="63022" y="76705"/>
                    <a:pt x="61891" y="75792"/>
                  </a:cubicBezTo>
                  <a:cubicBezTo>
                    <a:pt x="62848" y="74270"/>
                    <a:pt x="62543" y="71791"/>
                    <a:pt x="60978" y="70877"/>
                  </a:cubicBezTo>
                  <a:cubicBezTo>
                    <a:pt x="61543" y="69703"/>
                    <a:pt x="61543" y="68311"/>
                    <a:pt x="60934" y="67137"/>
                  </a:cubicBezTo>
                  <a:cubicBezTo>
                    <a:pt x="62891" y="65876"/>
                    <a:pt x="63500" y="63353"/>
                    <a:pt x="62369" y="61352"/>
                  </a:cubicBezTo>
                  <a:cubicBezTo>
                    <a:pt x="63109" y="59613"/>
                    <a:pt x="62761" y="57177"/>
                    <a:pt x="61673" y="55655"/>
                  </a:cubicBezTo>
                  <a:cubicBezTo>
                    <a:pt x="63196" y="53871"/>
                    <a:pt x="62761" y="51131"/>
                    <a:pt x="60717" y="49957"/>
                  </a:cubicBezTo>
                  <a:cubicBezTo>
                    <a:pt x="61543" y="48304"/>
                    <a:pt x="60586" y="45608"/>
                    <a:pt x="58846" y="44955"/>
                  </a:cubicBezTo>
                  <a:cubicBezTo>
                    <a:pt x="58805" y="42239"/>
                    <a:pt x="56583" y="40107"/>
                    <a:pt x="53949" y="40107"/>
                  </a:cubicBezTo>
                  <a:cubicBezTo>
                    <a:pt x="53799" y="40107"/>
                    <a:pt x="53648" y="40114"/>
                    <a:pt x="53497" y="40128"/>
                  </a:cubicBezTo>
                  <a:cubicBezTo>
                    <a:pt x="53149" y="38997"/>
                    <a:pt x="52279" y="38040"/>
                    <a:pt x="51148" y="37692"/>
                  </a:cubicBezTo>
                  <a:cubicBezTo>
                    <a:pt x="50793" y="37590"/>
                    <a:pt x="50434" y="37541"/>
                    <a:pt x="50078" y="37541"/>
                  </a:cubicBezTo>
                  <a:cubicBezTo>
                    <a:pt x="49216" y="37541"/>
                    <a:pt x="48377" y="37833"/>
                    <a:pt x="47669" y="38388"/>
                  </a:cubicBezTo>
                  <a:cubicBezTo>
                    <a:pt x="46579" y="37368"/>
                    <a:pt x="45192" y="36854"/>
                    <a:pt x="43799" y="36854"/>
                  </a:cubicBezTo>
                  <a:cubicBezTo>
                    <a:pt x="42579" y="36854"/>
                    <a:pt x="41354" y="37248"/>
                    <a:pt x="40318" y="38040"/>
                  </a:cubicBezTo>
                  <a:cubicBezTo>
                    <a:pt x="39796" y="37301"/>
                    <a:pt x="38970" y="36822"/>
                    <a:pt x="38100" y="36735"/>
                  </a:cubicBezTo>
                  <a:cubicBezTo>
                    <a:pt x="38054" y="36733"/>
                    <a:pt x="38008" y="36732"/>
                    <a:pt x="37962" y="36732"/>
                  </a:cubicBezTo>
                  <a:cubicBezTo>
                    <a:pt x="37100" y="36732"/>
                    <a:pt x="36286" y="37116"/>
                    <a:pt x="35708" y="37735"/>
                  </a:cubicBezTo>
                  <a:cubicBezTo>
                    <a:pt x="34743" y="37028"/>
                    <a:pt x="33609" y="36648"/>
                    <a:pt x="32498" y="36648"/>
                  </a:cubicBezTo>
                  <a:cubicBezTo>
                    <a:pt x="31357" y="36648"/>
                    <a:pt x="30240" y="37050"/>
                    <a:pt x="29358" y="37909"/>
                  </a:cubicBezTo>
                  <a:cubicBezTo>
                    <a:pt x="27776" y="36575"/>
                    <a:pt x="25795" y="35861"/>
                    <a:pt x="23779" y="35861"/>
                  </a:cubicBezTo>
                  <a:cubicBezTo>
                    <a:pt x="22969" y="35861"/>
                    <a:pt x="22153" y="35976"/>
                    <a:pt x="21355" y="36213"/>
                  </a:cubicBezTo>
                  <a:cubicBezTo>
                    <a:pt x="22138" y="34952"/>
                    <a:pt x="22008" y="33343"/>
                    <a:pt x="21007" y="32255"/>
                  </a:cubicBezTo>
                  <a:cubicBezTo>
                    <a:pt x="22182" y="30733"/>
                    <a:pt x="22095" y="28297"/>
                    <a:pt x="21094" y="26601"/>
                  </a:cubicBezTo>
                  <a:cubicBezTo>
                    <a:pt x="22138" y="24905"/>
                    <a:pt x="21877" y="22382"/>
                    <a:pt x="20833" y="20686"/>
                  </a:cubicBezTo>
                  <a:cubicBezTo>
                    <a:pt x="21790" y="18816"/>
                    <a:pt x="21573" y="16859"/>
                    <a:pt x="20050" y="15423"/>
                  </a:cubicBezTo>
                  <a:cubicBezTo>
                    <a:pt x="20920" y="14032"/>
                    <a:pt x="21964" y="13118"/>
                    <a:pt x="21964" y="11422"/>
                  </a:cubicBezTo>
                  <a:cubicBezTo>
                    <a:pt x="21964" y="9813"/>
                    <a:pt x="21399" y="8291"/>
                    <a:pt x="20311" y="7116"/>
                  </a:cubicBezTo>
                  <a:cubicBezTo>
                    <a:pt x="20877" y="5942"/>
                    <a:pt x="20616" y="4507"/>
                    <a:pt x="19659" y="3593"/>
                  </a:cubicBezTo>
                  <a:cubicBezTo>
                    <a:pt x="19070" y="3127"/>
                    <a:pt x="18357" y="2883"/>
                    <a:pt x="17637" y="2883"/>
                  </a:cubicBezTo>
                  <a:cubicBezTo>
                    <a:pt x="17079" y="2883"/>
                    <a:pt x="16518" y="3029"/>
                    <a:pt x="16006" y="3332"/>
                  </a:cubicBezTo>
                  <a:cubicBezTo>
                    <a:pt x="16175" y="1201"/>
                    <a:pt x="14524" y="1"/>
                    <a:pt x="12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6"/>
            <p:cNvSpPr/>
            <p:nvPr/>
          </p:nvSpPr>
          <p:spPr>
            <a:xfrm>
              <a:off x="6895142" y="632355"/>
              <a:ext cx="54328" cy="46484"/>
            </a:xfrm>
            <a:custGeom>
              <a:avLst/>
              <a:gdLst/>
              <a:ahLst/>
              <a:cxnLst/>
              <a:rect l="l" t="t" r="r" b="b"/>
              <a:pathLst>
                <a:path w="2611" h="2234" extrusionOk="0">
                  <a:moveTo>
                    <a:pt x="1523" y="0"/>
                  </a:moveTo>
                  <a:cubicBezTo>
                    <a:pt x="523" y="0"/>
                    <a:pt x="1" y="1175"/>
                    <a:pt x="697" y="1914"/>
                  </a:cubicBezTo>
                  <a:cubicBezTo>
                    <a:pt x="932" y="2135"/>
                    <a:pt x="1211" y="2234"/>
                    <a:pt x="1483" y="2234"/>
                  </a:cubicBezTo>
                  <a:cubicBezTo>
                    <a:pt x="2064" y="2234"/>
                    <a:pt x="2610" y="1783"/>
                    <a:pt x="2610" y="1131"/>
                  </a:cubicBezTo>
                  <a:cubicBezTo>
                    <a:pt x="2610" y="479"/>
                    <a:pt x="2132" y="0"/>
                    <a:pt x="1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6"/>
            <p:cNvSpPr/>
            <p:nvPr/>
          </p:nvSpPr>
          <p:spPr>
            <a:xfrm>
              <a:off x="6662556" y="628380"/>
              <a:ext cx="239848" cy="215170"/>
            </a:xfrm>
            <a:custGeom>
              <a:avLst/>
              <a:gdLst/>
              <a:ahLst/>
              <a:cxnLst/>
              <a:rect l="l" t="t" r="r" b="b"/>
              <a:pathLst>
                <a:path w="11527" h="10341" extrusionOk="0">
                  <a:moveTo>
                    <a:pt x="6903" y="1"/>
                  </a:moveTo>
                  <a:cubicBezTo>
                    <a:pt x="6777" y="1"/>
                    <a:pt x="6651" y="6"/>
                    <a:pt x="6525" y="17"/>
                  </a:cubicBezTo>
                  <a:cubicBezTo>
                    <a:pt x="5220" y="235"/>
                    <a:pt x="4046" y="757"/>
                    <a:pt x="3089" y="1626"/>
                  </a:cubicBezTo>
                  <a:cubicBezTo>
                    <a:pt x="2045" y="2366"/>
                    <a:pt x="1175" y="3366"/>
                    <a:pt x="610" y="4497"/>
                  </a:cubicBezTo>
                  <a:cubicBezTo>
                    <a:pt x="1" y="5671"/>
                    <a:pt x="1" y="7020"/>
                    <a:pt x="610" y="8194"/>
                  </a:cubicBezTo>
                  <a:cubicBezTo>
                    <a:pt x="1306" y="9455"/>
                    <a:pt x="2784" y="10108"/>
                    <a:pt x="4176" y="10282"/>
                  </a:cubicBezTo>
                  <a:cubicBezTo>
                    <a:pt x="4475" y="10321"/>
                    <a:pt x="4776" y="10340"/>
                    <a:pt x="5075" y="10340"/>
                  </a:cubicBezTo>
                  <a:cubicBezTo>
                    <a:pt x="6433" y="10340"/>
                    <a:pt x="7777" y="9942"/>
                    <a:pt x="8917" y="9194"/>
                  </a:cubicBezTo>
                  <a:cubicBezTo>
                    <a:pt x="10309" y="8237"/>
                    <a:pt x="11222" y="6715"/>
                    <a:pt x="11396" y="5062"/>
                  </a:cubicBezTo>
                  <a:cubicBezTo>
                    <a:pt x="11527" y="3366"/>
                    <a:pt x="10744" y="1713"/>
                    <a:pt x="9395" y="757"/>
                  </a:cubicBezTo>
                  <a:cubicBezTo>
                    <a:pt x="8635" y="262"/>
                    <a:pt x="7775" y="1"/>
                    <a:pt x="69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6"/>
            <p:cNvSpPr/>
            <p:nvPr/>
          </p:nvSpPr>
          <p:spPr>
            <a:xfrm>
              <a:off x="6710205" y="699022"/>
              <a:ext cx="55556" cy="32189"/>
            </a:xfrm>
            <a:custGeom>
              <a:avLst/>
              <a:gdLst/>
              <a:ahLst/>
              <a:cxnLst/>
              <a:rect l="l" t="t" r="r" b="b"/>
              <a:pathLst>
                <a:path w="2670" h="1547" extrusionOk="0">
                  <a:moveTo>
                    <a:pt x="1387" y="1"/>
                  </a:moveTo>
                  <a:cubicBezTo>
                    <a:pt x="1252" y="1"/>
                    <a:pt x="1112" y="20"/>
                    <a:pt x="973" y="58"/>
                  </a:cubicBezTo>
                  <a:cubicBezTo>
                    <a:pt x="0" y="432"/>
                    <a:pt x="733" y="1546"/>
                    <a:pt x="1593" y="1546"/>
                  </a:cubicBezTo>
                  <a:cubicBezTo>
                    <a:pt x="1733" y="1546"/>
                    <a:pt x="1877" y="1517"/>
                    <a:pt x="2017" y="1450"/>
                  </a:cubicBezTo>
                  <a:cubicBezTo>
                    <a:pt x="2669" y="1189"/>
                    <a:pt x="2582" y="711"/>
                    <a:pt x="2234" y="363"/>
                  </a:cubicBezTo>
                  <a:cubicBezTo>
                    <a:pt x="2018" y="116"/>
                    <a:pt x="1715" y="1"/>
                    <a:pt x="1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6"/>
            <p:cNvSpPr/>
            <p:nvPr/>
          </p:nvSpPr>
          <p:spPr>
            <a:xfrm>
              <a:off x="6687005" y="727362"/>
              <a:ext cx="102269" cy="40762"/>
            </a:xfrm>
            <a:custGeom>
              <a:avLst/>
              <a:gdLst/>
              <a:ahLst/>
              <a:cxnLst/>
              <a:rect l="l" t="t" r="r" b="b"/>
              <a:pathLst>
                <a:path w="4915" h="1959" extrusionOk="0">
                  <a:moveTo>
                    <a:pt x="2479" y="1"/>
                  </a:moveTo>
                  <a:cubicBezTo>
                    <a:pt x="2305" y="1"/>
                    <a:pt x="2175" y="131"/>
                    <a:pt x="2218" y="305"/>
                  </a:cubicBezTo>
                  <a:cubicBezTo>
                    <a:pt x="2175" y="653"/>
                    <a:pt x="1957" y="1001"/>
                    <a:pt x="1609" y="1175"/>
                  </a:cubicBezTo>
                  <a:cubicBezTo>
                    <a:pt x="1493" y="1291"/>
                    <a:pt x="1339" y="1349"/>
                    <a:pt x="1184" y="1349"/>
                  </a:cubicBezTo>
                  <a:cubicBezTo>
                    <a:pt x="1107" y="1349"/>
                    <a:pt x="1030" y="1335"/>
                    <a:pt x="957" y="1306"/>
                  </a:cubicBezTo>
                  <a:cubicBezTo>
                    <a:pt x="740" y="1219"/>
                    <a:pt x="609" y="958"/>
                    <a:pt x="696" y="740"/>
                  </a:cubicBezTo>
                  <a:cubicBezTo>
                    <a:pt x="740" y="566"/>
                    <a:pt x="653" y="436"/>
                    <a:pt x="522" y="392"/>
                  </a:cubicBezTo>
                  <a:cubicBezTo>
                    <a:pt x="491" y="385"/>
                    <a:pt x="462" y="381"/>
                    <a:pt x="434" y="381"/>
                  </a:cubicBezTo>
                  <a:cubicBezTo>
                    <a:pt x="305" y="381"/>
                    <a:pt x="210" y="459"/>
                    <a:pt x="174" y="566"/>
                  </a:cubicBezTo>
                  <a:cubicBezTo>
                    <a:pt x="0" y="1045"/>
                    <a:pt x="261" y="1610"/>
                    <a:pt x="740" y="1828"/>
                  </a:cubicBezTo>
                  <a:cubicBezTo>
                    <a:pt x="880" y="1875"/>
                    <a:pt x="1032" y="1899"/>
                    <a:pt x="1183" y="1899"/>
                  </a:cubicBezTo>
                  <a:cubicBezTo>
                    <a:pt x="1452" y="1899"/>
                    <a:pt x="1719" y="1821"/>
                    <a:pt x="1914" y="1654"/>
                  </a:cubicBezTo>
                  <a:cubicBezTo>
                    <a:pt x="2131" y="1480"/>
                    <a:pt x="2305" y="1306"/>
                    <a:pt x="2479" y="1132"/>
                  </a:cubicBezTo>
                  <a:cubicBezTo>
                    <a:pt x="2653" y="1436"/>
                    <a:pt x="2914" y="1654"/>
                    <a:pt x="3219" y="1828"/>
                  </a:cubicBezTo>
                  <a:cubicBezTo>
                    <a:pt x="3349" y="1915"/>
                    <a:pt x="3523" y="1958"/>
                    <a:pt x="3697" y="1958"/>
                  </a:cubicBezTo>
                  <a:cubicBezTo>
                    <a:pt x="3958" y="1915"/>
                    <a:pt x="4176" y="1871"/>
                    <a:pt x="4350" y="1697"/>
                  </a:cubicBezTo>
                  <a:cubicBezTo>
                    <a:pt x="4741" y="1393"/>
                    <a:pt x="4915" y="914"/>
                    <a:pt x="4784" y="436"/>
                  </a:cubicBezTo>
                  <a:cubicBezTo>
                    <a:pt x="4749" y="329"/>
                    <a:pt x="4654" y="251"/>
                    <a:pt x="4549" y="251"/>
                  </a:cubicBezTo>
                  <a:cubicBezTo>
                    <a:pt x="4526" y="251"/>
                    <a:pt x="4503" y="254"/>
                    <a:pt x="4480" y="262"/>
                  </a:cubicBezTo>
                  <a:cubicBezTo>
                    <a:pt x="4306" y="262"/>
                    <a:pt x="4219" y="436"/>
                    <a:pt x="4263" y="566"/>
                  </a:cubicBezTo>
                  <a:cubicBezTo>
                    <a:pt x="4350" y="827"/>
                    <a:pt x="4219" y="1088"/>
                    <a:pt x="4045" y="1262"/>
                  </a:cubicBezTo>
                  <a:cubicBezTo>
                    <a:pt x="3943" y="1364"/>
                    <a:pt x="3811" y="1406"/>
                    <a:pt x="3685" y="1406"/>
                  </a:cubicBezTo>
                  <a:cubicBezTo>
                    <a:pt x="3595" y="1406"/>
                    <a:pt x="3508" y="1385"/>
                    <a:pt x="3436" y="1349"/>
                  </a:cubicBezTo>
                  <a:cubicBezTo>
                    <a:pt x="3045" y="1132"/>
                    <a:pt x="2784" y="740"/>
                    <a:pt x="2740" y="262"/>
                  </a:cubicBezTo>
                  <a:cubicBezTo>
                    <a:pt x="2740" y="131"/>
                    <a:pt x="2610" y="1"/>
                    <a:pt x="2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6"/>
            <p:cNvSpPr/>
            <p:nvPr/>
          </p:nvSpPr>
          <p:spPr>
            <a:xfrm>
              <a:off x="7657133" y="2302947"/>
              <a:ext cx="131254" cy="75136"/>
            </a:xfrm>
            <a:custGeom>
              <a:avLst/>
              <a:gdLst/>
              <a:ahLst/>
              <a:cxnLst/>
              <a:rect l="l" t="t" r="r" b="b"/>
              <a:pathLst>
                <a:path w="6308" h="3611" extrusionOk="0">
                  <a:moveTo>
                    <a:pt x="1784" y="1"/>
                  </a:moveTo>
                  <a:cubicBezTo>
                    <a:pt x="1045" y="1175"/>
                    <a:pt x="436" y="2349"/>
                    <a:pt x="1" y="3610"/>
                  </a:cubicBezTo>
                  <a:lnTo>
                    <a:pt x="5351" y="3610"/>
                  </a:lnTo>
                  <a:cubicBezTo>
                    <a:pt x="5524" y="3045"/>
                    <a:pt x="5829" y="1566"/>
                    <a:pt x="6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6"/>
            <p:cNvSpPr/>
            <p:nvPr/>
          </p:nvSpPr>
          <p:spPr>
            <a:xfrm>
              <a:off x="7855325" y="2304757"/>
              <a:ext cx="114961" cy="73326"/>
            </a:xfrm>
            <a:custGeom>
              <a:avLst/>
              <a:gdLst/>
              <a:ahLst/>
              <a:cxnLst/>
              <a:rect l="l" t="t" r="r" b="b"/>
              <a:pathLst>
                <a:path w="5525" h="3524" extrusionOk="0">
                  <a:moveTo>
                    <a:pt x="1523" y="1"/>
                  </a:moveTo>
                  <a:cubicBezTo>
                    <a:pt x="1175" y="1175"/>
                    <a:pt x="349" y="2349"/>
                    <a:pt x="1" y="3523"/>
                  </a:cubicBezTo>
                  <a:lnTo>
                    <a:pt x="4611" y="3523"/>
                  </a:lnTo>
                  <a:cubicBezTo>
                    <a:pt x="4872" y="2610"/>
                    <a:pt x="5133" y="1305"/>
                    <a:pt x="5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6"/>
            <p:cNvSpPr/>
            <p:nvPr/>
          </p:nvSpPr>
          <p:spPr>
            <a:xfrm>
              <a:off x="7110520" y="2311998"/>
              <a:ext cx="100479" cy="66085"/>
            </a:xfrm>
            <a:custGeom>
              <a:avLst/>
              <a:gdLst/>
              <a:ahLst/>
              <a:cxnLst/>
              <a:rect l="l" t="t" r="r" b="b"/>
              <a:pathLst>
                <a:path w="4829" h="3176" extrusionOk="0">
                  <a:moveTo>
                    <a:pt x="1175" y="0"/>
                  </a:moveTo>
                  <a:cubicBezTo>
                    <a:pt x="871" y="1175"/>
                    <a:pt x="349" y="2001"/>
                    <a:pt x="1" y="3175"/>
                  </a:cubicBezTo>
                  <a:lnTo>
                    <a:pt x="3698" y="3175"/>
                  </a:lnTo>
                  <a:cubicBezTo>
                    <a:pt x="3872" y="2306"/>
                    <a:pt x="4655" y="870"/>
                    <a:pt x="4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36"/>
          <p:cNvGrpSpPr/>
          <p:nvPr/>
        </p:nvGrpSpPr>
        <p:grpSpPr>
          <a:xfrm>
            <a:off x="7960629" y="3458733"/>
            <a:ext cx="1224407" cy="1750395"/>
            <a:chOff x="7135804" y="428558"/>
            <a:chExt cx="1224407" cy="1750395"/>
          </a:xfrm>
        </p:grpSpPr>
        <p:sp>
          <p:nvSpPr>
            <p:cNvPr id="1452" name="Google Shape;1452;p36"/>
            <p:cNvSpPr/>
            <p:nvPr/>
          </p:nvSpPr>
          <p:spPr>
            <a:xfrm>
              <a:off x="7135804" y="428558"/>
              <a:ext cx="1224407" cy="1750395"/>
            </a:xfrm>
            <a:custGeom>
              <a:avLst/>
              <a:gdLst/>
              <a:ahLst/>
              <a:cxnLst/>
              <a:rect l="l" t="t" r="r" b="b"/>
              <a:pathLst>
                <a:path w="39857" h="56979" extrusionOk="0">
                  <a:moveTo>
                    <a:pt x="39045" y="1"/>
                  </a:moveTo>
                  <a:cubicBezTo>
                    <a:pt x="36908" y="1"/>
                    <a:pt x="34838" y="1169"/>
                    <a:pt x="33545" y="2708"/>
                  </a:cubicBezTo>
                  <a:cubicBezTo>
                    <a:pt x="32074" y="4456"/>
                    <a:pt x="31408" y="6620"/>
                    <a:pt x="30881" y="8743"/>
                  </a:cubicBezTo>
                  <a:cubicBezTo>
                    <a:pt x="29244" y="15263"/>
                    <a:pt x="28606" y="21991"/>
                    <a:pt x="28967" y="28706"/>
                  </a:cubicBezTo>
                  <a:cubicBezTo>
                    <a:pt x="27427" y="26597"/>
                    <a:pt x="26733" y="24044"/>
                    <a:pt x="25138" y="21950"/>
                  </a:cubicBezTo>
                  <a:cubicBezTo>
                    <a:pt x="23909" y="20347"/>
                    <a:pt x="21767" y="19032"/>
                    <a:pt x="19688" y="19032"/>
                  </a:cubicBezTo>
                  <a:cubicBezTo>
                    <a:pt x="19067" y="19032"/>
                    <a:pt x="18452" y="19149"/>
                    <a:pt x="17869" y="19411"/>
                  </a:cubicBezTo>
                  <a:cubicBezTo>
                    <a:pt x="15413" y="20507"/>
                    <a:pt x="14928" y="23351"/>
                    <a:pt x="14747" y="25778"/>
                  </a:cubicBezTo>
                  <a:cubicBezTo>
                    <a:pt x="14484" y="29330"/>
                    <a:pt x="14220" y="32881"/>
                    <a:pt x="13943" y="36433"/>
                  </a:cubicBezTo>
                  <a:cubicBezTo>
                    <a:pt x="12930" y="34768"/>
                    <a:pt x="11890" y="33075"/>
                    <a:pt x="10266" y="31841"/>
                  </a:cubicBezTo>
                  <a:cubicBezTo>
                    <a:pt x="9115" y="30974"/>
                    <a:pt x="7599" y="30388"/>
                    <a:pt x="6118" y="30388"/>
                  </a:cubicBezTo>
                  <a:cubicBezTo>
                    <a:pt x="5511" y="30388"/>
                    <a:pt x="4911" y="30486"/>
                    <a:pt x="4343" y="30703"/>
                  </a:cubicBezTo>
                  <a:cubicBezTo>
                    <a:pt x="1568" y="31758"/>
                    <a:pt x="819" y="34879"/>
                    <a:pt x="583" y="37542"/>
                  </a:cubicBezTo>
                  <a:cubicBezTo>
                    <a:pt x="1" y="43633"/>
                    <a:pt x="14" y="49778"/>
                    <a:pt x="625" y="55868"/>
                  </a:cubicBezTo>
                  <a:lnTo>
                    <a:pt x="39857" y="56978"/>
                  </a:lnTo>
                  <a:lnTo>
                    <a:pt x="39857" y="58"/>
                  </a:lnTo>
                  <a:cubicBezTo>
                    <a:pt x="39586" y="20"/>
                    <a:pt x="39315" y="1"/>
                    <a:pt x="390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6"/>
            <p:cNvSpPr/>
            <p:nvPr/>
          </p:nvSpPr>
          <p:spPr>
            <a:xfrm>
              <a:off x="7308420" y="827458"/>
              <a:ext cx="1049242" cy="1328456"/>
            </a:xfrm>
            <a:custGeom>
              <a:avLst/>
              <a:gdLst/>
              <a:ahLst/>
              <a:cxnLst/>
              <a:rect l="l" t="t" r="r" b="b"/>
              <a:pathLst>
                <a:path w="34155" h="43244" extrusionOk="0">
                  <a:moveTo>
                    <a:pt x="33454" y="1"/>
                  </a:moveTo>
                  <a:cubicBezTo>
                    <a:pt x="31616" y="1"/>
                    <a:pt x="29853" y="886"/>
                    <a:pt x="28744" y="2056"/>
                  </a:cubicBezTo>
                  <a:cubicBezTo>
                    <a:pt x="27482" y="3388"/>
                    <a:pt x="26913" y="5025"/>
                    <a:pt x="26469" y="6634"/>
                  </a:cubicBezTo>
                  <a:cubicBezTo>
                    <a:pt x="25068" y="11559"/>
                    <a:pt x="24513" y="16678"/>
                    <a:pt x="24832" y="21783"/>
                  </a:cubicBezTo>
                  <a:cubicBezTo>
                    <a:pt x="23500" y="20174"/>
                    <a:pt x="22904" y="18245"/>
                    <a:pt x="21544" y="16664"/>
                  </a:cubicBezTo>
                  <a:cubicBezTo>
                    <a:pt x="20486" y="15435"/>
                    <a:pt x="18653" y="14436"/>
                    <a:pt x="16872" y="14436"/>
                  </a:cubicBezTo>
                  <a:cubicBezTo>
                    <a:pt x="16341" y="14436"/>
                    <a:pt x="15815" y="14524"/>
                    <a:pt x="15316" y="14722"/>
                  </a:cubicBezTo>
                  <a:cubicBezTo>
                    <a:pt x="13221" y="15554"/>
                    <a:pt x="12805" y="17718"/>
                    <a:pt x="12652" y="19563"/>
                  </a:cubicBezTo>
                  <a:lnTo>
                    <a:pt x="11958" y="27651"/>
                  </a:lnTo>
                  <a:cubicBezTo>
                    <a:pt x="11084" y="26389"/>
                    <a:pt x="10183" y="25085"/>
                    <a:pt x="8795" y="24155"/>
                  </a:cubicBezTo>
                  <a:cubicBezTo>
                    <a:pt x="7813" y="23497"/>
                    <a:pt x="6517" y="23054"/>
                    <a:pt x="5243" y="23054"/>
                  </a:cubicBezTo>
                  <a:cubicBezTo>
                    <a:pt x="4718" y="23054"/>
                    <a:pt x="4198" y="23129"/>
                    <a:pt x="3704" y="23295"/>
                  </a:cubicBezTo>
                  <a:cubicBezTo>
                    <a:pt x="1332" y="24100"/>
                    <a:pt x="708" y="26472"/>
                    <a:pt x="486" y="28497"/>
                  </a:cubicBezTo>
                  <a:cubicBezTo>
                    <a:pt x="0" y="33117"/>
                    <a:pt x="14" y="37778"/>
                    <a:pt x="527" y="42398"/>
                  </a:cubicBezTo>
                  <a:lnTo>
                    <a:pt x="34155" y="43244"/>
                  </a:lnTo>
                  <a:lnTo>
                    <a:pt x="34155" y="44"/>
                  </a:lnTo>
                  <a:cubicBezTo>
                    <a:pt x="33921" y="15"/>
                    <a:pt x="33687" y="1"/>
                    <a:pt x="33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6"/>
            <p:cNvSpPr/>
            <p:nvPr/>
          </p:nvSpPr>
          <p:spPr>
            <a:xfrm>
              <a:off x="8235335" y="674103"/>
              <a:ext cx="26880" cy="1248276"/>
            </a:xfrm>
            <a:custGeom>
              <a:avLst/>
              <a:gdLst/>
              <a:ahLst/>
              <a:cxnLst/>
              <a:rect l="l" t="t" r="r" b="b"/>
              <a:pathLst>
                <a:path w="875" h="40634" extrusionOk="0">
                  <a:moveTo>
                    <a:pt x="194" y="1"/>
                  </a:moveTo>
                  <a:lnTo>
                    <a:pt x="0" y="15"/>
                  </a:lnTo>
                  <a:lnTo>
                    <a:pt x="42" y="5092"/>
                  </a:lnTo>
                  <a:lnTo>
                    <a:pt x="111" y="10169"/>
                  </a:lnTo>
                  <a:lnTo>
                    <a:pt x="250" y="20324"/>
                  </a:lnTo>
                  <a:lnTo>
                    <a:pt x="444" y="30479"/>
                  </a:lnTo>
                  <a:lnTo>
                    <a:pt x="541" y="35556"/>
                  </a:lnTo>
                  <a:lnTo>
                    <a:pt x="652" y="40634"/>
                  </a:lnTo>
                  <a:lnTo>
                    <a:pt x="874" y="40634"/>
                  </a:lnTo>
                  <a:lnTo>
                    <a:pt x="819" y="35556"/>
                  </a:lnTo>
                  <a:lnTo>
                    <a:pt x="749" y="30479"/>
                  </a:lnTo>
                  <a:lnTo>
                    <a:pt x="597" y="20310"/>
                  </a:lnTo>
                  <a:lnTo>
                    <a:pt x="403" y="10155"/>
                  </a:lnTo>
                  <a:lnTo>
                    <a:pt x="305" y="5078"/>
                  </a:lnTo>
                  <a:lnTo>
                    <a:pt x="1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6"/>
            <p:cNvSpPr/>
            <p:nvPr/>
          </p:nvSpPr>
          <p:spPr>
            <a:xfrm>
              <a:off x="7798926" y="1182949"/>
              <a:ext cx="132987" cy="660173"/>
            </a:xfrm>
            <a:custGeom>
              <a:avLst/>
              <a:gdLst/>
              <a:ahLst/>
              <a:cxnLst/>
              <a:rect l="l" t="t" r="r" b="b"/>
              <a:pathLst>
                <a:path w="4329" h="21490" extrusionOk="0">
                  <a:moveTo>
                    <a:pt x="195" y="1"/>
                  </a:moveTo>
                  <a:lnTo>
                    <a:pt x="1" y="42"/>
                  </a:lnTo>
                  <a:lnTo>
                    <a:pt x="486" y="2734"/>
                  </a:lnTo>
                  <a:lnTo>
                    <a:pt x="986" y="5411"/>
                  </a:lnTo>
                  <a:lnTo>
                    <a:pt x="1998" y="10780"/>
                  </a:lnTo>
                  <a:lnTo>
                    <a:pt x="3039" y="16148"/>
                  </a:lnTo>
                  <a:lnTo>
                    <a:pt x="3566" y="18826"/>
                  </a:lnTo>
                  <a:lnTo>
                    <a:pt x="4121" y="21489"/>
                  </a:lnTo>
                  <a:lnTo>
                    <a:pt x="4329" y="21462"/>
                  </a:lnTo>
                  <a:lnTo>
                    <a:pt x="3843" y="18770"/>
                  </a:lnTo>
                  <a:lnTo>
                    <a:pt x="3344" y="16079"/>
                  </a:lnTo>
                  <a:lnTo>
                    <a:pt x="2331" y="10710"/>
                  </a:lnTo>
                  <a:lnTo>
                    <a:pt x="1277" y="5355"/>
                  </a:lnTo>
                  <a:lnTo>
                    <a:pt x="750" y="2678"/>
                  </a:lnTo>
                  <a:lnTo>
                    <a:pt x="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6"/>
            <p:cNvSpPr/>
            <p:nvPr/>
          </p:nvSpPr>
          <p:spPr>
            <a:xfrm>
              <a:off x="7410687" y="1503851"/>
              <a:ext cx="172616" cy="320532"/>
            </a:xfrm>
            <a:custGeom>
              <a:avLst/>
              <a:gdLst/>
              <a:ahLst/>
              <a:cxnLst/>
              <a:rect l="l" t="t" r="r" b="b"/>
              <a:pathLst>
                <a:path w="5619" h="10434" extrusionOk="0">
                  <a:moveTo>
                    <a:pt x="167" y="1"/>
                  </a:moveTo>
                  <a:lnTo>
                    <a:pt x="1" y="112"/>
                  </a:lnTo>
                  <a:cubicBezTo>
                    <a:pt x="250" y="528"/>
                    <a:pt x="500" y="944"/>
                    <a:pt x="750" y="1360"/>
                  </a:cubicBezTo>
                  <a:cubicBezTo>
                    <a:pt x="999" y="1790"/>
                    <a:pt x="1235" y="2207"/>
                    <a:pt x="1485" y="2623"/>
                  </a:cubicBezTo>
                  <a:cubicBezTo>
                    <a:pt x="1957" y="3483"/>
                    <a:pt x="2414" y="4343"/>
                    <a:pt x="2872" y="5189"/>
                  </a:cubicBezTo>
                  <a:cubicBezTo>
                    <a:pt x="3316" y="6049"/>
                    <a:pt x="3760" y="6923"/>
                    <a:pt x="4176" y="7797"/>
                  </a:cubicBezTo>
                  <a:cubicBezTo>
                    <a:pt x="4606" y="8671"/>
                    <a:pt x="5009" y="9545"/>
                    <a:pt x="5411" y="10433"/>
                  </a:cubicBezTo>
                  <a:lnTo>
                    <a:pt x="5619" y="10350"/>
                  </a:lnTo>
                  <a:cubicBezTo>
                    <a:pt x="5258" y="9448"/>
                    <a:pt x="4884" y="8546"/>
                    <a:pt x="4468" y="7658"/>
                  </a:cubicBezTo>
                  <a:cubicBezTo>
                    <a:pt x="4065" y="6771"/>
                    <a:pt x="3635" y="5883"/>
                    <a:pt x="3177" y="5023"/>
                  </a:cubicBezTo>
                  <a:cubicBezTo>
                    <a:pt x="2720" y="4163"/>
                    <a:pt x="2248" y="3302"/>
                    <a:pt x="1735" y="2470"/>
                  </a:cubicBezTo>
                  <a:cubicBezTo>
                    <a:pt x="1485" y="2054"/>
                    <a:pt x="1235" y="1624"/>
                    <a:pt x="972" y="1222"/>
                  </a:cubicBezTo>
                  <a:cubicBezTo>
                    <a:pt x="708" y="805"/>
                    <a:pt x="431" y="403"/>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 name="Google Shape;1457;p36"/>
          <p:cNvGrpSpPr/>
          <p:nvPr/>
        </p:nvGrpSpPr>
        <p:grpSpPr>
          <a:xfrm flipH="1">
            <a:off x="51067" y="1684650"/>
            <a:ext cx="2068752" cy="3055244"/>
            <a:chOff x="4352314" y="395961"/>
            <a:chExt cx="1342125" cy="1982122"/>
          </a:xfrm>
        </p:grpSpPr>
        <p:sp>
          <p:nvSpPr>
            <p:cNvPr id="1458" name="Google Shape;1458;p36"/>
            <p:cNvSpPr/>
            <p:nvPr/>
          </p:nvSpPr>
          <p:spPr>
            <a:xfrm>
              <a:off x="4511596" y="1683029"/>
              <a:ext cx="315858" cy="408181"/>
            </a:xfrm>
            <a:custGeom>
              <a:avLst/>
              <a:gdLst/>
              <a:ahLst/>
              <a:cxnLst/>
              <a:rect l="l" t="t" r="r" b="b"/>
              <a:pathLst>
                <a:path w="15180" h="19617" extrusionOk="0">
                  <a:moveTo>
                    <a:pt x="3567" y="1"/>
                  </a:moveTo>
                  <a:cubicBezTo>
                    <a:pt x="1479" y="1"/>
                    <a:pt x="0" y="1567"/>
                    <a:pt x="435" y="3654"/>
                  </a:cubicBezTo>
                  <a:cubicBezTo>
                    <a:pt x="696" y="4785"/>
                    <a:pt x="1436" y="5698"/>
                    <a:pt x="2480" y="6220"/>
                  </a:cubicBezTo>
                  <a:cubicBezTo>
                    <a:pt x="1697" y="8003"/>
                    <a:pt x="2784" y="10048"/>
                    <a:pt x="4741" y="10309"/>
                  </a:cubicBezTo>
                  <a:cubicBezTo>
                    <a:pt x="3915" y="11918"/>
                    <a:pt x="4567" y="13875"/>
                    <a:pt x="6177" y="14701"/>
                  </a:cubicBezTo>
                  <a:cubicBezTo>
                    <a:pt x="6168" y="14699"/>
                    <a:pt x="6160" y="14697"/>
                    <a:pt x="6151" y="14697"/>
                  </a:cubicBezTo>
                  <a:cubicBezTo>
                    <a:pt x="5896" y="14697"/>
                    <a:pt x="5613" y="15925"/>
                    <a:pt x="5655" y="16093"/>
                  </a:cubicBezTo>
                  <a:cubicBezTo>
                    <a:pt x="5698" y="16746"/>
                    <a:pt x="6046" y="17311"/>
                    <a:pt x="6524" y="17746"/>
                  </a:cubicBezTo>
                  <a:cubicBezTo>
                    <a:pt x="6967" y="18086"/>
                    <a:pt x="7489" y="18267"/>
                    <a:pt x="8029" y="18267"/>
                  </a:cubicBezTo>
                  <a:cubicBezTo>
                    <a:pt x="8179" y="18267"/>
                    <a:pt x="8330" y="18253"/>
                    <a:pt x="8482" y="18224"/>
                  </a:cubicBezTo>
                  <a:cubicBezTo>
                    <a:pt x="8694" y="19160"/>
                    <a:pt x="9457" y="19617"/>
                    <a:pt x="10217" y="19617"/>
                  </a:cubicBezTo>
                  <a:cubicBezTo>
                    <a:pt x="11013" y="19617"/>
                    <a:pt x="11805" y="19116"/>
                    <a:pt x="11961" y="18137"/>
                  </a:cubicBezTo>
                  <a:cubicBezTo>
                    <a:pt x="12188" y="18213"/>
                    <a:pt x="12426" y="18252"/>
                    <a:pt x="12664" y="18252"/>
                  </a:cubicBezTo>
                  <a:cubicBezTo>
                    <a:pt x="13108" y="18252"/>
                    <a:pt x="13550" y="18116"/>
                    <a:pt x="13918" y="17833"/>
                  </a:cubicBezTo>
                  <a:cubicBezTo>
                    <a:pt x="15180" y="16833"/>
                    <a:pt x="14962" y="13658"/>
                    <a:pt x="14832" y="12222"/>
                  </a:cubicBezTo>
                  <a:cubicBezTo>
                    <a:pt x="14788" y="11265"/>
                    <a:pt x="14527" y="10309"/>
                    <a:pt x="14136" y="9439"/>
                  </a:cubicBezTo>
                  <a:cubicBezTo>
                    <a:pt x="14005" y="9134"/>
                    <a:pt x="12353" y="7177"/>
                    <a:pt x="12353" y="7177"/>
                  </a:cubicBezTo>
                  <a:cubicBezTo>
                    <a:pt x="12787" y="5568"/>
                    <a:pt x="11831" y="3959"/>
                    <a:pt x="10656" y="2828"/>
                  </a:cubicBezTo>
                  <a:cubicBezTo>
                    <a:pt x="8699" y="1045"/>
                    <a:pt x="6177" y="1"/>
                    <a:pt x="3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6"/>
            <p:cNvSpPr/>
            <p:nvPr/>
          </p:nvSpPr>
          <p:spPr>
            <a:xfrm>
              <a:off x="5222005" y="2044123"/>
              <a:ext cx="115856" cy="333960"/>
            </a:xfrm>
            <a:custGeom>
              <a:avLst/>
              <a:gdLst/>
              <a:ahLst/>
              <a:cxnLst/>
              <a:rect l="l" t="t" r="r" b="b"/>
              <a:pathLst>
                <a:path w="5568" h="16050" extrusionOk="0">
                  <a:moveTo>
                    <a:pt x="1" y="1"/>
                  </a:moveTo>
                  <a:cubicBezTo>
                    <a:pt x="610" y="4611"/>
                    <a:pt x="1175" y="9221"/>
                    <a:pt x="1784" y="13831"/>
                  </a:cubicBezTo>
                  <a:cubicBezTo>
                    <a:pt x="1349" y="14571"/>
                    <a:pt x="1088" y="15354"/>
                    <a:pt x="653" y="16049"/>
                  </a:cubicBezTo>
                  <a:lnTo>
                    <a:pt x="5568" y="16049"/>
                  </a:lnTo>
                  <a:cubicBezTo>
                    <a:pt x="5524" y="15484"/>
                    <a:pt x="5524" y="14658"/>
                    <a:pt x="5524" y="14049"/>
                  </a:cubicBezTo>
                  <a:cubicBezTo>
                    <a:pt x="5350" y="9482"/>
                    <a:pt x="4959" y="4959"/>
                    <a:pt x="4698" y="392"/>
                  </a:cubicBezTo>
                  <a:cubicBezTo>
                    <a:pt x="3002" y="218"/>
                    <a:pt x="1653" y="17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6"/>
            <p:cNvSpPr/>
            <p:nvPr/>
          </p:nvSpPr>
          <p:spPr>
            <a:xfrm>
              <a:off x="5234677" y="2332806"/>
              <a:ext cx="102290" cy="45277"/>
            </a:xfrm>
            <a:custGeom>
              <a:avLst/>
              <a:gdLst/>
              <a:ahLst/>
              <a:cxnLst/>
              <a:rect l="l" t="t" r="r" b="b"/>
              <a:pathLst>
                <a:path w="4916" h="2176" extrusionOk="0">
                  <a:moveTo>
                    <a:pt x="1175" y="1"/>
                  </a:moveTo>
                  <a:lnTo>
                    <a:pt x="1" y="2175"/>
                  </a:lnTo>
                  <a:lnTo>
                    <a:pt x="4915" y="2175"/>
                  </a:lnTo>
                  <a:lnTo>
                    <a:pt x="4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6"/>
            <p:cNvSpPr/>
            <p:nvPr/>
          </p:nvSpPr>
          <p:spPr>
            <a:xfrm>
              <a:off x="4660910" y="2044123"/>
              <a:ext cx="116772" cy="333960"/>
            </a:xfrm>
            <a:custGeom>
              <a:avLst/>
              <a:gdLst/>
              <a:ahLst/>
              <a:cxnLst/>
              <a:rect l="l" t="t" r="r" b="b"/>
              <a:pathLst>
                <a:path w="5612" h="16050" extrusionOk="0">
                  <a:moveTo>
                    <a:pt x="1" y="1"/>
                  </a:moveTo>
                  <a:lnTo>
                    <a:pt x="1" y="1"/>
                  </a:lnTo>
                  <a:cubicBezTo>
                    <a:pt x="610" y="4611"/>
                    <a:pt x="1219" y="9221"/>
                    <a:pt x="1784" y="13831"/>
                  </a:cubicBezTo>
                  <a:cubicBezTo>
                    <a:pt x="1393" y="14571"/>
                    <a:pt x="1088" y="15354"/>
                    <a:pt x="653" y="16049"/>
                  </a:cubicBezTo>
                  <a:lnTo>
                    <a:pt x="5611" y="16049"/>
                  </a:lnTo>
                  <a:cubicBezTo>
                    <a:pt x="5568" y="15484"/>
                    <a:pt x="5568" y="14658"/>
                    <a:pt x="5568" y="14049"/>
                  </a:cubicBezTo>
                  <a:cubicBezTo>
                    <a:pt x="5394" y="9482"/>
                    <a:pt x="5003" y="4959"/>
                    <a:pt x="4698" y="392"/>
                  </a:cubicBezTo>
                  <a:cubicBezTo>
                    <a:pt x="3045" y="218"/>
                    <a:pt x="1697" y="17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6"/>
            <p:cNvSpPr/>
            <p:nvPr/>
          </p:nvSpPr>
          <p:spPr>
            <a:xfrm>
              <a:off x="4674498" y="2332806"/>
              <a:ext cx="103184" cy="45277"/>
            </a:xfrm>
            <a:custGeom>
              <a:avLst/>
              <a:gdLst/>
              <a:ahLst/>
              <a:cxnLst/>
              <a:rect l="l" t="t" r="r" b="b"/>
              <a:pathLst>
                <a:path w="4959" h="2176" extrusionOk="0">
                  <a:moveTo>
                    <a:pt x="1175" y="1"/>
                  </a:moveTo>
                  <a:lnTo>
                    <a:pt x="0" y="2175"/>
                  </a:lnTo>
                  <a:lnTo>
                    <a:pt x="4958" y="2175"/>
                  </a:lnTo>
                  <a:lnTo>
                    <a:pt x="49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6"/>
            <p:cNvSpPr/>
            <p:nvPr/>
          </p:nvSpPr>
          <p:spPr>
            <a:xfrm>
              <a:off x="5107980" y="1841749"/>
              <a:ext cx="244363" cy="259990"/>
            </a:xfrm>
            <a:custGeom>
              <a:avLst/>
              <a:gdLst/>
              <a:ahLst/>
              <a:cxnLst/>
              <a:rect l="l" t="t" r="r" b="b"/>
              <a:pathLst>
                <a:path w="11744" h="12495" extrusionOk="0">
                  <a:moveTo>
                    <a:pt x="3924" y="0"/>
                  </a:moveTo>
                  <a:cubicBezTo>
                    <a:pt x="3026" y="0"/>
                    <a:pt x="2132" y="109"/>
                    <a:pt x="1262" y="332"/>
                  </a:cubicBezTo>
                  <a:cubicBezTo>
                    <a:pt x="870" y="419"/>
                    <a:pt x="522" y="593"/>
                    <a:pt x="218" y="897"/>
                  </a:cubicBezTo>
                  <a:cubicBezTo>
                    <a:pt x="0" y="1202"/>
                    <a:pt x="44" y="1767"/>
                    <a:pt x="435" y="1898"/>
                  </a:cubicBezTo>
                  <a:cubicBezTo>
                    <a:pt x="87" y="4420"/>
                    <a:pt x="1523" y="6856"/>
                    <a:pt x="3915" y="7769"/>
                  </a:cubicBezTo>
                  <a:cubicBezTo>
                    <a:pt x="3329" y="9645"/>
                    <a:pt x="4779" y="11451"/>
                    <a:pt x="6626" y="11451"/>
                  </a:cubicBezTo>
                  <a:cubicBezTo>
                    <a:pt x="6834" y="11451"/>
                    <a:pt x="7048" y="11428"/>
                    <a:pt x="7264" y="11379"/>
                  </a:cubicBezTo>
                  <a:cubicBezTo>
                    <a:pt x="7583" y="12052"/>
                    <a:pt x="8276" y="12494"/>
                    <a:pt x="9016" y="12494"/>
                  </a:cubicBezTo>
                  <a:cubicBezTo>
                    <a:pt x="9185" y="12494"/>
                    <a:pt x="9356" y="12472"/>
                    <a:pt x="9525" y="12423"/>
                  </a:cubicBezTo>
                  <a:cubicBezTo>
                    <a:pt x="10395" y="12119"/>
                    <a:pt x="11091" y="11423"/>
                    <a:pt x="11352" y="10553"/>
                  </a:cubicBezTo>
                  <a:cubicBezTo>
                    <a:pt x="11657" y="9683"/>
                    <a:pt x="11744" y="8770"/>
                    <a:pt x="11700" y="7856"/>
                  </a:cubicBezTo>
                  <a:cubicBezTo>
                    <a:pt x="11744" y="6247"/>
                    <a:pt x="11352" y="4681"/>
                    <a:pt x="10613" y="3290"/>
                  </a:cubicBezTo>
                  <a:cubicBezTo>
                    <a:pt x="9699" y="1767"/>
                    <a:pt x="8177" y="723"/>
                    <a:pt x="6481" y="289"/>
                  </a:cubicBezTo>
                  <a:cubicBezTo>
                    <a:pt x="5634" y="98"/>
                    <a:pt x="4777" y="0"/>
                    <a:pt x="3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6"/>
            <p:cNvSpPr/>
            <p:nvPr/>
          </p:nvSpPr>
          <p:spPr>
            <a:xfrm>
              <a:off x="5416368" y="1228718"/>
              <a:ext cx="278071" cy="250938"/>
            </a:xfrm>
            <a:custGeom>
              <a:avLst/>
              <a:gdLst/>
              <a:ahLst/>
              <a:cxnLst/>
              <a:rect l="l" t="t" r="r" b="b"/>
              <a:pathLst>
                <a:path w="13364" h="12060" extrusionOk="0">
                  <a:moveTo>
                    <a:pt x="6548" y="0"/>
                  </a:moveTo>
                  <a:cubicBezTo>
                    <a:pt x="5062" y="0"/>
                    <a:pt x="3928" y="1287"/>
                    <a:pt x="4099" y="2785"/>
                  </a:cubicBezTo>
                  <a:cubicBezTo>
                    <a:pt x="3736" y="2549"/>
                    <a:pt x="3350" y="2444"/>
                    <a:pt x="2977" y="2444"/>
                  </a:cubicBezTo>
                  <a:cubicBezTo>
                    <a:pt x="1697" y="2444"/>
                    <a:pt x="563" y="3676"/>
                    <a:pt x="967" y="5090"/>
                  </a:cubicBezTo>
                  <a:cubicBezTo>
                    <a:pt x="1" y="5610"/>
                    <a:pt x="496" y="6957"/>
                    <a:pt x="1394" y="6957"/>
                  </a:cubicBezTo>
                  <a:cubicBezTo>
                    <a:pt x="1546" y="6957"/>
                    <a:pt x="1710" y="6918"/>
                    <a:pt x="1881" y="6830"/>
                  </a:cubicBezTo>
                  <a:lnTo>
                    <a:pt x="1881" y="6830"/>
                  </a:lnTo>
                  <a:cubicBezTo>
                    <a:pt x="622" y="9541"/>
                    <a:pt x="2812" y="12060"/>
                    <a:pt x="5234" y="12060"/>
                  </a:cubicBezTo>
                  <a:cubicBezTo>
                    <a:pt x="6076" y="12060"/>
                    <a:pt x="6946" y="11755"/>
                    <a:pt x="7709" y="11048"/>
                  </a:cubicBezTo>
                  <a:cubicBezTo>
                    <a:pt x="8448" y="11451"/>
                    <a:pt x="9264" y="11673"/>
                    <a:pt x="10098" y="11673"/>
                  </a:cubicBezTo>
                  <a:cubicBezTo>
                    <a:pt x="10345" y="11673"/>
                    <a:pt x="10593" y="11654"/>
                    <a:pt x="10840" y="11614"/>
                  </a:cubicBezTo>
                  <a:cubicBezTo>
                    <a:pt x="11928" y="11396"/>
                    <a:pt x="12798" y="10570"/>
                    <a:pt x="13102" y="9526"/>
                  </a:cubicBezTo>
                  <a:cubicBezTo>
                    <a:pt x="13363" y="8439"/>
                    <a:pt x="12711" y="7308"/>
                    <a:pt x="11667" y="7004"/>
                  </a:cubicBezTo>
                  <a:cubicBezTo>
                    <a:pt x="13012" y="5224"/>
                    <a:pt x="11659" y="2796"/>
                    <a:pt x="9603" y="2796"/>
                  </a:cubicBezTo>
                  <a:cubicBezTo>
                    <a:pt x="9399" y="2796"/>
                    <a:pt x="9187" y="2821"/>
                    <a:pt x="8970" y="2872"/>
                  </a:cubicBezTo>
                  <a:cubicBezTo>
                    <a:pt x="9231" y="1393"/>
                    <a:pt x="8100" y="45"/>
                    <a:pt x="6622" y="1"/>
                  </a:cubicBezTo>
                  <a:cubicBezTo>
                    <a:pt x="6597" y="0"/>
                    <a:pt x="6572" y="0"/>
                    <a:pt x="6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6"/>
            <p:cNvSpPr/>
            <p:nvPr/>
          </p:nvSpPr>
          <p:spPr>
            <a:xfrm>
              <a:off x="4561367" y="395961"/>
              <a:ext cx="95943" cy="167625"/>
            </a:xfrm>
            <a:custGeom>
              <a:avLst/>
              <a:gdLst/>
              <a:ahLst/>
              <a:cxnLst/>
              <a:rect l="l" t="t" r="r" b="b"/>
              <a:pathLst>
                <a:path w="4611" h="8056" extrusionOk="0">
                  <a:moveTo>
                    <a:pt x="3013" y="1"/>
                  </a:moveTo>
                  <a:cubicBezTo>
                    <a:pt x="2981" y="1"/>
                    <a:pt x="2949" y="4"/>
                    <a:pt x="2915" y="9"/>
                  </a:cubicBezTo>
                  <a:cubicBezTo>
                    <a:pt x="2175" y="140"/>
                    <a:pt x="1871" y="1967"/>
                    <a:pt x="1697" y="2576"/>
                  </a:cubicBezTo>
                  <a:cubicBezTo>
                    <a:pt x="1218" y="3967"/>
                    <a:pt x="740" y="5403"/>
                    <a:pt x="218" y="6838"/>
                  </a:cubicBezTo>
                  <a:cubicBezTo>
                    <a:pt x="1" y="7534"/>
                    <a:pt x="1131" y="8012"/>
                    <a:pt x="1827" y="8056"/>
                  </a:cubicBezTo>
                  <a:cubicBezTo>
                    <a:pt x="2567" y="8056"/>
                    <a:pt x="3306" y="7708"/>
                    <a:pt x="3741" y="7099"/>
                  </a:cubicBezTo>
                  <a:cubicBezTo>
                    <a:pt x="4132" y="6533"/>
                    <a:pt x="4437" y="5838"/>
                    <a:pt x="4480" y="5098"/>
                  </a:cubicBezTo>
                  <a:cubicBezTo>
                    <a:pt x="4611" y="3967"/>
                    <a:pt x="4480" y="2793"/>
                    <a:pt x="4089" y="1706"/>
                  </a:cubicBezTo>
                  <a:cubicBezTo>
                    <a:pt x="3923" y="1249"/>
                    <a:pt x="3678" y="1"/>
                    <a:pt x="3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6"/>
            <p:cNvSpPr/>
            <p:nvPr/>
          </p:nvSpPr>
          <p:spPr>
            <a:xfrm>
              <a:off x="4724269" y="423114"/>
              <a:ext cx="95943" cy="167625"/>
            </a:xfrm>
            <a:custGeom>
              <a:avLst/>
              <a:gdLst/>
              <a:ahLst/>
              <a:cxnLst/>
              <a:rect l="l" t="t" r="r" b="b"/>
              <a:pathLst>
                <a:path w="4611" h="8056" extrusionOk="0">
                  <a:moveTo>
                    <a:pt x="2970" y="0"/>
                  </a:moveTo>
                  <a:cubicBezTo>
                    <a:pt x="2938" y="0"/>
                    <a:pt x="2905" y="3"/>
                    <a:pt x="2871" y="9"/>
                  </a:cubicBezTo>
                  <a:cubicBezTo>
                    <a:pt x="2132" y="140"/>
                    <a:pt x="1871" y="1966"/>
                    <a:pt x="1697" y="2575"/>
                  </a:cubicBezTo>
                  <a:cubicBezTo>
                    <a:pt x="1175" y="3967"/>
                    <a:pt x="696" y="5402"/>
                    <a:pt x="218" y="6838"/>
                  </a:cubicBezTo>
                  <a:cubicBezTo>
                    <a:pt x="0" y="7534"/>
                    <a:pt x="1131" y="8012"/>
                    <a:pt x="1827" y="8056"/>
                  </a:cubicBezTo>
                  <a:cubicBezTo>
                    <a:pt x="2566" y="8056"/>
                    <a:pt x="3262" y="7708"/>
                    <a:pt x="3697" y="7099"/>
                  </a:cubicBezTo>
                  <a:cubicBezTo>
                    <a:pt x="4132" y="6533"/>
                    <a:pt x="4393" y="5837"/>
                    <a:pt x="4480" y="5098"/>
                  </a:cubicBezTo>
                  <a:cubicBezTo>
                    <a:pt x="4611" y="3967"/>
                    <a:pt x="4437" y="2793"/>
                    <a:pt x="4045" y="1706"/>
                  </a:cubicBezTo>
                  <a:cubicBezTo>
                    <a:pt x="3921" y="1249"/>
                    <a:pt x="3638" y="0"/>
                    <a:pt x="2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6"/>
            <p:cNvSpPr/>
            <p:nvPr/>
          </p:nvSpPr>
          <p:spPr>
            <a:xfrm>
              <a:off x="4429240" y="493881"/>
              <a:ext cx="1247992" cy="1609210"/>
            </a:xfrm>
            <a:custGeom>
              <a:avLst/>
              <a:gdLst/>
              <a:ahLst/>
              <a:cxnLst/>
              <a:rect l="l" t="t" r="r" b="b"/>
              <a:pathLst>
                <a:path w="59978" h="77338" extrusionOk="0">
                  <a:moveTo>
                    <a:pt x="10961" y="1"/>
                  </a:moveTo>
                  <a:cubicBezTo>
                    <a:pt x="9917" y="1"/>
                    <a:pt x="8699" y="523"/>
                    <a:pt x="8395" y="1523"/>
                  </a:cubicBezTo>
                  <a:cubicBezTo>
                    <a:pt x="7845" y="762"/>
                    <a:pt x="7086" y="435"/>
                    <a:pt x="6336" y="435"/>
                  </a:cubicBezTo>
                  <a:cubicBezTo>
                    <a:pt x="4773" y="435"/>
                    <a:pt x="3255" y="1859"/>
                    <a:pt x="3785" y="3741"/>
                  </a:cubicBezTo>
                  <a:cubicBezTo>
                    <a:pt x="2610" y="4046"/>
                    <a:pt x="1610" y="4872"/>
                    <a:pt x="1175" y="6003"/>
                  </a:cubicBezTo>
                  <a:cubicBezTo>
                    <a:pt x="740" y="7090"/>
                    <a:pt x="1175" y="8351"/>
                    <a:pt x="1827" y="9308"/>
                  </a:cubicBezTo>
                  <a:cubicBezTo>
                    <a:pt x="697" y="10439"/>
                    <a:pt x="610" y="12222"/>
                    <a:pt x="1653" y="13440"/>
                  </a:cubicBezTo>
                  <a:cubicBezTo>
                    <a:pt x="957" y="14353"/>
                    <a:pt x="957" y="15571"/>
                    <a:pt x="1653" y="16485"/>
                  </a:cubicBezTo>
                  <a:cubicBezTo>
                    <a:pt x="740" y="17702"/>
                    <a:pt x="783" y="19355"/>
                    <a:pt x="1784" y="20486"/>
                  </a:cubicBezTo>
                  <a:cubicBezTo>
                    <a:pt x="305" y="22835"/>
                    <a:pt x="262" y="25792"/>
                    <a:pt x="1740" y="28097"/>
                  </a:cubicBezTo>
                  <a:cubicBezTo>
                    <a:pt x="1697" y="28097"/>
                    <a:pt x="1784" y="28489"/>
                    <a:pt x="1740" y="28489"/>
                  </a:cubicBezTo>
                  <a:cubicBezTo>
                    <a:pt x="1001" y="29837"/>
                    <a:pt x="1001" y="31490"/>
                    <a:pt x="1827" y="32795"/>
                  </a:cubicBezTo>
                  <a:cubicBezTo>
                    <a:pt x="1001" y="33664"/>
                    <a:pt x="479" y="34795"/>
                    <a:pt x="392" y="36013"/>
                  </a:cubicBezTo>
                  <a:cubicBezTo>
                    <a:pt x="305" y="37100"/>
                    <a:pt x="610" y="38231"/>
                    <a:pt x="1262" y="39145"/>
                  </a:cubicBezTo>
                  <a:cubicBezTo>
                    <a:pt x="1" y="41276"/>
                    <a:pt x="175" y="43929"/>
                    <a:pt x="1653" y="45886"/>
                  </a:cubicBezTo>
                  <a:cubicBezTo>
                    <a:pt x="827" y="47278"/>
                    <a:pt x="914" y="49018"/>
                    <a:pt x="1871" y="50279"/>
                  </a:cubicBezTo>
                  <a:cubicBezTo>
                    <a:pt x="1610" y="51323"/>
                    <a:pt x="1523" y="52367"/>
                    <a:pt x="1697" y="53410"/>
                  </a:cubicBezTo>
                  <a:cubicBezTo>
                    <a:pt x="1740" y="53758"/>
                    <a:pt x="1914" y="54106"/>
                    <a:pt x="2088" y="54411"/>
                  </a:cubicBezTo>
                  <a:cubicBezTo>
                    <a:pt x="2306" y="54759"/>
                    <a:pt x="2654" y="54976"/>
                    <a:pt x="3045" y="54976"/>
                  </a:cubicBezTo>
                  <a:cubicBezTo>
                    <a:pt x="2741" y="56063"/>
                    <a:pt x="2915" y="57194"/>
                    <a:pt x="3524" y="58108"/>
                  </a:cubicBezTo>
                  <a:cubicBezTo>
                    <a:pt x="4176" y="58977"/>
                    <a:pt x="5176" y="59499"/>
                    <a:pt x="6264" y="59499"/>
                  </a:cubicBezTo>
                  <a:cubicBezTo>
                    <a:pt x="6177" y="60587"/>
                    <a:pt x="6090" y="61805"/>
                    <a:pt x="6786" y="62718"/>
                  </a:cubicBezTo>
                  <a:cubicBezTo>
                    <a:pt x="7265" y="63317"/>
                    <a:pt x="8054" y="63731"/>
                    <a:pt x="8798" y="63731"/>
                  </a:cubicBezTo>
                  <a:cubicBezTo>
                    <a:pt x="9133" y="63731"/>
                    <a:pt x="9459" y="63647"/>
                    <a:pt x="9743" y="63457"/>
                  </a:cubicBezTo>
                  <a:cubicBezTo>
                    <a:pt x="9904" y="65265"/>
                    <a:pt x="11431" y="66497"/>
                    <a:pt x="13079" y="66497"/>
                  </a:cubicBezTo>
                  <a:cubicBezTo>
                    <a:pt x="13652" y="66497"/>
                    <a:pt x="14239" y="66349"/>
                    <a:pt x="14788" y="66023"/>
                  </a:cubicBezTo>
                  <a:lnTo>
                    <a:pt x="14788" y="66023"/>
                  </a:lnTo>
                  <a:cubicBezTo>
                    <a:pt x="14484" y="67633"/>
                    <a:pt x="14962" y="69285"/>
                    <a:pt x="16354" y="70112"/>
                  </a:cubicBezTo>
                  <a:cubicBezTo>
                    <a:pt x="15615" y="71460"/>
                    <a:pt x="16224" y="73156"/>
                    <a:pt x="17615" y="73765"/>
                  </a:cubicBezTo>
                  <a:cubicBezTo>
                    <a:pt x="17528" y="74287"/>
                    <a:pt x="17180" y="74939"/>
                    <a:pt x="17224" y="75461"/>
                  </a:cubicBezTo>
                  <a:cubicBezTo>
                    <a:pt x="17267" y="75983"/>
                    <a:pt x="17485" y="76505"/>
                    <a:pt x="17876" y="76897"/>
                  </a:cubicBezTo>
                  <a:cubicBezTo>
                    <a:pt x="18137" y="77190"/>
                    <a:pt x="18521" y="77337"/>
                    <a:pt x="18916" y="77337"/>
                  </a:cubicBezTo>
                  <a:cubicBezTo>
                    <a:pt x="19048" y="77337"/>
                    <a:pt x="19181" y="77321"/>
                    <a:pt x="19312" y="77288"/>
                  </a:cubicBezTo>
                  <a:cubicBezTo>
                    <a:pt x="19833" y="77158"/>
                    <a:pt x="20181" y="76636"/>
                    <a:pt x="20094" y="76070"/>
                  </a:cubicBezTo>
                  <a:lnTo>
                    <a:pt x="20094" y="76070"/>
                  </a:lnTo>
                  <a:cubicBezTo>
                    <a:pt x="20326" y="76870"/>
                    <a:pt x="20995" y="77262"/>
                    <a:pt x="21659" y="77262"/>
                  </a:cubicBezTo>
                  <a:cubicBezTo>
                    <a:pt x="22367" y="77262"/>
                    <a:pt x="23069" y="76815"/>
                    <a:pt x="23226" y="75940"/>
                  </a:cubicBezTo>
                  <a:cubicBezTo>
                    <a:pt x="23435" y="76268"/>
                    <a:pt x="23806" y="76452"/>
                    <a:pt x="24174" y="76452"/>
                  </a:cubicBezTo>
                  <a:cubicBezTo>
                    <a:pt x="24343" y="76452"/>
                    <a:pt x="24511" y="76413"/>
                    <a:pt x="24661" y="76331"/>
                  </a:cubicBezTo>
                  <a:cubicBezTo>
                    <a:pt x="25140" y="75983"/>
                    <a:pt x="25401" y="75461"/>
                    <a:pt x="25401" y="74939"/>
                  </a:cubicBezTo>
                  <a:cubicBezTo>
                    <a:pt x="25444" y="74374"/>
                    <a:pt x="25357" y="73809"/>
                    <a:pt x="25183" y="73287"/>
                  </a:cubicBezTo>
                  <a:cubicBezTo>
                    <a:pt x="26183" y="73287"/>
                    <a:pt x="26966" y="73156"/>
                    <a:pt x="27575" y="72373"/>
                  </a:cubicBezTo>
                  <a:cubicBezTo>
                    <a:pt x="28184" y="71590"/>
                    <a:pt x="28402" y="70547"/>
                    <a:pt x="28141" y="69590"/>
                  </a:cubicBezTo>
                  <a:lnTo>
                    <a:pt x="28141" y="69590"/>
                  </a:lnTo>
                  <a:cubicBezTo>
                    <a:pt x="28467" y="69753"/>
                    <a:pt x="28843" y="69841"/>
                    <a:pt x="29222" y="69841"/>
                  </a:cubicBezTo>
                  <a:cubicBezTo>
                    <a:pt x="29551" y="69841"/>
                    <a:pt x="29882" y="69775"/>
                    <a:pt x="30185" y="69633"/>
                  </a:cubicBezTo>
                  <a:cubicBezTo>
                    <a:pt x="30837" y="69372"/>
                    <a:pt x="31359" y="68807"/>
                    <a:pt x="31577" y="68111"/>
                  </a:cubicBezTo>
                  <a:cubicBezTo>
                    <a:pt x="31968" y="68720"/>
                    <a:pt x="32577" y="69111"/>
                    <a:pt x="33273" y="69285"/>
                  </a:cubicBezTo>
                  <a:cubicBezTo>
                    <a:pt x="33447" y="69318"/>
                    <a:pt x="33624" y="69334"/>
                    <a:pt x="33800" y="69334"/>
                  </a:cubicBezTo>
                  <a:cubicBezTo>
                    <a:pt x="34330" y="69334"/>
                    <a:pt x="34860" y="69187"/>
                    <a:pt x="35317" y="68894"/>
                  </a:cubicBezTo>
                  <a:cubicBezTo>
                    <a:pt x="35752" y="69503"/>
                    <a:pt x="36448" y="69851"/>
                    <a:pt x="37144" y="69894"/>
                  </a:cubicBezTo>
                  <a:cubicBezTo>
                    <a:pt x="37249" y="69905"/>
                    <a:pt x="37354" y="69911"/>
                    <a:pt x="37458" y="69911"/>
                  </a:cubicBezTo>
                  <a:cubicBezTo>
                    <a:pt x="38177" y="69911"/>
                    <a:pt x="38874" y="69654"/>
                    <a:pt x="39405" y="69198"/>
                  </a:cubicBezTo>
                  <a:lnTo>
                    <a:pt x="39405" y="69198"/>
                  </a:lnTo>
                  <a:cubicBezTo>
                    <a:pt x="39275" y="70025"/>
                    <a:pt x="39492" y="70895"/>
                    <a:pt x="40014" y="71590"/>
                  </a:cubicBezTo>
                  <a:cubicBezTo>
                    <a:pt x="40493" y="72286"/>
                    <a:pt x="41276" y="72765"/>
                    <a:pt x="42102" y="72895"/>
                  </a:cubicBezTo>
                  <a:cubicBezTo>
                    <a:pt x="41954" y="74189"/>
                    <a:pt x="43031" y="75262"/>
                    <a:pt x="44239" y="75262"/>
                  </a:cubicBezTo>
                  <a:cubicBezTo>
                    <a:pt x="44452" y="75262"/>
                    <a:pt x="44670" y="75229"/>
                    <a:pt x="44886" y="75157"/>
                  </a:cubicBezTo>
                  <a:cubicBezTo>
                    <a:pt x="45016" y="75940"/>
                    <a:pt x="45581" y="76592"/>
                    <a:pt x="46321" y="76810"/>
                  </a:cubicBezTo>
                  <a:cubicBezTo>
                    <a:pt x="46513" y="76866"/>
                    <a:pt x="46706" y="76893"/>
                    <a:pt x="46894" y="76893"/>
                  </a:cubicBezTo>
                  <a:cubicBezTo>
                    <a:pt x="47430" y="76893"/>
                    <a:pt x="47935" y="76674"/>
                    <a:pt x="48321" y="76288"/>
                  </a:cubicBezTo>
                  <a:cubicBezTo>
                    <a:pt x="48680" y="76560"/>
                    <a:pt x="49165" y="76695"/>
                    <a:pt x="49657" y="76695"/>
                  </a:cubicBezTo>
                  <a:cubicBezTo>
                    <a:pt x="50658" y="76695"/>
                    <a:pt x="51685" y="76135"/>
                    <a:pt x="51714" y="75026"/>
                  </a:cubicBezTo>
                  <a:cubicBezTo>
                    <a:pt x="53106" y="74244"/>
                    <a:pt x="53584" y="72504"/>
                    <a:pt x="52714" y="71156"/>
                  </a:cubicBezTo>
                  <a:cubicBezTo>
                    <a:pt x="54324" y="70329"/>
                    <a:pt x="55237" y="68589"/>
                    <a:pt x="55019" y="66850"/>
                  </a:cubicBezTo>
                  <a:cubicBezTo>
                    <a:pt x="55019" y="66806"/>
                    <a:pt x="55976" y="66067"/>
                    <a:pt x="56107" y="65936"/>
                  </a:cubicBezTo>
                  <a:cubicBezTo>
                    <a:pt x="56455" y="65545"/>
                    <a:pt x="56759" y="65067"/>
                    <a:pt x="56977" y="64588"/>
                  </a:cubicBezTo>
                  <a:cubicBezTo>
                    <a:pt x="57368" y="63631"/>
                    <a:pt x="57716" y="62413"/>
                    <a:pt x="57368" y="61413"/>
                  </a:cubicBezTo>
                  <a:cubicBezTo>
                    <a:pt x="57933" y="60674"/>
                    <a:pt x="58194" y="59760"/>
                    <a:pt x="58107" y="58803"/>
                  </a:cubicBezTo>
                  <a:cubicBezTo>
                    <a:pt x="58107" y="57890"/>
                    <a:pt x="57760" y="56933"/>
                    <a:pt x="57151" y="56237"/>
                  </a:cubicBezTo>
                  <a:cubicBezTo>
                    <a:pt x="58107" y="54846"/>
                    <a:pt x="58412" y="53106"/>
                    <a:pt x="57977" y="51497"/>
                  </a:cubicBezTo>
                  <a:cubicBezTo>
                    <a:pt x="59717" y="50453"/>
                    <a:pt x="59978" y="48017"/>
                    <a:pt x="58455" y="46669"/>
                  </a:cubicBezTo>
                  <a:cubicBezTo>
                    <a:pt x="58629" y="45016"/>
                    <a:pt x="57412" y="43537"/>
                    <a:pt x="55759" y="43407"/>
                  </a:cubicBezTo>
                  <a:cubicBezTo>
                    <a:pt x="55264" y="41182"/>
                    <a:pt x="53308" y="39675"/>
                    <a:pt x="51147" y="39675"/>
                  </a:cubicBezTo>
                  <a:cubicBezTo>
                    <a:pt x="50646" y="39675"/>
                    <a:pt x="50134" y="39756"/>
                    <a:pt x="49626" y="39927"/>
                  </a:cubicBezTo>
                  <a:cubicBezTo>
                    <a:pt x="48539" y="38840"/>
                    <a:pt x="47321" y="37796"/>
                    <a:pt x="45755" y="37579"/>
                  </a:cubicBezTo>
                  <a:cubicBezTo>
                    <a:pt x="45570" y="37549"/>
                    <a:pt x="45385" y="37535"/>
                    <a:pt x="45201" y="37535"/>
                  </a:cubicBezTo>
                  <a:cubicBezTo>
                    <a:pt x="44307" y="37535"/>
                    <a:pt x="43447" y="37879"/>
                    <a:pt x="42798" y="38492"/>
                  </a:cubicBezTo>
                  <a:cubicBezTo>
                    <a:pt x="42294" y="37610"/>
                    <a:pt x="41342" y="37011"/>
                    <a:pt x="40337" y="37011"/>
                  </a:cubicBezTo>
                  <a:cubicBezTo>
                    <a:pt x="40302" y="37011"/>
                    <a:pt x="40267" y="37012"/>
                    <a:pt x="40232" y="37013"/>
                  </a:cubicBezTo>
                  <a:cubicBezTo>
                    <a:pt x="39144" y="37057"/>
                    <a:pt x="38231" y="37709"/>
                    <a:pt x="37796" y="38710"/>
                  </a:cubicBezTo>
                  <a:cubicBezTo>
                    <a:pt x="37194" y="37845"/>
                    <a:pt x="36202" y="37370"/>
                    <a:pt x="35157" y="37370"/>
                  </a:cubicBezTo>
                  <a:cubicBezTo>
                    <a:pt x="34994" y="37370"/>
                    <a:pt x="34829" y="37381"/>
                    <a:pt x="34665" y="37405"/>
                  </a:cubicBezTo>
                  <a:cubicBezTo>
                    <a:pt x="34012" y="37492"/>
                    <a:pt x="33360" y="37796"/>
                    <a:pt x="32838" y="38231"/>
                  </a:cubicBezTo>
                  <a:cubicBezTo>
                    <a:pt x="32099" y="37492"/>
                    <a:pt x="31098" y="37100"/>
                    <a:pt x="30054" y="37100"/>
                  </a:cubicBezTo>
                  <a:cubicBezTo>
                    <a:pt x="29011" y="37100"/>
                    <a:pt x="28054" y="37492"/>
                    <a:pt x="27314" y="38188"/>
                  </a:cubicBezTo>
                  <a:cubicBezTo>
                    <a:pt x="26856" y="37071"/>
                    <a:pt x="25794" y="36425"/>
                    <a:pt x="24700" y="36425"/>
                  </a:cubicBezTo>
                  <a:cubicBezTo>
                    <a:pt x="24133" y="36425"/>
                    <a:pt x="23557" y="36599"/>
                    <a:pt x="23052" y="36970"/>
                  </a:cubicBezTo>
                  <a:cubicBezTo>
                    <a:pt x="22195" y="36078"/>
                    <a:pt x="21046" y="35595"/>
                    <a:pt x="19868" y="35595"/>
                  </a:cubicBezTo>
                  <a:cubicBezTo>
                    <a:pt x="19610" y="35595"/>
                    <a:pt x="19351" y="35618"/>
                    <a:pt x="19094" y="35665"/>
                  </a:cubicBezTo>
                  <a:cubicBezTo>
                    <a:pt x="19616" y="33969"/>
                    <a:pt x="19181" y="32099"/>
                    <a:pt x="17920" y="30794"/>
                  </a:cubicBezTo>
                  <a:cubicBezTo>
                    <a:pt x="18442" y="29228"/>
                    <a:pt x="17789" y="27445"/>
                    <a:pt x="16311" y="26619"/>
                  </a:cubicBezTo>
                  <a:cubicBezTo>
                    <a:pt x="16615" y="25705"/>
                    <a:pt x="16485" y="24748"/>
                    <a:pt x="16050" y="23878"/>
                  </a:cubicBezTo>
                  <a:cubicBezTo>
                    <a:pt x="16789" y="23226"/>
                    <a:pt x="17267" y="22313"/>
                    <a:pt x="17354" y="21356"/>
                  </a:cubicBezTo>
                  <a:cubicBezTo>
                    <a:pt x="17398" y="20356"/>
                    <a:pt x="17093" y="19355"/>
                    <a:pt x="16441" y="18616"/>
                  </a:cubicBezTo>
                  <a:cubicBezTo>
                    <a:pt x="17180" y="17702"/>
                    <a:pt x="17485" y="16180"/>
                    <a:pt x="16832" y="15180"/>
                  </a:cubicBezTo>
                  <a:cubicBezTo>
                    <a:pt x="18094" y="13875"/>
                    <a:pt x="18050" y="11831"/>
                    <a:pt x="16745" y="10570"/>
                  </a:cubicBezTo>
                  <a:cubicBezTo>
                    <a:pt x="17354" y="10439"/>
                    <a:pt x="17833" y="10004"/>
                    <a:pt x="18007" y="9395"/>
                  </a:cubicBezTo>
                  <a:cubicBezTo>
                    <a:pt x="18268" y="8699"/>
                    <a:pt x="18311" y="7960"/>
                    <a:pt x="18050" y="7264"/>
                  </a:cubicBezTo>
                  <a:cubicBezTo>
                    <a:pt x="17702" y="6612"/>
                    <a:pt x="17137" y="6090"/>
                    <a:pt x="16441" y="5829"/>
                  </a:cubicBezTo>
                  <a:cubicBezTo>
                    <a:pt x="17527" y="3889"/>
                    <a:pt x="16052" y="1637"/>
                    <a:pt x="14023" y="1637"/>
                  </a:cubicBezTo>
                  <a:cubicBezTo>
                    <a:pt x="13778" y="1637"/>
                    <a:pt x="13524" y="1670"/>
                    <a:pt x="13266" y="1740"/>
                  </a:cubicBezTo>
                  <a:cubicBezTo>
                    <a:pt x="12962" y="740"/>
                    <a:pt x="12005" y="44"/>
                    <a:pt x="10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6"/>
            <p:cNvSpPr/>
            <p:nvPr/>
          </p:nvSpPr>
          <p:spPr>
            <a:xfrm>
              <a:off x="4584900" y="670349"/>
              <a:ext cx="54328" cy="46505"/>
            </a:xfrm>
            <a:custGeom>
              <a:avLst/>
              <a:gdLst/>
              <a:ahLst/>
              <a:cxnLst/>
              <a:rect l="l" t="t" r="r" b="b"/>
              <a:pathLst>
                <a:path w="2611" h="2235" extrusionOk="0">
                  <a:moveTo>
                    <a:pt x="1523" y="1"/>
                  </a:moveTo>
                  <a:cubicBezTo>
                    <a:pt x="522" y="1"/>
                    <a:pt x="0" y="1175"/>
                    <a:pt x="696" y="1915"/>
                  </a:cubicBezTo>
                  <a:cubicBezTo>
                    <a:pt x="932" y="2136"/>
                    <a:pt x="1211" y="2234"/>
                    <a:pt x="1483" y="2234"/>
                  </a:cubicBezTo>
                  <a:cubicBezTo>
                    <a:pt x="2064" y="2234"/>
                    <a:pt x="2610" y="1784"/>
                    <a:pt x="2610" y="1132"/>
                  </a:cubicBezTo>
                  <a:cubicBezTo>
                    <a:pt x="2610" y="479"/>
                    <a:pt x="2132" y="1"/>
                    <a:pt x="1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6"/>
            <p:cNvSpPr/>
            <p:nvPr/>
          </p:nvSpPr>
          <p:spPr>
            <a:xfrm>
              <a:off x="4352314" y="666396"/>
              <a:ext cx="239848" cy="215170"/>
            </a:xfrm>
            <a:custGeom>
              <a:avLst/>
              <a:gdLst/>
              <a:ahLst/>
              <a:cxnLst/>
              <a:rect l="l" t="t" r="r" b="b"/>
              <a:pathLst>
                <a:path w="11527" h="10341" extrusionOk="0">
                  <a:moveTo>
                    <a:pt x="6873" y="1"/>
                  </a:moveTo>
                  <a:cubicBezTo>
                    <a:pt x="6744" y="1"/>
                    <a:pt x="6613" y="6"/>
                    <a:pt x="6481" y="17"/>
                  </a:cubicBezTo>
                  <a:cubicBezTo>
                    <a:pt x="5220" y="234"/>
                    <a:pt x="4046" y="756"/>
                    <a:pt x="3089" y="1626"/>
                  </a:cubicBezTo>
                  <a:cubicBezTo>
                    <a:pt x="2001" y="2366"/>
                    <a:pt x="1175" y="3366"/>
                    <a:pt x="610" y="4497"/>
                  </a:cubicBezTo>
                  <a:cubicBezTo>
                    <a:pt x="1" y="5671"/>
                    <a:pt x="1" y="7019"/>
                    <a:pt x="610" y="8194"/>
                  </a:cubicBezTo>
                  <a:cubicBezTo>
                    <a:pt x="1305" y="9455"/>
                    <a:pt x="2784" y="10107"/>
                    <a:pt x="4176" y="10281"/>
                  </a:cubicBezTo>
                  <a:cubicBezTo>
                    <a:pt x="4475" y="10321"/>
                    <a:pt x="4775" y="10340"/>
                    <a:pt x="5075" y="10340"/>
                  </a:cubicBezTo>
                  <a:cubicBezTo>
                    <a:pt x="6433" y="10340"/>
                    <a:pt x="7777" y="9942"/>
                    <a:pt x="8917" y="9194"/>
                  </a:cubicBezTo>
                  <a:cubicBezTo>
                    <a:pt x="10309" y="8237"/>
                    <a:pt x="11222" y="6715"/>
                    <a:pt x="11396" y="5062"/>
                  </a:cubicBezTo>
                  <a:cubicBezTo>
                    <a:pt x="11526" y="3366"/>
                    <a:pt x="10744" y="1713"/>
                    <a:pt x="9395" y="756"/>
                  </a:cubicBezTo>
                  <a:cubicBezTo>
                    <a:pt x="8635" y="262"/>
                    <a:pt x="7775" y="1"/>
                    <a:pt x="6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6"/>
            <p:cNvSpPr/>
            <p:nvPr/>
          </p:nvSpPr>
          <p:spPr>
            <a:xfrm>
              <a:off x="4399173" y="737037"/>
              <a:ext cx="56326" cy="32189"/>
            </a:xfrm>
            <a:custGeom>
              <a:avLst/>
              <a:gdLst/>
              <a:ahLst/>
              <a:cxnLst/>
              <a:rect l="l" t="t" r="r" b="b"/>
              <a:pathLst>
                <a:path w="2707" h="1547" extrusionOk="0">
                  <a:moveTo>
                    <a:pt x="1406" y="0"/>
                  </a:moveTo>
                  <a:cubicBezTo>
                    <a:pt x="1272" y="0"/>
                    <a:pt x="1137" y="20"/>
                    <a:pt x="1011" y="58"/>
                  </a:cubicBezTo>
                  <a:cubicBezTo>
                    <a:pt x="1" y="432"/>
                    <a:pt x="760" y="1546"/>
                    <a:pt x="1629" y="1546"/>
                  </a:cubicBezTo>
                  <a:cubicBezTo>
                    <a:pt x="1770" y="1546"/>
                    <a:pt x="1915" y="1517"/>
                    <a:pt x="2055" y="1450"/>
                  </a:cubicBezTo>
                  <a:cubicBezTo>
                    <a:pt x="2707" y="1189"/>
                    <a:pt x="2620" y="710"/>
                    <a:pt x="2272" y="362"/>
                  </a:cubicBezTo>
                  <a:cubicBezTo>
                    <a:pt x="2056" y="116"/>
                    <a:pt x="1731" y="0"/>
                    <a:pt x="1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6"/>
            <p:cNvSpPr/>
            <p:nvPr/>
          </p:nvSpPr>
          <p:spPr>
            <a:xfrm>
              <a:off x="4377658" y="765377"/>
              <a:ext cx="102290" cy="40741"/>
            </a:xfrm>
            <a:custGeom>
              <a:avLst/>
              <a:gdLst/>
              <a:ahLst/>
              <a:cxnLst/>
              <a:rect l="l" t="t" r="r" b="b"/>
              <a:pathLst>
                <a:path w="4916" h="1958" extrusionOk="0">
                  <a:moveTo>
                    <a:pt x="2436" y="1"/>
                  </a:moveTo>
                  <a:cubicBezTo>
                    <a:pt x="2306" y="1"/>
                    <a:pt x="2175" y="131"/>
                    <a:pt x="2175" y="262"/>
                  </a:cubicBezTo>
                  <a:cubicBezTo>
                    <a:pt x="2132" y="653"/>
                    <a:pt x="1914" y="958"/>
                    <a:pt x="1610" y="1175"/>
                  </a:cubicBezTo>
                  <a:cubicBezTo>
                    <a:pt x="1479" y="1273"/>
                    <a:pt x="1300" y="1322"/>
                    <a:pt x="1127" y="1322"/>
                  </a:cubicBezTo>
                  <a:cubicBezTo>
                    <a:pt x="1069" y="1322"/>
                    <a:pt x="1012" y="1316"/>
                    <a:pt x="957" y="1305"/>
                  </a:cubicBezTo>
                  <a:cubicBezTo>
                    <a:pt x="740" y="1175"/>
                    <a:pt x="609" y="958"/>
                    <a:pt x="696" y="697"/>
                  </a:cubicBezTo>
                  <a:cubicBezTo>
                    <a:pt x="696" y="566"/>
                    <a:pt x="609" y="436"/>
                    <a:pt x="479" y="392"/>
                  </a:cubicBezTo>
                  <a:cubicBezTo>
                    <a:pt x="456" y="384"/>
                    <a:pt x="431" y="381"/>
                    <a:pt x="406" y="381"/>
                  </a:cubicBezTo>
                  <a:cubicBezTo>
                    <a:pt x="291" y="381"/>
                    <a:pt x="167" y="459"/>
                    <a:pt x="131" y="566"/>
                  </a:cubicBezTo>
                  <a:cubicBezTo>
                    <a:pt x="1" y="1045"/>
                    <a:pt x="218" y="1566"/>
                    <a:pt x="696" y="1827"/>
                  </a:cubicBezTo>
                  <a:cubicBezTo>
                    <a:pt x="837" y="1874"/>
                    <a:pt x="983" y="1899"/>
                    <a:pt x="1129" y="1899"/>
                  </a:cubicBezTo>
                  <a:cubicBezTo>
                    <a:pt x="1389" y="1899"/>
                    <a:pt x="1648" y="1821"/>
                    <a:pt x="1871" y="1653"/>
                  </a:cubicBezTo>
                  <a:cubicBezTo>
                    <a:pt x="2088" y="1479"/>
                    <a:pt x="2262" y="1305"/>
                    <a:pt x="2436" y="1132"/>
                  </a:cubicBezTo>
                  <a:cubicBezTo>
                    <a:pt x="2610" y="1436"/>
                    <a:pt x="2828" y="1653"/>
                    <a:pt x="3176" y="1827"/>
                  </a:cubicBezTo>
                  <a:cubicBezTo>
                    <a:pt x="3306" y="1914"/>
                    <a:pt x="3480" y="1958"/>
                    <a:pt x="3654" y="1958"/>
                  </a:cubicBezTo>
                  <a:cubicBezTo>
                    <a:pt x="3915" y="1958"/>
                    <a:pt x="4132" y="1871"/>
                    <a:pt x="4350" y="1697"/>
                  </a:cubicBezTo>
                  <a:cubicBezTo>
                    <a:pt x="4741" y="1392"/>
                    <a:pt x="4915" y="914"/>
                    <a:pt x="4785" y="436"/>
                  </a:cubicBezTo>
                  <a:cubicBezTo>
                    <a:pt x="4749" y="293"/>
                    <a:pt x="4641" y="231"/>
                    <a:pt x="4531" y="231"/>
                  </a:cubicBezTo>
                  <a:cubicBezTo>
                    <a:pt x="4373" y="231"/>
                    <a:pt x="4211" y="361"/>
                    <a:pt x="4263" y="566"/>
                  </a:cubicBezTo>
                  <a:cubicBezTo>
                    <a:pt x="4306" y="827"/>
                    <a:pt x="4219" y="1132"/>
                    <a:pt x="4002" y="1262"/>
                  </a:cubicBezTo>
                  <a:cubicBezTo>
                    <a:pt x="3900" y="1364"/>
                    <a:pt x="3768" y="1406"/>
                    <a:pt x="3642" y="1406"/>
                  </a:cubicBezTo>
                  <a:cubicBezTo>
                    <a:pt x="3552" y="1406"/>
                    <a:pt x="3465" y="1385"/>
                    <a:pt x="3393" y="1349"/>
                  </a:cubicBezTo>
                  <a:cubicBezTo>
                    <a:pt x="3002" y="1088"/>
                    <a:pt x="2741" y="697"/>
                    <a:pt x="2741" y="262"/>
                  </a:cubicBezTo>
                  <a:cubicBezTo>
                    <a:pt x="2697" y="131"/>
                    <a:pt x="2610" y="1"/>
                    <a:pt x="2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6"/>
            <p:cNvSpPr/>
            <p:nvPr/>
          </p:nvSpPr>
          <p:spPr>
            <a:xfrm>
              <a:off x="5398474" y="2044123"/>
              <a:ext cx="115856" cy="333960"/>
            </a:xfrm>
            <a:custGeom>
              <a:avLst/>
              <a:gdLst/>
              <a:ahLst/>
              <a:cxnLst/>
              <a:rect l="l" t="t" r="r" b="b"/>
              <a:pathLst>
                <a:path w="5568" h="16050" extrusionOk="0">
                  <a:moveTo>
                    <a:pt x="1" y="1"/>
                  </a:moveTo>
                  <a:lnTo>
                    <a:pt x="1" y="1"/>
                  </a:lnTo>
                  <a:cubicBezTo>
                    <a:pt x="566" y="4611"/>
                    <a:pt x="1175" y="9221"/>
                    <a:pt x="1784" y="13831"/>
                  </a:cubicBezTo>
                  <a:cubicBezTo>
                    <a:pt x="1349" y="14571"/>
                    <a:pt x="1088" y="15354"/>
                    <a:pt x="653" y="16049"/>
                  </a:cubicBezTo>
                  <a:lnTo>
                    <a:pt x="5568" y="16049"/>
                  </a:lnTo>
                  <a:cubicBezTo>
                    <a:pt x="5524" y="15484"/>
                    <a:pt x="5524" y="14658"/>
                    <a:pt x="5524" y="14049"/>
                  </a:cubicBezTo>
                  <a:cubicBezTo>
                    <a:pt x="5350" y="9482"/>
                    <a:pt x="4959" y="4959"/>
                    <a:pt x="4655" y="392"/>
                  </a:cubicBezTo>
                  <a:cubicBezTo>
                    <a:pt x="3002" y="218"/>
                    <a:pt x="1654" y="17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5412061" y="2332806"/>
              <a:ext cx="102269" cy="45277"/>
            </a:xfrm>
            <a:custGeom>
              <a:avLst/>
              <a:gdLst/>
              <a:ahLst/>
              <a:cxnLst/>
              <a:rect l="l" t="t" r="r" b="b"/>
              <a:pathLst>
                <a:path w="4915" h="2176" extrusionOk="0">
                  <a:moveTo>
                    <a:pt x="1131" y="1"/>
                  </a:moveTo>
                  <a:lnTo>
                    <a:pt x="0" y="2175"/>
                  </a:lnTo>
                  <a:lnTo>
                    <a:pt x="4915" y="2175"/>
                  </a:lnTo>
                  <a:lnTo>
                    <a:pt x="4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4816571" y="2044123"/>
              <a:ext cx="115856" cy="333960"/>
            </a:xfrm>
            <a:custGeom>
              <a:avLst/>
              <a:gdLst/>
              <a:ahLst/>
              <a:cxnLst/>
              <a:rect l="l" t="t" r="r" b="b"/>
              <a:pathLst>
                <a:path w="5568" h="16050" extrusionOk="0">
                  <a:moveTo>
                    <a:pt x="1" y="1"/>
                  </a:moveTo>
                  <a:lnTo>
                    <a:pt x="1" y="1"/>
                  </a:lnTo>
                  <a:cubicBezTo>
                    <a:pt x="610" y="4611"/>
                    <a:pt x="1218" y="9221"/>
                    <a:pt x="1784" y="13831"/>
                  </a:cubicBezTo>
                  <a:cubicBezTo>
                    <a:pt x="1392" y="14571"/>
                    <a:pt x="1088" y="15354"/>
                    <a:pt x="653" y="16049"/>
                  </a:cubicBezTo>
                  <a:lnTo>
                    <a:pt x="5568" y="16049"/>
                  </a:lnTo>
                  <a:cubicBezTo>
                    <a:pt x="5524" y="15484"/>
                    <a:pt x="5524" y="14658"/>
                    <a:pt x="5524" y="14049"/>
                  </a:cubicBezTo>
                  <a:cubicBezTo>
                    <a:pt x="5350" y="9482"/>
                    <a:pt x="4959" y="4959"/>
                    <a:pt x="4698" y="392"/>
                  </a:cubicBezTo>
                  <a:cubicBezTo>
                    <a:pt x="3045" y="218"/>
                    <a:pt x="1653" y="17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4830158" y="2332806"/>
              <a:ext cx="102269" cy="45277"/>
            </a:xfrm>
            <a:custGeom>
              <a:avLst/>
              <a:gdLst/>
              <a:ahLst/>
              <a:cxnLst/>
              <a:rect l="l" t="t" r="r" b="b"/>
              <a:pathLst>
                <a:path w="4915" h="2176" extrusionOk="0">
                  <a:moveTo>
                    <a:pt x="1131" y="1"/>
                  </a:moveTo>
                  <a:lnTo>
                    <a:pt x="0" y="2175"/>
                  </a:lnTo>
                  <a:lnTo>
                    <a:pt x="4915" y="2175"/>
                  </a:lnTo>
                  <a:lnTo>
                    <a:pt x="4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6" name="Google Shape;1476;p36"/>
          <p:cNvSpPr txBox="1">
            <a:spLocks noGrp="1"/>
          </p:cNvSpPr>
          <p:nvPr>
            <p:ph type="ctrTitle"/>
          </p:nvPr>
        </p:nvSpPr>
        <p:spPr>
          <a:xfrm>
            <a:off x="1412025" y="1378050"/>
            <a:ext cx="6159300" cy="1524000"/>
          </a:xfrm>
          <a:prstGeom prst="rect">
            <a:avLst/>
          </a:prstGeom>
        </p:spPr>
        <p:txBody>
          <a:bodyPr spcFirstLastPara="1" wrap="square" lIns="91425" tIns="91425" rIns="91425" bIns="91425" anchor="t" anchorCtr="0">
            <a:noAutofit/>
          </a:bodyPr>
          <a:lstStyle/>
          <a:p>
            <a:r>
              <a:rPr lang="en" dirty="0"/>
              <a:t>The Star Llama </a:t>
            </a:r>
            <a:br>
              <a:rPr lang="en" dirty="0"/>
            </a:br>
            <a:r>
              <a:rPr lang="en" sz="3600" dirty="0"/>
              <a:t>Key Words</a:t>
            </a:r>
            <a:endParaRPr sz="3600" dirty="0"/>
          </a:p>
        </p:txBody>
      </p:sp>
      <p:grpSp>
        <p:nvGrpSpPr>
          <p:cNvPr id="1477" name="Google Shape;1477;p36"/>
          <p:cNvGrpSpPr/>
          <p:nvPr/>
        </p:nvGrpSpPr>
        <p:grpSpPr>
          <a:xfrm>
            <a:off x="-1" y="3791291"/>
            <a:ext cx="1244037" cy="1475850"/>
            <a:chOff x="1286624" y="944716"/>
            <a:chExt cx="1244037" cy="1475850"/>
          </a:xfrm>
        </p:grpSpPr>
        <p:sp>
          <p:nvSpPr>
            <p:cNvPr id="1478" name="Google Shape;1478;p36"/>
            <p:cNvSpPr/>
            <p:nvPr/>
          </p:nvSpPr>
          <p:spPr>
            <a:xfrm>
              <a:off x="1286624" y="944716"/>
              <a:ext cx="1244037" cy="1475420"/>
            </a:xfrm>
            <a:custGeom>
              <a:avLst/>
              <a:gdLst/>
              <a:ahLst/>
              <a:cxnLst/>
              <a:rect l="l" t="t" r="r" b="b"/>
              <a:pathLst>
                <a:path w="40496" h="48028" extrusionOk="0">
                  <a:moveTo>
                    <a:pt x="1" y="1"/>
                  </a:moveTo>
                  <a:lnTo>
                    <a:pt x="1" y="48028"/>
                  </a:lnTo>
                  <a:lnTo>
                    <a:pt x="40412" y="43755"/>
                  </a:lnTo>
                  <a:cubicBezTo>
                    <a:pt x="40495" y="40259"/>
                    <a:pt x="40232" y="36750"/>
                    <a:pt x="39635" y="33295"/>
                  </a:cubicBezTo>
                  <a:cubicBezTo>
                    <a:pt x="39413" y="32061"/>
                    <a:pt x="39122" y="30770"/>
                    <a:pt x="38067" y="29744"/>
                  </a:cubicBezTo>
                  <a:cubicBezTo>
                    <a:pt x="36872" y="28587"/>
                    <a:pt x="34800" y="27990"/>
                    <a:pt x="32718" y="27990"/>
                  </a:cubicBezTo>
                  <a:cubicBezTo>
                    <a:pt x="31781" y="27990"/>
                    <a:pt x="30841" y="28111"/>
                    <a:pt x="29980" y="28357"/>
                  </a:cubicBezTo>
                  <a:cubicBezTo>
                    <a:pt x="27205" y="29147"/>
                    <a:pt x="25263" y="30978"/>
                    <a:pt x="24514" y="32976"/>
                  </a:cubicBezTo>
                  <a:cubicBezTo>
                    <a:pt x="24361" y="29328"/>
                    <a:pt x="23876" y="25707"/>
                    <a:pt x="23071" y="22142"/>
                  </a:cubicBezTo>
                  <a:cubicBezTo>
                    <a:pt x="22696" y="20505"/>
                    <a:pt x="21947" y="18604"/>
                    <a:pt x="19686" y="18008"/>
                  </a:cubicBezTo>
                  <a:cubicBezTo>
                    <a:pt x="19247" y="17890"/>
                    <a:pt x="18804" y="17836"/>
                    <a:pt x="18365" y="17836"/>
                  </a:cubicBezTo>
                  <a:cubicBezTo>
                    <a:pt x="16117" y="17836"/>
                    <a:pt x="13966" y="19248"/>
                    <a:pt x="12805" y="20699"/>
                  </a:cubicBezTo>
                  <a:cubicBezTo>
                    <a:pt x="11434" y="22423"/>
                    <a:pt x="10656" y="24386"/>
                    <a:pt x="10564" y="26351"/>
                  </a:cubicBezTo>
                  <a:lnTo>
                    <a:pt x="10564" y="26351"/>
                  </a:lnTo>
                  <a:cubicBezTo>
                    <a:pt x="10607" y="21143"/>
                    <a:pt x="10341" y="15949"/>
                    <a:pt x="9753" y="10780"/>
                  </a:cubicBezTo>
                  <a:cubicBezTo>
                    <a:pt x="9490" y="8477"/>
                    <a:pt x="9143" y="6119"/>
                    <a:pt x="7672" y="4038"/>
                  </a:cubicBezTo>
                  <a:cubicBezTo>
                    <a:pt x="6188" y="1957"/>
                    <a:pt x="3372" y="18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1286624" y="1466341"/>
              <a:ext cx="986634" cy="954225"/>
            </a:xfrm>
            <a:custGeom>
              <a:avLst/>
              <a:gdLst/>
              <a:ahLst/>
              <a:cxnLst/>
              <a:rect l="l" t="t" r="r" b="b"/>
              <a:pathLst>
                <a:path w="32117" h="31062" extrusionOk="0">
                  <a:moveTo>
                    <a:pt x="1" y="1"/>
                  </a:moveTo>
                  <a:lnTo>
                    <a:pt x="1" y="31062"/>
                  </a:lnTo>
                  <a:lnTo>
                    <a:pt x="32061" y="28287"/>
                  </a:lnTo>
                  <a:cubicBezTo>
                    <a:pt x="32116" y="26026"/>
                    <a:pt x="31908" y="23751"/>
                    <a:pt x="31436" y="21531"/>
                  </a:cubicBezTo>
                  <a:cubicBezTo>
                    <a:pt x="31256" y="20727"/>
                    <a:pt x="31034" y="19894"/>
                    <a:pt x="30188" y="19228"/>
                  </a:cubicBezTo>
                  <a:cubicBezTo>
                    <a:pt x="29238" y="18480"/>
                    <a:pt x="27584" y="18097"/>
                    <a:pt x="25930" y="18097"/>
                  </a:cubicBezTo>
                  <a:cubicBezTo>
                    <a:pt x="25192" y="18097"/>
                    <a:pt x="24454" y="18173"/>
                    <a:pt x="23779" y="18327"/>
                  </a:cubicBezTo>
                  <a:cubicBezTo>
                    <a:pt x="21573" y="18840"/>
                    <a:pt x="20033" y="20033"/>
                    <a:pt x="19436" y="21323"/>
                  </a:cubicBezTo>
                  <a:cubicBezTo>
                    <a:pt x="19325" y="18951"/>
                    <a:pt x="18937" y="16607"/>
                    <a:pt x="18299" y="14318"/>
                  </a:cubicBezTo>
                  <a:cubicBezTo>
                    <a:pt x="17994" y="13263"/>
                    <a:pt x="17411" y="12029"/>
                    <a:pt x="15608" y="11640"/>
                  </a:cubicBezTo>
                  <a:cubicBezTo>
                    <a:pt x="15263" y="11566"/>
                    <a:pt x="14916" y="11533"/>
                    <a:pt x="14572" y="11533"/>
                  </a:cubicBezTo>
                  <a:cubicBezTo>
                    <a:pt x="12784" y="11533"/>
                    <a:pt x="11075" y="12446"/>
                    <a:pt x="10156" y="13388"/>
                  </a:cubicBezTo>
                  <a:cubicBezTo>
                    <a:pt x="9058" y="14524"/>
                    <a:pt x="8442" y="15801"/>
                    <a:pt x="8372" y="17100"/>
                  </a:cubicBezTo>
                  <a:lnTo>
                    <a:pt x="8372" y="17100"/>
                  </a:lnTo>
                  <a:cubicBezTo>
                    <a:pt x="8421" y="13704"/>
                    <a:pt x="8198" y="10322"/>
                    <a:pt x="7728" y="6965"/>
                  </a:cubicBezTo>
                  <a:cubicBezTo>
                    <a:pt x="7520" y="5481"/>
                    <a:pt x="7256" y="3955"/>
                    <a:pt x="6091" y="2609"/>
                  </a:cubicBezTo>
                  <a:cubicBezTo>
                    <a:pt x="4926" y="1263"/>
                    <a:pt x="2678" y="11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1414481" y="1169310"/>
              <a:ext cx="28600" cy="1144289"/>
            </a:xfrm>
            <a:custGeom>
              <a:avLst/>
              <a:gdLst/>
              <a:ahLst/>
              <a:cxnLst/>
              <a:rect l="l" t="t" r="r" b="b"/>
              <a:pathLst>
                <a:path w="931" h="37249" extrusionOk="0">
                  <a:moveTo>
                    <a:pt x="195" y="1"/>
                  </a:moveTo>
                  <a:cubicBezTo>
                    <a:pt x="139" y="1554"/>
                    <a:pt x="98" y="3108"/>
                    <a:pt x="84" y="4662"/>
                  </a:cubicBezTo>
                  <a:cubicBezTo>
                    <a:pt x="56" y="6216"/>
                    <a:pt x="42" y="7769"/>
                    <a:pt x="28" y="9323"/>
                  </a:cubicBezTo>
                  <a:cubicBezTo>
                    <a:pt x="1" y="12417"/>
                    <a:pt x="14" y="15524"/>
                    <a:pt x="70" y="18632"/>
                  </a:cubicBezTo>
                  <a:cubicBezTo>
                    <a:pt x="125" y="21739"/>
                    <a:pt x="195" y="24847"/>
                    <a:pt x="306" y="27954"/>
                  </a:cubicBezTo>
                  <a:cubicBezTo>
                    <a:pt x="347" y="29494"/>
                    <a:pt x="403" y="31048"/>
                    <a:pt x="472" y="32601"/>
                  </a:cubicBezTo>
                  <a:cubicBezTo>
                    <a:pt x="555" y="34155"/>
                    <a:pt x="639" y="35695"/>
                    <a:pt x="722" y="37249"/>
                  </a:cubicBezTo>
                  <a:lnTo>
                    <a:pt x="930" y="37235"/>
                  </a:lnTo>
                  <a:cubicBezTo>
                    <a:pt x="875" y="35695"/>
                    <a:pt x="819" y="34141"/>
                    <a:pt x="764" y="32588"/>
                  </a:cubicBezTo>
                  <a:cubicBezTo>
                    <a:pt x="708" y="31034"/>
                    <a:pt x="653" y="29494"/>
                    <a:pt x="611" y="27940"/>
                  </a:cubicBezTo>
                  <a:cubicBezTo>
                    <a:pt x="528" y="24833"/>
                    <a:pt x="458" y="21725"/>
                    <a:pt x="403" y="18632"/>
                  </a:cubicBezTo>
                  <a:cubicBezTo>
                    <a:pt x="347" y="15524"/>
                    <a:pt x="320" y="12417"/>
                    <a:pt x="320" y="9323"/>
                  </a:cubicBezTo>
                  <a:lnTo>
                    <a:pt x="347" y="4662"/>
                  </a:lnTo>
                  <a:cubicBezTo>
                    <a:pt x="347" y="3108"/>
                    <a:pt x="361" y="1554"/>
                    <a:pt x="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6"/>
            <p:cNvSpPr/>
            <p:nvPr/>
          </p:nvSpPr>
          <p:spPr>
            <a:xfrm>
              <a:off x="1798450" y="1625317"/>
              <a:ext cx="46080" cy="618824"/>
            </a:xfrm>
            <a:custGeom>
              <a:avLst/>
              <a:gdLst/>
              <a:ahLst/>
              <a:cxnLst/>
              <a:rect l="l" t="t" r="r" b="b"/>
              <a:pathLst>
                <a:path w="1500" h="20144" extrusionOk="0">
                  <a:moveTo>
                    <a:pt x="1305" y="0"/>
                  </a:moveTo>
                  <a:lnTo>
                    <a:pt x="1097" y="1249"/>
                  </a:lnTo>
                  <a:lnTo>
                    <a:pt x="916" y="2498"/>
                  </a:lnTo>
                  <a:lnTo>
                    <a:pt x="736" y="3746"/>
                  </a:lnTo>
                  <a:lnTo>
                    <a:pt x="584" y="5009"/>
                  </a:lnTo>
                  <a:cubicBezTo>
                    <a:pt x="389" y="6673"/>
                    <a:pt x="251" y="8352"/>
                    <a:pt x="153" y="10044"/>
                  </a:cubicBezTo>
                  <a:cubicBezTo>
                    <a:pt x="56" y="11723"/>
                    <a:pt x="1" y="13401"/>
                    <a:pt x="1" y="15094"/>
                  </a:cubicBezTo>
                  <a:lnTo>
                    <a:pt x="1" y="16356"/>
                  </a:lnTo>
                  <a:lnTo>
                    <a:pt x="29" y="17619"/>
                  </a:lnTo>
                  <a:lnTo>
                    <a:pt x="70" y="18881"/>
                  </a:lnTo>
                  <a:lnTo>
                    <a:pt x="140" y="20144"/>
                  </a:lnTo>
                  <a:lnTo>
                    <a:pt x="348" y="20144"/>
                  </a:lnTo>
                  <a:lnTo>
                    <a:pt x="320" y="18881"/>
                  </a:lnTo>
                  <a:lnTo>
                    <a:pt x="306" y="17619"/>
                  </a:lnTo>
                  <a:lnTo>
                    <a:pt x="306" y="16370"/>
                  </a:lnTo>
                  <a:lnTo>
                    <a:pt x="320" y="15108"/>
                  </a:lnTo>
                  <a:cubicBezTo>
                    <a:pt x="334" y="13429"/>
                    <a:pt x="403" y="11751"/>
                    <a:pt x="500" y="10072"/>
                  </a:cubicBezTo>
                  <a:cubicBezTo>
                    <a:pt x="584" y="8393"/>
                    <a:pt x="708" y="6715"/>
                    <a:pt x="889" y="5036"/>
                  </a:cubicBezTo>
                  <a:lnTo>
                    <a:pt x="1014" y="3788"/>
                  </a:lnTo>
                  <a:lnTo>
                    <a:pt x="1166" y="2539"/>
                  </a:lnTo>
                  <a:lnTo>
                    <a:pt x="1319" y="1291"/>
                  </a:lnTo>
                  <a:lnTo>
                    <a:pt x="1499" y="42"/>
                  </a:lnTo>
                  <a:lnTo>
                    <a:pt x="1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6"/>
            <p:cNvSpPr/>
            <p:nvPr/>
          </p:nvSpPr>
          <p:spPr>
            <a:xfrm>
              <a:off x="2187120" y="1896360"/>
              <a:ext cx="42670" cy="297923"/>
            </a:xfrm>
            <a:custGeom>
              <a:avLst/>
              <a:gdLst/>
              <a:ahLst/>
              <a:cxnLst/>
              <a:rect l="l" t="t" r="r" b="b"/>
              <a:pathLst>
                <a:path w="1389" h="9698" extrusionOk="0">
                  <a:moveTo>
                    <a:pt x="1208" y="0"/>
                  </a:moveTo>
                  <a:cubicBezTo>
                    <a:pt x="972" y="777"/>
                    <a:pt x="792" y="1568"/>
                    <a:pt x="625" y="2373"/>
                  </a:cubicBezTo>
                  <a:cubicBezTo>
                    <a:pt x="459" y="3191"/>
                    <a:pt x="334" y="3996"/>
                    <a:pt x="237" y="4800"/>
                  </a:cubicBezTo>
                  <a:cubicBezTo>
                    <a:pt x="139" y="5619"/>
                    <a:pt x="84" y="6437"/>
                    <a:pt x="42" y="7256"/>
                  </a:cubicBezTo>
                  <a:cubicBezTo>
                    <a:pt x="1" y="8061"/>
                    <a:pt x="1" y="8879"/>
                    <a:pt x="42" y="9697"/>
                  </a:cubicBezTo>
                  <a:lnTo>
                    <a:pt x="264" y="9697"/>
                  </a:lnTo>
                  <a:cubicBezTo>
                    <a:pt x="278" y="8893"/>
                    <a:pt x="306" y="8074"/>
                    <a:pt x="361" y="7270"/>
                  </a:cubicBezTo>
                  <a:cubicBezTo>
                    <a:pt x="403" y="6465"/>
                    <a:pt x="486" y="5661"/>
                    <a:pt x="570" y="4856"/>
                  </a:cubicBezTo>
                  <a:cubicBezTo>
                    <a:pt x="667" y="4051"/>
                    <a:pt x="792" y="3247"/>
                    <a:pt x="916" y="2442"/>
                  </a:cubicBezTo>
                  <a:cubicBezTo>
                    <a:pt x="1055" y="1651"/>
                    <a:pt x="1222" y="847"/>
                    <a:pt x="1388" y="56"/>
                  </a:cubicBezTo>
                  <a:lnTo>
                    <a:pt x="12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3" name="Google Shape;1483;p36"/>
          <p:cNvSpPr/>
          <p:nvPr/>
        </p:nvSpPr>
        <p:spPr>
          <a:xfrm rot="-5400000">
            <a:off x="8545808" y="-63200"/>
            <a:ext cx="428700" cy="7677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6">
            <a:hlinkClick r:id="" action="ppaction://hlinkshowjump?jump=nextslide"/>
          </p:cNvPr>
          <p:cNvSpPr/>
          <p:nvPr/>
        </p:nvSpPr>
        <p:spPr>
          <a:xfrm>
            <a:off x="8574000" y="189400"/>
            <a:ext cx="372300" cy="262500"/>
          </a:xfrm>
          <a:prstGeom prst="rightArrow">
            <a:avLst>
              <a:gd name="adj1" fmla="val 50000"/>
              <a:gd name="adj2" fmla="val 50000"/>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5" name="Google Shape;1485;p36"/>
          <p:cNvCxnSpPr/>
          <p:nvPr/>
        </p:nvCxnSpPr>
        <p:spPr>
          <a:xfrm>
            <a:off x="2198400" y="2210050"/>
            <a:ext cx="4747200" cy="0"/>
          </a:xfrm>
          <a:prstGeom prst="straightConnector1">
            <a:avLst/>
          </a:prstGeom>
          <a:noFill/>
          <a:ln w="76200" cap="rnd" cmpd="sng">
            <a:solidFill>
              <a:schemeClr val="accent6"/>
            </a:solidFill>
            <a:prstDash val="solid"/>
            <a:round/>
            <a:headEnd type="none" w="med" len="med"/>
            <a:tailEnd type="none" w="med" len="med"/>
          </a:ln>
        </p:spPr>
      </p:cxnSp>
    </p:spTree>
    <p:extLst>
      <p:ext uri="{BB962C8B-B14F-4D97-AF65-F5344CB8AC3E}">
        <p14:creationId xmlns:p14="http://schemas.microsoft.com/office/powerpoint/2010/main" val="232543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39"/>
          <p:cNvSpPr/>
          <p:nvPr/>
        </p:nvSpPr>
        <p:spPr>
          <a:xfrm>
            <a:off x="6124353" y="2467808"/>
            <a:ext cx="2650732"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200" b="1" i="0" u="none" strike="noStrike" cap="none" dirty="0">
                <a:solidFill>
                  <a:srgbClr val="221E1F"/>
                </a:solidFill>
                <a:latin typeface="Calibri"/>
                <a:ea typeface="Calibri"/>
                <a:cs typeface="Calibri"/>
                <a:sym typeface="Calibri"/>
              </a:rPr>
              <a:t>Shimmer</a:t>
            </a:r>
            <a:endParaRPr sz="1900" b="0" i="0" u="none" strike="noStrike" cap="none" dirty="0">
              <a:solidFill>
                <a:srgbClr val="262626"/>
              </a:solidFill>
              <a:latin typeface="Calibri"/>
              <a:ea typeface="Calibri"/>
              <a:cs typeface="Calibri"/>
              <a:sym typeface="Calibri"/>
            </a:endParaRPr>
          </a:p>
          <a:p>
            <a:pPr marL="0" marR="0" lvl="0" indent="0" algn="ctr" rtl="0">
              <a:lnSpc>
                <a:spcPct val="80000"/>
              </a:lnSpc>
              <a:spcBef>
                <a:spcPts val="0"/>
              </a:spcBef>
              <a:spcAft>
                <a:spcPts val="0"/>
              </a:spcAft>
              <a:buNone/>
            </a:pPr>
            <a:r>
              <a:rPr lang="en" sz="1900" b="0" i="0" u="none" strike="noStrike" cap="none" dirty="0">
                <a:solidFill>
                  <a:srgbClr val="262626"/>
                </a:solidFill>
                <a:latin typeface="Calibri"/>
                <a:ea typeface="Calibri"/>
                <a:cs typeface="Calibri"/>
                <a:sym typeface="Calibri"/>
              </a:rPr>
              <a:t> (</a:t>
            </a:r>
            <a:r>
              <a:rPr lang="en" sz="2200" b="1" i="0" u="none" strike="noStrike" cap="none" dirty="0">
                <a:solidFill>
                  <a:srgbClr val="221E1F"/>
                </a:solidFill>
                <a:latin typeface="Calibri"/>
                <a:ea typeface="Calibri"/>
                <a:cs typeface="Calibri"/>
                <a:sym typeface="Calibri"/>
              </a:rPr>
              <a:t>Verb</a:t>
            </a:r>
            <a:r>
              <a:rPr lang="en" sz="1900" b="0" i="0" u="none" strike="noStrike" cap="none" dirty="0">
                <a:solidFill>
                  <a:srgbClr val="262626"/>
                </a:solidFill>
                <a:latin typeface="Calibri"/>
                <a:ea typeface="Calibri"/>
                <a:cs typeface="Calibri"/>
                <a:sym typeface="Calibri"/>
              </a:rPr>
              <a:t>)</a:t>
            </a:r>
            <a:endParaRPr sz="1900" b="0" i="0" u="none" strike="noStrike" cap="none" dirty="0">
              <a:solidFill>
                <a:srgbClr val="262626"/>
              </a:solidFill>
              <a:latin typeface="Calibri"/>
              <a:ea typeface="Calibri"/>
              <a:cs typeface="Calibri"/>
              <a:sym typeface="Calibri"/>
            </a:endParaRPr>
          </a:p>
        </p:txBody>
      </p:sp>
      <p:pic>
        <p:nvPicPr>
          <p:cNvPr id="1506" name="Google Shape;1506;p39" descr="Free stock photo of Shimmering sea"/>
          <p:cNvPicPr preferRelativeResize="0">
            <a:picLocks noGrp="1"/>
          </p:cNvPicPr>
          <p:nvPr>
            <p:ph type="body" idx="4294967295"/>
          </p:nvPr>
        </p:nvPicPr>
        <p:blipFill rotWithShape="1">
          <a:blip r:embed="rId3">
            <a:alphaModFix/>
          </a:blip>
          <a:srcRect l="23282" r="23281"/>
          <a:stretch/>
        </p:blipFill>
        <p:spPr>
          <a:xfrm>
            <a:off x="6124353" y="282951"/>
            <a:ext cx="2650732" cy="2178036"/>
          </a:xfrm>
          <a:prstGeom prst="rect">
            <a:avLst/>
          </a:prstGeom>
          <a:noFill/>
          <a:ln>
            <a:noFill/>
          </a:ln>
        </p:spPr>
      </p:pic>
      <p:pic>
        <p:nvPicPr>
          <p:cNvPr id="2" name="Picture 1"/>
          <p:cNvPicPr>
            <a:picLocks noChangeAspect="1"/>
          </p:cNvPicPr>
          <p:nvPr/>
        </p:nvPicPr>
        <p:blipFill>
          <a:blip r:embed="rId4"/>
          <a:stretch>
            <a:fillRect/>
          </a:stretch>
        </p:blipFill>
        <p:spPr>
          <a:xfrm>
            <a:off x="3446843" y="303414"/>
            <a:ext cx="2324596" cy="2164394"/>
          </a:xfrm>
          <a:prstGeom prst="rect">
            <a:avLst/>
          </a:prstGeom>
        </p:spPr>
      </p:pic>
      <p:sp>
        <p:nvSpPr>
          <p:cNvPr id="7" name="Google Shape;1511;p40"/>
          <p:cNvSpPr/>
          <p:nvPr/>
        </p:nvSpPr>
        <p:spPr>
          <a:xfrm>
            <a:off x="3446843" y="2480292"/>
            <a:ext cx="2324596"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400" b="0" i="0" u="none" strike="noStrike" cap="none" dirty="0">
                <a:solidFill>
                  <a:srgbClr val="221E1F"/>
                </a:solidFill>
                <a:latin typeface="Arial"/>
                <a:ea typeface="Arial"/>
                <a:cs typeface="Arial"/>
                <a:sym typeface="Arial"/>
              </a:rPr>
              <a:t>Frisky</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0"/>
              </a:spcBef>
              <a:spcAft>
                <a:spcPts val="0"/>
              </a:spcAft>
              <a:buNone/>
            </a:pPr>
            <a:r>
              <a:rPr lang="en" sz="2400" b="0" i="0" u="none" strike="noStrike" cap="none" dirty="0">
                <a:solidFill>
                  <a:srgbClr val="221E1F"/>
                </a:solidFill>
                <a:latin typeface="Arial"/>
                <a:ea typeface="Arial"/>
                <a:cs typeface="Arial"/>
                <a:sym typeface="Arial"/>
              </a:rPr>
              <a:t> (adjective) </a:t>
            </a:r>
            <a:endParaRPr sz="1400" b="0" i="0" u="none" strike="noStrike" cap="none" dirty="0">
              <a:solidFill>
                <a:srgbClr val="000000"/>
              </a:solidFill>
              <a:latin typeface="Arial"/>
              <a:ea typeface="Arial"/>
              <a:cs typeface="Arial"/>
              <a:sym typeface="Arial"/>
            </a:endParaRPr>
          </a:p>
        </p:txBody>
      </p:sp>
      <p:pic>
        <p:nvPicPr>
          <p:cNvPr id="3" name="Picture 2"/>
          <p:cNvPicPr>
            <a:picLocks noChangeAspect="1"/>
          </p:cNvPicPr>
          <p:nvPr/>
        </p:nvPicPr>
        <p:blipFill>
          <a:blip r:embed="rId5"/>
          <a:stretch>
            <a:fillRect/>
          </a:stretch>
        </p:blipFill>
        <p:spPr>
          <a:xfrm>
            <a:off x="461876" y="536008"/>
            <a:ext cx="2580950" cy="2164394"/>
          </a:xfrm>
          <a:prstGeom prst="rect">
            <a:avLst/>
          </a:prstGeom>
        </p:spPr>
      </p:pic>
      <p:sp>
        <p:nvSpPr>
          <p:cNvPr id="9" name="Google Shape;1526;p42"/>
          <p:cNvSpPr/>
          <p:nvPr/>
        </p:nvSpPr>
        <p:spPr>
          <a:xfrm>
            <a:off x="507382" y="2700402"/>
            <a:ext cx="2508076"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200" b="0" i="0" u="none" strike="noStrike" cap="none" dirty="0">
                <a:solidFill>
                  <a:srgbClr val="221E1F"/>
                </a:solidFill>
                <a:latin typeface="Arial"/>
                <a:ea typeface="Arial"/>
                <a:cs typeface="Arial"/>
                <a:sym typeface="Arial"/>
              </a:rPr>
              <a:t>Warm</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0"/>
              </a:spcBef>
              <a:spcAft>
                <a:spcPts val="0"/>
              </a:spcAft>
              <a:buNone/>
            </a:pPr>
            <a:r>
              <a:rPr lang="en" sz="2200" b="0" i="0" u="none" strike="noStrike" cap="none" dirty="0">
                <a:solidFill>
                  <a:srgbClr val="221E1F"/>
                </a:solidFill>
                <a:latin typeface="Arial"/>
                <a:ea typeface="Arial"/>
                <a:cs typeface="Arial"/>
                <a:sym typeface="Arial"/>
              </a:rPr>
              <a:t> (adjective) </a:t>
            </a:r>
            <a:endParaRPr sz="1400" b="0" i="0" u="none" strike="noStrike" cap="none" dirty="0">
              <a:solidFill>
                <a:srgbClr val="000000"/>
              </a:solidFill>
              <a:latin typeface="Arial"/>
              <a:ea typeface="Arial"/>
              <a:cs typeface="Arial"/>
              <a:sym typeface="Arial"/>
            </a:endParaRPr>
          </a:p>
        </p:txBody>
      </p:sp>
      <p:sp>
        <p:nvSpPr>
          <p:cNvPr id="11" name="Flowchart: Alternate Process 7"/>
          <p:cNvSpPr>
            <a:spLocks/>
          </p:cNvSpPr>
          <p:nvPr/>
        </p:nvSpPr>
        <p:spPr bwMode="auto">
          <a:xfrm>
            <a:off x="108962" y="-156142"/>
            <a:ext cx="2151025" cy="692150"/>
          </a:xfrm>
          <a:custGeom>
            <a:avLst/>
            <a:gdLst>
              <a:gd name="T0" fmla="*/ 786606 w 1573014"/>
              <a:gd name="T1" fmla="*/ 0 h 692411"/>
              <a:gd name="T2" fmla="*/ 1573212 w 1573014"/>
              <a:gd name="T3" fmla="*/ 346075 h 692411"/>
              <a:gd name="T4" fmla="*/ 786606 w 1573014"/>
              <a:gd name="T5" fmla="*/ 692150 h 692411"/>
              <a:gd name="T6" fmla="*/ 0 w 1573014"/>
              <a:gd name="T7" fmla="*/ 346075 h 692411"/>
              <a:gd name="T8" fmla="*/ 17694720 60000 65536"/>
              <a:gd name="T9" fmla="*/ 0 60000 65536"/>
              <a:gd name="T10" fmla="*/ 5898240 60000 65536"/>
              <a:gd name="T11" fmla="*/ 11796480 60000 65536"/>
              <a:gd name="T12" fmla="*/ 33800 w 1573014"/>
              <a:gd name="T13" fmla="*/ 33800 h 692411"/>
              <a:gd name="T14" fmla="*/ 1539214 w 1573014"/>
              <a:gd name="T15" fmla="*/ 658611 h 692411"/>
            </a:gdLst>
            <a:ahLst/>
            <a:cxnLst>
              <a:cxn ang="T8">
                <a:pos x="T0" y="T1"/>
              </a:cxn>
              <a:cxn ang="T9">
                <a:pos x="T2" y="T3"/>
              </a:cxn>
              <a:cxn ang="T10">
                <a:pos x="T4" y="T5"/>
              </a:cxn>
              <a:cxn ang="T11">
                <a:pos x="T6" y="T7"/>
              </a:cxn>
            </a:cxnLst>
            <a:rect l="T12" t="T13" r="T14" b="T15"/>
            <a:pathLst>
              <a:path w="1573014" h="692411">
                <a:moveTo>
                  <a:pt x="0" y="115402"/>
                </a:moveTo>
                <a:lnTo>
                  <a:pt x="0" y="115402"/>
                </a:lnTo>
                <a:cubicBezTo>
                  <a:pt x="0" y="51667"/>
                  <a:pt x="51667" y="0"/>
                  <a:pt x="115401" y="0"/>
                </a:cubicBezTo>
                <a:lnTo>
                  <a:pt x="1457612" y="0"/>
                </a:lnTo>
                <a:cubicBezTo>
                  <a:pt x="1521346" y="0"/>
                  <a:pt x="1573014" y="51667"/>
                  <a:pt x="1573014" y="115402"/>
                </a:cubicBezTo>
                <a:lnTo>
                  <a:pt x="1573014" y="577009"/>
                </a:lnTo>
                <a:cubicBezTo>
                  <a:pt x="1573014" y="640743"/>
                  <a:pt x="1521346" y="692411"/>
                  <a:pt x="1457612" y="692411"/>
                </a:cubicBezTo>
                <a:lnTo>
                  <a:pt x="115402" y="692411"/>
                </a:lnTo>
                <a:cubicBezTo>
                  <a:pt x="51667" y="692411"/>
                  <a:pt x="0" y="640743"/>
                  <a:pt x="0" y="577009"/>
                </a:cubicBezTo>
                <a:lnTo>
                  <a:pt x="0" y="115402"/>
                </a:lnTo>
                <a:close/>
              </a:path>
            </a:pathLst>
          </a:custGeom>
          <a:solidFill>
            <a:srgbClr val="ED7D31"/>
          </a:solidFill>
          <a:ln w="12701">
            <a:solidFill>
              <a:srgbClr val="AE5A21"/>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r>
              <a:rPr lang="en-US" altLang="en-US" sz="1800" b="1" dirty="0">
                <a:solidFill>
                  <a:srgbClr val="FFFFFF"/>
                </a:solidFill>
              </a:rPr>
              <a:t>Rally </a:t>
            </a:r>
            <a:r>
              <a:rPr lang="en-US" altLang="en-US" sz="1800" b="1" dirty="0" smtClean="0">
                <a:solidFill>
                  <a:srgbClr val="FFFFFF"/>
                </a:solidFill>
              </a:rPr>
              <a:t>Coach </a:t>
            </a:r>
            <a:r>
              <a:rPr lang="en-US" altLang="en-US" sz="1800" b="1" dirty="0">
                <a:solidFill>
                  <a:srgbClr val="FFFFFF"/>
                </a:solidFill>
              </a:rPr>
              <a:t>/2 min</a:t>
            </a:r>
          </a:p>
        </p:txBody>
      </p:sp>
      <p:pic>
        <p:nvPicPr>
          <p:cNvPr id="4" name="Picture 3"/>
          <p:cNvPicPr>
            <a:picLocks noChangeAspect="1"/>
          </p:cNvPicPr>
          <p:nvPr/>
        </p:nvPicPr>
        <p:blipFill>
          <a:blip r:embed="rId6"/>
          <a:stretch>
            <a:fillRect/>
          </a:stretch>
        </p:blipFill>
        <p:spPr>
          <a:xfrm>
            <a:off x="5907641" y="3372297"/>
            <a:ext cx="2903268" cy="1384553"/>
          </a:xfrm>
          <a:prstGeom prst="rect">
            <a:avLst/>
          </a:prstGeom>
        </p:spPr>
      </p:pic>
      <p:sp>
        <p:nvSpPr>
          <p:cNvPr id="13" name="TextBox 12"/>
          <p:cNvSpPr txBox="1"/>
          <p:nvPr/>
        </p:nvSpPr>
        <p:spPr>
          <a:xfrm>
            <a:off x="6124353" y="4512828"/>
            <a:ext cx="2353484" cy="584775"/>
          </a:xfrm>
          <a:prstGeom prst="rect">
            <a:avLst/>
          </a:prstGeom>
          <a:noFill/>
        </p:spPr>
        <p:txBody>
          <a:bodyPr wrap="square" rtlCol="1">
            <a:spAutoFit/>
          </a:bodyPr>
          <a:lstStyle/>
          <a:p>
            <a:r>
              <a:rPr lang="en-US" sz="3200" dirty="0"/>
              <a:t>Authentic</a:t>
            </a:r>
            <a:endParaRPr lang="ar-JO" sz="3200" dirty="0"/>
          </a:p>
        </p:txBody>
      </p:sp>
      <p:sp>
        <p:nvSpPr>
          <p:cNvPr id="5" name="TextBox 4"/>
          <p:cNvSpPr txBox="1"/>
          <p:nvPr/>
        </p:nvSpPr>
        <p:spPr>
          <a:xfrm>
            <a:off x="461876" y="3729520"/>
            <a:ext cx="4829315" cy="861820"/>
          </a:xfrm>
          <a:prstGeom prst="rect">
            <a:avLst/>
          </a:prstGeom>
          <a:noFill/>
        </p:spPr>
        <p:txBody>
          <a:bodyPr wrap="square" rtlCol="1">
            <a:spAutoFit/>
          </a:bodyPr>
          <a:lstStyle/>
          <a:p>
            <a:r>
              <a:rPr lang="en-US" sz="2400" b="1" dirty="0" smtClean="0"/>
              <a:t>Write two sentences using the words</a:t>
            </a:r>
            <a:endParaRPr lang="ar-JO" sz="2400" b="1" dirty="0"/>
          </a:p>
        </p:txBody>
      </p:sp>
    </p:spTree>
    <p:extLst>
      <p:ext uri="{BB962C8B-B14F-4D97-AF65-F5344CB8AC3E}">
        <p14:creationId xmlns:p14="http://schemas.microsoft.com/office/powerpoint/2010/main" val="23376808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6"/>
                                        </p:tgtEl>
                                        <p:attrNameLst>
                                          <p:attrName>style.visibility</p:attrName>
                                        </p:attrNameLst>
                                      </p:cBhvr>
                                      <p:to>
                                        <p:strVal val="visible"/>
                                      </p:to>
                                    </p:set>
                                    <p:anim calcmode="lin" valueType="num">
                                      <p:cBhvr additive="base">
                                        <p:cTn id="7" dur="500"/>
                                        <p:tgtEl>
                                          <p:spTgt spid="15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03"/>
                                        </p:tgtEl>
                                        <p:attrNameLst>
                                          <p:attrName>style.visibility</p:attrName>
                                        </p:attrNameLst>
                                      </p:cBhvr>
                                      <p:to>
                                        <p:strVal val="visible"/>
                                      </p:to>
                                    </p:set>
                                    <p:anim calcmode="lin" valueType="num">
                                      <p:cBhvr additive="base">
                                        <p:cTn id="12" dur="500"/>
                                        <p:tgtEl>
                                          <p:spTgt spid="150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45"/>
          <p:cNvSpPr/>
          <p:nvPr/>
        </p:nvSpPr>
        <p:spPr>
          <a:xfrm>
            <a:off x="1673352" y="216717"/>
            <a:ext cx="5797296" cy="891540"/>
          </a:xfrm>
          <a:prstGeom prst="rect">
            <a:avLst/>
          </a:prstGeom>
          <a:solidFill>
            <a:srgbClr val="E1EFD8"/>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en" sz="2100" b="1" i="0" u="none" strike="noStrike" cap="none" dirty="0">
                <a:solidFill>
                  <a:srgbClr val="262626"/>
                </a:solidFill>
                <a:latin typeface="Calibri"/>
                <a:ea typeface="Calibri"/>
                <a:cs typeface="Calibri"/>
                <a:sym typeface="Calibri"/>
              </a:rPr>
              <a:t>CRITICAL THINKING I </a:t>
            </a:r>
            <a:r>
              <a:rPr lang="en" sz="2100" b="1" i="0" u="none" strike="noStrike" cap="none" dirty="0" smtClean="0">
                <a:solidFill>
                  <a:srgbClr val="262626"/>
                </a:solidFill>
                <a:latin typeface="Calibri"/>
                <a:ea typeface="Calibri"/>
                <a:cs typeface="Calibri"/>
                <a:sym typeface="Calibri"/>
              </a:rPr>
              <a:t>1 Min </a:t>
            </a:r>
            <a:r>
              <a:rPr lang="en" sz="2100" b="1" i="0" u="none" strike="noStrike" cap="none" dirty="0">
                <a:solidFill>
                  <a:srgbClr val="262626"/>
                </a:solidFill>
                <a:latin typeface="Calibri"/>
                <a:ea typeface="Calibri"/>
                <a:cs typeface="Calibri"/>
                <a:sym typeface="Calibri"/>
              </a:rPr>
              <a:t>I BUZZ IN </a:t>
            </a:r>
            <a:endParaRPr sz="2100" b="0" i="0" u="none" strike="noStrike" cap="none" dirty="0">
              <a:solidFill>
                <a:srgbClr val="262626"/>
              </a:solidFill>
              <a:latin typeface="Calibri"/>
              <a:ea typeface="Calibri"/>
              <a:cs typeface="Calibri"/>
              <a:sym typeface="Calibri"/>
            </a:endParaRPr>
          </a:p>
        </p:txBody>
      </p:sp>
      <p:sp>
        <p:nvSpPr>
          <p:cNvPr id="1551" name="Google Shape;1551;p45"/>
          <p:cNvSpPr txBox="1">
            <a:spLocks noGrp="1"/>
          </p:cNvSpPr>
          <p:nvPr>
            <p:ph type="title"/>
          </p:nvPr>
        </p:nvSpPr>
        <p:spPr>
          <a:xfrm>
            <a:off x="1674846" y="1311387"/>
            <a:ext cx="5428638" cy="25174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3000"/>
              <a:buFont typeface="Arial"/>
              <a:buNone/>
            </a:pPr>
            <a:r>
              <a:rPr lang="en" sz="2800" dirty="0"/>
              <a:t>Why is it important to </a:t>
            </a:r>
            <a:r>
              <a:rPr lang="en" sz="2800" dirty="0" smtClean="0"/>
              <a:t>drink water when </a:t>
            </a:r>
            <a:r>
              <a:rPr lang="en" sz="2800" dirty="0"/>
              <a:t>you feel </a:t>
            </a:r>
            <a:r>
              <a:rPr lang="en" sz="2800" dirty="0" smtClean="0"/>
              <a:t>warm?</a:t>
            </a:r>
            <a:endParaRPr sz="2800" dirty="0"/>
          </a:p>
          <a:p>
            <a:pPr marL="0" lvl="0" indent="0" algn="l" rtl="0">
              <a:lnSpc>
                <a:spcPct val="100000"/>
              </a:lnSpc>
              <a:spcBef>
                <a:spcPts val="0"/>
              </a:spcBef>
              <a:spcAft>
                <a:spcPts val="0"/>
              </a:spcAft>
              <a:buClr>
                <a:schemeClr val="dk2"/>
              </a:buClr>
              <a:buSzPts val="3000"/>
              <a:buFont typeface="Arial"/>
              <a:buNone/>
            </a:pPr>
            <a:endParaRPr sz="2800" dirty="0"/>
          </a:p>
        </p:txBody>
      </p:sp>
    </p:spTree>
    <p:extLst>
      <p:ext uri="{BB962C8B-B14F-4D97-AF65-F5344CB8AC3E}">
        <p14:creationId xmlns:p14="http://schemas.microsoft.com/office/powerpoint/2010/main" val="19940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53"/>
          <p:cNvSpPr/>
          <p:nvPr/>
        </p:nvSpPr>
        <p:spPr>
          <a:xfrm>
            <a:off x="1673352" y="216717"/>
            <a:ext cx="5797296" cy="891540"/>
          </a:xfrm>
          <a:prstGeom prst="rect">
            <a:avLst/>
          </a:prstGeom>
          <a:solidFill>
            <a:srgbClr val="E1EFD8"/>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262626"/>
              </a:buClr>
              <a:buSzPts val="2100"/>
              <a:buFont typeface="Calibri"/>
              <a:buNone/>
            </a:pPr>
            <a:r>
              <a:rPr lang="en" sz="2100" b="1" i="0" u="none" strike="noStrike" cap="none">
                <a:solidFill>
                  <a:srgbClr val="262626"/>
                </a:solidFill>
                <a:latin typeface="Calibri"/>
                <a:ea typeface="Calibri"/>
                <a:cs typeface="Calibri"/>
                <a:sym typeface="Calibri"/>
              </a:rPr>
              <a:t>SEARCH: 30 SECONDS I RANDOM PICK </a:t>
            </a:r>
            <a:endParaRPr sz="2100" b="1" i="0" u="none" strike="noStrike" cap="none">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100"/>
              <a:buFont typeface="Calibri"/>
              <a:buNone/>
            </a:pPr>
            <a:endParaRPr sz="2100" b="1" i="0" u="none" strike="noStrike" cap="none">
              <a:solidFill>
                <a:srgbClr val="262626"/>
              </a:solidFill>
              <a:latin typeface="Calibri"/>
              <a:ea typeface="Calibri"/>
              <a:cs typeface="Calibri"/>
              <a:sym typeface="Calibri"/>
            </a:endParaRPr>
          </a:p>
        </p:txBody>
      </p:sp>
      <p:pic>
        <p:nvPicPr>
          <p:cNvPr id="1611" name="Google Shape;1611;p53"/>
          <p:cNvPicPr preferRelativeResize="0"/>
          <p:nvPr/>
        </p:nvPicPr>
        <p:blipFill rotWithShape="1">
          <a:blip r:embed="rId3">
            <a:alphaModFix/>
          </a:blip>
          <a:srcRect/>
          <a:stretch/>
        </p:blipFill>
        <p:spPr>
          <a:xfrm>
            <a:off x="2588560" y="2062397"/>
            <a:ext cx="3970982" cy="2116325"/>
          </a:xfrm>
          <a:prstGeom prst="rect">
            <a:avLst/>
          </a:prstGeom>
          <a:noFill/>
          <a:ln>
            <a:noFill/>
          </a:ln>
        </p:spPr>
      </p:pic>
      <p:sp>
        <p:nvSpPr>
          <p:cNvPr id="1612" name="Google Shape;1612;p53"/>
          <p:cNvSpPr txBox="1"/>
          <p:nvPr/>
        </p:nvSpPr>
        <p:spPr>
          <a:xfrm>
            <a:off x="2590429" y="1288466"/>
            <a:ext cx="3963700" cy="607828"/>
          </a:xfrm>
          <a:prstGeom prst="rect">
            <a:avLst/>
          </a:prstGeom>
          <a:solidFill>
            <a:srgbClr val="E1EFD8"/>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dirty="0">
                <a:solidFill>
                  <a:schemeClr val="dk1"/>
                </a:solidFill>
                <a:latin typeface="Calibri"/>
                <a:ea typeface="Calibri"/>
                <a:cs typeface="Calibri"/>
                <a:sym typeface="Calibri"/>
              </a:rPr>
              <a:t>Search: Synonyms of </a:t>
            </a:r>
            <a:r>
              <a:rPr lang="en" sz="2100" b="0" i="0" u="none" strike="noStrike" cap="none" dirty="0" smtClean="0">
                <a:solidFill>
                  <a:schemeClr val="dk1"/>
                </a:solidFill>
                <a:latin typeface="Calibri"/>
                <a:ea typeface="Calibri"/>
                <a:cs typeface="Calibri"/>
                <a:sym typeface="Calibri"/>
              </a:rPr>
              <a:t>“</a:t>
            </a:r>
            <a:r>
              <a:rPr lang="en" sz="2100" b="1" i="0" u="none" strike="noStrike" cap="none" dirty="0" smtClean="0">
                <a:solidFill>
                  <a:schemeClr val="dk1"/>
                </a:solidFill>
                <a:highlight>
                  <a:srgbClr val="FFFF00"/>
                </a:highlight>
                <a:latin typeface="Calibri"/>
                <a:ea typeface="Calibri"/>
                <a:cs typeface="Calibri"/>
                <a:sym typeface="Calibri"/>
              </a:rPr>
              <a:t>shimmer</a:t>
            </a:r>
            <a:r>
              <a:rPr lang="en" sz="2100" b="0" i="0" u="none" strike="noStrike" cap="none" dirty="0" smtClean="0">
                <a:solidFill>
                  <a:schemeClr val="dk1"/>
                </a:solidFill>
                <a:latin typeface="Calibri"/>
                <a:ea typeface="Calibri"/>
                <a:cs typeface="Calibri"/>
                <a:sym typeface="Calibri"/>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3420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1221849" y="103006"/>
            <a:ext cx="6719648" cy="255459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3200" dirty="0" smtClean="0">
                <a:solidFill>
                  <a:schemeClr val="tx1"/>
                </a:solidFill>
              </a:rPr>
              <a:t>Formative </a:t>
            </a:r>
            <a:r>
              <a:rPr lang="en-US" sz="3200" dirty="0">
                <a:solidFill>
                  <a:schemeClr val="tx1"/>
                </a:solidFill>
              </a:rPr>
              <a:t>assessment/ 2 min</a:t>
            </a:r>
          </a:p>
        </p:txBody>
      </p:sp>
      <p:grpSp>
        <p:nvGrpSpPr>
          <p:cNvPr id="361" name="Google Shape;361;p37"/>
          <p:cNvGrpSpPr/>
          <p:nvPr/>
        </p:nvGrpSpPr>
        <p:grpSpPr>
          <a:xfrm flipH="1">
            <a:off x="-696542" y="2006110"/>
            <a:ext cx="3214360" cy="276729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37"/>
          <p:cNvSpPr/>
          <p:nvPr/>
        </p:nvSpPr>
        <p:spPr>
          <a:xfrm flipH="1">
            <a:off x="4767680" y="3795474"/>
            <a:ext cx="2781147"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dk1"/>
                </a:solidFill>
              </a:rPr>
              <a:t> </a:t>
            </a:r>
            <a:endParaRPr>
              <a:solidFill>
                <a:schemeClr val="dk1"/>
              </a:solidFill>
            </a:endParaRPr>
          </a:p>
        </p:txBody>
      </p:sp>
      <p:sp>
        <p:nvSpPr>
          <p:cNvPr id="3" name="TextBox 2"/>
          <p:cNvSpPr txBox="1"/>
          <p:nvPr/>
        </p:nvSpPr>
        <p:spPr>
          <a:xfrm>
            <a:off x="6904234" y="4247687"/>
            <a:ext cx="1808251" cy="523220"/>
          </a:xfrm>
          <a:prstGeom prst="rect">
            <a:avLst/>
          </a:prstGeom>
          <a:noFill/>
        </p:spPr>
        <p:txBody>
          <a:bodyPr wrap="square" rtlCol="1">
            <a:spAutoFit/>
          </a:bodyPr>
          <a:lstStyle/>
          <a:p>
            <a:r>
              <a:rPr lang="en-US" sz="2800" b="1" dirty="0">
                <a:solidFill>
                  <a:schemeClr val="tx1">
                    <a:lumMod val="65000"/>
                    <a:lumOff val="35000"/>
                  </a:schemeClr>
                </a:solidFill>
              </a:rPr>
              <a:t>IRS</a:t>
            </a:r>
            <a:endParaRPr lang="ar-JO" sz="2800" b="1" dirty="0">
              <a:solidFill>
                <a:schemeClr val="tx1">
                  <a:lumMod val="65000"/>
                  <a:lumOff val="35000"/>
                </a:schemeClr>
              </a:solidFill>
            </a:endParaRPr>
          </a:p>
        </p:txBody>
      </p:sp>
      <p:sp>
        <p:nvSpPr>
          <p:cNvPr id="2" name="TextBox 1"/>
          <p:cNvSpPr txBox="1"/>
          <p:nvPr/>
        </p:nvSpPr>
        <p:spPr>
          <a:xfrm>
            <a:off x="836323" y="773300"/>
            <a:ext cx="7753656" cy="1627727"/>
          </a:xfrm>
          <a:prstGeom prst="rect">
            <a:avLst/>
          </a:prstGeom>
          <a:noFill/>
        </p:spPr>
        <p:txBody>
          <a:bodyPr wrap="square" rtlCol="1">
            <a:spAutoFit/>
          </a:bodyPr>
          <a:lstStyle/>
          <a:p>
            <a:pPr lvl="0">
              <a:buClr>
                <a:schemeClr val="accent2"/>
              </a:buClr>
              <a:buSzPts val="2000"/>
            </a:pPr>
            <a:r>
              <a:rPr lang="en-US" sz="2400" b="1" dirty="0"/>
              <a:t>-</a:t>
            </a:r>
            <a:r>
              <a:rPr lang="en-US" sz="2400" b="1" dirty="0" smtClean="0"/>
              <a:t> </a:t>
            </a:r>
            <a:r>
              <a:rPr lang="en-US" sz="2400" b="1" dirty="0">
                <a:solidFill>
                  <a:schemeClr val="dk1"/>
                </a:solidFill>
                <a:latin typeface="Calibri"/>
                <a:ea typeface="Calibri"/>
                <a:cs typeface="Calibri"/>
                <a:sym typeface="Calibri"/>
              </a:rPr>
              <a:t>The puppy was feeling very _______ and kept running around the yard.</a:t>
            </a:r>
            <a:endParaRPr lang="en-US" sz="1600" b="1" dirty="0">
              <a:solidFill>
                <a:schemeClr val="dk1"/>
              </a:solidFill>
            </a:endParaRPr>
          </a:p>
          <a:p>
            <a:r>
              <a:rPr lang="en-US" sz="2400" b="1" dirty="0" smtClean="0"/>
              <a:t>  1- shimmer                     2- frisky</a:t>
            </a:r>
            <a:endParaRPr lang="en-US" sz="2400" b="1" dirty="0"/>
          </a:p>
          <a:p>
            <a:endParaRPr lang="ar-JO" sz="2400" b="1" dirty="0"/>
          </a:p>
        </p:txBody>
      </p:sp>
    </p:spTree>
    <p:extLst>
      <p:ext uri="{BB962C8B-B14F-4D97-AF65-F5344CB8AC3E}">
        <p14:creationId xmlns:p14="http://schemas.microsoft.com/office/powerpoint/2010/main" val="305772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47"/>
          <p:cNvSpPr/>
          <p:nvPr/>
        </p:nvSpPr>
        <p:spPr>
          <a:xfrm>
            <a:off x="1673352" y="216717"/>
            <a:ext cx="5797296" cy="625764"/>
          </a:xfrm>
          <a:prstGeom prst="rect">
            <a:avLst/>
          </a:prstGeom>
          <a:solidFill>
            <a:srgbClr val="E1EFD8"/>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262626"/>
              </a:buClr>
              <a:buSzPts val="2100"/>
              <a:buFont typeface="Gill Sans"/>
              <a:buNone/>
            </a:pPr>
            <a:r>
              <a:rPr lang="en" sz="2100" b="0" i="0" u="none" strike="noStrike" cap="none" dirty="0">
                <a:solidFill>
                  <a:srgbClr val="262626"/>
                </a:solidFill>
                <a:latin typeface="Gill Sans"/>
                <a:ea typeface="Gill Sans"/>
                <a:cs typeface="Gill Sans"/>
                <a:sym typeface="Gill Sans"/>
              </a:rPr>
              <a:t>DIFFERENTIATION </a:t>
            </a:r>
            <a:r>
              <a:rPr lang="en" sz="2100" b="1" i="0" u="none" strike="noStrike" cap="none" dirty="0">
                <a:solidFill>
                  <a:srgbClr val="262626"/>
                </a:solidFill>
                <a:latin typeface="Calibri"/>
                <a:ea typeface="Calibri"/>
                <a:cs typeface="Calibri"/>
                <a:sym typeface="Calibri"/>
              </a:rPr>
              <a:t> I 2 MIN</a:t>
            </a:r>
            <a:endParaRPr sz="2100" b="1" i="0" u="none" strike="noStrike" cap="none" dirty="0">
              <a:solidFill>
                <a:srgbClr val="262626"/>
              </a:solidFill>
              <a:latin typeface="Calibri"/>
              <a:ea typeface="Calibri"/>
              <a:cs typeface="Calibri"/>
              <a:sym typeface="Calibri"/>
            </a:endParaRPr>
          </a:p>
        </p:txBody>
      </p:sp>
      <p:sp>
        <p:nvSpPr>
          <p:cNvPr id="1564" name="Google Shape;1564;p47"/>
          <p:cNvSpPr/>
          <p:nvPr/>
        </p:nvSpPr>
        <p:spPr>
          <a:xfrm>
            <a:off x="133564" y="933596"/>
            <a:ext cx="4253501" cy="1864037"/>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2"/>
              </a:buClr>
              <a:buSzPts val="2100"/>
              <a:buFont typeface="Arial"/>
              <a:buNone/>
            </a:pPr>
            <a:r>
              <a:rPr lang="en" sz="2100" b="1" i="0" u="none" strike="noStrike" cap="none" dirty="0">
                <a:solidFill>
                  <a:schemeClr val="dk1"/>
                </a:solidFill>
                <a:latin typeface="Calibri"/>
                <a:ea typeface="Calibri"/>
                <a:cs typeface="Calibri"/>
                <a:sym typeface="Calibri"/>
              </a:rPr>
              <a:t>Students </a:t>
            </a:r>
            <a:r>
              <a:rPr lang="en" sz="2100" b="1" i="0" u="none" strike="noStrike" cap="none" dirty="0" smtClean="0">
                <a:solidFill>
                  <a:schemeClr val="dk1"/>
                </a:solidFill>
                <a:latin typeface="Calibri"/>
                <a:ea typeface="Calibri"/>
                <a:cs typeface="Calibri"/>
                <a:sym typeface="Calibri"/>
              </a:rPr>
              <a:t>3: </a:t>
            </a:r>
            <a:endParaRPr sz="1400" b="1" i="0" u="none" strike="noStrike" cap="none" dirty="0">
              <a:solidFill>
                <a:schemeClr val="dk1"/>
              </a:solidFill>
              <a:latin typeface="Calibri"/>
              <a:ea typeface="Calibri"/>
              <a:cs typeface="Calibri"/>
              <a:sym typeface="Calibri"/>
            </a:endParaRPr>
          </a:p>
          <a:p>
            <a:pPr>
              <a:spcBef>
                <a:spcPts val="800"/>
              </a:spcBef>
              <a:buClr>
                <a:schemeClr val="accent2"/>
              </a:buClr>
              <a:buSzPts val="2000"/>
            </a:pPr>
            <a:r>
              <a:rPr lang="en" sz="1600" b="0" i="0" u="none" strike="noStrike" cap="none" dirty="0" smtClean="0">
                <a:solidFill>
                  <a:schemeClr val="dk1"/>
                </a:solidFill>
                <a:latin typeface="Calibri"/>
                <a:ea typeface="Calibri"/>
                <a:cs typeface="Calibri"/>
                <a:sym typeface="Calibri"/>
              </a:rPr>
              <a:t>-Use </a:t>
            </a:r>
            <a:r>
              <a:rPr lang="en" sz="1600" b="0" i="0" u="none" strike="noStrike" cap="none" dirty="0">
                <a:solidFill>
                  <a:schemeClr val="dk1"/>
                </a:solidFill>
                <a:latin typeface="Calibri"/>
                <a:ea typeface="Calibri"/>
                <a:cs typeface="Calibri"/>
                <a:sym typeface="Calibri"/>
              </a:rPr>
              <a:t>the following words in 2 meaningful  </a:t>
            </a:r>
            <a:r>
              <a:rPr lang="en" sz="1600" b="0" i="0" u="none" strike="noStrike" cap="none" dirty="0" smtClean="0">
                <a:solidFill>
                  <a:schemeClr val="dk1"/>
                </a:solidFill>
                <a:latin typeface="Calibri"/>
                <a:ea typeface="Calibri"/>
                <a:cs typeface="Calibri"/>
                <a:sym typeface="Calibri"/>
              </a:rPr>
              <a:t>sentences:  (</a:t>
            </a:r>
            <a:r>
              <a:rPr lang="en-US" sz="1600" b="1" dirty="0" smtClean="0">
                <a:solidFill>
                  <a:schemeClr val="dk1"/>
                </a:solidFill>
                <a:latin typeface="Calibri"/>
                <a:ea typeface="Calibri"/>
                <a:sym typeface="Calibri"/>
              </a:rPr>
              <a:t>shimmer</a:t>
            </a:r>
            <a:r>
              <a:rPr lang="en-US" sz="1600" b="1" dirty="0">
                <a:solidFill>
                  <a:schemeClr val="dk1"/>
                </a:solidFill>
                <a:latin typeface="Calibri"/>
                <a:ea typeface="Calibri"/>
                <a:sym typeface="Calibri"/>
              </a:rPr>
              <a:t>, </a:t>
            </a:r>
            <a:r>
              <a:rPr lang="en-US" sz="1600" b="1" dirty="0" smtClean="0">
                <a:solidFill>
                  <a:schemeClr val="dk1"/>
                </a:solidFill>
                <a:latin typeface="Calibri"/>
                <a:ea typeface="Calibri"/>
                <a:sym typeface="Calibri"/>
              </a:rPr>
              <a:t>warm)</a:t>
            </a:r>
          </a:p>
          <a:p>
            <a:pPr>
              <a:spcBef>
                <a:spcPts val="800"/>
              </a:spcBef>
              <a:buClr>
                <a:schemeClr val="accent2"/>
              </a:buClr>
              <a:buSzPts val="2000"/>
            </a:pPr>
            <a:r>
              <a:rPr lang="en-US" sz="1600" b="1" dirty="0" smtClean="0">
                <a:solidFill>
                  <a:schemeClr val="dk1"/>
                </a:solidFill>
                <a:latin typeface="Calibri"/>
                <a:sym typeface="Calibri"/>
              </a:rPr>
              <a:t>_______________________________________________________________________________</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2"/>
              </a:buClr>
              <a:buSzPts val="1400"/>
              <a:buFont typeface="Arial"/>
              <a:buNone/>
            </a:pPr>
            <a:endParaRPr sz="1400" b="0" i="0" u="none" strike="noStrike" cap="none" dirty="0">
              <a:solidFill>
                <a:schemeClr val="dk1"/>
              </a:solidFill>
              <a:latin typeface="Calibri"/>
              <a:ea typeface="Calibri"/>
              <a:cs typeface="Calibri"/>
              <a:sym typeface="Calibri"/>
            </a:endParaRPr>
          </a:p>
          <a:p>
            <a:pPr marL="177800" marR="0" lvl="0" indent="-88900" algn="l" rtl="0">
              <a:lnSpc>
                <a:spcPct val="100000"/>
              </a:lnSpc>
              <a:spcBef>
                <a:spcPts val="1500"/>
              </a:spcBef>
              <a:spcAft>
                <a:spcPts val="0"/>
              </a:spcAft>
              <a:buClr>
                <a:schemeClr val="accent2"/>
              </a:buClr>
              <a:buSzPts val="1400"/>
              <a:buFont typeface="Arial"/>
              <a:buNone/>
            </a:pPr>
            <a:endParaRPr sz="1400" b="0" i="0" u="none" strike="noStrike" cap="none" dirty="0">
              <a:solidFill>
                <a:srgbClr val="262626"/>
              </a:solidFill>
              <a:latin typeface="Calibri"/>
              <a:ea typeface="Calibri"/>
              <a:cs typeface="Calibri"/>
              <a:sym typeface="Calibri"/>
            </a:endParaRPr>
          </a:p>
        </p:txBody>
      </p:sp>
      <p:sp>
        <p:nvSpPr>
          <p:cNvPr id="1565" name="Google Shape;1565;p47"/>
          <p:cNvSpPr txBox="1"/>
          <p:nvPr/>
        </p:nvSpPr>
        <p:spPr>
          <a:xfrm>
            <a:off x="22990" y="2937407"/>
            <a:ext cx="4438132" cy="1937978"/>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dirty="0">
                <a:solidFill>
                  <a:schemeClr val="dk1"/>
                </a:solidFill>
                <a:latin typeface="Calibri"/>
                <a:ea typeface="Calibri"/>
                <a:cs typeface="Calibri"/>
                <a:sym typeface="Calibri"/>
              </a:rPr>
              <a:t>Students </a:t>
            </a:r>
            <a:r>
              <a:rPr lang="en" sz="2100" b="1" i="0" u="none" strike="noStrike" cap="none" dirty="0" smtClean="0">
                <a:solidFill>
                  <a:schemeClr val="dk1"/>
                </a:solidFill>
                <a:latin typeface="Calibri"/>
                <a:ea typeface="Calibri"/>
                <a:cs typeface="Calibri"/>
                <a:sym typeface="Calibri"/>
              </a:rPr>
              <a:t>4: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1600" b="0" i="0" u="none" strike="noStrike" cap="none" dirty="0">
                <a:solidFill>
                  <a:srgbClr val="000000"/>
                </a:solidFill>
                <a:latin typeface="Calibri"/>
                <a:ea typeface="Calibri"/>
                <a:cs typeface="Calibri"/>
                <a:sym typeface="Calibri"/>
              </a:rPr>
              <a:t>Choose the correct answer: </a:t>
            </a:r>
            <a:endParaRPr sz="1600" b="0" i="0" u="none" strike="noStrike" cap="none" dirty="0">
              <a:solidFill>
                <a:srgbClr val="000000"/>
              </a:solidFill>
              <a:sym typeface="Arial"/>
            </a:endParaRPr>
          </a:p>
          <a:p>
            <a:pPr marL="0" marR="0" lvl="0" indent="0" algn="l" rtl="0">
              <a:lnSpc>
                <a:spcPct val="100000"/>
              </a:lnSpc>
              <a:spcBef>
                <a:spcPts val="0"/>
              </a:spcBef>
              <a:spcAft>
                <a:spcPts val="0"/>
              </a:spcAft>
              <a:buNone/>
            </a:pPr>
            <a:r>
              <a:rPr lang="en" sz="1600" b="1" i="0" u="none" strike="noStrike" cap="none" dirty="0">
                <a:solidFill>
                  <a:srgbClr val="FF0000"/>
                </a:solidFill>
                <a:latin typeface="Calibri"/>
                <a:ea typeface="Calibri"/>
                <a:cs typeface="Calibri"/>
                <a:sym typeface="Calibri"/>
              </a:rPr>
              <a:t>The </a:t>
            </a:r>
            <a:r>
              <a:rPr lang="en" sz="1600" b="1" i="0" u="none" strike="noStrike" cap="none" dirty="0" smtClean="0">
                <a:solidFill>
                  <a:srgbClr val="FF0000"/>
                </a:solidFill>
                <a:latin typeface="Calibri"/>
                <a:ea typeface="Calibri"/>
                <a:cs typeface="Calibri"/>
                <a:sym typeface="Calibri"/>
              </a:rPr>
              <a:t>stars </a:t>
            </a:r>
            <a:r>
              <a:rPr lang="en" sz="1600" b="1" i="0" u="sng" strike="noStrike" cap="none" dirty="0" smtClean="0">
                <a:solidFill>
                  <a:srgbClr val="FF0000"/>
                </a:solidFill>
                <a:highlight>
                  <a:srgbClr val="FFFF00"/>
                </a:highlight>
                <a:latin typeface="Calibri"/>
                <a:ea typeface="Calibri"/>
                <a:cs typeface="Calibri"/>
                <a:sym typeface="Calibri"/>
              </a:rPr>
              <a:t>shimmer </a:t>
            </a:r>
            <a:r>
              <a:rPr lang="en" sz="1600" b="1" i="0" u="none" strike="noStrike" cap="none" dirty="0">
                <a:solidFill>
                  <a:srgbClr val="FF0000"/>
                </a:solidFill>
                <a:latin typeface="Calibri"/>
                <a:ea typeface="Calibri"/>
                <a:cs typeface="Calibri"/>
                <a:sym typeface="Calibri"/>
              </a:rPr>
              <a:t>in the </a:t>
            </a:r>
            <a:r>
              <a:rPr lang="en" sz="1600" b="1" dirty="0" smtClean="0">
                <a:solidFill>
                  <a:srgbClr val="FF0000"/>
                </a:solidFill>
                <a:latin typeface="Calibri"/>
                <a:ea typeface="Calibri"/>
                <a:cs typeface="Calibri"/>
                <a:sym typeface="Calibri"/>
              </a:rPr>
              <a:t>sky</a:t>
            </a:r>
            <a:r>
              <a:rPr lang="en" sz="1600" b="1" i="0" u="none" strike="noStrike" cap="none" dirty="0" smtClean="0">
                <a:solidFill>
                  <a:srgbClr val="FF0000"/>
                </a:solidFill>
                <a:latin typeface="Calibri"/>
                <a:ea typeface="Calibri"/>
                <a:cs typeface="Calibri"/>
                <a:sym typeface="Calibri"/>
              </a:rPr>
              <a:t>.</a:t>
            </a:r>
            <a:endParaRPr sz="1600" b="1"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600" b="1" i="0" u="none" strike="noStrike" cap="none" dirty="0">
                <a:solidFill>
                  <a:schemeClr val="dk1"/>
                </a:solidFill>
                <a:latin typeface="Calibri"/>
                <a:ea typeface="Calibri"/>
                <a:cs typeface="Calibri"/>
                <a:sym typeface="Calibri"/>
              </a:rPr>
              <a:t>( verb \ Noun \Adjective)</a:t>
            </a:r>
            <a:endParaRPr sz="1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 sz="1600" b="1" i="0" u="none" strike="noStrike" cap="none" dirty="0">
                <a:solidFill>
                  <a:srgbClr val="FF0000"/>
                </a:solidFill>
                <a:latin typeface="Calibri"/>
                <a:ea typeface="Calibri"/>
                <a:cs typeface="Calibri"/>
                <a:sym typeface="Calibri"/>
              </a:rPr>
              <a:t>The kittens are </a:t>
            </a:r>
            <a:r>
              <a:rPr lang="en" sz="1600" b="1" i="0" u="sng" strike="noStrike" cap="none" dirty="0">
                <a:solidFill>
                  <a:srgbClr val="FF0000"/>
                </a:solidFill>
                <a:highlight>
                  <a:srgbClr val="FFFF00"/>
                </a:highlight>
                <a:latin typeface="Calibri"/>
                <a:ea typeface="Calibri"/>
                <a:cs typeface="Calibri"/>
                <a:sym typeface="Calibri"/>
              </a:rPr>
              <a:t>frisky</a:t>
            </a:r>
            <a:r>
              <a:rPr lang="en" sz="1600" b="1" i="0" u="none" strike="noStrike" cap="none" dirty="0">
                <a:solidFill>
                  <a:srgbClr val="FF0000"/>
                </a:solidFill>
                <a:latin typeface="Calibri"/>
                <a:ea typeface="Calibri"/>
                <a:cs typeface="Calibri"/>
                <a:sym typeface="Calibri"/>
              </a:rPr>
              <a:t>.</a:t>
            </a:r>
            <a:endParaRPr sz="1600" b="1"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600" b="1" i="0" u="none" strike="noStrike" cap="none" dirty="0">
                <a:solidFill>
                  <a:schemeClr val="dk1"/>
                </a:solidFill>
                <a:latin typeface="Calibri"/>
                <a:ea typeface="Calibri"/>
                <a:cs typeface="Calibri"/>
                <a:sym typeface="Calibri"/>
              </a:rPr>
              <a:t>( verb \ Noun \Adjective)</a:t>
            </a:r>
            <a:endParaRPr sz="1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Calibri"/>
              <a:buNone/>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1566" name="Google Shape;1566;p47"/>
          <p:cNvSpPr/>
          <p:nvPr/>
        </p:nvSpPr>
        <p:spPr>
          <a:xfrm>
            <a:off x="4535179" y="933597"/>
            <a:ext cx="4361378" cy="1864036"/>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Clr>
                <a:schemeClr val="accent2"/>
              </a:buClr>
              <a:buSzPts val="1900"/>
              <a:buFont typeface="Arial"/>
              <a:buNone/>
            </a:pPr>
            <a:r>
              <a:rPr lang="en" sz="1900" b="1" i="0" u="none" strike="noStrike" cap="none" dirty="0">
                <a:solidFill>
                  <a:schemeClr val="dk1"/>
                </a:solidFill>
                <a:latin typeface="Calibri"/>
                <a:ea typeface="Calibri"/>
                <a:cs typeface="Calibri"/>
                <a:sym typeface="Calibri"/>
              </a:rPr>
              <a:t>Students </a:t>
            </a:r>
            <a:r>
              <a:rPr lang="en" sz="1900" b="1" i="0" u="none" strike="noStrike" cap="none" dirty="0" smtClean="0">
                <a:solidFill>
                  <a:schemeClr val="dk1"/>
                </a:solidFill>
                <a:latin typeface="Calibri"/>
                <a:ea typeface="Calibri"/>
                <a:cs typeface="Calibri"/>
                <a:sym typeface="Calibri"/>
              </a:rPr>
              <a:t>2: </a:t>
            </a:r>
          </a:p>
          <a:p>
            <a:pPr marL="0" marR="0" lvl="0" indent="0" algn="l" rtl="0">
              <a:lnSpc>
                <a:spcPct val="80000"/>
              </a:lnSpc>
              <a:spcBef>
                <a:spcPts val="0"/>
              </a:spcBef>
              <a:spcAft>
                <a:spcPts val="0"/>
              </a:spcAft>
              <a:buClr>
                <a:schemeClr val="accent2"/>
              </a:buClr>
              <a:buSzPts val="1900"/>
              <a:buFont typeface="Arial"/>
              <a:buNone/>
            </a:pPr>
            <a:r>
              <a:rPr lang="en-US" sz="2000" b="1" i="0" u="none" strike="noStrike" cap="none" dirty="0" smtClean="0">
                <a:solidFill>
                  <a:schemeClr val="dk1"/>
                </a:solidFill>
                <a:latin typeface="Calibri"/>
                <a:ea typeface="Calibri"/>
                <a:cs typeface="Calibri"/>
                <a:sym typeface="Calibri"/>
              </a:rPr>
              <a:t>Shimmer/ frisky/ warm</a:t>
            </a:r>
            <a:endParaRPr sz="2000" b="1" i="0" u="none" strike="noStrike" cap="none" dirty="0" smtClean="0">
              <a:solidFill>
                <a:schemeClr val="dk1"/>
              </a:solidFill>
              <a:latin typeface="Calibri"/>
              <a:ea typeface="Calibri"/>
              <a:cs typeface="Calibri"/>
              <a:sym typeface="Calibri"/>
            </a:endParaRPr>
          </a:p>
          <a:p>
            <a:pPr marL="0" marR="0" lvl="0" indent="0" algn="l" rtl="0">
              <a:lnSpc>
                <a:spcPct val="80000"/>
              </a:lnSpc>
              <a:spcBef>
                <a:spcPts val="800"/>
              </a:spcBef>
              <a:spcAft>
                <a:spcPts val="0"/>
              </a:spcAft>
              <a:buClr>
                <a:schemeClr val="accent2"/>
              </a:buClr>
              <a:buSzPts val="1900"/>
              <a:buFont typeface="Arial"/>
              <a:buNone/>
            </a:pPr>
            <a:r>
              <a:rPr lang="en" sz="1900" b="0" i="0" u="none" strike="noStrike" cap="none" dirty="0" smtClean="0">
                <a:solidFill>
                  <a:schemeClr val="dk1"/>
                </a:solidFill>
                <a:latin typeface="Calibri"/>
                <a:ea typeface="Calibri"/>
                <a:cs typeface="Calibri"/>
                <a:sym typeface="Calibri"/>
              </a:rPr>
              <a:t>Fill in the blanks with the correct word:</a:t>
            </a:r>
            <a:endParaRPr sz="1900" b="0" i="0" u="none" strike="noStrike" cap="none" dirty="0" smtClean="0">
              <a:solidFill>
                <a:schemeClr val="dk1"/>
              </a:solidFill>
              <a:latin typeface="Calibri"/>
              <a:ea typeface="Calibri"/>
              <a:cs typeface="Calibri"/>
              <a:sym typeface="Calibri"/>
            </a:endParaRPr>
          </a:p>
          <a:p>
            <a:pPr marL="381000" marR="0" lvl="0" indent="-374650" algn="l" rtl="0">
              <a:lnSpc>
                <a:spcPct val="80000"/>
              </a:lnSpc>
              <a:spcBef>
                <a:spcPts val="800"/>
              </a:spcBef>
              <a:spcAft>
                <a:spcPts val="0"/>
              </a:spcAft>
              <a:buClr>
                <a:schemeClr val="accent2"/>
              </a:buClr>
              <a:buSzPts val="1900"/>
              <a:buFont typeface="Arial"/>
              <a:buAutoNum type="arabicPeriod"/>
            </a:pPr>
            <a:r>
              <a:rPr lang="en" sz="1900" b="0" i="0" u="none" strike="noStrike" cap="none" dirty="0" smtClean="0">
                <a:solidFill>
                  <a:schemeClr val="dk1"/>
                </a:solidFill>
                <a:latin typeface="Calibri"/>
                <a:ea typeface="Calibri"/>
                <a:cs typeface="Calibri"/>
                <a:sym typeface="Calibri"/>
              </a:rPr>
              <a:t>It's </a:t>
            </a:r>
            <a:r>
              <a:rPr lang="en" sz="1900" b="0" i="0" u="none" strike="noStrike" cap="none" dirty="0">
                <a:solidFill>
                  <a:schemeClr val="dk1"/>
                </a:solidFill>
                <a:latin typeface="Calibri"/>
                <a:ea typeface="Calibri"/>
                <a:cs typeface="Calibri"/>
                <a:sym typeface="Calibri"/>
              </a:rPr>
              <a:t>______ today, let's play inside. </a:t>
            </a:r>
            <a:endParaRPr dirty="0"/>
          </a:p>
          <a:p>
            <a:pPr marL="381000" marR="0" lvl="0" indent="-374650" algn="l" rtl="0">
              <a:lnSpc>
                <a:spcPct val="80000"/>
              </a:lnSpc>
              <a:spcBef>
                <a:spcPts val="800"/>
              </a:spcBef>
              <a:spcAft>
                <a:spcPts val="0"/>
              </a:spcAft>
              <a:buClr>
                <a:schemeClr val="accent2"/>
              </a:buClr>
              <a:buSzPts val="1900"/>
              <a:buFont typeface="Arial"/>
              <a:buAutoNum type="arabicPeriod"/>
            </a:pPr>
            <a:r>
              <a:rPr lang="en" sz="1900" b="0" i="0" u="none" strike="noStrike" cap="none" dirty="0">
                <a:solidFill>
                  <a:schemeClr val="dk1"/>
                </a:solidFill>
                <a:latin typeface="Calibri"/>
                <a:ea typeface="Calibri"/>
                <a:cs typeface="Calibri"/>
                <a:sym typeface="Calibri"/>
              </a:rPr>
              <a:t>My puppy is very  _______.</a:t>
            </a:r>
            <a:endParaRPr sz="190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accent2"/>
              </a:buClr>
              <a:buSzPts val="1200"/>
              <a:buFont typeface="Arial"/>
              <a:buNone/>
            </a:pPr>
            <a:endParaRPr sz="1200" b="0" i="0" u="none" strike="noStrike" cap="none" dirty="0">
              <a:solidFill>
                <a:schemeClr val="dk1"/>
              </a:solidFill>
              <a:latin typeface="Calibri"/>
              <a:ea typeface="Calibri"/>
              <a:cs typeface="Calibri"/>
              <a:sym typeface="Calibri"/>
            </a:endParaRPr>
          </a:p>
          <a:p>
            <a:pPr marL="177800" marR="0" lvl="0" indent="-101600" algn="l" rtl="0">
              <a:lnSpc>
                <a:spcPct val="80000"/>
              </a:lnSpc>
              <a:spcBef>
                <a:spcPts val="1500"/>
              </a:spcBef>
              <a:spcAft>
                <a:spcPts val="0"/>
              </a:spcAft>
              <a:buClr>
                <a:schemeClr val="accent2"/>
              </a:buClr>
              <a:buSzPts val="1200"/>
              <a:buFont typeface="Arial"/>
              <a:buNone/>
            </a:pPr>
            <a:endParaRPr sz="1200" b="0" i="0" u="none" strike="noStrike" cap="none" dirty="0">
              <a:solidFill>
                <a:srgbClr val="262626"/>
              </a:solidFill>
              <a:latin typeface="Calibri"/>
              <a:ea typeface="Calibri"/>
              <a:cs typeface="Calibri"/>
              <a:sym typeface="Calibri"/>
            </a:endParaRPr>
          </a:p>
        </p:txBody>
      </p:sp>
      <p:sp>
        <p:nvSpPr>
          <p:cNvPr id="1567" name="Google Shape;1567;p47"/>
          <p:cNvSpPr txBox="1"/>
          <p:nvPr/>
        </p:nvSpPr>
        <p:spPr>
          <a:xfrm>
            <a:off x="4643919" y="2937407"/>
            <a:ext cx="4373434" cy="1937977"/>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dirty="0">
                <a:solidFill>
                  <a:schemeClr val="dk1"/>
                </a:solidFill>
                <a:latin typeface="Calibri"/>
                <a:ea typeface="Calibri"/>
                <a:cs typeface="Calibri"/>
                <a:sym typeface="Calibri"/>
              </a:rPr>
              <a:t>Students </a:t>
            </a:r>
            <a:r>
              <a:rPr lang="en" sz="2100" b="1" i="0" u="none" strike="noStrike" cap="none" dirty="0" smtClean="0">
                <a:solidFill>
                  <a:schemeClr val="dk1"/>
                </a:solidFill>
                <a:latin typeface="Calibri"/>
                <a:ea typeface="Calibri"/>
                <a:cs typeface="Calibri"/>
                <a:sym typeface="Calibri"/>
              </a:rPr>
              <a:t>1: </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2100" b="0" i="0" u="none" strike="noStrike" cap="none" dirty="0">
                <a:solidFill>
                  <a:schemeClr val="dk1"/>
                </a:solidFill>
                <a:latin typeface="Calibri"/>
                <a:ea typeface="Calibri"/>
                <a:cs typeface="Calibri"/>
                <a:sym typeface="Calibri"/>
              </a:rPr>
              <a:t>Match the words with the pictures.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Calibri"/>
              <a:buNone/>
            </a:pPr>
            <a:endParaRPr sz="21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graphicFrame>
        <p:nvGraphicFramePr>
          <p:cNvPr id="1568" name="Google Shape;1568;p47"/>
          <p:cNvGraphicFramePr/>
          <p:nvPr>
            <p:extLst>
              <p:ext uri="{D42A27DB-BD31-4B8C-83A1-F6EECF244321}">
                <p14:modId xmlns:p14="http://schemas.microsoft.com/office/powerpoint/2010/main" val="3600886650"/>
              </p:ext>
            </p:extLst>
          </p:nvPr>
        </p:nvGraphicFramePr>
        <p:xfrm>
          <a:off x="5912826" y="3919903"/>
          <a:ext cx="1520850" cy="640080"/>
        </p:xfrm>
        <a:graphic>
          <a:graphicData uri="http://schemas.openxmlformats.org/drawingml/2006/table">
            <a:tbl>
              <a:tblPr firstRow="1" bandRow="1">
                <a:noFill/>
              </a:tblPr>
              <a:tblGrid>
                <a:gridCol w="1520850">
                  <a:extLst>
                    <a:ext uri="{9D8B030D-6E8A-4147-A177-3AD203B41FA5}">
                      <a16:colId xmlns="" xmlns:a16="http://schemas.microsoft.com/office/drawing/2014/main" val="20000"/>
                    </a:ext>
                  </a:extLst>
                </a:gridCol>
              </a:tblGrid>
              <a:tr h="270450">
                <a:tc>
                  <a:txBody>
                    <a:bodyPr/>
                    <a:lstStyle/>
                    <a:p>
                      <a:pPr marL="0" marR="0" lvl="0" indent="546100" algn="l" rtl="0">
                        <a:spcBef>
                          <a:spcPts val="0"/>
                        </a:spcBef>
                        <a:spcAft>
                          <a:spcPts val="0"/>
                        </a:spcAft>
                        <a:buClr>
                          <a:schemeClr val="dk1"/>
                        </a:buClr>
                        <a:buSzPts val="2100"/>
                        <a:buFont typeface="Comic Sans MS"/>
                        <a:buNone/>
                      </a:pPr>
                      <a:r>
                        <a:rPr lang="en" sz="2100" u="none" strike="noStrike" cap="none" dirty="0">
                          <a:latin typeface="Comic Sans MS"/>
                          <a:ea typeface="Comic Sans MS"/>
                          <a:cs typeface="Comic Sans MS"/>
                          <a:sym typeface="Comic Sans MS"/>
                        </a:rPr>
                        <a:t>warm</a:t>
                      </a:r>
                      <a:endParaRPr sz="2100" u="none" strike="noStrike" cap="none" dirty="0">
                        <a:latin typeface="Times New Roman"/>
                        <a:ea typeface="Times New Roman"/>
                        <a:cs typeface="Times New Roman"/>
                        <a:sym typeface="Times New Roman"/>
                      </a:endParaRPr>
                    </a:p>
                  </a:txBody>
                  <a:tcPr marL="51425" marR="51425" marT="0" marB="0"/>
                </a:tc>
                <a:extLst>
                  <a:ext uri="{0D108BD9-81ED-4DB2-BD59-A6C34878D82A}">
                    <a16:rowId xmlns="" xmlns:a16="http://schemas.microsoft.com/office/drawing/2014/main" val="10000"/>
                  </a:ext>
                </a:extLst>
              </a:tr>
              <a:tr h="270450">
                <a:tc>
                  <a:txBody>
                    <a:bodyPr/>
                    <a:lstStyle/>
                    <a:p>
                      <a:pPr marL="0" marR="0" lvl="0" indent="546100" algn="l" rtl="0">
                        <a:spcBef>
                          <a:spcPts val="0"/>
                        </a:spcBef>
                        <a:spcAft>
                          <a:spcPts val="0"/>
                        </a:spcAft>
                        <a:buClr>
                          <a:schemeClr val="dk1"/>
                        </a:buClr>
                        <a:buSzPts val="2100"/>
                        <a:buFont typeface="Comic Sans MS"/>
                        <a:buNone/>
                      </a:pPr>
                      <a:r>
                        <a:rPr lang="en-US" sz="2100" b="1" u="none" strike="noStrike" cap="none" dirty="0" smtClean="0">
                          <a:latin typeface="Times New Roman"/>
                          <a:ea typeface="Times New Roman"/>
                          <a:cs typeface="Times New Roman"/>
                          <a:sym typeface="Times New Roman"/>
                        </a:rPr>
                        <a:t>frisky</a:t>
                      </a:r>
                      <a:endParaRPr sz="2100" b="1" u="none" strike="noStrike" cap="none" dirty="0">
                        <a:latin typeface="Times New Roman"/>
                        <a:ea typeface="Times New Roman"/>
                        <a:cs typeface="Times New Roman"/>
                        <a:sym typeface="Times New Roman"/>
                      </a:endParaRPr>
                    </a:p>
                  </a:txBody>
                  <a:tcPr marL="51425" marR="51425" marT="0" marB="0"/>
                </a:tc>
                <a:extLst>
                  <a:ext uri="{0D108BD9-81ED-4DB2-BD59-A6C34878D82A}">
                    <a16:rowId xmlns="" xmlns:a16="http://schemas.microsoft.com/office/drawing/2014/main" val="10001"/>
                  </a:ext>
                </a:extLst>
              </a:tr>
            </a:tbl>
          </a:graphicData>
        </a:graphic>
      </p:graphicFrame>
      <p:pic>
        <p:nvPicPr>
          <p:cNvPr id="2" name="Picture 1"/>
          <p:cNvPicPr>
            <a:picLocks noChangeAspect="1"/>
          </p:cNvPicPr>
          <p:nvPr/>
        </p:nvPicPr>
        <p:blipFill>
          <a:blip r:embed="rId3"/>
          <a:stretch>
            <a:fillRect/>
          </a:stretch>
        </p:blipFill>
        <p:spPr>
          <a:xfrm>
            <a:off x="4804296" y="3800230"/>
            <a:ext cx="1063138" cy="1063138"/>
          </a:xfrm>
          <a:prstGeom prst="rect">
            <a:avLst/>
          </a:prstGeom>
        </p:spPr>
      </p:pic>
      <p:pic>
        <p:nvPicPr>
          <p:cNvPr id="3" name="Picture 2"/>
          <p:cNvPicPr>
            <a:picLocks noChangeAspect="1"/>
          </p:cNvPicPr>
          <p:nvPr/>
        </p:nvPicPr>
        <p:blipFill>
          <a:blip r:embed="rId4"/>
          <a:stretch>
            <a:fillRect/>
          </a:stretch>
        </p:blipFill>
        <p:spPr>
          <a:xfrm>
            <a:off x="7470648" y="3800230"/>
            <a:ext cx="1324031" cy="1075154"/>
          </a:xfrm>
          <a:prstGeom prst="rect">
            <a:avLst/>
          </a:prstGeom>
        </p:spPr>
      </p:pic>
    </p:spTree>
    <p:extLst>
      <p:ext uri="{BB962C8B-B14F-4D97-AF65-F5344CB8AC3E}">
        <p14:creationId xmlns:p14="http://schemas.microsoft.com/office/powerpoint/2010/main" val="2360385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39"/>
          <p:cNvSpPr/>
          <p:nvPr/>
        </p:nvSpPr>
        <p:spPr>
          <a:xfrm>
            <a:off x="6124353" y="2467808"/>
            <a:ext cx="2650732"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200" b="1" i="0" u="none" strike="noStrike" cap="none" dirty="0">
                <a:solidFill>
                  <a:srgbClr val="221E1F"/>
                </a:solidFill>
                <a:latin typeface="Calibri"/>
                <a:ea typeface="Calibri"/>
                <a:cs typeface="Calibri"/>
                <a:sym typeface="Calibri"/>
              </a:rPr>
              <a:t>Shimmer</a:t>
            </a:r>
            <a:endParaRPr sz="1900" b="0" i="0" u="none" strike="noStrike" cap="none" dirty="0">
              <a:solidFill>
                <a:srgbClr val="262626"/>
              </a:solidFill>
              <a:latin typeface="Calibri"/>
              <a:ea typeface="Calibri"/>
              <a:cs typeface="Calibri"/>
              <a:sym typeface="Calibri"/>
            </a:endParaRPr>
          </a:p>
          <a:p>
            <a:pPr marL="0" marR="0" lvl="0" indent="0" algn="ctr" rtl="0">
              <a:lnSpc>
                <a:spcPct val="80000"/>
              </a:lnSpc>
              <a:spcBef>
                <a:spcPts val="0"/>
              </a:spcBef>
              <a:spcAft>
                <a:spcPts val="0"/>
              </a:spcAft>
              <a:buNone/>
            </a:pPr>
            <a:r>
              <a:rPr lang="en" sz="1900" b="0" i="0" u="none" strike="noStrike" cap="none" dirty="0">
                <a:solidFill>
                  <a:srgbClr val="262626"/>
                </a:solidFill>
                <a:latin typeface="Calibri"/>
                <a:ea typeface="Calibri"/>
                <a:cs typeface="Calibri"/>
                <a:sym typeface="Calibri"/>
              </a:rPr>
              <a:t> (</a:t>
            </a:r>
            <a:r>
              <a:rPr lang="en" sz="2200" b="1" i="0" u="none" strike="noStrike" cap="none" dirty="0">
                <a:solidFill>
                  <a:srgbClr val="221E1F"/>
                </a:solidFill>
                <a:latin typeface="Calibri"/>
                <a:ea typeface="Calibri"/>
                <a:cs typeface="Calibri"/>
                <a:sym typeface="Calibri"/>
              </a:rPr>
              <a:t>Verb</a:t>
            </a:r>
            <a:r>
              <a:rPr lang="en" sz="1900" b="0" i="0" u="none" strike="noStrike" cap="none" dirty="0">
                <a:solidFill>
                  <a:srgbClr val="262626"/>
                </a:solidFill>
                <a:latin typeface="Calibri"/>
                <a:ea typeface="Calibri"/>
                <a:cs typeface="Calibri"/>
                <a:sym typeface="Calibri"/>
              </a:rPr>
              <a:t>)</a:t>
            </a:r>
            <a:endParaRPr sz="1900" b="0" i="0" u="none" strike="noStrike" cap="none" dirty="0">
              <a:solidFill>
                <a:srgbClr val="262626"/>
              </a:solidFill>
              <a:latin typeface="Calibri"/>
              <a:ea typeface="Calibri"/>
              <a:cs typeface="Calibri"/>
              <a:sym typeface="Calibri"/>
            </a:endParaRPr>
          </a:p>
        </p:txBody>
      </p:sp>
      <p:pic>
        <p:nvPicPr>
          <p:cNvPr id="1506" name="Google Shape;1506;p39" descr="Free stock photo of Shimmering sea"/>
          <p:cNvPicPr preferRelativeResize="0">
            <a:picLocks noGrp="1"/>
          </p:cNvPicPr>
          <p:nvPr>
            <p:ph type="body" idx="4294967295"/>
          </p:nvPr>
        </p:nvPicPr>
        <p:blipFill rotWithShape="1">
          <a:blip r:embed="rId3">
            <a:alphaModFix/>
          </a:blip>
          <a:srcRect l="23282" r="23281"/>
          <a:stretch/>
        </p:blipFill>
        <p:spPr>
          <a:xfrm>
            <a:off x="6124353" y="282951"/>
            <a:ext cx="2650732" cy="2178036"/>
          </a:xfrm>
          <a:prstGeom prst="rect">
            <a:avLst/>
          </a:prstGeom>
          <a:noFill/>
          <a:ln>
            <a:noFill/>
          </a:ln>
        </p:spPr>
      </p:pic>
      <p:pic>
        <p:nvPicPr>
          <p:cNvPr id="2" name="Picture 1"/>
          <p:cNvPicPr>
            <a:picLocks noChangeAspect="1"/>
          </p:cNvPicPr>
          <p:nvPr/>
        </p:nvPicPr>
        <p:blipFill>
          <a:blip r:embed="rId4"/>
          <a:stretch>
            <a:fillRect/>
          </a:stretch>
        </p:blipFill>
        <p:spPr>
          <a:xfrm>
            <a:off x="3446843" y="303414"/>
            <a:ext cx="2324596" cy="2164394"/>
          </a:xfrm>
          <a:prstGeom prst="rect">
            <a:avLst/>
          </a:prstGeom>
        </p:spPr>
      </p:pic>
      <p:sp>
        <p:nvSpPr>
          <p:cNvPr id="7" name="Google Shape;1511;p40"/>
          <p:cNvSpPr/>
          <p:nvPr/>
        </p:nvSpPr>
        <p:spPr>
          <a:xfrm>
            <a:off x="3446843" y="2480292"/>
            <a:ext cx="2324596"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400" b="0" i="0" u="none" strike="noStrike" cap="none" dirty="0">
                <a:solidFill>
                  <a:srgbClr val="221E1F"/>
                </a:solidFill>
                <a:latin typeface="Arial"/>
                <a:ea typeface="Arial"/>
                <a:cs typeface="Arial"/>
                <a:sym typeface="Arial"/>
              </a:rPr>
              <a:t>Frisky</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0"/>
              </a:spcBef>
              <a:spcAft>
                <a:spcPts val="0"/>
              </a:spcAft>
              <a:buNone/>
            </a:pPr>
            <a:r>
              <a:rPr lang="en" sz="2400" b="0" i="0" u="none" strike="noStrike" cap="none" dirty="0">
                <a:solidFill>
                  <a:srgbClr val="221E1F"/>
                </a:solidFill>
                <a:latin typeface="Arial"/>
                <a:ea typeface="Arial"/>
                <a:cs typeface="Arial"/>
                <a:sym typeface="Arial"/>
              </a:rPr>
              <a:t> (adjective) </a:t>
            </a:r>
            <a:endParaRPr sz="1400" b="0" i="0" u="none" strike="noStrike" cap="none" dirty="0">
              <a:solidFill>
                <a:srgbClr val="000000"/>
              </a:solidFill>
              <a:latin typeface="Arial"/>
              <a:ea typeface="Arial"/>
              <a:cs typeface="Arial"/>
              <a:sym typeface="Arial"/>
            </a:endParaRPr>
          </a:p>
        </p:txBody>
      </p:sp>
      <p:pic>
        <p:nvPicPr>
          <p:cNvPr id="3" name="Picture 2"/>
          <p:cNvPicPr>
            <a:picLocks noChangeAspect="1"/>
          </p:cNvPicPr>
          <p:nvPr/>
        </p:nvPicPr>
        <p:blipFill>
          <a:blip r:embed="rId5"/>
          <a:stretch>
            <a:fillRect/>
          </a:stretch>
        </p:blipFill>
        <p:spPr>
          <a:xfrm>
            <a:off x="461876" y="536008"/>
            <a:ext cx="2580950" cy="2164394"/>
          </a:xfrm>
          <a:prstGeom prst="rect">
            <a:avLst/>
          </a:prstGeom>
        </p:spPr>
      </p:pic>
      <p:sp>
        <p:nvSpPr>
          <p:cNvPr id="9" name="Google Shape;1526;p42"/>
          <p:cNvSpPr/>
          <p:nvPr/>
        </p:nvSpPr>
        <p:spPr>
          <a:xfrm>
            <a:off x="507382" y="2700402"/>
            <a:ext cx="2508076"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200" b="0" i="0" u="none" strike="noStrike" cap="none" dirty="0">
                <a:solidFill>
                  <a:srgbClr val="221E1F"/>
                </a:solidFill>
                <a:latin typeface="Arial"/>
                <a:ea typeface="Arial"/>
                <a:cs typeface="Arial"/>
                <a:sym typeface="Arial"/>
              </a:rPr>
              <a:t>Warm</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0"/>
              </a:spcBef>
              <a:spcAft>
                <a:spcPts val="0"/>
              </a:spcAft>
              <a:buNone/>
            </a:pPr>
            <a:r>
              <a:rPr lang="en" sz="2200" b="0" i="0" u="none" strike="noStrike" cap="none" dirty="0">
                <a:solidFill>
                  <a:srgbClr val="221E1F"/>
                </a:solidFill>
                <a:latin typeface="Arial"/>
                <a:ea typeface="Arial"/>
                <a:cs typeface="Arial"/>
                <a:sym typeface="Arial"/>
              </a:rPr>
              <a:t> (adjective) </a:t>
            </a:r>
            <a:endParaRPr sz="1400" b="0" i="0" u="none" strike="noStrike" cap="none" dirty="0">
              <a:solidFill>
                <a:srgbClr val="000000"/>
              </a:solidFill>
              <a:latin typeface="Arial"/>
              <a:ea typeface="Arial"/>
              <a:cs typeface="Arial"/>
              <a:sym typeface="Arial"/>
            </a:endParaRPr>
          </a:p>
        </p:txBody>
      </p:sp>
      <p:sp>
        <p:nvSpPr>
          <p:cNvPr id="11" name="Flowchart: Alternate Process 7"/>
          <p:cNvSpPr>
            <a:spLocks/>
          </p:cNvSpPr>
          <p:nvPr/>
        </p:nvSpPr>
        <p:spPr bwMode="auto">
          <a:xfrm>
            <a:off x="108962" y="-156142"/>
            <a:ext cx="2151025" cy="692150"/>
          </a:xfrm>
          <a:custGeom>
            <a:avLst/>
            <a:gdLst>
              <a:gd name="T0" fmla="*/ 786606 w 1573014"/>
              <a:gd name="T1" fmla="*/ 0 h 692411"/>
              <a:gd name="T2" fmla="*/ 1573212 w 1573014"/>
              <a:gd name="T3" fmla="*/ 346075 h 692411"/>
              <a:gd name="T4" fmla="*/ 786606 w 1573014"/>
              <a:gd name="T5" fmla="*/ 692150 h 692411"/>
              <a:gd name="T6" fmla="*/ 0 w 1573014"/>
              <a:gd name="T7" fmla="*/ 346075 h 692411"/>
              <a:gd name="T8" fmla="*/ 17694720 60000 65536"/>
              <a:gd name="T9" fmla="*/ 0 60000 65536"/>
              <a:gd name="T10" fmla="*/ 5898240 60000 65536"/>
              <a:gd name="T11" fmla="*/ 11796480 60000 65536"/>
              <a:gd name="T12" fmla="*/ 33800 w 1573014"/>
              <a:gd name="T13" fmla="*/ 33800 h 692411"/>
              <a:gd name="T14" fmla="*/ 1539214 w 1573014"/>
              <a:gd name="T15" fmla="*/ 658611 h 692411"/>
            </a:gdLst>
            <a:ahLst/>
            <a:cxnLst>
              <a:cxn ang="T8">
                <a:pos x="T0" y="T1"/>
              </a:cxn>
              <a:cxn ang="T9">
                <a:pos x="T2" y="T3"/>
              </a:cxn>
              <a:cxn ang="T10">
                <a:pos x="T4" y="T5"/>
              </a:cxn>
              <a:cxn ang="T11">
                <a:pos x="T6" y="T7"/>
              </a:cxn>
            </a:cxnLst>
            <a:rect l="T12" t="T13" r="T14" b="T15"/>
            <a:pathLst>
              <a:path w="1573014" h="692411">
                <a:moveTo>
                  <a:pt x="0" y="115402"/>
                </a:moveTo>
                <a:lnTo>
                  <a:pt x="0" y="115402"/>
                </a:lnTo>
                <a:cubicBezTo>
                  <a:pt x="0" y="51667"/>
                  <a:pt x="51667" y="0"/>
                  <a:pt x="115401" y="0"/>
                </a:cubicBezTo>
                <a:lnTo>
                  <a:pt x="1457612" y="0"/>
                </a:lnTo>
                <a:cubicBezTo>
                  <a:pt x="1521346" y="0"/>
                  <a:pt x="1573014" y="51667"/>
                  <a:pt x="1573014" y="115402"/>
                </a:cubicBezTo>
                <a:lnTo>
                  <a:pt x="1573014" y="577009"/>
                </a:lnTo>
                <a:cubicBezTo>
                  <a:pt x="1573014" y="640743"/>
                  <a:pt x="1521346" y="692411"/>
                  <a:pt x="1457612" y="692411"/>
                </a:cubicBezTo>
                <a:lnTo>
                  <a:pt x="115402" y="692411"/>
                </a:lnTo>
                <a:cubicBezTo>
                  <a:pt x="51667" y="692411"/>
                  <a:pt x="0" y="640743"/>
                  <a:pt x="0" y="577009"/>
                </a:cubicBezTo>
                <a:lnTo>
                  <a:pt x="0" y="115402"/>
                </a:lnTo>
                <a:close/>
              </a:path>
            </a:pathLst>
          </a:custGeom>
          <a:solidFill>
            <a:srgbClr val="ED7D31"/>
          </a:solidFill>
          <a:ln w="12701">
            <a:solidFill>
              <a:srgbClr val="AE5A21"/>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r>
              <a:rPr lang="en-US" altLang="en-US" sz="1800" b="1" dirty="0" smtClean="0">
                <a:solidFill>
                  <a:srgbClr val="FFFFFF"/>
                </a:solidFill>
              </a:rPr>
              <a:t>Mini board </a:t>
            </a:r>
            <a:r>
              <a:rPr lang="en-US" altLang="en-US" sz="1800" b="1" dirty="0">
                <a:solidFill>
                  <a:srgbClr val="FFFFFF"/>
                </a:solidFill>
              </a:rPr>
              <a:t>/2 min</a:t>
            </a:r>
          </a:p>
        </p:txBody>
      </p:sp>
      <p:sp>
        <p:nvSpPr>
          <p:cNvPr id="13" name="TextBox 12"/>
          <p:cNvSpPr txBox="1"/>
          <p:nvPr/>
        </p:nvSpPr>
        <p:spPr>
          <a:xfrm>
            <a:off x="6124353" y="4512828"/>
            <a:ext cx="2353484" cy="584775"/>
          </a:xfrm>
          <a:prstGeom prst="rect">
            <a:avLst/>
          </a:prstGeom>
          <a:noFill/>
        </p:spPr>
        <p:txBody>
          <a:bodyPr wrap="square" rtlCol="1">
            <a:spAutoFit/>
          </a:bodyPr>
          <a:lstStyle/>
          <a:p>
            <a:r>
              <a:rPr lang="en-US" sz="3200" dirty="0"/>
              <a:t>Authentic</a:t>
            </a:r>
            <a:endParaRPr lang="ar-JO" sz="3200" dirty="0"/>
          </a:p>
        </p:txBody>
      </p:sp>
      <p:sp>
        <p:nvSpPr>
          <p:cNvPr id="5" name="TextBox 4"/>
          <p:cNvSpPr txBox="1"/>
          <p:nvPr/>
        </p:nvSpPr>
        <p:spPr>
          <a:xfrm>
            <a:off x="461876" y="3729520"/>
            <a:ext cx="4829315" cy="861820"/>
          </a:xfrm>
          <a:prstGeom prst="rect">
            <a:avLst/>
          </a:prstGeom>
          <a:noFill/>
        </p:spPr>
        <p:txBody>
          <a:bodyPr wrap="square" rtlCol="1">
            <a:spAutoFit/>
          </a:bodyPr>
          <a:lstStyle/>
          <a:p>
            <a:r>
              <a:rPr lang="en-US" sz="2400" b="1" dirty="0" smtClean="0"/>
              <a:t>Write a sentence using one the words</a:t>
            </a:r>
            <a:endParaRPr lang="ar-JO" sz="2400" b="1" dirty="0"/>
          </a:p>
        </p:txBody>
      </p:sp>
    </p:spTree>
    <p:extLst>
      <p:ext uri="{BB962C8B-B14F-4D97-AF65-F5344CB8AC3E}">
        <p14:creationId xmlns:p14="http://schemas.microsoft.com/office/powerpoint/2010/main" val="31160551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6"/>
                                        </p:tgtEl>
                                        <p:attrNameLst>
                                          <p:attrName>style.visibility</p:attrName>
                                        </p:attrNameLst>
                                      </p:cBhvr>
                                      <p:to>
                                        <p:strVal val="visible"/>
                                      </p:to>
                                    </p:set>
                                    <p:anim calcmode="lin" valueType="num">
                                      <p:cBhvr additive="base">
                                        <p:cTn id="7" dur="500"/>
                                        <p:tgtEl>
                                          <p:spTgt spid="15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03"/>
                                        </p:tgtEl>
                                        <p:attrNameLst>
                                          <p:attrName>style.visibility</p:attrName>
                                        </p:attrNameLst>
                                      </p:cBhvr>
                                      <p:to>
                                        <p:strVal val="visible"/>
                                      </p:to>
                                    </p:set>
                                    <p:anim calcmode="lin" valueType="num">
                                      <p:cBhvr additive="base">
                                        <p:cTn id="12" dur="500"/>
                                        <p:tgtEl>
                                          <p:spTgt spid="150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43"/>
          <p:cNvSpPr/>
          <p:nvPr/>
        </p:nvSpPr>
        <p:spPr>
          <a:xfrm>
            <a:off x="566965" y="229137"/>
            <a:ext cx="3364992"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400" b="0" i="0" u="none" strike="noStrike" cap="none">
                <a:solidFill>
                  <a:srgbClr val="221E1F"/>
                </a:solidFill>
                <a:latin typeface="Arial"/>
                <a:ea typeface="Arial"/>
                <a:cs typeface="Arial"/>
                <a:sym typeface="Arial"/>
              </a:rPr>
              <a:t>breath </a:t>
            </a:r>
            <a:endParaRPr/>
          </a:p>
          <a:p>
            <a:pPr marL="0" marR="0" lvl="0" indent="0" algn="ctr" rtl="0">
              <a:lnSpc>
                <a:spcPct val="80000"/>
              </a:lnSpc>
              <a:spcBef>
                <a:spcPts val="0"/>
              </a:spcBef>
              <a:spcAft>
                <a:spcPts val="0"/>
              </a:spcAft>
              <a:buNone/>
            </a:pPr>
            <a:r>
              <a:rPr lang="en" sz="2400" b="0" i="0" u="none" strike="noStrike" cap="none">
                <a:solidFill>
                  <a:srgbClr val="221E1F"/>
                </a:solidFill>
                <a:latin typeface="Arial"/>
                <a:ea typeface="Arial"/>
                <a:cs typeface="Arial"/>
                <a:sym typeface="Arial"/>
              </a:rPr>
              <a:t>(noun)</a:t>
            </a:r>
            <a:endParaRPr sz="2400" b="0" i="0" u="none" strike="noStrike" cap="none">
              <a:solidFill>
                <a:srgbClr val="221E1F"/>
              </a:solidFill>
              <a:latin typeface="Arial"/>
              <a:ea typeface="Arial"/>
              <a:cs typeface="Arial"/>
              <a:sym typeface="Arial"/>
            </a:endParaRPr>
          </a:p>
        </p:txBody>
      </p:sp>
      <p:sp>
        <p:nvSpPr>
          <p:cNvPr id="1535" name="Google Shape;1535;p43"/>
          <p:cNvSpPr/>
          <p:nvPr/>
        </p:nvSpPr>
        <p:spPr>
          <a:xfrm>
            <a:off x="511849" y="1680690"/>
            <a:ext cx="3475225" cy="1159558"/>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68575" tIns="34275" rIns="68575" bIns="34275" anchor="t" anchorCtr="1">
            <a:noAutofit/>
          </a:bodyPr>
          <a:lstStyle/>
          <a:p>
            <a:pPr marL="0" marR="0" lvl="0" indent="0" algn="ctr" rtl="0">
              <a:lnSpc>
                <a:spcPct val="90000"/>
              </a:lnSpc>
              <a:spcBef>
                <a:spcPts val="0"/>
              </a:spcBef>
              <a:spcAft>
                <a:spcPts val="0"/>
              </a:spcAft>
              <a:buClr>
                <a:schemeClr val="accent2"/>
              </a:buClr>
              <a:buSzPts val="2400"/>
              <a:buFont typeface="Arial"/>
              <a:buNone/>
            </a:pPr>
            <a:r>
              <a:rPr lang="en" sz="2400" b="1" i="0" u="sng" strike="noStrike" cap="none">
                <a:solidFill>
                  <a:srgbClr val="000000"/>
                </a:solidFill>
                <a:latin typeface="Calibri"/>
                <a:ea typeface="Calibri"/>
                <a:cs typeface="Calibri"/>
                <a:sym typeface="Calibri"/>
              </a:rPr>
              <a:t>Example</a:t>
            </a:r>
            <a:endParaRPr sz="1200" b="1" i="0" u="sng" strike="noStrike" cap="none">
              <a:solidFill>
                <a:srgbClr val="FFFFFF"/>
              </a:solidFill>
              <a:latin typeface="Calibri"/>
              <a:ea typeface="Calibri"/>
              <a:cs typeface="Calibri"/>
              <a:sym typeface="Calibri"/>
            </a:endParaRPr>
          </a:p>
          <a:p>
            <a:pPr marL="0" marR="0" lvl="0" indent="0" algn="ctr" rtl="0">
              <a:lnSpc>
                <a:spcPct val="80000"/>
              </a:lnSpc>
              <a:spcBef>
                <a:spcPts val="800"/>
              </a:spcBef>
              <a:spcAft>
                <a:spcPts val="0"/>
              </a:spcAft>
              <a:buNone/>
            </a:pPr>
            <a:r>
              <a:rPr lang="en" sz="2400" b="1" i="0" u="none" strike="noStrike" cap="none">
                <a:solidFill>
                  <a:srgbClr val="000000"/>
                </a:solidFill>
                <a:latin typeface="Calibri"/>
                <a:ea typeface="Calibri"/>
                <a:cs typeface="Calibri"/>
                <a:sym typeface="Calibri"/>
              </a:rPr>
              <a:t>She took a deep breath then cried.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p:txBody>
      </p:sp>
      <p:sp>
        <p:nvSpPr>
          <p:cNvPr id="1536" name="Google Shape;1536;p43"/>
          <p:cNvSpPr txBox="1"/>
          <p:nvPr/>
        </p:nvSpPr>
        <p:spPr>
          <a:xfrm>
            <a:off x="501066" y="3233164"/>
            <a:ext cx="3475225" cy="1159558"/>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68575" tIns="34275" rIns="68575" bIns="34275" anchor="t" anchorCtr="1">
            <a:normAutofit lnSpcReduction="10000"/>
          </a:bodyPr>
          <a:lstStyle/>
          <a:p>
            <a:pPr marL="0" marR="0" lvl="0" indent="0" algn="ctr" rtl="0">
              <a:lnSpc>
                <a:spcPct val="100000"/>
              </a:lnSpc>
              <a:spcBef>
                <a:spcPts val="0"/>
              </a:spcBef>
              <a:spcAft>
                <a:spcPts val="0"/>
              </a:spcAft>
              <a:buClr>
                <a:srgbClr val="000000"/>
              </a:buClr>
              <a:buSzPts val="2400"/>
              <a:buFont typeface="Arial"/>
              <a:buNone/>
            </a:pPr>
            <a:r>
              <a:rPr lang="en" sz="2400" b="1" i="0" u="sng" strike="noStrike" cap="none">
                <a:solidFill>
                  <a:srgbClr val="000000"/>
                </a:solidFill>
                <a:latin typeface="Calibri"/>
                <a:ea typeface="Calibri"/>
                <a:cs typeface="Calibri"/>
                <a:sym typeface="Calibri"/>
              </a:rPr>
              <a:t>Meaning</a:t>
            </a:r>
            <a:endParaRPr sz="1500" b="1" i="0" u="sng"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2400" b="1" i="0" u="none" strike="noStrike" cap="none">
                <a:solidFill>
                  <a:srgbClr val="000000"/>
                </a:solidFill>
                <a:latin typeface="Calibri"/>
                <a:ea typeface="Calibri"/>
                <a:cs typeface="Calibri"/>
                <a:sym typeface="Calibri"/>
              </a:rPr>
              <a:t>the air taken into the lungs </a:t>
            </a:r>
            <a:endParaRPr sz="2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p:txBody>
      </p:sp>
      <p:pic>
        <p:nvPicPr>
          <p:cNvPr id="1537" name="Google Shape;1537;p43" descr="Breathing Exercise Clipart - Full Size Clipart (#5565968) - PinClipart"/>
          <p:cNvPicPr preferRelativeResize="0">
            <a:picLocks noGrp="1"/>
          </p:cNvPicPr>
          <p:nvPr>
            <p:ph type="body" idx="4294967295"/>
          </p:nvPr>
        </p:nvPicPr>
        <p:blipFill rotWithShape="1">
          <a:blip r:embed="rId3">
            <a:alphaModFix/>
          </a:blip>
          <a:srcRect t="6566" b="6566"/>
          <a:stretch/>
        </p:blipFill>
        <p:spPr>
          <a:xfrm>
            <a:off x="4906624" y="465905"/>
            <a:ext cx="3610653" cy="3767048"/>
          </a:xfrm>
          <a:prstGeom prst="rect">
            <a:avLst/>
          </a:prstGeom>
          <a:noFill/>
          <a:ln>
            <a:noFill/>
          </a:ln>
        </p:spPr>
      </p:pic>
    </p:spTree>
    <p:extLst>
      <p:ext uri="{BB962C8B-B14F-4D97-AF65-F5344CB8AC3E}">
        <p14:creationId xmlns:p14="http://schemas.microsoft.com/office/powerpoint/2010/main" val="28243912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5"/>
                                        </p:tgtEl>
                                        <p:attrNameLst>
                                          <p:attrName>style.visibility</p:attrName>
                                        </p:attrNameLst>
                                      </p:cBhvr>
                                      <p:to>
                                        <p:strVal val="visible"/>
                                      </p:to>
                                    </p:set>
                                    <p:anim calcmode="lin" valueType="num">
                                      <p:cBhvr additive="base">
                                        <p:cTn id="7" dur="500"/>
                                        <p:tgtEl>
                                          <p:spTgt spid="15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36"/>
                                        </p:tgtEl>
                                        <p:attrNameLst>
                                          <p:attrName>style.visibility</p:attrName>
                                        </p:attrNameLst>
                                      </p:cBhvr>
                                      <p:to>
                                        <p:strVal val="visible"/>
                                      </p:to>
                                    </p:set>
                                    <p:anim calcmode="lin" valueType="num">
                                      <p:cBhvr additive="base">
                                        <p:cTn id="12" dur="500"/>
                                        <p:tgtEl>
                                          <p:spTgt spid="153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34"/>
                                        </p:tgtEl>
                                        <p:attrNameLst>
                                          <p:attrName>style.visibility</p:attrName>
                                        </p:attrNameLst>
                                      </p:cBhvr>
                                      <p:to>
                                        <p:strVal val="visible"/>
                                      </p:to>
                                    </p:set>
                                    <p:anim calcmode="lin" valueType="num">
                                      <p:cBhvr additive="base">
                                        <p:cTn id="17" dur="500"/>
                                        <p:tgtEl>
                                          <p:spTgt spid="15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545" y="1078787"/>
            <a:ext cx="4808307" cy="1754326"/>
          </a:xfrm>
          <a:prstGeom prst="rect">
            <a:avLst/>
          </a:prstGeom>
          <a:noFill/>
        </p:spPr>
        <p:txBody>
          <a:bodyPr wrap="square" rtlCol="1">
            <a:spAutoFit/>
          </a:bodyPr>
          <a:lstStyle/>
          <a:p>
            <a:r>
              <a:rPr lang="en-US" sz="3600" dirty="0" smtClean="0"/>
              <a:t>Practice</a:t>
            </a:r>
          </a:p>
          <a:p>
            <a:r>
              <a:rPr lang="en-US" sz="3600" dirty="0" smtClean="0"/>
              <a:t>Let’s take a breath of fresh air.</a:t>
            </a:r>
            <a:endParaRPr lang="ar-JO" sz="3600" dirty="0"/>
          </a:p>
        </p:txBody>
      </p:sp>
      <p:pic>
        <p:nvPicPr>
          <p:cNvPr id="3" name="Picture 2"/>
          <p:cNvPicPr>
            <a:picLocks noChangeAspect="1"/>
          </p:cNvPicPr>
          <p:nvPr/>
        </p:nvPicPr>
        <p:blipFill>
          <a:blip r:embed="rId2"/>
          <a:stretch>
            <a:fillRect/>
          </a:stretch>
        </p:blipFill>
        <p:spPr>
          <a:xfrm>
            <a:off x="4976371" y="636551"/>
            <a:ext cx="3609145" cy="3767655"/>
          </a:xfrm>
          <a:prstGeom prst="rect">
            <a:avLst/>
          </a:prstGeom>
        </p:spPr>
      </p:pic>
    </p:spTree>
    <p:extLst>
      <p:ext uri="{BB962C8B-B14F-4D97-AF65-F5344CB8AC3E}">
        <p14:creationId xmlns:p14="http://schemas.microsoft.com/office/powerpoint/2010/main" val="1521211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45"/>
          <p:cNvSpPr/>
          <p:nvPr/>
        </p:nvSpPr>
        <p:spPr>
          <a:xfrm>
            <a:off x="1673352" y="216717"/>
            <a:ext cx="5797296" cy="891540"/>
          </a:xfrm>
          <a:prstGeom prst="rect">
            <a:avLst/>
          </a:prstGeom>
          <a:solidFill>
            <a:srgbClr val="E1EFD8"/>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en" sz="2100" b="1" i="0" u="none" strike="noStrike" cap="none">
                <a:solidFill>
                  <a:srgbClr val="262626"/>
                </a:solidFill>
                <a:latin typeface="Calibri"/>
                <a:ea typeface="Calibri"/>
                <a:cs typeface="Calibri"/>
                <a:sym typeface="Calibri"/>
              </a:rPr>
              <a:t>CRITICAL THINKING I 30 SECONDS I BUZZ IN </a:t>
            </a:r>
            <a:endParaRPr sz="2100" b="0" i="0" u="none" strike="noStrike" cap="none">
              <a:solidFill>
                <a:srgbClr val="262626"/>
              </a:solidFill>
              <a:latin typeface="Calibri"/>
              <a:ea typeface="Calibri"/>
              <a:cs typeface="Calibri"/>
              <a:sym typeface="Calibri"/>
            </a:endParaRPr>
          </a:p>
        </p:txBody>
      </p:sp>
      <p:sp>
        <p:nvSpPr>
          <p:cNvPr id="1551" name="Google Shape;1551;p45"/>
          <p:cNvSpPr txBox="1">
            <a:spLocks noGrp="1"/>
          </p:cNvSpPr>
          <p:nvPr>
            <p:ph type="title"/>
          </p:nvPr>
        </p:nvSpPr>
        <p:spPr>
          <a:xfrm>
            <a:off x="1674846" y="1311387"/>
            <a:ext cx="5428638" cy="25174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3000"/>
              <a:buFont typeface="Arial"/>
              <a:buNone/>
            </a:pPr>
            <a:r>
              <a:rPr lang="en"/>
              <a:t>Why is it important to take deep breaths when you feel nervous?</a:t>
            </a:r>
            <a:endParaRPr/>
          </a:p>
          <a:p>
            <a:pPr marL="0" lvl="0" indent="0" algn="l" rtl="0">
              <a:lnSpc>
                <a:spcPct val="100000"/>
              </a:lnSpc>
              <a:spcBef>
                <a:spcPts val="0"/>
              </a:spcBef>
              <a:spcAft>
                <a:spcPts val="0"/>
              </a:spcAft>
              <a:buClr>
                <a:schemeClr val="dk2"/>
              </a:buClr>
              <a:buSzPts val="3000"/>
              <a:buFont typeface="Arial"/>
              <a:buNone/>
            </a:pPr>
            <a:endParaRPr/>
          </a:p>
        </p:txBody>
      </p:sp>
    </p:spTree>
    <p:extLst>
      <p:ext uri="{BB962C8B-B14F-4D97-AF65-F5344CB8AC3E}">
        <p14:creationId xmlns:p14="http://schemas.microsoft.com/office/powerpoint/2010/main" val="3152760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44"/>
          <p:cNvSpPr/>
          <p:nvPr/>
        </p:nvSpPr>
        <p:spPr>
          <a:xfrm>
            <a:off x="566965" y="229137"/>
            <a:ext cx="3364992"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400" b="0" i="0" u="none" strike="noStrike" cap="none">
                <a:solidFill>
                  <a:srgbClr val="221E1F"/>
                </a:solidFill>
                <a:latin typeface="Arial"/>
                <a:ea typeface="Arial"/>
                <a:cs typeface="Arial"/>
                <a:sym typeface="Arial"/>
              </a:rPr>
              <a:t>glowed</a:t>
            </a:r>
            <a:endParaRPr sz="2400" b="0" i="0" u="none" strike="noStrike" cap="none">
              <a:solidFill>
                <a:srgbClr val="221E1F"/>
              </a:solidFill>
              <a:latin typeface="Arial"/>
              <a:ea typeface="Arial"/>
              <a:cs typeface="Arial"/>
              <a:sym typeface="Arial"/>
            </a:endParaRPr>
          </a:p>
          <a:p>
            <a:pPr marL="0" marR="0" lvl="0" indent="0" algn="ctr" rtl="0">
              <a:lnSpc>
                <a:spcPct val="80000"/>
              </a:lnSpc>
              <a:spcBef>
                <a:spcPts val="0"/>
              </a:spcBef>
              <a:spcAft>
                <a:spcPts val="0"/>
              </a:spcAft>
              <a:buNone/>
            </a:pPr>
            <a:r>
              <a:rPr lang="en" sz="2400" b="0" i="0" u="none" strike="noStrike" cap="none">
                <a:solidFill>
                  <a:srgbClr val="221E1F"/>
                </a:solidFill>
                <a:latin typeface="Arial"/>
                <a:ea typeface="Arial"/>
                <a:cs typeface="Arial"/>
                <a:sym typeface="Arial"/>
              </a:rPr>
              <a:t>(verb)</a:t>
            </a:r>
            <a:endParaRPr sz="2400" b="0" i="0" u="none" strike="noStrike" cap="none">
              <a:solidFill>
                <a:srgbClr val="221E1F"/>
              </a:solidFill>
              <a:latin typeface="Arial"/>
              <a:ea typeface="Arial"/>
              <a:cs typeface="Arial"/>
              <a:sym typeface="Arial"/>
            </a:endParaRPr>
          </a:p>
        </p:txBody>
      </p:sp>
      <p:sp>
        <p:nvSpPr>
          <p:cNvPr id="1543" name="Google Shape;1543;p44"/>
          <p:cNvSpPr/>
          <p:nvPr/>
        </p:nvSpPr>
        <p:spPr>
          <a:xfrm>
            <a:off x="511849" y="1680690"/>
            <a:ext cx="3475225" cy="1159558"/>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68575" tIns="34275" rIns="68575" bIns="34275" anchor="t" anchorCtr="1">
            <a:noAutofit/>
          </a:bodyPr>
          <a:lstStyle/>
          <a:p>
            <a:pPr marL="0" marR="0" lvl="0" indent="0" algn="ctr" rtl="0">
              <a:lnSpc>
                <a:spcPct val="90000"/>
              </a:lnSpc>
              <a:spcBef>
                <a:spcPts val="0"/>
              </a:spcBef>
              <a:spcAft>
                <a:spcPts val="0"/>
              </a:spcAft>
              <a:buClr>
                <a:schemeClr val="accent2"/>
              </a:buClr>
              <a:buSzPts val="2400"/>
              <a:buFont typeface="Arial"/>
              <a:buNone/>
            </a:pPr>
            <a:r>
              <a:rPr lang="en" sz="2400" b="1" i="0" u="sng" strike="noStrike" cap="none">
                <a:solidFill>
                  <a:srgbClr val="000000"/>
                </a:solidFill>
                <a:latin typeface="Calibri"/>
                <a:ea typeface="Calibri"/>
                <a:cs typeface="Calibri"/>
                <a:sym typeface="Calibri"/>
              </a:rPr>
              <a:t>Example</a:t>
            </a:r>
            <a:endParaRPr sz="1200" b="1" i="0" u="sng" strike="noStrike" cap="none">
              <a:solidFill>
                <a:srgbClr val="FFFFFF"/>
              </a:solidFill>
              <a:latin typeface="Calibri"/>
              <a:ea typeface="Calibri"/>
              <a:cs typeface="Calibri"/>
              <a:sym typeface="Calibri"/>
            </a:endParaRPr>
          </a:p>
          <a:p>
            <a:pPr marL="0" marR="0" lvl="0" indent="0" algn="ctr" rtl="0">
              <a:lnSpc>
                <a:spcPct val="80000"/>
              </a:lnSpc>
              <a:spcBef>
                <a:spcPts val="800"/>
              </a:spcBef>
              <a:spcAft>
                <a:spcPts val="0"/>
              </a:spcAft>
              <a:buNone/>
            </a:pPr>
            <a:r>
              <a:rPr lang="en" sz="2400" b="1" i="0" u="none" strike="noStrike" cap="none">
                <a:solidFill>
                  <a:srgbClr val="000000"/>
                </a:solidFill>
                <a:latin typeface="Calibri"/>
                <a:ea typeface="Calibri"/>
                <a:cs typeface="Calibri"/>
                <a:sym typeface="Calibri"/>
              </a:rPr>
              <a:t>The fireflies glowed in the dark.</a:t>
            </a: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p:txBody>
      </p:sp>
      <p:sp>
        <p:nvSpPr>
          <p:cNvPr id="1544" name="Google Shape;1544;p44"/>
          <p:cNvSpPr txBox="1"/>
          <p:nvPr/>
        </p:nvSpPr>
        <p:spPr>
          <a:xfrm>
            <a:off x="501066" y="3233164"/>
            <a:ext cx="3475225" cy="1159558"/>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68575" tIns="34275" rIns="68575" bIns="34275" anchor="t" anchorCtr="1">
            <a:normAutofit/>
          </a:bodyPr>
          <a:lstStyle/>
          <a:p>
            <a:pPr marL="0" marR="0" lvl="0" indent="0" algn="ctr" rtl="0">
              <a:lnSpc>
                <a:spcPct val="100000"/>
              </a:lnSpc>
              <a:spcBef>
                <a:spcPts val="0"/>
              </a:spcBef>
              <a:spcAft>
                <a:spcPts val="0"/>
              </a:spcAft>
              <a:buClr>
                <a:srgbClr val="000000"/>
              </a:buClr>
              <a:buSzPts val="2400"/>
              <a:buFont typeface="Arial"/>
              <a:buNone/>
            </a:pPr>
            <a:r>
              <a:rPr lang="en" sz="2400" b="1" i="0" u="sng" strike="noStrike" cap="none" dirty="0" smtClean="0">
                <a:solidFill>
                  <a:srgbClr val="000000"/>
                </a:solidFill>
                <a:latin typeface="Calibri"/>
                <a:ea typeface="Calibri"/>
                <a:cs typeface="Calibri"/>
                <a:sym typeface="Calibri"/>
              </a:rPr>
              <a:t>Meaning</a:t>
            </a:r>
          </a:p>
          <a:p>
            <a:pPr marL="0" marR="0" lvl="0" indent="0" algn="ctr" rtl="0">
              <a:lnSpc>
                <a:spcPct val="100000"/>
              </a:lnSpc>
              <a:spcBef>
                <a:spcPts val="0"/>
              </a:spcBef>
              <a:spcAft>
                <a:spcPts val="0"/>
              </a:spcAft>
              <a:buClr>
                <a:srgbClr val="000000"/>
              </a:buClr>
              <a:buSzPts val="2400"/>
              <a:buFont typeface="Arial"/>
              <a:buNone/>
            </a:pPr>
            <a:r>
              <a:rPr lang="en-US" sz="2400" b="1" u="sng" dirty="0" smtClean="0">
                <a:latin typeface="Calibri"/>
                <a:ea typeface="Calibri"/>
                <a:cs typeface="Calibri"/>
                <a:sym typeface="Calibri"/>
              </a:rPr>
              <a:t>S</a:t>
            </a:r>
            <a:r>
              <a:rPr lang="en" sz="2400" b="1" u="sng" dirty="0" smtClean="0">
                <a:latin typeface="Calibri"/>
                <a:ea typeface="Calibri"/>
                <a:cs typeface="Calibri"/>
                <a:sym typeface="Calibri"/>
              </a:rPr>
              <a:t>hined in the night</a:t>
            </a:r>
            <a:endParaRPr sz="2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000000"/>
              </a:solidFill>
              <a:latin typeface="Calibri"/>
              <a:ea typeface="Calibri"/>
              <a:cs typeface="Calibri"/>
              <a:sym typeface="Calibri"/>
            </a:endParaRPr>
          </a:p>
        </p:txBody>
      </p:sp>
      <p:pic>
        <p:nvPicPr>
          <p:cNvPr id="1545" name="Google Shape;1545;p44" descr="Fun Facts about Fireflies! — Bee Better Naturally with Helen Yoest"/>
          <p:cNvPicPr preferRelativeResize="0">
            <a:picLocks noGrp="1"/>
          </p:cNvPicPr>
          <p:nvPr>
            <p:ph type="body" idx="4294967295"/>
          </p:nvPr>
        </p:nvPicPr>
        <p:blipFill rotWithShape="1">
          <a:blip r:embed="rId3">
            <a:alphaModFix/>
          </a:blip>
          <a:srcRect l="5031" r="5031"/>
          <a:stretch/>
        </p:blipFill>
        <p:spPr>
          <a:xfrm>
            <a:off x="5194300" y="847725"/>
            <a:ext cx="3949700" cy="2828925"/>
          </a:xfrm>
          <a:prstGeom prst="rect">
            <a:avLst/>
          </a:prstGeom>
          <a:noFill/>
          <a:ln>
            <a:noFill/>
          </a:ln>
        </p:spPr>
      </p:pic>
    </p:spTree>
    <p:extLst>
      <p:ext uri="{BB962C8B-B14F-4D97-AF65-F5344CB8AC3E}">
        <p14:creationId xmlns:p14="http://schemas.microsoft.com/office/powerpoint/2010/main" val="19332737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3"/>
                                        </p:tgtEl>
                                        <p:attrNameLst>
                                          <p:attrName>style.visibility</p:attrName>
                                        </p:attrNameLst>
                                      </p:cBhvr>
                                      <p:to>
                                        <p:strVal val="visible"/>
                                      </p:to>
                                    </p:set>
                                    <p:anim calcmode="lin" valueType="num">
                                      <p:cBhvr additive="base">
                                        <p:cTn id="7" dur="500"/>
                                        <p:tgtEl>
                                          <p:spTgt spid="154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44"/>
                                        </p:tgtEl>
                                        <p:attrNameLst>
                                          <p:attrName>style.visibility</p:attrName>
                                        </p:attrNameLst>
                                      </p:cBhvr>
                                      <p:to>
                                        <p:strVal val="visible"/>
                                      </p:to>
                                    </p:set>
                                    <p:anim calcmode="lin" valueType="num">
                                      <p:cBhvr additive="base">
                                        <p:cTn id="12" dur="500"/>
                                        <p:tgtEl>
                                          <p:spTgt spid="154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42"/>
                                        </p:tgtEl>
                                        <p:attrNameLst>
                                          <p:attrName>style.visibility</p:attrName>
                                        </p:attrNameLst>
                                      </p:cBhvr>
                                      <p:to>
                                        <p:strVal val="visible"/>
                                      </p:to>
                                    </p:set>
                                    <p:anim calcmode="lin" valueType="num">
                                      <p:cBhvr additive="base">
                                        <p:cTn id="17" dur="500"/>
                                        <p:tgtEl>
                                          <p:spTgt spid="15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t>Outcomes:</a:t>
            </a:r>
            <a:endParaRPr sz="6000" dirty="0"/>
          </a:p>
        </p:txBody>
      </p:sp>
      <p:grpSp>
        <p:nvGrpSpPr>
          <p:cNvPr id="278" name="Google Shape;278;p34"/>
          <p:cNvGrpSpPr/>
          <p:nvPr/>
        </p:nvGrpSpPr>
        <p:grpSpPr>
          <a:xfrm>
            <a:off x="7900263" y="275350"/>
            <a:ext cx="777038" cy="619488"/>
            <a:chOff x="7900263" y="275350"/>
            <a:chExt cx="777038" cy="619488"/>
          </a:xfrm>
        </p:grpSpPr>
        <p:sp>
          <p:nvSpPr>
            <p:cNvPr id="279" name="Google Shape;279;p34"/>
            <p:cNvSpPr/>
            <p:nvPr/>
          </p:nvSpPr>
          <p:spPr>
            <a:xfrm>
              <a:off x="8113888" y="2753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p:nvPr/>
          </p:nvSpPr>
          <p:spPr>
            <a:xfrm>
              <a:off x="7900263" y="4450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p:nvPr/>
          </p:nvSpPr>
          <p:spPr>
            <a:xfrm>
              <a:off x="8380150" y="567888"/>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1135740" y="1628980"/>
            <a:ext cx="6524091" cy="1338828"/>
          </a:xfrm>
          <a:prstGeom prst="rect">
            <a:avLst/>
          </a:prstGeom>
          <a:noFill/>
        </p:spPr>
        <p:txBody>
          <a:bodyPr wrap="square" rtlCol="1">
            <a:spAutoFit/>
          </a:bodyPr>
          <a:lstStyle/>
          <a:p>
            <a:pPr marL="381000" lvl="0" indent="-381000">
              <a:lnSpc>
                <a:spcPct val="150000"/>
              </a:lnSpc>
              <a:buClr>
                <a:srgbClr val="262626"/>
              </a:buClr>
              <a:buSzPts val="2300"/>
              <a:buFont typeface="Gill Sans"/>
              <a:buAutoNum type="arabicPeriod"/>
            </a:pPr>
            <a:r>
              <a:rPr lang="en-US" sz="1800" b="1" dirty="0">
                <a:solidFill>
                  <a:srgbClr val="262626"/>
                </a:solidFill>
                <a:latin typeface="Gill Sans"/>
                <a:ea typeface="Gill Sans"/>
                <a:cs typeface="Gill Sans"/>
                <a:sym typeface="Gill Sans"/>
              </a:rPr>
              <a:t>Recognize the meanings of new words.</a:t>
            </a:r>
            <a:r>
              <a:rPr lang="en-US" sz="1800" b="1" dirty="0">
                <a:solidFill>
                  <a:schemeClr val="dk1"/>
                </a:solidFill>
                <a:latin typeface="Gill Sans"/>
                <a:ea typeface="Gill Sans"/>
                <a:cs typeface="Gill Sans"/>
                <a:sym typeface="Gill Sans"/>
              </a:rPr>
              <a:t>​</a:t>
            </a:r>
            <a:endParaRPr lang="en-US" sz="1100" b="1" dirty="0">
              <a:solidFill>
                <a:schemeClr val="dk1"/>
              </a:solidFill>
              <a:latin typeface="Calibri"/>
              <a:ea typeface="Calibri"/>
              <a:cs typeface="Calibri"/>
              <a:sym typeface="Calibri"/>
            </a:endParaRPr>
          </a:p>
          <a:p>
            <a:pPr marL="342900" lvl="0" indent="-342900">
              <a:lnSpc>
                <a:spcPct val="150000"/>
              </a:lnSpc>
              <a:buSzPts val="2300"/>
              <a:buAutoNum type="arabicPeriod" startAt="2"/>
            </a:pPr>
            <a:r>
              <a:rPr lang="en-US" sz="1800" b="1" dirty="0" smtClean="0">
                <a:solidFill>
                  <a:srgbClr val="262626"/>
                </a:solidFill>
                <a:latin typeface="Gill Sans"/>
                <a:ea typeface="Gill Sans"/>
                <a:cs typeface="Gill Sans"/>
                <a:sym typeface="Gill Sans"/>
              </a:rPr>
              <a:t>Use </a:t>
            </a:r>
            <a:r>
              <a:rPr lang="en-US" sz="1800" b="1" dirty="0">
                <a:solidFill>
                  <a:srgbClr val="262626"/>
                </a:solidFill>
                <a:latin typeface="Gill Sans"/>
                <a:ea typeface="Gill Sans"/>
                <a:cs typeface="Gill Sans"/>
                <a:sym typeface="Gill Sans"/>
              </a:rPr>
              <a:t>them correctly in sentences.</a:t>
            </a:r>
            <a:r>
              <a:rPr lang="en-US" sz="1800" b="1" dirty="0" smtClean="0">
                <a:solidFill>
                  <a:schemeClr val="dk1"/>
                </a:solidFill>
                <a:latin typeface="Gill Sans"/>
                <a:ea typeface="Gill Sans"/>
                <a:cs typeface="Gill Sans"/>
                <a:sym typeface="Gill Sans"/>
              </a:rPr>
              <a:t>​</a:t>
            </a:r>
          </a:p>
          <a:p>
            <a:pPr marL="228600" lvl="0" indent="-228600">
              <a:lnSpc>
                <a:spcPct val="150000"/>
              </a:lnSpc>
              <a:buSzPts val="2300"/>
              <a:buAutoNum type="arabicPeriod" startAt="2"/>
            </a:pPr>
            <a:r>
              <a:rPr lang="en-US" sz="1800" b="1" dirty="0">
                <a:solidFill>
                  <a:schemeClr val="dk1"/>
                </a:solidFill>
                <a:latin typeface="Gill Sans"/>
                <a:sym typeface="Gill Sans"/>
              </a:rPr>
              <a:t> </a:t>
            </a:r>
            <a:r>
              <a:rPr lang="en-US" sz="1800" b="1" dirty="0" smtClean="0">
                <a:solidFill>
                  <a:schemeClr val="dk1"/>
                </a:solidFill>
                <a:latin typeface="Gill Sans"/>
                <a:sym typeface="Gill Sans"/>
              </a:rPr>
              <a:t>Value respecting others.</a:t>
            </a:r>
            <a:endParaRPr lang="en-US" sz="1000" b="1" dirty="0"/>
          </a:p>
        </p:txBody>
      </p:sp>
      <p:pic>
        <p:nvPicPr>
          <p:cNvPr id="2" name="Picture 1"/>
          <p:cNvPicPr>
            <a:picLocks noChangeAspect="1"/>
          </p:cNvPicPr>
          <p:nvPr/>
        </p:nvPicPr>
        <p:blipFill>
          <a:blip r:embed="rId3"/>
          <a:stretch>
            <a:fillRect/>
          </a:stretch>
        </p:blipFill>
        <p:spPr>
          <a:xfrm>
            <a:off x="6695064" y="1375219"/>
            <a:ext cx="2103302" cy="310313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7" name="Google Shape;1511;p40"/>
          <p:cNvSpPr/>
          <p:nvPr/>
        </p:nvSpPr>
        <p:spPr>
          <a:xfrm>
            <a:off x="3446843" y="2480292"/>
            <a:ext cx="2324596"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400" b="0" i="0" u="none" strike="noStrike" cap="none" dirty="0" smtClean="0">
                <a:solidFill>
                  <a:srgbClr val="221E1F"/>
                </a:solidFill>
                <a:latin typeface="Arial"/>
                <a:ea typeface="Arial"/>
                <a:cs typeface="Arial"/>
                <a:sym typeface="Arial"/>
              </a:rPr>
              <a:t>glowed</a:t>
            </a:r>
            <a:r>
              <a:rPr lang="en" sz="2400" b="0" i="0" u="none" strike="noStrike" cap="none" dirty="0">
                <a:solidFill>
                  <a:srgbClr val="221E1F"/>
                </a:solidFill>
                <a:latin typeface="Arial"/>
                <a:ea typeface="Arial"/>
                <a:cs typeface="Arial"/>
                <a:sym typeface="Arial"/>
              </a:rPr>
              <a:t> </a:t>
            </a:r>
            <a:r>
              <a:rPr lang="en" sz="2400" b="0" i="0" u="none" strike="noStrike" cap="none" dirty="0" smtClean="0">
                <a:solidFill>
                  <a:srgbClr val="221E1F"/>
                </a:solidFill>
                <a:latin typeface="Arial"/>
                <a:ea typeface="Arial"/>
                <a:cs typeface="Arial"/>
                <a:sym typeface="Arial"/>
              </a:rPr>
              <a:t>(verb) </a:t>
            </a:r>
            <a:endParaRPr sz="1400" b="0" i="0" u="none" strike="noStrike" cap="none" dirty="0">
              <a:solidFill>
                <a:srgbClr val="000000"/>
              </a:solidFill>
              <a:latin typeface="Arial"/>
              <a:ea typeface="Arial"/>
              <a:cs typeface="Arial"/>
              <a:sym typeface="Arial"/>
            </a:endParaRPr>
          </a:p>
        </p:txBody>
      </p:sp>
      <p:sp>
        <p:nvSpPr>
          <p:cNvPr id="9" name="Google Shape;1526;p42"/>
          <p:cNvSpPr/>
          <p:nvPr/>
        </p:nvSpPr>
        <p:spPr>
          <a:xfrm>
            <a:off x="475718" y="2520887"/>
            <a:ext cx="2508076"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200" b="0" i="0" u="none" strike="noStrike" cap="none" dirty="0" smtClean="0">
                <a:solidFill>
                  <a:srgbClr val="221E1F"/>
                </a:solidFill>
                <a:latin typeface="Arial"/>
                <a:ea typeface="Arial"/>
                <a:cs typeface="Arial"/>
                <a:sym typeface="Arial"/>
              </a:rPr>
              <a:t>breath</a:t>
            </a:r>
            <a:r>
              <a:rPr lang="en" sz="2200" b="0" i="0" u="none" strike="noStrike" cap="none" dirty="0">
                <a:solidFill>
                  <a:srgbClr val="221E1F"/>
                </a:solidFill>
                <a:latin typeface="Arial"/>
                <a:ea typeface="Arial"/>
                <a:cs typeface="Arial"/>
                <a:sym typeface="Arial"/>
              </a:rPr>
              <a:t> </a:t>
            </a:r>
            <a:r>
              <a:rPr lang="en" sz="2200" b="0" i="0" u="none" strike="noStrike" cap="none" dirty="0" smtClean="0">
                <a:solidFill>
                  <a:srgbClr val="221E1F"/>
                </a:solidFill>
                <a:latin typeface="Arial"/>
                <a:ea typeface="Arial"/>
                <a:cs typeface="Arial"/>
                <a:sym typeface="Arial"/>
              </a:rPr>
              <a:t>(noun) </a:t>
            </a:r>
            <a:endParaRPr sz="1400" b="0" i="0" u="none" strike="noStrike" cap="none" dirty="0">
              <a:solidFill>
                <a:srgbClr val="000000"/>
              </a:solidFill>
              <a:latin typeface="Arial"/>
              <a:ea typeface="Arial"/>
              <a:cs typeface="Arial"/>
              <a:sym typeface="Arial"/>
            </a:endParaRPr>
          </a:p>
        </p:txBody>
      </p:sp>
      <p:sp>
        <p:nvSpPr>
          <p:cNvPr id="11" name="Flowchart: Alternate Process 7"/>
          <p:cNvSpPr>
            <a:spLocks/>
          </p:cNvSpPr>
          <p:nvPr/>
        </p:nvSpPr>
        <p:spPr bwMode="auto">
          <a:xfrm>
            <a:off x="6124353" y="679818"/>
            <a:ext cx="2151025" cy="692150"/>
          </a:xfrm>
          <a:custGeom>
            <a:avLst/>
            <a:gdLst>
              <a:gd name="T0" fmla="*/ 786606 w 1573014"/>
              <a:gd name="T1" fmla="*/ 0 h 692411"/>
              <a:gd name="T2" fmla="*/ 1573212 w 1573014"/>
              <a:gd name="T3" fmla="*/ 346075 h 692411"/>
              <a:gd name="T4" fmla="*/ 786606 w 1573014"/>
              <a:gd name="T5" fmla="*/ 692150 h 692411"/>
              <a:gd name="T6" fmla="*/ 0 w 1573014"/>
              <a:gd name="T7" fmla="*/ 346075 h 692411"/>
              <a:gd name="T8" fmla="*/ 17694720 60000 65536"/>
              <a:gd name="T9" fmla="*/ 0 60000 65536"/>
              <a:gd name="T10" fmla="*/ 5898240 60000 65536"/>
              <a:gd name="T11" fmla="*/ 11796480 60000 65536"/>
              <a:gd name="T12" fmla="*/ 33800 w 1573014"/>
              <a:gd name="T13" fmla="*/ 33800 h 692411"/>
              <a:gd name="T14" fmla="*/ 1539214 w 1573014"/>
              <a:gd name="T15" fmla="*/ 658611 h 692411"/>
            </a:gdLst>
            <a:ahLst/>
            <a:cxnLst>
              <a:cxn ang="T8">
                <a:pos x="T0" y="T1"/>
              </a:cxn>
              <a:cxn ang="T9">
                <a:pos x="T2" y="T3"/>
              </a:cxn>
              <a:cxn ang="T10">
                <a:pos x="T4" y="T5"/>
              </a:cxn>
              <a:cxn ang="T11">
                <a:pos x="T6" y="T7"/>
              </a:cxn>
            </a:cxnLst>
            <a:rect l="T12" t="T13" r="T14" b="T15"/>
            <a:pathLst>
              <a:path w="1573014" h="692411">
                <a:moveTo>
                  <a:pt x="0" y="115402"/>
                </a:moveTo>
                <a:lnTo>
                  <a:pt x="0" y="115402"/>
                </a:lnTo>
                <a:cubicBezTo>
                  <a:pt x="0" y="51667"/>
                  <a:pt x="51667" y="0"/>
                  <a:pt x="115401" y="0"/>
                </a:cubicBezTo>
                <a:lnTo>
                  <a:pt x="1457612" y="0"/>
                </a:lnTo>
                <a:cubicBezTo>
                  <a:pt x="1521346" y="0"/>
                  <a:pt x="1573014" y="51667"/>
                  <a:pt x="1573014" y="115402"/>
                </a:cubicBezTo>
                <a:lnTo>
                  <a:pt x="1573014" y="577009"/>
                </a:lnTo>
                <a:cubicBezTo>
                  <a:pt x="1573014" y="640743"/>
                  <a:pt x="1521346" y="692411"/>
                  <a:pt x="1457612" y="692411"/>
                </a:cubicBezTo>
                <a:lnTo>
                  <a:pt x="115402" y="692411"/>
                </a:lnTo>
                <a:cubicBezTo>
                  <a:pt x="51667" y="692411"/>
                  <a:pt x="0" y="640743"/>
                  <a:pt x="0" y="577009"/>
                </a:cubicBezTo>
                <a:lnTo>
                  <a:pt x="0" y="115402"/>
                </a:lnTo>
                <a:close/>
              </a:path>
            </a:pathLst>
          </a:custGeom>
          <a:solidFill>
            <a:srgbClr val="ED7D31"/>
          </a:solidFill>
          <a:ln w="12701">
            <a:solidFill>
              <a:srgbClr val="AE5A21"/>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r>
              <a:rPr lang="en-US" altLang="en-US" sz="1800" b="1" dirty="0">
                <a:solidFill>
                  <a:srgbClr val="FFFFFF"/>
                </a:solidFill>
              </a:rPr>
              <a:t>Rally </a:t>
            </a:r>
            <a:r>
              <a:rPr lang="en-US" altLang="en-US" sz="1800" b="1" dirty="0" smtClean="0">
                <a:solidFill>
                  <a:srgbClr val="FFFFFF"/>
                </a:solidFill>
              </a:rPr>
              <a:t>Coach </a:t>
            </a:r>
            <a:r>
              <a:rPr lang="en-US" altLang="en-US" sz="1800" b="1" dirty="0">
                <a:solidFill>
                  <a:srgbClr val="FFFFFF"/>
                </a:solidFill>
              </a:rPr>
              <a:t>/2 min</a:t>
            </a:r>
          </a:p>
        </p:txBody>
      </p:sp>
      <p:pic>
        <p:nvPicPr>
          <p:cNvPr id="4" name="Picture 3"/>
          <p:cNvPicPr>
            <a:picLocks noChangeAspect="1"/>
          </p:cNvPicPr>
          <p:nvPr/>
        </p:nvPicPr>
        <p:blipFill>
          <a:blip r:embed="rId3"/>
          <a:stretch>
            <a:fillRect/>
          </a:stretch>
        </p:blipFill>
        <p:spPr>
          <a:xfrm>
            <a:off x="5849461" y="2644138"/>
            <a:ext cx="2903268" cy="1384553"/>
          </a:xfrm>
          <a:prstGeom prst="rect">
            <a:avLst/>
          </a:prstGeom>
        </p:spPr>
      </p:pic>
      <p:sp>
        <p:nvSpPr>
          <p:cNvPr id="13" name="TextBox 12"/>
          <p:cNvSpPr txBox="1"/>
          <p:nvPr/>
        </p:nvSpPr>
        <p:spPr>
          <a:xfrm>
            <a:off x="6124353" y="4512828"/>
            <a:ext cx="2353484" cy="584775"/>
          </a:xfrm>
          <a:prstGeom prst="rect">
            <a:avLst/>
          </a:prstGeom>
          <a:noFill/>
        </p:spPr>
        <p:txBody>
          <a:bodyPr wrap="square" rtlCol="1">
            <a:spAutoFit/>
          </a:bodyPr>
          <a:lstStyle/>
          <a:p>
            <a:r>
              <a:rPr lang="en-US" sz="3200" dirty="0"/>
              <a:t>Authentic</a:t>
            </a:r>
            <a:endParaRPr lang="ar-JO" sz="3200" dirty="0"/>
          </a:p>
        </p:txBody>
      </p:sp>
      <p:sp>
        <p:nvSpPr>
          <p:cNvPr id="5" name="TextBox 4"/>
          <p:cNvSpPr txBox="1"/>
          <p:nvPr/>
        </p:nvSpPr>
        <p:spPr>
          <a:xfrm>
            <a:off x="461876" y="3729520"/>
            <a:ext cx="4829315" cy="861820"/>
          </a:xfrm>
          <a:prstGeom prst="rect">
            <a:avLst/>
          </a:prstGeom>
          <a:noFill/>
        </p:spPr>
        <p:txBody>
          <a:bodyPr wrap="square" rtlCol="1">
            <a:spAutoFit/>
          </a:bodyPr>
          <a:lstStyle/>
          <a:p>
            <a:r>
              <a:rPr lang="en-US" sz="2400" b="1" dirty="0" smtClean="0"/>
              <a:t>Write two sentences using the words</a:t>
            </a:r>
            <a:endParaRPr lang="ar-JO" sz="2400" b="1" dirty="0"/>
          </a:p>
        </p:txBody>
      </p:sp>
      <p:pic>
        <p:nvPicPr>
          <p:cNvPr id="12" name="Google Shape;1537;p43" descr="Breathing Exercise Clipart - Full Size Clipart (#5565968) - PinClipart"/>
          <p:cNvPicPr preferRelativeResize="0">
            <a:picLocks/>
          </p:cNvPicPr>
          <p:nvPr/>
        </p:nvPicPr>
        <p:blipFill rotWithShape="1">
          <a:blip r:embed="rId4">
            <a:alphaModFix/>
          </a:blip>
          <a:srcRect t="6566" b="6566"/>
          <a:stretch/>
        </p:blipFill>
        <p:spPr>
          <a:xfrm>
            <a:off x="318500" y="478056"/>
            <a:ext cx="2294402" cy="2002236"/>
          </a:xfrm>
          <a:prstGeom prst="rect">
            <a:avLst/>
          </a:prstGeom>
          <a:noFill/>
          <a:ln>
            <a:noFill/>
          </a:ln>
        </p:spPr>
      </p:pic>
      <p:pic>
        <p:nvPicPr>
          <p:cNvPr id="14" name="Google Shape;1545;p44" descr="Fun Facts about Fireflies! — Bee Better Naturally with Helen Yoest"/>
          <p:cNvPicPr preferRelativeResize="0">
            <a:picLocks/>
          </p:cNvPicPr>
          <p:nvPr/>
        </p:nvPicPr>
        <p:blipFill rotWithShape="1">
          <a:blip r:embed="rId5">
            <a:alphaModFix/>
          </a:blip>
          <a:srcRect l="5031" r="5031"/>
          <a:stretch/>
        </p:blipFill>
        <p:spPr>
          <a:xfrm>
            <a:off x="3391653" y="602156"/>
            <a:ext cx="2434975" cy="1878136"/>
          </a:xfrm>
          <a:prstGeom prst="rect">
            <a:avLst/>
          </a:prstGeom>
          <a:noFill/>
          <a:ln>
            <a:noFill/>
          </a:ln>
        </p:spPr>
      </p:pic>
    </p:spTree>
    <p:extLst>
      <p:ext uri="{BB962C8B-B14F-4D97-AF65-F5344CB8AC3E}">
        <p14:creationId xmlns:p14="http://schemas.microsoft.com/office/powerpoint/2010/main" val="1016934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544529"/>
            <a:ext cx="7704000" cy="510849"/>
          </a:xfrm>
        </p:spPr>
        <p:txBody>
          <a:bodyPr/>
          <a:lstStyle/>
          <a:p>
            <a:pPr marL="152400" indent="0">
              <a:spcBef>
                <a:spcPct val="0"/>
              </a:spcBef>
            </a:pPr>
            <a:r>
              <a:rPr lang="en-US" altLang="en-US" sz="2000" dirty="0">
                <a:latin typeface="Comic Sans MS" panose="030F0702030302020204" pitchFamily="66" charset="0"/>
              </a:rPr>
              <a:t>If the sentence is true "take off" (stand up).</a:t>
            </a:r>
            <a:br>
              <a:rPr lang="en-US" altLang="en-US" sz="2000" dirty="0">
                <a:latin typeface="Comic Sans MS" panose="030F0702030302020204" pitchFamily="66" charset="0"/>
              </a:rPr>
            </a:br>
            <a:r>
              <a:rPr lang="en-US" altLang="en-US" sz="2000" dirty="0">
                <a:latin typeface="Comic Sans MS" panose="030F0702030302020204" pitchFamily="66" charset="0"/>
              </a:rPr>
              <a:t>If the sentence is false "touch down" (sit down).</a:t>
            </a:r>
            <a:br>
              <a:rPr lang="en-US" altLang="en-US" sz="2000" dirty="0">
                <a:latin typeface="Comic Sans MS" panose="030F0702030302020204" pitchFamily="66" charset="0"/>
              </a:rPr>
            </a:br>
            <a:endParaRPr lang="ar-JO" sz="2000" dirty="0"/>
          </a:p>
        </p:txBody>
      </p:sp>
      <p:pic>
        <p:nvPicPr>
          <p:cNvPr id="4" name="Picture 3"/>
          <p:cNvPicPr>
            <a:picLocks noChangeAspect="1"/>
          </p:cNvPicPr>
          <p:nvPr/>
        </p:nvPicPr>
        <p:blipFill>
          <a:blip r:embed="rId2"/>
          <a:stretch>
            <a:fillRect/>
          </a:stretch>
        </p:blipFill>
        <p:spPr>
          <a:xfrm>
            <a:off x="6719299" y="2782452"/>
            <a:ext cx="1920406" cy="2005758"/>
          </a:xfrm>
          <a:prstGeom prst="rect">
            <a:avLst/>
          </a:prstGeom>
        </p:spPr>
      </p:pic>
      <p:sp>
        <p:nvSpPr>
          <p:cNvPr id="3" name="Text Placeholder 2"/>
          <p:cNvSpPr>
            <a:spLocks noGrp="1"/>
          </p:cNvSpPr>
          <p:nvPr>
            <p:ph type="body" idx="1"/>
          </p:nvPr>
        </p:nvSpPr>
        <p:spPr>
          <a:xfrm>
            <a:off x="720000" y="1123752"/>
            <a:ext cx="4911416" cy="3317400"/>
          </a:xfrm>
        </p:spPr>
        <p:txBody>
          <a:bodyPr/>
          <a:lstStyle/>
          <a:p>
            <a:pPr marL="152400" indent="0">
              <a:spcBef>
                <a:spcPct val="0"/>
              </a:spcBef>
              <a:buNone/>
            </a:pPr>
            <a:r>
              <a:rPr lang="en-US" altLang="en-US" sz="2400" b="1" dirty="0" smtClean="0">
                <a:latin typeface="Comic Sans MS" panose="030F0702030302020204" pitchFamily="66" charset="0"/>
              </a:rPr>
              <a:t>-The word “glowed” is a verb</a:t>
            </a:r>
            <a:endParaRPr lang="en-US" altLang="en-US" sz="2400" b="1" dirty="0">
              <a:latin typeface="Comic Sans MS" panose="030F0702030302020204" pitchFamily="66" charset="0"/>
            </a:endParaRPr>
          </a:p>
        </p:txBody>
      </p:sp>
      <p:sp>
        <p:nvSpPr>
          <p:cNvPr id="5" name="Flowchart: Alternate Process 7"/>
          <p:cNvSpPr>
            <a:spLocks/>
          </p:cNvSpPr>
          <p:nvPr/>
        </p:nvSpPr>
        <p:spPr bwMode="auto">
          <a:xfrm>
            <a:off x="6892896" y="2090302"/>
            <a:ext cx="1573212" cy="692150"/>
          </a:xfrm>
          <a:custGeom>
            <a:avLst/>
            <a:gdLst>
              <a:gd name="T0" fmla="*/ 786606 w 1573014"/>
              <a:gd name="T1" fmla="*/ 0 h 692411"/>
              <a:gd name="T2" fmla="*/ 1573212 w 1573014"/>
              <a:gd name="T3" fmla="*/ 346075 h 692411"/>
              <a:gd name="T4" fmla="*/ 786606 w 1573014"/>
              <a:gd name="T5" fmla="*/ 692150 h 692411"/>
              <a:gd name="T6" fmla="*/ 0 w 1573014"/>
              <a:gd name="T7" fmla="*/ 346075 h 692411"/>
              <a:gd name="T8" fmla="*/ 17694720 60000 65536"/>
              <a:gd name="T9" fmla="*/ 0 60000 65536"/>
              <a:gd name="T10" fmla="*/ 5898240 60000 65536"/>
              <a:gd name="T11" fmla="*/ 11796480 60000 65536"/>
              <a:gd name="T12" fmla="*/ 33800 w 1573014"/>
              <a:gd name="T13" fmla="*/ 33800 h 692411"/>
              <a:gd name="T14" fmla="*/ 1539214 w 1573014"/>
              <a:gd name="T15" fmla="*/ 658611 h 692411"/>
            </a:gdLst>
            <a:ahLst/>
            <a:cxnLst>
              <a:cxn ang="T8">
                <a:pos x="T0" y="T1"/>
              </a:cxn>
              <a:cxn ang="T9">
                <a:pos x="T2" y="T3"/>
              </a:cxn>
              <a:cxn ang="T10">
                <a:pos x="T4" y="T5"/>
              </a:cxn>
              <a:cxn ang="T11">
                <a:pos x="T6" y="T7"/>
              </a:cxn>
            </a:cxnLst>
            <a:rect l="T12" t="T13" r="T14" b="T15"/>
            <a:pathLst>
              <a:path w="1573014" h="692411">
                <a:moveTo>
                  <a:pt x="0" y="115402"/>
                </a:moveTo>
                <a:lnTo>
                  <a:pt x="0" y="115402"/>
                </a:lnTo>
                <a:cubicBezTo>
                  <a:pt x="0" y="51667"/>
                  <a:pt x="51667" y="0"/>
                  <a:pt x="115401" y="0"/>
                </a:cubicBezTo>
                <a:lnTo>
                  <a:pt x="1457612" y="0"/>
                </a:lnTo>
                <a:cubicBezTo>
                  <a:pt x="1521346" y="0"/>
                  <a:pt x="1573014" y="51667"/>
                  <a:pt x="1573014" y="115402"/>
                </a:cubicBezTo>
                <a:lnTo>
                  <a:pt x="1573014" y="577009"/>
                </a:lnTo>
                <a:cubicBezTo>
                  <a:pt x="1573014" y="640743"/>
                  <a:pt x="1521346" y="692411"/>
                  <a:pt x="1457612" y="692411"/>
                </a:cubicBezTo>
                <a:lnTo>
                  <a:pt x="115402" y="692411"/>
                </a:lnTo>
                <a:cubicBezTo>
                  <a:pt x="51667" y="692411"/>
                  <a:pt x="0" y="640743"/>
                  <a:pt x="0" y="577009"/>
                </a:cubicBezTo>
                <a:lnTo>
                  <a:pt x="0" y="115402"/>
                </a:lnTo>
                <a:close/>
              </a:path>
            </a:pathLst>
          </a:custGeom>
          <a:solidFill>
            <a:srgbClr val="ED7D31"/>
          </a:solidFill>
          <a:ln w="12701">
            <a:solidFill>
              <a:srgbClr val="AE5A21"/>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rgbClr val="FFFFFF"/>
                </a:solidFill>
              </a:rPr>
              <a:t>Take off/ Touch down</a:t>
            </a:r>
          </a:p>
        </p:txBody>
      </p:sp>
    </p:spTree>
    <p:extLst>
      <p:ext uri="{BB962C8B-B14F-4D97-AF65-F5344CB8AC3E}">
        <p14:creationId xmlns:p14="http://schemas.microsoft.com/office/powerpoint/2010/main" val="3421602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1221849" y="103006"/>
            <a:ext cx="6719648" cy="255459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3200" dirty="0" smtClean="0">
                <a:solidFill>
                  <a:schemeClr val="tx1"/>
                </a:solidFill>
              </a:rPr>
              <a:t>Formative </a:t>
            </a:r>
            <a:r>
              <a:rPr lang="en-US" sz="3200" dirty="0">
                <a:solidFill>
                  <a:schemeClr val="tx1"/>
                </a:solidFill>
              </a:rPr>
              <a:t>assessment/ 2 min</a:t>
            </a:r>
          </a:p>
        </p:txBody>
      </p:sp>
      <p:grpSp>
        <p:nvGrpSpPr>
          <p:cNvPr id="361" name="Google Shape;361;p37"/>
          <p:cNvGrpSpPr/>
          <p:nvPr/>
        </p:nvGrpSpPr>
        <p:grpSpPr>
          <a:xfrm flipH="1">
            <a:off x="-696542" y="2006110"/>
            <a:ext cx="3214360" cy="276729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37"/>
          <p:cNvSpPr/>
          <p:nvPr/>
        </p:nvSpPr>
        <p:spPr>
          <a:xfrm flipH="1">
            <a:off x="4767680" y="3795474"/>
            <a:ext cx="2781147"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dk1"/>
                </a:solidFill>
              </a:rPr>
              <a:t> </a:t>
            </a:r>
            <a:endParaRPr>
              <a:solidFill>
                <a:schemeClr val="dk1"/>
              </a:solidFill>
            </a:endParaRPr>
          </a:p>
        </p:txBody>
      </p:sp>
      <p:sp>
        <p:nvSpPr>
          <p:cNvPr id="3" name="TextBox 2"/>
          <p:cNvSpPr txBox="1"/>
          <p:nvPr/>
        </p:nvSpPr>
        <p:spPr>
          <a:xfrm>
            <a:off x="6904234" y="4247687"/>
            <a:ext cx="1808251" cy="523220"/>
          </a:xfrm>
          <a:prstGeom prst="rect">
            <a:avLst/>
          </a:prstGeom>
          <a:noFill/>
        </p:spPr>
        <p:txBody>
          <a:bodyPr wrap="square" rtlCol="1">
            <a:spAutoFit/>
          </a:bodyPr>
          <a:lstStyle/>
          <a:p>
            <a:r>
              <a:rPr lang="en-US" sz="2800" b="1" dirty="0">
                <a:solidFill>
                  <a:schemeClr val="tx1">
                    <a:lumMod val="65000"/>
                    <a:lumOff val="35000"/>
                  </a:schemeClr>
                </a:solidFill>
              </a:rPr>
              <a:t>IRS</a:t>
            </a:r>
            <a:endParaRPr lang="ar-JO" sz="2800" b="1" dirty="0">
              <a:solidFill>
                <a:schemeClr val="tx1">
                  <a:lumMod val="65000"/>
                  <a:lumOff val="35000"/>
                </a:schemeClr>
              </a:solidFill>
            </a:endParaRPr>
          </a:p>
        </p:txBody>
      </p:sp>
      <p:sp>
        <p:nvSpPr>
          <p:cNvPr id="2" name="TextBox 1"/>
          <p:cNvSpPr txBox="1"/>
          <p:nvPr/>
        </p:nvSpPr>
        <p:spPr>
          <a:xfrm>
            <a:off x="836323" y="773300"/>
            <a:ext cx="7753656" cy="1446550"/>
          </a:xfrm>
          <a:prstGeom prst="rect">
            <a:avLst/>
          </a:prstGeom>
          <a:noFill/>
        </p:spPr>
        <p:txBody>
          <a:bodyPr wrap="square" rtlCol="1">
            <a:spAutoFit/>
          </a:bodyPr>
          <a:lstStyle/>
          <a:p>
            <a:pPr>
              <a:buClr>
                <a:schemeClr val="accent2"/>
              </a:buClr>
              <a:buSzPts val="2000"/>
            </a:pPr>
            <a:r>
              <a:rPr lang="en-US" sz="2400" b="1" dirty="0"/>
              <a:t>-</a:t>
            </a:r>
            <a:r>
              <a:rPr lang="en-US" sz="2400" b="1" dirty="0" smtClean="0"/>
              <a:t> </a:t>
            </a:r>
            <a:r>
              <a:rPr lang="en-US" sz="2400" b="1" dirty="0">
                <a:solidFill>
                  <a:schemeClr val="dk1"/>
                </a:solidFill>
                <a:latin typeface="Calibri"/>
                <a:ea typeface="Calibri"/>
                <a:cs typeface="Calibri"/>
                <a:sym typeface="Calibri"/>
              </a:rPr>
              <a:t>After running up the hill, he took a deep _______.</a:t>
            </a:r>
            <a:endParaRPr lang="en-US" sz="1600" b="1" dirty="0">
              <a:solidFill>
                <a:schemeClr val="dk1"/>
              </a:solidFill>
            </a:endParaRPr>
          </a:p>
          <a:p>
            <a:pPr lvl="0">
              <a:buClr>
                <a:schemeClr val="accent2"/>
              </a:buClr>
              <a:buSzPts val="2000"/>
            </a:pPr>
            <a:endParaRPr lang="en-US" sz="1600" b="1" dirty="0">
              <a:solidFill>
                <a:schemeClr val="dk1"/>
              </a:solidFill>
            </a:endParaRPr>
          </a:p>
          <a:p>
            <a:r>
              <a:rPr lang="en-US" sz="2400" b="1" dirty="0" smtClean="0"/>
              <a:t>  1- glowed                     2- breath</a:t>
            </a:r>
            <a:endParaRPr lang="en-US" sz="2400" b="1" dirty="0"/>
          </a:p>
          <a:p>
            <a:endParaRPr lang="ar-JO" sz="2400" b="1" dirty="0"/>
          </a:p>
        </p:txBody>
      </p:sp>
    </p:spTree>
    <p:extLst>
      <p:ext uri="{BB962C8B-B14F-4D97-AF65-F5344CB8AC3E}">
        <p14:creationId xmlns:p14="http://schemas.microsoft.com/office/powerpoint/2010/main" val="3649072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784543" y="103006"/>
            <a:ext cx="7156954" cy="255459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2000" b="1" dirty="0" smtClean="0">
                <a:solidFill>
                  <a:schemeClr val="tx1"/>
                </a:solidFill>
              </a:rPr>
              <a:t>Formative assessment/ Feedback/  </a:t>
            </a:r>
            <a:r>
              <a:rPr lang="en-US" sz="2000" b="1" dirty="0">
                <a:solidFill>
                  <a:schemeClr val="tx1"/>
                </a:solidFill>
              </a:rPr>
              <a:t>2 min</a:t>
            </a:r>
          </a:p>
        </p:txBody>
      </p:sp>
      <p:grpSp>
        <p:nvGrpSpPr>
          <p:cNvPr id="361" name="Google Shape;361;p37"/>
          <p:cNvGrpSpPr/>
          <p:nvPr/>
        </p:nvGrpSpPr>
        <p:grpSpPr>
          <a:xfrm flipH="1">
            <a:off x="-696542" y="2006110"/>
            <a:ext cx="3214360" cy="2767294"/>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37"/>
          <p:cNvSpPr/>
          <p:nvPr/>
        </p:nvSpPr>
        <p:spPr>
          <a:xfrm flipH="1">
            <a:off x="4767680" y="3795474"/>
            <a:ext cx="2781147"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dk1"/>
                </a:solidFill>
              </a:rPr>
              <a:t> </a:t>
            </a:r>
            <a:endParaRPr>
              <a:solidFill>
                <a:schemeClr val="dk1"/>
              </a:solidFill>
            </a:endParaRPr>
          </a:p>
        </p:txBody>
      </p:sp>
      <p:sp>
        <p:nvSpPr>
          <p:cNvPr id="3" name="TextBox 2"/>
          <p:cNvSpPr txBox="1"/>
          <p:nvPr/>
        </p:nvSpPr>
        <p:spPr>
          <a:xfrm>
            <a:off x="6904234" y="4247687"/>
            <a:ext cx="1808251" cy="523220"/>
          </a:xfrm>
          <a:prstGeom prst="rect">
            <a:avLst/>
          </a:prstGeom>
          <a:noFill/>
        </p:spPr>
        <p:txBody>
          <a:bodyPr wrap="square" rtlCol="1">
            <a:spAutoFit/>
          </a:bodyPr>
          <a:lstStyle/>
          <a:p>
            <a:r>
              <a:rPr lang="en-US" sz="2800" b="1" dirty="0">
                <a:solidFill>
                  <a:schemeClr val="tx1">
                    <a:lumMod val="65000"/>
                    <a:lumOff val="35000"/>
                  </a:schemeClr>
                </a:solidFill>
              </a:rPr>
              <a:t>IRS</a:t>
            </a:r>
            <a:endParaRPr lang="ar-JO" sz="2800" b="1" dirty="0">
              <a:solidFill>
                <a:schemeClr val="tx1">
                  <a:lumMod val="65000"/>
                  <a:lumOff val="35000"/>
                </a:schemeClr>
              </a:solidFill>
            </a:endParaRPr>
          </a:p>
        </p:txBody>
      </p:sp>
      <p:sp>
        <p:nvSpPr>
          <p:cNvPr id="2" name="TextBox 1"/>
          <p:cNvSpPr txBox="1"/>
          <p:nvPr/>
        </p:nvSpPr>
        <p:spPr>
          <a:xfrm>
            <a:off x="836323" y="773300"/>
            <a:ext cx="7753656" cy="1446550"/>
          </a:xfrm>
          <a:prstGeom prst="rect">
            <a:avLst/>
          </a:prstGeom>
          <a:noFill/>
        </p:spPr>
        <p:txBody>
          <a:bodyPr wrap="square" rtlCol="1">
            <a:spAutoFit/>
          </a:bodyPr>
          <a:lstStyle/>
          <a:p>
            <a:pPr>
              <a:buClr>
                <a:schemeClr val="accent2"/>
              </a:buClr>
              <a:buSzPts val="2000"/>
            </a:pPr>
            <a:r>
              <a:rPr lang="en-US" sz="2400" b="1" dirty="0"/>
              <a:t>-</a:t>
            </a:r>
            <a:r>
              <a:rPr lang="en-US" sz="2400" b="1" dirty="0" smtClean="0"/>
              <a:t> </a:t>
            </a:r>
            <a:r>
              <a:rPr lang="en-US" sz="2400" b="1" dirty="0">
                <a:solidFill>
                  <a:schemeClr val="dk1"/>
                </a:solidFill>
                <a:latin typeface="Calibri"/>
                <a:ea typeface="Calibri"/>
                <a:cs typeface="Calibri"/>
                <a:sym typeface="Calibri"/>
              </a:rPr>
              <a:t>After running up the hill, </a:t>
            </a:r>
            <a:r>
              <a:rPr lang="en-US" sz="2400" b="1" dirty="0" smtClean="0">
                <a:solidFill>
                  <a:schemeClr val="dk1"/>
                </a:solidFill>
                <a:latin typeface="Calibri"/>
                <a:ea typeface="Calibri"/>
                <a:cs typeface="Calibri"/>
                <a:sym typeface="Calibri"/>
              </a:rPr>
              <a:t>he took a </a:t>
            </a:r>
            <a:r>
              <a:rPr lang="en-US" sz="2400" b="1" dirty="0">
                <a:solidFill>
                  <a:schemeClr val="dk1"/>
                </a:solidFill>
                <a:latin typeface="Calibri"/>
                <a:ea typeface="Calibri"/>
                <a:cs typeface="Calibri"/>
                <a:sym typeface="Calibri"/>
              </a:rPr>
              <a:t>deep _______.</a:t>
            </a:r>
            <a:endParaRPr lang="en-US" sz="1600" b="1" dirty="0">
              <a:solidFill>
                <a:schemeClr val="dk1"/>
              </a:solidFill>
            </a:endParaRPr>
          </a:p>
          <a:p>
            <a:pPr lvl="0">
              <a:buClr>
                <a:schemeClr val="accent2"/>
              </a:buClr>
              <a:buSzPts val="2000"/>
            </a:pPr>
            <a:endParaRPr lang="en-US" sz="1600" b="1" dirty="0">
              <a:solidFill>
                <a:schemeClr val="dk1"/>
              </a:solidFill>
            </a:endParaRPr>
          </a:p>
          <a:p>
            <a:r>
              <a:rPr lang="en-US" sz="2400" b="1" dirty="0" smtClean="0"/>
              <a:t>  1- glowed                     2- </a:t>
            </a:r>
            <a:r>
              <a:rPr lang="en-US" sz="2400" b="1" dirty="0" smtClean="0">
                <a:solidFill>
                  <a:srgbClr val="FFFF00"/>
                </a:solidFill>
              </a:rPr>
              <a:t>breath</a:t>
            </a:r>
            <a:endParaRPr lang="en-US" sz="2400" b="1" dirty="0">
              <a:solidFill>
                <a:srgbClr val="FFFF00"/>
              </a:solidFill>
            </a:endParaRPr>
          </a:p>
          <a:p>
            <a:endParaRPr lang="ar-JO" sz="2400" b="1" dirty="0"/>
          </a:p>
        </p:txBody>
      </p:sp>
    </p:spTree>
    <p:extLst>
      <p:ext uri="{BB962C8B-B14F-4D97-AF65-F5344CB8AC3E}">
        <p14:creationId xmlns:p14="http://schemas.microsoft.com/office/powerpoint/2010/main" val="241201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2BDE8251-CD9F-4981-AC3C-24E9F805E550}"/>
              </a:ext>
            </a:extLst>
          </p:cNvPr>
          <p:cNvSpPr txBox="1">
            <a:spLocks/>
          </p:cNvSpPr>
          <p:nvPr/>
        </p:nvSpPr>
        <p:spPr>
          <a:xfrm>
            <a:off x="2171700" y="2561035"/>
            <a:ext cx="2681288" cy="514350"/>
          </a:xfrm>
          <a:prstGeom prst="rect">
            <a:avLst/>
          </a:prstGeom>
        </p:spPr>
        <p:txBody>
          <a:bodyPr lIns="51435" tIns="25718" rIns="51435" bIns="25718"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endParaRPr lang="en-US" sz="2700" b="1" dirty="0"/>
          </a:p>
        </p:txBody>
      </p:sp>
      <p:sp>
        <p:nvSpPr>
          <p:cNvPr id="5" name="Text Placeholder 1"/>
          <p:cNvSpPr txBox="1">
            <a:spLocks/>
          </p:cNvSpPr>
          <p:nvPr/>
        </p:nvSpPr>
        <p:spPr bwMode="auto">
          <a:xfrm>
            <a:off x="1532357" y="2003822"/>
            <a:ext cx="5731669" cy="120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7" tIns="0" rIns="51427" bIns="0"/>
          <a:lstStyle>
            <a:lvl1pPr marL="457200" indent="-330200">
              <a:spcBef>
                <a:spcPct val="20000"/>
              </a:spcBef>
              <a:buChar char="•"/>
              <a:defRPr sz="3200">
                <a:solidFill>
                  <a:schemeClr val="tx1"/>
                </a:solidFill>
                <a:latin typeface="Arial" panose="020B0604020202020204" pitchFamily="34" charset="0"/>
              </a:defRPr>
            </a:lvl1pPr>
            <a:lvl2pPr marL="914400" indent="-330200">
              <a:spcBef>
                <a:spcPct val="20000"/>
              </a:spcBef>
              <a:buChar char="–"/>
              <a:defRPr sz="2800">
                <a:solidFill>
                  <a:schemeClr val="tx1"/>
                </a:solidFill>
                <a:latin typeface="Arial" panose="020B0604020202020204" pitchFamily="34" charset="0"/>
              </a:defRPr>
            </a:lvl2pPr>
            <a:lvl3pPr marL="1371600" indent="-330200">
              <a:spcBef>
                <a:spcPct val="20000"/>
              </a:spcBef>
              <a:buChar char="•"/>
              <a:defRPr sz="2400">
                <a:solidFill>
                  <a:schemeClr val="tx1"/>
                </a:solidFill>
                <a:latin typeface="Arial" panose="020B0604020202020204" pitchFamily="34" charset="0"/>
              </a:defRPr>
            </a:lvl3pPr>
            <a:lvl4pPr marL="1828800" indent="-330200">
              <a:spcBef>
                <a:spcPct val="20000"/>
              </a:spcBef>
              <a:buChar char="–"/>
              <a:defRPr sz="2000">
                <a:solidFill>
                  <a:schemeClr val="tx1"/>
                </a:solidFill>
                <a:latin typeface="Arial" panose="020B0604020202020204" pitchFamily="34" charset="0"/>
              </a:defRPr>
            </a:lvl4pPr>
            <a:lvl5pPr marL="2286000" indent="-330200">
              <a:spcBef>
                <a:spcPct val="20000"/>
              </a:spcBef>
              <a:buChar char="»"/>
              <a:defRPr sz="2000">
                <a:solidFill>
                  <a:schemeClr val="tx1"/>
                </a:solidFill>
                <a:latin typeface="Arial" panose="020B0604020202020204" pitchFamily="34" charset="0"/>
              </a:defRPr>
            </a:lvl5pPr>
            <a:lvl6pPr marL="2743200" indent="-3302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302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302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302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0" indent="0">
              <a:spcBef>
                <a:spcPts val="0"/>
              </a:spcBef>
              <a:buSzPts val="2100"/>
              <a:buNone/>
            </a:pPr>
            <a:r>
              <a:rPr lang="en-US" sz="2400" dirty="0">
                <a:solidFill>
                  <a:schemeClr val="dk1"/>
                </a:solidFill>
                <a:latin typeface="Calibri"/>
                <a:ea typeface="Calibri"/>
                <a:cs typeface="Calibri"/>
                <a:sym typeface="Calibri"/>
              </a:rPr>
              <a:t>Search: Synonyms of </a:t>
            </a:r>
            <a:r>
              <a:rPr lang="en-US" sz="2400" dirty="0" smtClean="0">
                <a:solidFill>
                  <a:schemeClr val="dk1"/>
                </a:solidFill>
                <a:latin typeface="Calibri"/>
                <a:ea typeface="Calibri"/>
                <a:cs typeface="Calibri"/>
                <a:sym typeface="Calibri"/>
              </a:rPr>
              <a:t>“</a:t>
            </a:r>
            <a:r>
              <a:rPr lang="en-US" sz="2400" b="1" dirty="0" smtClean="0">
                <a:solidFill>
                  <a:schemeClr val="dk1"/>
                </a:solidFill>
                <a:highlight>
                  <a:srgbClr val="FFFF00"/>
                </a:highlight>
                <a:latin typeface="Calibri"/>
                <a:ea typeface="Calibri"/>
                <a:cs typeface="Calibri"/>
                <a:sym typeface="Calibri"/>
              </a:rPr>
              <a:t>breath</a:t>
            </a:r>
            <a:r>
              <a:rPr lang="en-US" sz="2400" dirty="0" smtClean="0">
                <a:solidFill>
                  <a:schemeClr val="dk1"/>
                </a:solidFill>
                <a:latin typeface="Calibri"/>
                <a:ea typeface="Calibri"/>
                <a:cs typeface="Calibri"/>
                <a:sym typeface="Calibri"/>
              </a:rPr>
              <a:t>” </a:t>
            </a:r>
            <a:endParaRPr lang="en-US" sz="1200" dirty="0">
              <a:solidFill>
                <a:schemeClr val="dk1"/>
              </a:solidFill>
              <a:latin typeface="Arial"/>
            </a:endParaRPr>
          </a:p>
        </p:txBody>
      </p:sp>
      <p:sp>
        <p:nvSpPr>
          <p:cNvPr id="6" name="Rectangle 5">
            <a:extLst>
              <a:ext uri="{FF2B5EF4-FFF2-40B4-BE49-F238E27FC236}">
                <a16:creationId xmlns="" xmlns:a16="http://schemas.microsoft.com/office/drawing/2014/main" id="{723D704F-3F3E-4C2C-9A11-734B3550FD16}"/>
              </a:ext>
            </a:extLst>
          </p:cNvPr>
          <p:cNvSpPr/>
          <p:nvPr/>
        </p:nvSpPr>
        <p:spPr>
          <a:xfrm>
            <a:off x="1275220" y="573319"/>
            <a:ext cx="3122971" cy="663708"/>
          </a:xfrm>
          <a:prstGeom prst="rect">
            <a:avLst/>
          </a:prstGeom>
        </p:spPr>
        <p:txBody>
          <a:bodyPr wrap="none">
            <a:spAutoFit/>
          </a:bodyPr>
          <a:lstStyle/>
          <a:p>
            <a:pPr>
              <a:defRPr/>
            </a:pPr>
            <a:r>
              <a:rPr lang="en-US" sz="3713" dirty="0">
                <a:solidFill>
                  <a:schemeClr val="tx1">
                    <a:lumMod val="65000"/>
                    <a:lumOff val="35000"/>
                  </a:schemeClr>
                </a:solidFill>
              </a:rPr>
              <a:t>1 min/ Search</a:t>
            </a:r>
          </a:p>
        </p:txBody>
      </p:sp>
      <p:pic>
        <p:nvPicPr>
          <p:cNvPr id="18437" name="Picture 2" descr="Loading Bar Vector Art, Icons, and Graphics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2818210"/>
            <a:ext cx="2645569"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935180" y="232172"/>
            <a:ext cx="3294419" cy="1647210"/>
          </a:xfrm>
          <a:prstGeom prst="rect">
            <a:avLst/>
          </a:prstGeom>
        </p:spPr>
      </p:pic>
      <p:sp>
        <p:nvSpPr>
          <p:cNvPr id="3" name="TextBox 2"/>
          <p:cNvSpPr txBox="1"/>
          <p:nvPr/>
        </p:nvSpPr>
        <p:spPr>
          <a:xfrm>
            <a:off x="1130157" y="3889773"/>
            <a:ext cx="2506895" cy="400110"/>
          </a:xfrm>
          <a:prstGeom prst="rect">
            <a:avLst/>
          </a:prstGeom>
          <a:noFill/>
        </p:spPr>
        <p:txBody>
          <a:bodyPr wrap="square" rtlCol="1">
            <a:spAutoFit/>
          </a:bodyPr>
          <a:lstStyle/>
          <a:p>
            <a:r>
              <a:rPr lang="en-US" sz="2000" b="1" dirty="0"/>
              <a:t>Random pick</a:t>
            </a:r>
            <a:endParaRPr lang="ar-JO" sz="2000" b="1" dirty="0"/>
          </a:p>
        </p:txBody>
      </p:sp>
    </p:spTree>
    <p:extLst>
      <p:ext uri="{BB962C8B-B14F-4D97-AF65-F5344CB8AC3E}">
        <p14:creationId xmlns:p14="http://schemas.microsoft.com/office/powerpoint/2010/main" val="3919775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47"/>
          <p:cNvSpPr/>
          <p:nvPr/>
        </p:nvSpPr>
        <p:spPr>
          <a:xfrm>
            <a:off x="1673352" y="216717"/>
            <a:ext cx="5797296" cy="625764"/>
          </a:xfrm>
          <a:prstGeom prst="rect">
            <a:avLst/>
          </a:prstGeom>
          <a:solidFill>
            <a:srgbClr val="E1EFD8"/>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262626"/>
              </a:buClr>
              <a:buSzPts val="2100"/>
              <a:buFont typeface="Gill Sans"/>
              <a:buNone/>
            </a:pPr>
            <a:r>
              <a:rPr lang="en" sz="2100" b="0" i="0" u="none" strike="noStrike" cap="none" dirty="0">
                <a:solidFill>
                  <a:srgbClr val="262626"/>
                </a:solidFill>
                <a:latin typeface="Gill Sans"/>
                <a:ea typeface="Gill Sans"/>
                <a:cs typeface="Gill Sans"/>
                <a:sym typeface="Gill Sans"/>
              </a:rPr>
              <a:t>DIFFERENTIATION </a:t>
            </a:r>
            <a:r>
              <a:rPr lang="en" sz="2100" b="1" i="0" u="none" strike="noStrike" cap="none" dirty="0">
                <a:solidFill>
                  <a:srgbClr val="262626"/>
                </a:solidFill>
                <a:latin typeface="Calibri"/>
                <a:ea typeface="Calibri"/>
                <a:cs typeface="Calibri"/>
                <a:sym typeface="Calibri"/>
              </a:rPr>
              <a:t> I 2 MIN</a:t>
            </a:r>
            <a:endParaRPr sz="2100" b="1" i="0" u="none" strike="noStrike" cap="none" dirty="0">
              <a:solidFill>
                <a:srgbClr val="262626"/>
              </a:solidFill>
              <a:latin typeface="Calibri"/>
              <a:ea typeface="Calibri"/>
              <a:cs typeface="Calibri"/>
              <a:sym typeface="Calibri"/>
            </a:endParaRPr>
          </a:p>
        </p:txBody>
      </p:sp>
      <p:sp>
        <p:nvSpPr>
          <p:cNvPr id="1564" name="Google Shape;1564;p47"/>
          <p:cNvSpPr/>
          <p:nvPr/>
        </p:nvSpPr>
        <p:spPr>
          <a:xfrm>
            <a:off x="207621" y="921969"/>
            <a:ext cx="4253501" cy="1864037"/>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2"/>
              </a:buClr>
              <a:buSzPts val="2100"/>
              <a:buFont typeface="Arial"/>
              <a:buNone/>
            </a:pPr>
            <a:r>
              <a:rPr lang="en" sz="2100" b="1" i="0" u="none" strike="noStrike" cap="none" dirty="0">
                <a:solidFill>
                  <a:schemeClr val="dk1"/>
                </a:solidFill>
                <a:latin typeface="Calibri"/>
                <a:ea typeface="Calibri"/>
                <a:cs typeface="Calibri"/>
                <a:sym typeface="Calibri"/>
              </a:rPr>
              <a:t>Students </a:t>
            </a:r>
            <a:r>
              <a:rPr lang="en" sz="2100" b="1" i="0" u="none" strike="noStrike" cap="none" dirty="0" smtClean="0">
                <a:solidFill>
                  <a:schemeClr val="dk1"/>
                </a:solidFill>
                <a:latin typeface="Calibri"/>
                <a:ea typeface="Calibri"/>
                <a:cs typeface="Calibri"/>
                <a:sym typeface="Calibri"/>
              </a:rPr>
              <a:t>3: </a:t>
            </a:r>
            <a:endParaRPr sz="1400" b="1" i="0" u="none" strike="noStrike" cap="none" dirty="0">
              <a:solidFill>
                <a:schemeClr val="dk1"/>
              </a:solidFill>
              <a:latin typeface="Calibri"/>
              <a:ea typeface="Calibri"/>
              <a:cs typeface="Calibri"/>
              <a:sym typeface="Calibri"/>
            </a:endParaRPr>
          </a:p>
          <a:p>
            <a:pPr>
              <a:spcBef>
                <a:spcPts val="800"/>
              </a:spcBef>
              <a:buClr>
                <a:schemeClr val="accent2"/>
              </a:buClr>
              <a:buSzPts val="2000"/>
            </a:pPr>
            <a:r>
              <a:rPr lang="en" sz="1600" b="0" i="0" u="none" strike="noStrike" cap="none" dirty="0" smtClean="0">
                <a:solidFill>
                  <a:schemeClr val="dk1"/>
                </a:solidFill>
                <a:latin typeface="Calibri"/>
                <a:ea typeface="Calibri"/>
                <a:cs typeface="Calibri"/>
                <a:sym typeface="Calibri"/>
              </a:rPr>
              <a:t>-Use </a:t>
            </a:r>
            <a:r>
              <a:rPr lang="en" sz="1600" b="0" i="0" u="none" strike="noStrike" cap="none" dirty="0">
                <a:solidFill>
                  <a:schemeClr val="dk1"/>
                </a:solidFill>
                <a:latin typeface="Calibri"/>
                <a:ea typeface="Calibri"/>
                <a:cs typeface="Calibri"/>
                <a:sym typeface="Calibri"/>
              </a:rPr>
              <a:t>the following words in 2 meaningful  </a:t>
            </a:r>
            <a:r>
              <a:rPr lang="en" sz="1600" b="0" i="0" u="none" strike="noStrike" cap="none" dirty="0" smtClean="0">
                <a:solidFill>
                  <a:schemeClr val="dk1"/>
                </a:solidFill>
                <a:latin typeface="Calibri"/>
                <a:ea typeface="Calibri"/>
                <a:cs typeface="Calibri"/>
                <a:sym typeface="Calibri"/>
              </a:rPr>
              <a:t>sentences:  (</a:t>
            </a:r>
            <a:r>
              <a:rPr lang="en-US" sz="1600" b="1" dirty="0" smtClean="0">
                <a:solidFill>
                  <a:schemeClr val="dk1"/>
                </a:solidFill>
                <a:latin typeface="Calibri"/>
                <a:ea typeface="Calibri"/>
                <a:sym typeface="Calibri"/>
              </a:rPr>
              <a:t>breath, glowed)</a:t>
            </a:r>
          </a:p>
          <a:p>
            <a:pPr>
              <a:spcBef>
                <a:spcPts val="800"/>
              </a:spcBef>
              <a:buClr>
                <a:schemeClr val="accent2"/>
              </a:buClr>
              <a:buSzPts val="2000"/>
            </a:pPr>
            <a:r>
              <a:rPr lang="en-US" sz="1600" b="1" dirty="0" smtClean="0">
                <a:solidFill>
                  <a:schemeClr val="dk1"/>
                </a:solidFill>
                <a:latin typeface="Calibri"/>
                <a:sym typeface="Calibri"/>
              </a:rPr>
              <a:t>_______________________________________________________________________________</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2"/>
              </a:buClr>
              <a:buSzPts val="1400"/>
              <a:buFont typeface="Arial"/>
              <a:buNone/>
            </a:pPr>
            <a:endParaRPr sz="1400" b="0" i="0" u="none" strike="noStrike" cap="none" dirty="0">
              <a:solidFill>
                <a:schemeClr val="dk1"/>
              </a:solidFill>
              <a:latin typeface="Calibri"/>
              <a:ea typeface="Calibri"/>
              <a:cs typeface="Calibri"/>
              <a:sym typeface="Calibri"/>
            </a:endParaRPr>
          </a:p>
          <a:p>
            <a:pPr marL="177800" marR="0" lvl="0" indent="-88900" algn="l" rtl="0">
              <a:lnSpc>
                <a:spcPct val="100000"/>
              </a:lnSpc>
              <a:spcBef>
                <a:spcPts val="1500"/>
              </a:spcBef>
              <a:spcAft>
                <a:spcPts val="0"/>
              </a:spcAft>
              <a:buClr>
                <a:schemeClr val="accent2"/>
              </a:buClr>
              <a:buSzPts val="1400"/>
              <a:buFont typeface="Arial"/>
              <a:buNone/>
            </a:pPr>
            <a:endParaRPr sz="1400" b="0" i="0" u="none" strike="noStrike" cap="none" dirty="0">
              <a:solidFill>
                <a:srgbClr val="262626"/>
              </a:solidFill>
              <a:latin typeface="Calibri"/>
              <a:ea typeface="Calibri"/>
              <a:cs typeface="Calibri"/>
              <a:sym typeface="Calibri"/>
            </a:endParaRPr>
          </a:p>
        </p:txBody>
      </p:sp>
      <p:sp>
        <p:nvSpPr>
          <p:cNvPr id="1565" name="Google Shape;1565;p47"/>
          <p:cNvSpPr txBox="1"/>
          <p:nvPr/>
        </p:nvSpPr>
        <p:spPr>
          <a:xfrm>
            <a:off x="207621" y="2937407"/>
            <a:ext cx="4345816" cy="1937978"/>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dirty="0">
                <a:solidFill>
                  <a:schemeClr val="dk1"/>
                </a:solidFill>
                <a:latin typeface="Calibri"/>
                <a:ea typeface="Calibri"/>
                <a:cs typeface="Calibri"/>
                <a:sym typeface="Calibri"/>
              </a:rPr>
              <a:t>Students </a:t>
            </a:r>
            <a:r>
              <a:rPr lang="en" sz="2100" b="1" i="0" u="none" strike="noStrike" cap="none" dirty="0" smtClean="0">
                <a:solidFill>
                  <a:schemeClr val="dk1"/>
                </a:solidFill>
                <a:latin typeface="Calibri"/>
                <a:ea typeface="Calibri"/>
                <a:cs typeface="Calibri"/>
                <a:sym typeface="Calibri"/>
              </a:rPr>
              <a:t>4: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1600" b="0" i="0" u="none" strike="noStrike" cap="none" dirty="0">
                <a:solidFill>
                  <a:srgbClr val="000000"/>
                </a:solidFill>
                <a:latin typeface="Calibri"/>
                <a:ea typeface="Calibri"/>
                <a:cs typeface="Calibri"/>
                <a:sym typeface="Calibri"/>
              </a:rPr>
              <a:t>Choose the correct answer: </a:t>
            </a:r>
            <a:endParaRPr sz="1600" b="0" i="0" u="none" strike="noStrike" cap="none" dirty="0">
              <a:solidFill>
                <a:srgbClr val="000000"/>
              </a:solidFill>
              <a:sym typeface="Arial"/>
            </a:endParaRPr>
          </a:p>
          <a:p>
            <a:pPr marL="0" marR="0" lvl="0" indent="0" algn="l" rtl="0">
              <a:lnSpc>
                <a:spcPct val="100000"/>
              </a:lnSpc>
              <a:spcBef>
                <a:spcPts val="0"/>
              </a:spcBef>
              <a:spcAft>
                <a:spcPts val="0"/>
              </a:spcAft>
              <a:buNone/>
            </a:pPr>
            <a:r>
              <a:rPr lang="en" sz="1600" b="1" i="0" u="none" strike="noStrike" cap="none" dirty="0">
                <a:solidFill>
                  <a:srgbClr val="FF0000"/>
                </a:solidFill>
                <a:latin typeface="Calibri"/>
                <a:ea typeface="Calibri"/>
                <a:cs typeface="Calibri"/>
                <a:sym typeface="Calibri"/>
              </a:rPr>
              <a:t>The </a:t>
            </a:r>
            <a:r>
              <a:rPr lang="en" sz="1600" b="1" i="0" u="none" strike="noStrike" cap="none" dirty="0" smtClean="0">
                <a:solidFill>
                  <a:srgbClr val="FF0000"/>
                </a:solidFill>
                <a:latin typeface="Calibri"/>
                <a:ea typeface="Calibri"/>
                <a:cs typeface="Calibri"/>
                <a:sym typeface="Calibri"/>
              </a:rPr>
              <a:t>snow  </a:t>
            </a:r>
            <a:r>
              <a:rPr lang="en" sz="1600" b="1" i="0" u="sng" strike="noStrike" cap="none" dirty="0" smtClean="0">
                <a:solidFill>
                  <a:srgbClr val="FF0000"/>
                </a:solidFill>
                <a:highlight>
                  <a:srgbClr val="FFFF00"/>
                </a:highlight>
                <a:latin typeface="Calibri"/>
                <a:ea typeface="Calibri"/>
                <a:cs typeface="Calibri"/>
                <a:sym typeface="Calibri"/>
              </a:rPr>
              <a:t>glowed  </a:t>
            </a:r>
            <a:r>
              <a:rPr lang="en" sz="1600" b="1" i="0" u="none" strike="noStrike" cap="none" dirty="0" smtClean="0">
                <a:solidFill>
                  <a:srgbClr val="FF0000"/>
                </a:solidFill>
                <a:latin typeface="Calibri"/>
                <a:ea typeface="Calibri"/>
                <a:cs typeface="Calibri"/>
                <a:sym typeface="Calibri"/>
              </a:rPr>
              <a:t>under the moonlight.. </a:t>
            </a:r>
          </a:p>
          <a:p>
            <a:r>
              <a:rPr lang="en-US" sz="1600" b="1" u="sng" dirty="0" smtClean="0">
                <a:solidFill>
                  <a:srgbClr val="FF0000"/>
                </a:solidFill>
                <a:latin typeface="Calibri"/>
                <a:ea typeface="Calibri"/>
                <a:cs typeface="Calibri"/>
                <a:sym typeface="Calibri"/>
              </a:rPr>
              <a:t>glowed is  </a:t>
            </a:r>
            <a:r>
              <a:rPr lang="en" sz="1600" b="1" i="0" u="none" strike="noStrike" cap="none" dirty="0" smtClean="0">
                <a:solidFill>
                  <a:schemeClr val="dk1"/>
                </a:solidFill>
                <a:latin typeface="Calibri"/>
                <a:ea typeface="Calibri"/>
                <a:cs typeface="Calibri"/>
                <a:sym typeface="Calibri"/>
              </a:rPr>
              <a:t>( </a:t>
            </a:r>
            <a:r>
              <a:rPr lang="en" sz="1600" b="1" i="0" u="none" strike="noStrike" cap="none" dirty="0">
                <a:solidFill>
                  <a:schemeClr val="dk1"/>
                </a:solidFill>
                <a:latin typeface="Calibri"/>
                <a:ea typeface="Calibri"/>
                <a:cs typeface="Calibri"/>
                <a:sym typeface="Calibri"/>
              </a:rPr>
              <a:t>verb \ Noun \Adjective)</a:t>
            </a:r>
            <a:endParaRPr sz="1600" b="1" i="0" u="none" strike="noStrike" cap="none" dirty="0">
              <a:solidFill>
                <a:schemeClr val="dk1"/>
              </a:solidFill>
              <a:latin typeface="Calibri"/>
              <a:ea typeface="Calibri"/>
              <a:cs typeface="Calibri"/>
              <a:sym typeface="Calibri"/>
            </a:endParaRPr>
          </a:p>
          <a:p>
            <a:pPr lvl="0"/>
            <a:r>
              <a:rPr lang="en" sz="1600" b="1" i="0" u="none" strike="noStrike" cap="none" dirty="0" smtClean="0">
                <a:solidFill>
                  <a:srgbClr val="FF0000"/>
                </a:solidFill>
                <a:latin typeface="Calibri"/>
                <a:ea typeface="Calibri"/>
                <a:cs typeface="Calibri"/>
                <a:sym typeface="Calibri"/>
              </a:rPr>
              <a:t>He held his </a:t>
            </a:r>
            <a:r>
              <a:rPr lang="en" sz="1600" b="1" u="sng" dirty="0" smtClean="0">
                <a:solidFill>
                  <a:srgbClr val="FF0000"/>
                </a:solidFill>
                <a:highlight>
                  <a:srgbClr val="FFFF00"/>
                </a:highlight>
                <a:latin typeface="Calibri"/>
                <a:ea typeface="Calibri"/>
                <a:cs typeface="Calibri"/>
                <a:sym typeface="Calibri"/>
              </a:rPr>
              <a:t>breath  </a:t>
            </a:r>
            <a:r>
              <a:rPr lang="en" sz="1600" b="1" i="0" u="none" strike="noStrike" cap="none" dirty="0" smtClean="0">
                <a:solidFill>
                  <a:srgbClr val="FF0000"/>
                </a:solidFill>
                <a:latin typeface="Calibri"/>
                <a:ea typeface="Calibri"/>
                <a:cs typeface="Calibri"/>
                <a:sym typeface="Calibri"/>
              </a:rPr>
              <a:t>under the water.</a:t>
            </a:r>
            <a:endParaRPr sz="1600" b="1" i="0" u="none" strike="noStrike" cap="none" dirty="0">
              <a:solidFill>
                <a:srgbClr val="FF0000"/>
              </a:solidFill>
              <a:latin typeface="Calibri"/>
              <a:ea typeface="Calibri"/>
              <a:cs typeface="Calibri"/>
              <a:sym typeface="Calibri"/>
            </a:endParaRPr>
          </a:p>
          <a:p>
            <a:pPr lvl="0">
              <a:buSzPts val="1800"/>
            </a:pPr>
            <a:r>
              <a:rPr lang="en-US" sz="1600" b="1" u="sng" dirty="0" smtClean="0">
                <a:solidFill>
                  <a:srgbClr val="FF0000"/>
                </a:solidFill>
                <a:highlight>
                  <a:srgbClr val="FFFF00"/>
                </a:highlight>
                <a:latin typeface="Calibri"/>
                <a:ea typeface="Calibri"/>
                <a:cs typeface="Calibri"/>
                <a:sym typeface="Calibri"/>
              </a:rPr>
              <a:t>B</a:t>
            </a:r>
            <a:r>
              <a:rPr lang="en" sz="1600" b="1" u="sng" dirty="0" smtClean="0">
                <a:solidFill>
                  <a:srgbClr val="FF0000"/>
                </a:solidFill>
                <a:highlight>
                  <a:srgbClr val="FFFF00"/>
                </a:highlight>
                <a:latin typeface="Calibri"/>
                <a:ea typeface="Calibri"/>
                <a:cs typeface="Calibri"/>
                <a:sym typeface="Calibri"/>
              </a:rPr>
              <a:t>reath is :</a:t>
            </a:r>
            <a:r>
              <a:rPr lang="en" sz="1600" b="1" i="0" u="none" strike="noStrike" cap="none" dirty="0" smtClean="0">
                <a:solidFill>
                  <a:schemeClr val="dk1"/>
                </a:solidFill>
                <a:latin typeface="Calibri"/>
                <a:ea typeface="Calibri"/>
                <a:cs typeface="Calibri"/>
                <a:sym typeface="Calibri"/>
              </a:rPr>
              <a:t>( </a:t>
            </a:r>
            <a:r>
              <a:rPr lang="en" sz="1600" b="1" i="0" u="none" strike="noStrike" cap="none" dirty="0">
                <a:solidFill>
                  <a:schemeClr val="dk1"/>
                </a:solidFill>
                <a:latin typeface="Calibri"/>
                <a:ea typeface="Calibri"/>
                <a:cs typeface="Calibri"/>
                <a:sym typeface="Calibri"/>
              </a:rPr>
              <a:t>verb \ Noun \Adjective)</a:t>
            </a:r>
            <a:endParaRPr sz="1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Calibri"/>
              <a:buNone/>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1566" name="Google Shape;1566;p47"/>
          <p:cNvSpPr/>
          <p:nvPr/>
        </p:nvSpPr>
        <p:spPr>
          <a:xfrm>
            <a:off x="4572000" y="933596"/>
            <a:ext cx="4361378" cy="1864036"/>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Clr>
                <a:schemeClr val="accent2"/>
              </a:buClr>
              <a:buSzPts val="1900"/>
              <a:buFont typeface="Arial"/>
              <a:buNone/>
            </a:pPr>
            <a:r>
              <a:rPr lang="en" sz="1900" b="1" i="0" u="none" strike="noStrike" cap="none" dirty="0">
                <a:solidFill>
                  <a:schemeClr val="dk1"/>
                </a:solidFill>
                <a:latin typeface="Calibri"/>
                <a:ea typeface="Calibri"/>
                <a:cs typeface="Calibri"/>
                <a:sym typeface="Calibri"/>
              </a:rPr>
              <a:t>Students </a:t>
            </a:r>
            <a:r>
              <a:rPr lang="en" sz="1900" b="1" i="0" u="none" strike="noStrike" cap="none" dirty="0" smtClean="0">
                <a:solidFill>
                  <a:schemeClr val="dk1"/>
                </a:solidFill>
                <a:latin typeface="Calibri"/>
                <a:ea typeface="Calibri"/>
                <a:cs typeface="Calibri"/>
                <a:sym typeface="Calibri"/>
              </a:rPr>
              <a:t>2: </a:t>
            </a:r>
          </a:p>
          <a:p>
            <a:pPr marL="0" marR="0" lvl="0" indent="0" algn="l" rtl="0">
              <a:lnSpc>
                <a:spcPct val="80000"/>
              </a:lnSpc>
              <a:spcBef>
                <a:spcPts val="0"/>
              </a:spcBef>
              <a:spcAft>
                <a:spcPts val="0"/>
              </a:spcAft>
              <a:buClr>
                <a:schemeClr val="accent2"/>
              </a:buClr>
              <a:buSzPts val="1900"/>
              <a:buFont typeface="Arial"/>
              <a:buNone/>
            </a:pPr>
            <a:r>
              <a:rPr lang="en-US" sz="2000" b="1" dirty="0">
                <a:solidFill>
                  <a:schemeClr val="dk1"/>
                </a:solidFill>
                <a:latin typeface="Calibri"/>
                <a:ea typeface="Calibri"/>
                <a:cs typeface="Calibri"/>
                <a:sym typeface="Calibri"/>
              </a:rPr>
              <a:t>g</a:t>
            </a:r>
            <a:r>
              <a:rPr lang="en-US" sz="2000" b="1" i="0" u="none" strike="noStrike" cap="none" dirty="0" smtClean="0">
                <a:solidFill>
                  <a:schemeClr val="dk1"/>
                </a:solidFill>
                <a:latin typeface="Calibri"/>
                <a:ea typeface="Calibri"/>
                <a:cs typeface="Calibri"/>
                <a:sym typeface="Calibri"/>
              </a:rPr>
              <a:t>lowed / breath</a:t>
            </a:r>
            <a:endParaRPr sz="2000" b="1" i="0" u="none" strike="noStrike" cap="none" dirty="0" smtClean="0">
              <a:solidFill>
                <a:schemeClr val="dk1"/>
              </a:solidFill>
              <a:latin typeface="Calibri"/>
              <a:ea typeface="Calibri"/>
              <a:cs typeface="Calibri"/>
              <a:sym typeface="Calibri"/>
            </a:endParaRPr>
          </a:p>
          <a:p>
            <a:pPr marL="0" marR="0" lvl="0" indent="0" algn="l" rtl="0">
              <a:lnSpc>
                <a:spcPct val="80000"/>
              </a:lnSpc>
              <a:spcBef>
                <a:spcPts val="800"/>
              </a:spcBef>
              <a:spcAft>
                <a:spcPts val="0"/>
              </a:spcAft>
              <a:buClr>
                <a:schemeClr val="accent2"/>
              </a:buClr>
              <a:buSzPts val="1900"/>
              <a:buFont typeface="Arial"/>
              <a:buNone/>
            </a:pPr>
            <a:r>
              <a:rPr lang="en" sz="1900" b="0" i="0" u="none" strike="noStrike" cap="none" dirty="0" smtClean="0">
                <a:solidFill>
                  <a:schemeClr val="dk1"/>
                </a:solidFill>
                <a:latin typeface="Calibri"/>
                <a:ea typeface="Calibri"/>
                <a:cs typeface="Calibri"/>
                <a:sym typeface="Calibri"/>
              </a:rPr>
              <a:t>Fill in the blanks with the correct word:</a:t>
            </a:r>
            <a:endParaRPr sz="1900" b="0" i="0" u="none" strike="noStrike" cap="none" dirty="0" smtClean="0">
              <a:solidFill>
                <a:schemeClr val="dk1"/>
              </a:solidFill>
              <a:latin typeface="Calibri"/>
              <a:ea typeface="Calibri"/>
              <a:cs typeface="Calibri"/>
              <a:sym typeface="Calibri"/>
            </a:endParaRPr>
          </a:p>
          <a:p>
            <a:pPr marL="381000" marR="0" lvl="0" indent="-374650" algn="l" rtl="0">
              <a:lnSpc>
                <a:spcPct val="80000"/>
              </a:lnSpc>
              <a:spcBef>
                <a:spcPts val="800"/>
              </a:spcBef>
              <a:spcAft>
                <a:spcPts val="0"/>
              </a:spcAft>
              <a:buClr>
                <a:schemeClr val="accent2"/>
              </a:buClr>
              <a:buSzPts val="1900"/>
              <a:buFont typeface="Arial"/>
              <a:buAutoNum type="arabicPeriod"/>
            </a:pPr>
            <a:r>
              <a:rPr lang="en" sz="1900" b="0" i="0" u="none" strike="noStrike" cap="none" dirty="0" smtClean="0">
                <a:solidFill>
                  <a:schemeClr val="dk1"/>
                </a:solidFill>
                <a:latin typeface="Calibri"/>
                <a:ea typeface="Calibri"/>
                <a:cs typeface="Calibri"/>
                <a:sym typeface="Calibri"/>
              </a:rPr>
              <a:t>We can hold our </a:t>
            </a:r>
            <a:r>
              <a:rPr lang="en" sz="1900" b="0" i="0" u="none" strike="noStrike" cap="none" dirty="0">
                <a:solidFill>
                  <a:schemeClr val="dk1"/>
                </a:solidFill>
                <a:latin typeface="Calibri"/>
                <a:ea typeface="Calibri"/>
                <a:cs typeface="Calibri"/>
                <a:sym typeface="Calibri"/>
              </a:rPr>
              <a:t>______ </a:t>
            </a:r>
            <a:r>
              <a:rPr lang="en-US" sz="1900" b="0" i="0" u="none" strike="noStrike" cap="none" dirty="0" smtClean="0">
                <a:solidFill>
                  <a:schemeClr val="dk1"/>
                </a:solidFill>
                <a:latin typeface="Calibri"/>
                <a:ea typeface="Calibri"/>
                <a:cs typeface="Calibri"/>
                <a:sym typeface="Calibri"/>
              </a:rPr>
              <a:t>when we do exercises.</a:t>
            </a:r>
            <a:endParaRPr dirty="0"/>
          </a:p>
          <a:p>
            <a:pPr marL="381000" marR="0" lvl="0" indent="-374650" algn="l" rtl="0">
              <a:lnSpc>
                <a:spcPct val="80000"/>
              </a:lnSpc>
              <a:spcBef>
                <a:spcPts val="800"/>
              </a:spcBef>
              <a:spcAft>
                <a:spcPts val="0"/>
              </a:spcAft>
              <a:buClr>
                <a:schemeClr val="accent2"/>
              </a:buClr>
              <a:buSzPts val="1900"/>
              <a:buFont typeface="Arial"/>
              <a:buAutoNum type="arabicPeriod"/>
            </a:pPr>
            <a:r>
              <a:rPr lang="en" sz="1900" b="0" i="0" u="none" strike="noStrike" cap="none" dirty="0" smtClean="0">
                <a:solidFill>
                  <a:schemeClr val="dk1"/>
                </a:solidFill>
                <a:latin typeface="Calibri"/>
                <a:ea typeface="Calibri"/>
                <a:cs typeface="Calibri"/>
                <a:sym typeface="Calibri"/>
              </a:rPr>
              <a:t>Bugs _______ in the dark.</a:t>
            </a:r>
            <a:endParaRPr sz="190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accent2"/>
              </a:buClr>
              <a:buSzPts val="1200"/>
              <a:buFont typeface="Arial"/>
              <a:buNone/>
            </a:pPr>
            <a:endParaRPr sz="1200" b="0" i="0" u="none" strike="noStrike" cap="none" dirty="0">
              <a:solidFill>
                <a:schemeClr val="dk1"/>
              </a:solidFill>
              <a:latin typeface="Calibri"/>
              <a:ea typeface="Calibri"/>
              <a:cs typeface="Calibri"/>
              <a:sym typeface="Calibri"/>
            </a:endParaRPr>
          </a:p>
          <a:p>
            <a:pPr marL="177800" marR="0" lvl="0" indent="-101600" algn="l" rtl="0">
              <a:lnSpc>
                <a:spcPct val="80000"/>
              </a:lnSpc>
              <a:spcBef>
                <a:spcPts val="1500"/>
              </a:spcBef>
              <a:spcAft>
                <a:spcPts val="0"/>
              </a:spcAft>
              <a:buClr>
                <a:schemeClr val="accent2"/>
              </a:buClr>
              <a:buSzPts val="1200"/>
              <a:buFont typeface="Arial"/>
              <a:buNone/>
            </a:pPr>
            <a:endParaRPr sz="1200" b="0" i="0" u="none" strike="noStrike" cap="none" dirty="0">
              <a:solidFill>
                <a:srgbClr val="262626"/>
              </a:solidFill>
              <a:latin typeface="Calibri"/>
              <a:ea typeface="Calibri"/>
              <a:cs typeface="Calibri"/>
              <a:sym typeface="Calibri"/>
            </a:endParaRPr>
          </a:p>
        </p:txBody>
      </p:sp>
      <p:sp>
        <p:nvSpPr>
          <p:cNvPr id="1567" name="Google Shape;1567;p47"/>
          <p:cNvSpPr txBox="1"/>
          <p:nvPr/>
        </p:nvSpPr>
        <p:spPr>
          <a:xfrm>
            <a:off x="4643919" y="2937407"/>
            <a:ext cx="4373434" cy="1937977"/>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dirty="0">
                <a:solidFill>
                  <a:schemeClr val="dk1"/>
                </a:solidFill>
                <a:latin typeface="Calibri"/>
                <a:ea typeface="Calibri"/>
                <a:cs typeface="Calibri"/>
                <a:sym typeface="Calibri"/>
              </a:rPr>
              <a:t>Students </a:t>
            </a:r>
            <a:r>
              <a:rPr lang="en" sz="2100" b="1" i="0" u="none" strike="noStrike" cap="none" dirty="0" smtClean="0">
                <a:solidFill>
                  <a:schemeClr val="dk1"/>
                </a:solidFill>
                <a:latin typeface="Calibri"/>
                <a:ea typeface="Calibri"/>
                <a:cs typeface="Calibri"/>
                <a:sym typeface="Calibri"/>
              </a:rPr>
              <a:t>1: </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2100" dirty="0" smtClean="0">
                <a:solidFill>
                  <a:schemeClr val="dk1"/>
                </a:solidFill>
                <a:latin typeface="Calibri"/>
                <a:ea typeface="Calibri"/>
                <a:cs typeface="Calibri"/>
                <a:sym typeface="Calibri"/>
              </a:rPr>
              <a:t>True/ False</a:t>
            </a:r>
            <a:r>
              <a:rPr lang="en" sz="2100" b="0" i="0" u="none" strike="noStrike" cap="none" dirty="0" smtClean="0">
                <a:solidFill>
                  <a:schemeClr val="dk1"/>
                </a:solidFill>
                <a:latin typeface="Calibri"/>
                <a:ea typeface="Calibri"/>
                <a:cs typeface="Calibri"/>
                <a:sym typeface="Calibri"/>
              </a:rPr>
              <a:t>.</a:t>
            </a:r>
            <a:endParaRPr sz="11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2100"/>
            </a:pPr>
            <a:r>
              <a:rPr lang="en-US" sz="2100" b="0" i="0" u="none" strike="noStrike" cap="none" dirty="0" smtClean="0">
                <a:solidFill>
                  <a:schemeClr val="dk1"/>
                </a:solidFill>
                <a:latin typeface="Calibri"/>
                <a:ea typeface="Calibri"/>
                <a:cs typeface="Calibri"/>
                <a:sym typeface="Calibri"/>
              </a:rPr>
              <a:t>1-The word breath is a verb ______</a:t>
            </a:r>
          </a:p>
          <a:p>
            <a:pPr marR="0" lvl="0" algn="l" rtl="0">
              <a:lnSpc>
                <a:spcPct val="100000"/>
              </a:lnSpc>
              <a:spcBef>
                <a:spcPts val="0"/>
              </a:spcBef>
              <a:spcAft>
                <a:spcPts val="0"/>
              </a:spcAft>
              <a:buClr>
                <a:srgbClr val="000000"/>
              </a:buClr>
              <a:buSzPts val="2100"/>
            </a:pPr>
            <a:r>
              <a:rPr lang="en-US" sz="2100" dirty="0">
                <a:solidFill>
                  <a:schemeClr val="dk1"/>
                </a:solidFill>
                <a:latin typeface="Calibri"/>
                <a:ea typeface="Calibri"/>
                <a:cs typeface="Calibri"/>
                <a:sym typeface="Calibri"/>
              </a:rPr>
              <a:t> </a:t>
            </a:r>
            <a:r>
              <a:rPr lang="en-US" sz="2100" dirty="0" smtClean="0">
                <a:solidFill>
                  <a:schemeClr val="dk1"/>
                </a:solidFill>
                <a:latin typeface="Calibri"/>
                <a:ea typeface="Calibri"/>
                <a:cs typeface="Calibri"/>
                <a:sym typeface="Calibri"/>
              </a:rPr>
              <a:t>2- The lava glowed .</a:t>
            </a:r>
          </a:p>
          <a:p>
            <a:pPr marR="0" lvl="0" algn="l" rtl="0">
              <a:lnSpc>
                <a:spcPct val="100000"/>
              </a:lnSpc>
              <a:spcBef>
                <a:spcPts val="0"/>
              </a:spcBef>
              <a:spcAft>
                <a:spcPts val="0"/>
              </a:spcAft>
              <a:buClr>
                <a:srgbClr val="000000"/>
              </a:buClr>
              <a:buSzPts val="2100"/>
            </a:pPr>
            <a:r>
              <a:rPr lang="en-US" sz="2100" u="sng" dirty="0">
                <a:solidFill>
                  <a:schemeClr val="dk1"/>
                </a:solidFill>
                <a:latin typeface="Calibri"/>
                <a:ea typeface="Calibri"/>
                <a:cs typeface="Calibri"/>
                <a:sym typeface="Calibri"/>
              </a:rPr>
              <a:t>g</a:t>
            </a:r>
            <a:r>
              <a:rPr lang="en-US" sz="2100" u="sng" dirty="0" smtClean="0">
                <a:solidFill>
                  <a:schemeClr val="dk1"/>
                </a:solidFill>
                <a:latin typeface="Calibri"/>
                <a:ea typeface="Calibri"/>
                <a:cs typeface="Calibri"/>
                <a:sym typeface="Calibri"/>
              </a:rPr>
              <a:t>lowed</a:t>
            </a:r>
            <a:r>
              <a:rPr lang="en-US" sz="2100" dirty="0" smtClean="0">
                <a:solidFill>
                  <a:schemeClr val="dk1"/>
                </a:solidFill>
                <a:latin typeface="Calibri"/>
                <a:ea typeface="Calibri"/>
                <a:cs typeface="Calibri"/>
                <a:sym typeface="Calibri"/>
              </a:rPr>
              <a:t> means “shined in the dark”___ </a:t>
            </a:r>
            <a:endParaRPr lang="en-US" sz="2100" b="0" i="0" u="none" strike="noStrike" cap="none" dirty="0" smtClean="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100"/>
              <a:buFontTx/>
              <a:buChar char="-"/>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Calibri"/>
              <a:buNone/>
            </a:pPr>
            <a:endParaRPr sz="21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1791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48"/>
          <p:cNvSpPr/>
          <p:nvPr/>
        </p:nvSpPr>
        <p:spPr>
          <a:xfrm>
            <a:off x="1673352" y="216717"/>
            <a:ext cx="5797296" cy="891540"/>
          </a:xfrm>
          <a:prstGeom prst="rect">
            <a:avLst/>
          </a:prstGeom>
          <a:solidFill>
            <a:srgbClr val="E1EFD8"/>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262626"/>
              </a:buClr>
              <a:buSzPts val="2100"/>
              <a:buFont typeface="Calibri"/>
              <a:buNone/>
            </a:pPr>
            <a:r>
              <a:rPr lang="en" sz="2100" b="1" i="0" u="none" strike="noStrike" cap="none">
                <a:solidFill>
                  <a:srgbClr val="262626"/>
                </a:solidFill>
                <a:latin typeface="Calibri"/>
                <a:ea typeface="Calibri"/>
                <a:cs typeface="Calibri"/>
                <a:sym typeface="Calibri"/>
              </a:rPr>
              <a:t>SUMMATIVE ASSESSMENT I IRS I </a:t>
            </a:r>
            <a:endParaRPr sz="11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262626"/>
              </a:buClr>
              <a:buSzPts val="2100"/>
              <a:buFont typeface="Calibri"/>
              <a:buNone/>
            </a:pPr>
            <a:r>
              <a:rPr lang="en" sz="2100" b="1" i="0" u="none" strike="noStrike" cap="none">
                <a:solidFill>
                  <a:srgbClr val="262626"/>
                </a:solidFill>
                <a:latin typeface="Calibri"/>
                <a:ea typeface="Calibri"/>
                <a:cs typeface="Calibri"/>
                <a:sym typeface="Calibri"/>
              </a:rPr>
              <a:t>1 MIN</a:t>
            </a:r>
            <a:endParaRPr sz="2100" b="1" i="0" u="none" strike="noStrike" cap="none">
              <a:solidFill>
                <a:srgbClr val="262626"/>
              </a:solidFill>
              <a:latin typeface="Calibri"/>
              <a:ea typeface="Calibri"/>
              <a:cs typeface="Calibri"/>
              <a:sym typeface="Calibri"/>
            </a:endParaRPr>
          </a:p>
        </p:txBody>
      </p:sp>
      <p:sp>
        <p:nvSpPr>
          <p:cNvPr id="1576" name="Google Shape;1576;p48"/>
          <p:cNvSpPr/>
          <p:nvPr/>
        </p:nvSpPr>
        <p:spPr>
          <a:xfrm>
            <a:off x="1672642" y="1508769"/>
            <a:ext cx="5796794" cy="3404468"/>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177800" marR="0" lvl="0" indent="-177800" algn="l" rtl="0">
              <a:lnSpc>
                <a:spcPct val="80000"/>
              </a:lnSpc>
              <a:spcBef>
                <a:spcPts val="0"/>
              </a:spcBef>
              <a:spcAft>
                <a:spcPts val="0"/>
              </a:spcAft>
              <a:buClr>
                <a:schemeClr val="accent2"/>
              </a:buClr>
              <a:buSzPts val="1800"/>
              <a:buFont typeface="Arial"/>
              <a:buChar char="•"/>
            </a:pPr>
            <a:r>
              <a:rPr lang="en" sz="1800" b="1" i="0" u="none" strike="noStrike" cap="none" dirty="0">
                <a:solidFill>
                  <a:srgbClr val="548135"/>
                </a:solidFill>
                <a:latin typeface="Calibri"/>
                <a:ea typeface="Calibri"/>
                <a:cs typeface="Calibri"/>
                <a:sym typeface="Calibri"/>
              </a:rPr>
              <a:t>1- It was ______________ last night, I didn’t need a jacket. </a:t>
            </a:r>
            <a:endParaRPr sz="1100" b="0" i="0" u="none" strike="noStrike" cap="none" dirty="0">
              <a:solidFill>
                <a:srgbClr val="548135"/>
              </a:solidFill>
              <a:latin typeface="Calibri"/>
              <a:ea typeface="Calibri"/>
              <a:cs typeface="Calibri"/>
              <a:sym typeface="Calibri"/>
            </a:endParaRPr>
          </a:p>
          <a:p>
            <a:pPr marL="0" marR="0" lvl="0" indent="0" algn="l" rtl="0">
              <a:lnSpc>
                <a:spcPct val="80000"/>
              </a:lnSpc>
              <a:spcBef>
                <a:spcPts val="0"/>
              </a:spcBef>
              <a:spcAft>
                <a:spcPts val="0"/>
              </a:spcAft>
              <a:buClr>
                <a:schemeClr val="accent2"/>
              </a:buClr>
              <a:buSzPts val="1800"/>
              <a:buFont typeface="Arial"/>
              <a:buNone/>
            </a:pPr>
            <a:r>
              <a:rPr lang="en" sz="1800" b="1" i="0" u="none" strike="noStrike" cap="none" dirty="0">
                <a:solidFill>
                  <a:srgbClr val="FF0000"/>
                </a:solidFill>
                <a:latin typeface="Calibri"/>
                <a:ea typeface="Calibri"/>
                <a:cs typeface="Calibri"/>
                <a:sym typeface="Calibri"/>
              </a:rPr>
              <a:t>  1. warm</a:t>
            </a:r>
            <a:endParaRPr sz="1100" b="0" i="0" u="none" strike="noStrike" cap="none" dirty="0">
              <a:solidFill>
                <a:srgbClr val="262626"/>
              </a:solidFill>
              <a:latin typeface="Calibri"/>
              <a:ea typeface="Calibri"/>
              <a:cs typeface="Calibri"/>
              <a:sym typeface="Calibri"/>
            </a:endParaRPr>
          </a:p>
          <a:p>
            <a:pPr marL="177800" marR="0" lvl="1" indent="0" algn="l" rtl="0">
              <a:lnSpc>
                <a:spcPct val="80000"/>
              </a:lnSpc>
              <a:spcBef>
                <a:spcPts val="0"/>
              </a:spcBef>
              <a:spcAft>
                <a:spcPts val="0"/>
              </a:spcAft>
              <a:buClr>
                <a:schemeClr val="accent2"/>
              </a:buClr>
              <a:buSzPts val="1800"/>
              <a:buFont typeface="Arial"/>
              <a:buNone/>
            </a:pPr>
            <a:r>
              <a:rPr lang="en" sz="1800" b="1" i="0" u="none" strike="noStrike" cap="none" dirty="0">
                <a:solidFill>
                  <a:srgbClr val="FF0000"/>
                </a:solidFill>
                <a:latin typeface="Calibri"/>
                <a:ea typeface="Calibri"/>
                <a:cs typeface="Calibri"/>
                <a:sym typeface="Calibri"/>
              </a:rPr>
              <a:t>2. breath</a:t>
            </a:r>
            <a:endParaRPr sz="1100" b="0" i="0" u="none" strike="noStrike" cap="none" dirty="0">
              <a:solidFill>
                <a:srgbClr val="000000"/>
              </a:solidFill>
              <a:latin typeface="Arial"/>
              <a:ea typeface="Arial"/>
              <a:cs typeface="Arial"/>
              <a:sym typeface="Arial"/>
            </a:endParaRPr>
          </a:p>
          <a:p>
            <a:pPr marL="177800" marR="0" lvl="1" indent="0" algn="l" rtl="0">
              <a:lnSpc>
                <a:spcPct val="80000"/>
              </a:lnSpc>
              <a:spcBef>
                <a:spcPts val="0"/>
              </a:spcBef>
              <a:spcAft>
                <a:spcPts val="0"/>
              </a:spcAft>
              <a:buClr>
                <a:schemeClr val="accent2"/>
              </a:buClr>
              <a:buSzPts val="1800"/>
              <a:buFont typeface="Arial"/>
              <a:buNone/>
            </a:pPr>
            <a:r>
              <a:rPr lang="en" sz="1800" b="1" i="0" u="none" strike="noStrike" cap="none" dirty="0">
                <a:solidFill>
                  <a:srgbClr val="FF0000"/>
                </a:solidFill>
                <a:latin typeface="Calibri"/>
                <a:ea typeface="Calibri"/>
                <a:cs typeface="Calibri"/>
                <a:sym typeface="Calibri"/>
              </a:rPr>
              <a:t>3.  shimmer</a:t>
            </a:r>
            <a:endParaRPr sz="1100" b="0" i="0" u="none" strike="noStrike" cap="none" dirty="0">
              <a:solidFill>
                <a:srgbClr val="000000"/>
              </a:solidFill>
              <a:latin typeface="Arial"/>
              <a:ea typeface="Arial"/>
              <a:cs typeface="Arial"/>
              <a:sym typeface="Arial"/>
            </a:endParaRPr>
          </a:p>
          <a:p>
            <a:pPr marL="177800" marR="0" lvl="1" indent="0" algn="l" rtl="0">
              <a:lnSpc>
                <a:spcPct val="80000"/>
              </a:lnSpc>
              <a:spcBef>
                <a:spcPts val="0"/>
              </a:spcBef>
              <a:spcAft>
                <a:spcPts val="0"/>
              </a:spcAft>
              <a:buClr>
                <a:schemeClr val="accent2"/>
              </a:buClr>
              <a:buSzPts val="1800"/>
              <a:buFont typeface="Arial"/>
              <a:buNone/>
            </a:pPr>
            <a:endParaRPr sz="1800" b="1" i="0" u="none" strike="noStrike" cap="none" dirty="0">
              <a:solidFill>
                <a:srgbClr val="548135"/>
              </a:solidFill>
              <a:latin typeface="Calibri"/>
              <a:ea typeface="Calibri"/>
              <a:cs typeface="Calibri"/>
              <a:sym typeface="Calibri"/>
            </a:endParaRPr>
          </a:p>
          <a:p>
            <a:pPr marL="177800" marR="0" lvl="0" indent="-177800" algn="l" rtl="0">
              <a:lnSpc>
                <a:spcPct val="80000"/>
              </a:lnSpc>
              <a:spcBef>
                <a:spcPts val="0"/>
              </a:spcBef>
              <a:spcAft>
                <a:spcPts val="0"/>
              </a:spcAft>
              <a:buClr>
                <a:schemeClr val="accent2"/>
              </a:buClr>
              <a:buSzPts val="1800"/>
              <a:buFont typeface="Arial"/>
              <a:buChar char="•"/>
            </a:pPr>
            <a:r>
              <a:rPr lang="en" sz="1800" b="1" i="0" u="none" strike="noStrike" cap="none" dirty="0">
                <a:solidFill>
                  <a:srgbClr val="548135"/>
                </a:solidFill>
                <a:latin typeface="Calibri"/>
                <a:ea typeface="Calibri"/>
                <a:cs typeface="Calibri"/>
                <a:sym typeface="Calibri"/>
              </a:rPr>
              <a:t>4- Having a _____________ pet is a great fun. </a:t>
            </a:r>
            <a:endParaRPr sz="1100" b="0" i="0" u="none" strike="noStrike" cap="none" dirty="0">
              <a:solidFill>
                <a:srgbClr val="000000"/>
              </a:solidFill>
              <a:latin typeface="Arial"/>
              <a:ea typeface="Arial"/>
              <a:cs typeface="Arial"/>
              <a:sym typeface="Arial"/>
            </a:endParaRPr>
          </a:p>
          <a:p>
            <a:pPr marL="177800" marR="0" lvl="1" indent="0" algn="l" rtl="0">
              <a:lnSpc>
                <a:spcPct val="80000"/>
              </a:lnSpc>
              <a:spcBef>
                <a:spcPts val="0"/>
              </a:spcBef>
              <a:spcAft>
                <a:spcPts val="0"/>
              </a:spcAft>
              <a:buClr>
                <a:schemeClr val="accent2"/>
              </a:buClr>
              <a:buSzPts val="1800"/>
              <a:buFont typeface="Arial"/>
              <a:buNone/>
            </a:pPr>
            <a:r>
              <a:rPr lang="en" sz="1800" b="1" i="0" u="none" strike="noStrike" cap="none" dirty="0">
                <a:solidFill>
                  <a:srgbClr val="FF0000"/>
                </a:solidFill>
                <a:latin typeface="Calibri"/>
                <a:ea typeface="Calibri"/>
                <a:cs typeface="Calibri"/>
                <a:sym typeface="Calibri"/>
              </a:rPr>
              <a:t>1.shimmer</a:t>
            </a:r>
            <a:endParaRPr sz="1100" b="0" i="0" u="none" strike="noStrike" cap="none" dirty="0">
              <a:solidFill>
                <a:srgbClr val="000000"/>
              </a:solidFill>
              <a:latin typeface="Arial"/>
              <a:ea typeface="Arial"/>
              <a:cs typeface="Arial"/>
              <a:sym typeface="Arial"/>
            </a:endParaRPr>
          </a:p>
          <a:p>
            <a:pPr marL="177800" marR="0" lvl="1" indent="0" algn="l" rtl="0">
              <a:lnSpc>
                <a:spcPct val="80000"/>
              </a:lnSpc>
              <a:spcBef>
                <a:spcPts val="0"/>
              </a:spcBef>
              <a:spcAft>
                <a:spcPts val="0"/>
              </a:spcAft>
              <a:buClr>
                <a:schemeClr val="accent2"/>
              </a:buClr>
              <a:buSzPts val="1800"/>
              <a:buFont typeface="Arial"/>
              <a:buNone/>
            </a:pPr>
            <a:r>
              <a:rPr lang="en" sz="1800" b="1" i="0" u="none" strike="noStrike" cap="none" dirty="0">
                <a:solidFill>
                  <a:srgbClr val="FF0000"/>
                </a:solidFill>
                <a:latin typeface="Calibri"/>
                <a:ea typeface="Calibri"/>
                <a:cs typeface="Calibri"/>
                <a:sym typeface="Calibri"/>
              </a:rPr>
              <a:t>2.  frisky</a:t>
            </a:r>
            <a:endParaRPr sz="1100" b="0" i="0" u="none" strike="noStrike" cap="none" dirty="0">
              <a:solidFill>
                <a:srgbClr val="000000"/>
              </a:solidFill>
              <a:latin typeface="Arial"/>
              <a:ea typeface="Arial"/>
              <a:cs typeface="Arial"/>
              <a:sym typeface="Arial"/>
            </a:endParaRPr>
          </a:p>
          <a:p>
            <a:pPr marL="177800" marR="0" lvl="1" indent="0" algn="l" rtl="0">
              <a:lnSpc>
                <a:spcPct val="80000"/>
              </a:lnSpc>
              <a:spcBef>
                <a:spcPts val="0"/>
              </a:spcBef>
              <a:spcAft>
                <a:spcPts val="0"/>
              </a:spcAft>
              <a:buClr>
                <a:schemeClr val="accent2"/>
              </a:buClr>
              <a:buSzPts val="1800"/>
              <a:buFont typeface="Arial"/>
              <a:buNone/>
            </a:pPr>
            <a:r>
              <a:rPr lang="en" sz="1800" b="1" i="0" u="none" strike="noStrike" cap="none" dirty="0">
                <a:solidFill>
                  <a:srgbClr val="FF0000"/>
                </a:solidFill>
                <a:latin typeface="Calibri"/>
                <a:ea typeface="Calibri"/>
                <a:cs typeface="Calibri"/>
                <a:sym typeface="Calibri"/>
              </a:rPr>
              <a:t>3. breath</a:t>
            </a:r>
            <a:endParaRPr sz="1100" b="0" i="0" u="none" strike="noStrike" cap="none" dirty="0">
              <a:solidFill>
                <a:srgbClr val="000000"/>
              </a:solidFill>
              <a:latin typeface="Arial"/>
              <a:ea typeface="Arial"/>
              <a:cs typeface="Arial"/>
              <a:sym typeface="Arial"/>
            </a:endParaRPr>
          </a:p>
          <a:p>
            <a:pPr marL="342900" marR="0" lvl="1" indent="0" algn="l" rtl="0">
              <a:lnSpc>
                <a:spcPct val="80000"/>
              </a:lnSpc>
              <a:spcBef>
                <a:spcPts val="0"/>
              </a:spcBef>
              <a:spcAft>
                <a:spcPts val="0"/>
              </a:spcAft>
              <a:buClr>
                <a:schemeClr val="accent2"/>
              </a:buClr>
              <a:buSzPts val="1800"/>
              <a:buFont typeface="Arial"/>
              <a:buNone/>
            </a:pPr>
            <a:endParaRPr sz="1800" b="1" i="0" u="none" strike="noStrike" cap="none" dirty="0">
              <a:solidFill>
                <a:srgbClr val="FF0000"/>
              </a:solidFill>
              <a:latin typeface="Calibri"/>
              <a:ea typeface="Calibri"/>
              <a:cs typeface="Calibri"/>
              <a:sym typeface="Calibri"/>
            </a:endParaRPr>
          </a:p>
          <a:p>
            <a:pPr marL="177800" marR="0" lvl="0" indent="-177800" algn="l" rtl="0">
              <a:lnSpc>
                <a:spcPct val="80000"/>
              </a:lnSpc>
              <a:spcBef>
                <a:spcPts val="0"/>
              </a:spcBef>
              <a:spcAft>
                <a:spcPts val="0"/>
              </a:spcAft>
              <a:buClr>
                <a:schemeClr val="accent2"/>
              </a:buClr>
              <a:buSzPts val="1800"/>
              <a:buFont typeface="Arial"/>
              <a:buChar char="•"/>
            </a:pPr>
            <a:r>
              <a:rPr lang="en" sz="1800" b="1" i="0" u="none" strike="noStrike" cap="none" dirty="0">
                <a:solidFill>
                  <a:srgbClr val="548135"/>
                </a:solidFill>
                <a:latin typeface="Calibri"/>
                <a:ea typeface="Calibri"/>
                <a:cs typeface="Calibri"/>
                <a:sym typeface="Calibri"/>
              </a:rPr>
              <a:t>The stars ______________ brightly in the sky.</a:t>
            </a:r>
            <a:endParaRPr sz="1800" b="0" i="0" u="none" strike="noStrike" cap="none" dirty="0">
              <a:solidFill>
                <a:srgbClr val="548135"/>
              </a:solidFill>
              <a:latin typeface="Calibri"/>
              <a:ea typeface="Calibri"/>
              <a:cs typeface="Calibri"/>
              <a:sym typeface="Calibri"/>
            </a:endParaRPr>
          </a:p>
          <a:p>
            <a:pPr marL="177800" marR="0" lvl="1" indent="0" algn="l" rtl="0">
              <a:lnSpc>
                <a:spcPct val="80000"/>
              </a:lnSpc>
              <a:spcBef>
                <a:spcPts val="0"/>
              </a:spcBef>
              <a:spcAft>
                <a:spcPts val="0"/>
              </a:spcAft>
              <a:buClr>
                <a:schemeClr val="accent2"/>
              </a:buClr>
              <a:buSzPts val="1800"/>
              <a:buFont typeface="Arial"/>
              <a:buNone/>
            </a:pPr>
            <a:r>
              <a:rPr lang="en" sz="1800" b="1" i="0" u="none" strike="noStrike" cap="none" dirty="0">
                <a:solidFill>
                  <a:srgbClr val="FF0000"/>
                </a:solidFill>
                <a:latin typeface="Calibri"/>
                <a:ea typeface="Calibri"/>
                <a:cs typeface="Calibri"/>
                <a:sym typeface="Calibri"/>
              </a:rPr>
              <a:t>1. warm</a:t>
            </a:r>
            <a:endParaRPr sz="1800" b="0" i="0" u="none" strike="noStrike" cap="none" dirty="0">
              <a:solidFill>
                <a:srgbClr val="000000"/>
              </a:solidFill>
              <a:latin typeface="Calibri"/>
              <a:ea typeface="Calibri"/>
              <a:cs typeface="Calibri"/>
              <a:sym typeface="Calibri"/>
            </a:endParaRPr>
          </a:p>
          <a:p>
            <a:pPr marL="177800" marR="0" lvl="1" indent="0" algn="l" rtl="0">
              <a:lnSpc>
                <a:spcPct val="80000"/>
              </a:lnSpc>
              <a:spcBef>
                <a:spcPts val="0"/>
              </a:spcBef>
              <a:spcAft>
                <a:spcPts val="0"/>
              </a:spcAft>
              <a:buClr>
                <a:schemeClr val="accent2"/>
              </a:buClr>
              <a:buSzPts val="1800"/>
              <a:buFont typeface="Arial"/>
              <a:buNone/>
            </a:pPr>
            <a:r>
              <a:rPr lang="en" sz="1800" b="1" i="0" u="none" strike="noStrike" cap="none" dirty="0">
                <a:solidFill>
                  <a:srgbClr val="FF0000"/>
                </a:solidFill>
                <a:latin typeface="Calibri"/>
                <a:ea typeface="Calibri"/>
                <a:cs typeface="Calibri"/>
                <a:sym typeface="Calibri"/>
              </a:rPr>
              <a:t>2. glow</a:t>
            </a:r>
            <a:endParaRPr sz="1000" b="0" i="0" u="none" strike="noStrike" cap="none" dirty="0">
              <a:solidFill>
                <a:srgbClr val="262626"/>
              </a:solidFill>
              <a:latin typeface="Calibri"/>
              <a:ea typeface="Calibri"/>
              <a:cs typeface="Calibri"/>
              <a:sym typeface="Calibri"/>
            </a:endParaRPr>
          </a:p>
          <a:p>
            <a:pPr marL="177800" marR="0" lvl="1" indent="0" algn="l" rtl="0">
              <a:lnSpc>
                <a:spcPct val="80000"/>
              </a:lnSpc>
              <a:spcBef>
                <a:spcPts val="0"/>
              </a:spcBef>
              <a:spcAft>
                <a:spcPts val="0"/>
              </a:spcAft>
              <a:buClr>
                <a:schemeClr val="accent2"/>
              </a:buClr>
              <a:buSzPts val="1800"/>
              <a:buFont typeface="Arial"/>
              <a:buNone/>
            </a:pPr>
            <a:r>
              <a:rPr lang="en" sz="1800" b="1" i="0" u="none" strike="noStrike" cap="none" dirty="0">
                <a:solidFill>
                  <a:srgbClr val="FF0000"/>
                </a:solidFill>
                <a:latin typeface="Calibri"/>
                <a:ea typeface="Calibri"/>
                <a:cs typeface="Calibri"/>
                <a:sym typeface="Calibri"/>
              </a:rPr>
              <a:t>3. frisky</a:t>
            </a:r>
            <a:endParaRPr sz="1000" b="0"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932858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4"/>
          <p:cNvSpPr txBox="1">
            <a:spLocks noGrp="1"/>
          </p:cNvSpPr>
          <p:nvPr>
            <p:ph type="title"/>
          </p:nvPr>
        </p:nvSpPr>
        <p:spPr>
          <a:xfrm>
            <a:off x="994125" y="445025"/>
            <a:ext cx="71559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000" dirty="0"/>
              <a:t>closure</a:t>
            </a:r>
            <a:endParaRPr sz="3000" dirty="0"/>
          </a:p>
        </p:txBody>
      </p:sp>
      <p:sp>
        <p:nvSpPr>
          <p:cNvPr id="617" name="Google Shape;617;p44"/>
          <p:cNvSpPr txBox="1">
            <a:spLocks noGrp="1"/>
          </p:cNvSpPr>
          <p:nvPr>
            <p:ph type="subTitle" idx="1"/>
          </p:nvPr>
        </p:nvSpPr>
        <p:spPr>
          <a:xfrm>
            <a:off x="1027793" y="1827731"/>
            <a:ext cx="5378765" cy="939506"/>
          </a:xfrm>
          <a:prstGeom prst="rect">
            <a:avLst/>
          </a:prstGeom>
        </p:spPr>
        <p:txBody>
          <a:bodyPr spcFirstLastPara="1" wrap="square" lIns="0" tIns="91425" rIns="0" bIns="91425" anchor="t" anchorCtr="0">
            <a:noAutofit/>
          </a:bodyPr>
          <a:lstStyle/>
          <a:p>
            <a:pPr marL="0" lvl="0" indent="0" algn="l" rtl="0">
              <a:spcBef>
                <a:spcPts val="0"/>
              </a:spcBef>
              <a:spcAft>
                <a:spcPts val="1600"/>
              </a:spcAft>
              <a:buNone/>
            </a:pPr>
            <a:r>
              <a:rPr lang="en-US" sz="5400" dirty="0"/>
              <a:t>What did I  learn?</a:t>
            </a:r>
            <a:endParaRPr sz="5400" dirty="0"/>
          </a:p>
        </p:txBody>
      </p:sp>
      <p:grpSp>
        <p:nvGrpSpPr>
          <p:cNvPr id="620" name="Google Shape;620;p44"/>
          <p:cNvGrpSpPr/>
          <p:nvPr/>
        </p:nvGrpSpPr>
        <p:grpSpPr>
          <a:xfrm rot="-570993" flipH="1">
            <a:off x="1007662" y="2978068"/>
            <a:ext cx="109793" cy="150594"/>
            <a:chOff x="847587" y="2439683"/>
            <a:chExt cx="162074" cy="255883"/>
          </a:xfrm>
        </p:grpSpPr>
        <p:sp>
          <p:nvSpPr>
            <p:cNvPr id="621" name="Google Shape;621;p44"/>
            <p:cNvSpPr/>
            <p:nvPr/>
          </p:nvSpPr>
          <p:spPr>
            <a:xfrm>
              <a:off x="928700" y="2593175"/>
              <a:ext cx="66675" cy="86925"/>
            </a:xfrm>
            <a:custGeom>
              <a:avLst/>
              <a:gdLst/>
              <a:ahLst/>
              <a:cxnLst/>
              <a:rect l="l" t="t" r="r" b="b"/>
              <a:pathLst>
                <a:path w="2667" h="3477" extrusionOk="0">
                  <a:moveTo>
                    <a:pt x="0" y="858"/>
                  </a:moveTo>
                  <a:lnTo>
                    <a:pt x="2667" y="0"/>
                  </a:lnTo>
                  <a:lnTo>
                    <a:pt x="2428" y="3477"/>
                  </a:lnTo>
                  <a:close/>
                </a:path>
              </a:pathLst>
            </a:custGeom>
            <a:solidFill>
              <a:schemeClr val="dk1"/>
            </a:solidFill>
            <a:ln>
              <a:noFill/>
            </a:ln>
          </p:spPr>
        </p:sp>
        <p:grpSp>
          <p:nvGrpSpPr>
            <p:cNvPr id="622" name="Google Shape;622;p44"/>
            <p:cNvGrpSpPr/>
            <p:nvPr/>
          </p:nvGrpSpPr>
          <p:grpSpPr>
            <a:xfrm>
              <a:off x="847587" y="2439683"/>
              <a:ext cx="162074" cy="255883"/>
              <a:chOff x="2067875" y="163975"/>
              <a:chExt cx="3274225" cy="5169350"/>
            </a:xfrm>
          </p:grpSpPr>
          <p:sp>
            <p:nvSpPr>
              <p:cNvPr id="623" name="Google Shape;623;p44"/>
              <p:cNvSpPr/>
              <p:nvPr/>
            </p:nvSpPr>
            <p:spPr>
              <a:xfrm>
                <a:off x="2067875" y="163975"/>
                <a:ext cx="2162225" cy="3237175"/>
              </a:xfrm>
              <a:custGeom>
                <a:avLst/>
                <a:gdLst/>
                <a:ahLst/>
                <a:cxnLst/>
                <a:rect l="l" t="t" r="r" b="b"/>
                <a:pathLst>
                  <a:path w="86489" h="129487" extrusionOk="0">
                    <a:moveTo>
                      <a:pt x="30147" y="11368"/>
                    </a:moveTo>
                    <a:cubicBezTo>
                      <a:pt x="33607" y="15322"/>
                      <a:pt x="36572" y="19275"/>
                      <a:pt x="39538" y="23229"/>
                    </a:cubicBezTo>
                    <a:cubicBezTo>
                      <a:pt x="49916" y="39538"/>
                      <a:pt x="61283" y="55354"/>
                      <a:pt x="70179" y="72651"/>
                    </a:cubicBezTo>
                    <a:cubicBezTo>
                      <a:pt x="76110" y="86489"/>
                      <a:pt x="81546" y="100328"/>
                      <a:pt x="85500" y="114660"/>
                    </a:cubicBezTo>
                    <a:cubicBezTo>
                      <a:pt x="86488" y="118120"/>
                      <a:pt x="86488" y="121579"/>
                      <a:pt x="85500" y="125039"/>
                    </a:cubicBezTo>
                    <a:cubicBezTo>
                      <a:pt x="85006" y="127016"/>
                      <a:pt x="83029" y="128498"/>
                      <a:pt x="81052" y="128993"/>
                    </a:cubicBezTo>
                    <a:cubicBezTo>
                      <a:pt x="79075" y="129487"/>
                      <a:pt x="77098" y="128993"/>
                      <a:pt x="75616" y="127510"/>
                    </a:cubicBezTo>
                    <a:cubicBezTo>
                      <a:pt x="73639" y="124545"/>
                      <a:pt x="72156" y="121085"/>
                      <a:pt x="71168" y="118120"/>
                    </a:cubicBezTo>
                    <a:cubicBezTo>
                      <a:pt x="68202" y="110212"/>
                      <a:pt x="64249" y="102305"/>
                      <a:pt x="60295" y="94891"/>
                    </a:cubicBezTo>
                    <a:cubicBezTo>
                      <a:pt x="48434" y="75122"/>
                      <a:pt x="36078" y="55848"/>
                      <a:pt x="24217" y="36573"/>
                    </a:cubicBezTo>
                    <a:cubicBezTo>
                      <a:pt x="19275" y="27677"/>
                      <a:pt x="11861" y="20264"/>
                      <a:pt x="2965" y="16310"/>
                    </a:cubicBezTo>
                    <a:cubicBezTo>
                      <a:pt x="988" y="14827"/>
                      <a:pt x="0" y="12850"/>
                      <a:pt x="0" y="10874"/>
                    </a:cubicBezTo>
                    <a:cubicBezTo>
                      <a:pt x="988" y="8402"/>
                      <a:pt x="2471" y="6426"/>
                      <a:pt x="4942" y="4943"/>
                    </a:cubicBezTo>
                    <a:cubicBezTo>
                      <a:pt x="13838" y="1"/>
                      <a:pt x="21251" y="5437"/>
                      <a:pt x="30147" y="113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4"/>
              <p:cNvSpPr/>
              <p:nvPr/>
            </p:nvSpPr>
            <p:spPr>
              <a:xfrm>
                <a:off x="3266350" y="2978100"/>
                <a:ext cx="2075750" cy="2355225"/>
              </a:xfrm>
              <a:custGeom>
                <a:avLst/>
                <a:gdLst/>
                <a:ahLst/>
                <a:cxnLst/>
                <a:rect l="l" t="t" r="r" b="b"/>
                <a:pathLst>
                  <a:path w="83030" h="94209" extrusionOk="0">
                    <a:moveTo>
                      <a:pt x="66981" y="17128"/>
                    </a:moveTo>
                    <a:lnTo>
                      <a:pt x="63122" y="73253"/>
                    </a:lnTo>
                    <a:lnTo>
                      <a:pt x="63122" y="73253"/>
                    </a:lnTo>
                    <a:cubicBezTo>
                      <a:pt x="47351" y="62193"/>
                      <a:pt x="33746" y="48029"/>
                      <a:pt x="23127" y="31855"/>
                    </a:cubicBezTo>
                    <a:lnTo>
                      <a:pt x="23127" y="31855"/>
                    </a:lnTo>
                    <a:cubicBezTo>
                      <a:pt x="37215" y="25318"/>
                      <a:pt x="51944" y="20297"/>
                      <a:pt x="66981" y="17128"/>
                    </a:cubicBezTo>
                    <a:close/>
                    <a:moveTo>
                      <a:pt x="75895" y="1"/>
                    </a:moveTo>
                    <a:cubicBezTo>
                      <a:pt x="75489" y="1"/>
                      <a:pt x="75066" y="38"/>
                      <a:pt x="74628" y="118"/>
                    </a:cubicBezTo>
                    <a:cubicBezTo>
                      <a:pt x="49917" y="4566"/>
                      <a:pt x="26688" y="12474"/>
                      <a:pt x="4448" y="23841"/>
                    </a:cubicBezTo>
                    <a:cubicBezTo>
                      <a:pt x="989" y="26312"/>
                      <a:pt x="0" y="31254"/>
                      <a:pt x="2471" y="34714"/>
                    </a:cubicBezTo>
                    <a:cubicBezTo>
                      <a:pt x="3991" y="36841"/>
                      <a:pt x="6444" y="37847"/>
                      <a:pt x="8913" y="37847"/>
                    </a:cubicBezTo>
                    <a:cubicBezTo>
                      <a:pt x="9050" y="37847"/>
                      <a:pt x="9187" y="37844"/>
                      <a:pt x="9324" y="37838"/>
                    </a:cubicBezTo>
                    <a:lnTo>
                      <a:pt x="9324" y="37838"/>
                    </a:lnTo>
                    <a:cubicBezTo>
                      <a:pt x="9535" y="38603"/>
                      <a:pt x="9880" y="39379"/>
                      <a:pt x="10379" y="40150"/>
                    </a:cubicBezTo>
                    <a:cubicBezTo>
                      <a:pt x="25206" y="61896"/>
                      <a:pt x="44480" y="80182"/>
                      <a:pt x="66720" y="93526"/>
                    </a:cubicBezTo>
                    <a:cubicBezTo>
                      <a:pt x="67763" y="93990"/>
                      <a:pt x="68860" y="94209"/>
                      <a:pt x="69941" y="94209"/>
                    </a:cubicBezTo>
                    <a:cubicBezTo>
                      <a:pt x="73473" y="94209"/>
                      <a:pt x="76836" y="91873"/>
                      <a:pt x="77593" y="88090"/>
                    </a:cubicBezTo>
                    <a:lnTo>
                      <a:pt x="83029" y="9014"/>
                    </a:lnTo>
                    <a:cubicBezTo>
                      <a:pt x="83029" y="4925"/>
                      <a:pt x="80523" y="1"/>
                      <a:pt x="75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5" name="Google Shape;625;p44"/>
          <p:cNvGrpSpPr/>
          <p:nvPr/>
        </p:nvGrpSpPr>
        <p:grpSpPr>
          <a:xfrm rot="-570993" flipH="1">
            <a:off x="1769939" y="2978068"/>
            <a:ext cx="109793" cy="150594"/>
            <a:chOff x="847587" y="2439683"/>
            <a:chExt cx="162074" cy="255883"/>
          </a:xfrm>
        </p:grpSpPr>
        <p:sp>
          <p:nvSpPr>
            <p:cNvPr id="626" name="Google Shape;626;p44"/>
            <p:cNvSpPr/>
            <p:nvPr/>
          </p:nvSpPr>
          <p:spPr>
            <a:xfrm>
              <a:off x="928700" y="2593175"/>
              <a:ext cx="66675" cy="86925"/>
            </a:xfrm>
            <a:custGeom>
              <a:avLst/>
              <a:gdLst/>
              <a:ahLst/>
              <a:cxnLst/>
              <a:rect l="l" t="t" r="r" b="b"/>
              <a:pathLst>
                <a:path w="2667" h="3477" extrusionOk="0">
                  <a:moveTo>
                    <a:pt x="0" y="858"/>
                  </a:moveTo>
                  <a:lnTo>
                    <a:pt x="2667" y="0"/>
                  </a:lnTo>
                  <a:lnTo>
                    <a:pt x="2428" y="3477"/>
                  </a:lnTo>
                  <a:close/>
                </a:path>
              </a:pathLst>
            </a:custGeom>
            <a:solidFill>
              <a:schemeClr val="dk1"/>
            </a:solidFill>
            <a:ln>
              <a:noFill/>
            </a:ln>
          </p:spPr>
        </p:sp>
        <p:grpSp>
          <p:nvGrpSpPr>
            <p:cNvPr id="627" name="Google Shape;627;p44"/>
            <p:cNvGrpSpPr/>
            <p:nvPr/>
          </p:nvGrpSpPr>
          <p:grpSpPr>
            <a:xfrm>
              <a:off x="847587" y="2439683"/>
              <a:ext cx="162074" cy="255883"/>
              <a:chOff x="2067875" y="163975"/>
              <a:chExt cx="3274225" cy="5169350"/>
            </a:xfrm>
          </p:grpSpPr>
          <p:sp>
            <p:nvSpPr>
              <p:cNvPr id="628" name="Google Shape;628;p44"/>
              <p:cNvSpPr/>
              <p:nvPr/>
            </p:nvSpPr>
            <p:spPr>
              <a:xfrm>
                <a:off x="2067875" y="163975"/>
                <a:ext cx="2162225" cy="3237175"/>
              </a:xfrm>
              <a:custGeom>
                <a:avLst/>
                <a:gdLst/>
                <a:ahLst/>
                <a:cxnLst/>
                <a:rect l="l" t="t" r="r" b="b"/>
                <a:pathLst>
                  <a:path w="86489" h="129487" extrusionOk="0">
                    <a:moveTo>
                      <a:pt x="30147" y="11368"/>
                    </a:moveTo>
                    <a:cubicBezTo>
                      <a:pt x="33607" y="15322"/>
                      <a:pt x="36572" y="19275"/>
                      <a:pt x="39538" y="23229"/>
                    </a:cubicBezTo>
                    <a:cubicBezTo>
                      <a:pt x="49916" y="39538"/>
                      <a:pt x="61283" y="55354"/>
                      <a:pt x="70179" y="72651"/>
                    </a:cubicBezTo>
                    <a:cubicBezTo>
                      <a:pt x="76110" y="86489"/>
                      <a:pt x="81546" y="100328"/>
                      <a:pt x="85500" y="114660"/>
                    </a:cubicBezTo>
                    <a:cubicBezTo>
                      <a:pt x="86488" y="118120"/>
                      <a:pt x="86488" y="121579"/>
                      <a:pt x="85500" y="125039"/>
                    </a:cubicBezTo>
                    <a:cubicBezTo>
                      <a:pt x="85006" y="127016"/>
                      <a:pt x="83029" y="128498"/>
                      <a:pt x="81052" y="128993"/>
                    </a:cubicBezTo>
                    <a:cubicBezTo>
                      <a:pt x="79075" y="129487"/>
                      <a:pt x="77098" y="128993"/>
                      <a:pt x="75616" y="127510"/>
                    </a:cubicBezTo>
                    <a:cubicBezTo>
                      <a:pt x="73639" y="124545"/>
                      <a:pt x="72156" y="121085"/>
                      <a:pt x="71168" y="118120"/>
                    </a:cubicBezTo>
                    <a:cubicBezTo>
                      <a:pt x="68202" y="110212"/>
                      <a:pt x="64249" y="102305"/>
                      <a:pt x="60295" y="94891"/>
                    </a:cubicBezTo>
                    <a:cubicBezTo>
                      <a:pt x="48434" y="75122"/>
                      <a:pt x="36078" y="55848"/>
                      <a:pt x="24217" y="36573"/>
                    </a:cubicBezTo>
                    <a:cubicBezTo>
                      <a:pt x="19275" y="27677"/>
                      <a:pt x="11861" y="20264"/>
                      <a:pt x="2965" y="16310"/>
                    </a:cubicBezTo>
                    <a:cubicBezTo>
                      <a:pt x="988" y="14827"/>
                      <a:pt x="0" y="12850"/>
                      <a:pt x="0" y="10874"/>
                    </a:cubicBezTo>
                    <a:cubicBezTo>
                      <a:pt x="988" y="8402"/>
                      <a:pt x="2471" y="6426"/>
                      <a:pt x="4942" y="4943"/>
                    </a:cubicBezTo>
                    <a:cubicBezTo>
                      <a:pt x="13838" y="1"/>
                      <a:pt x="21251" y="5437"/>
                      <a:pt x="30147" y="113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4"/>
              <p:cNvSpPr/>
              <p:nvPr/>
            </p:nvSpPr>
            <p:spPr>
              <a:xfrm>
                <a:off x="3266350" y="2978100"/>
                <a:ext cx="2075750" cy="2355225"/>
              </a:xfrm>
              <a:custGeom>
                <a:avLst/>
                <a:gdLst/>
                <a:ahLst/>
                <a:cxnLst/>
                <a:rect l="l" t="t" r="r" b="b"/>
                <a:pathLst>
                  <a:path w="83030" h="94209" extrusionOk="0">
                    <a:moveTo>
                      <a:pt x="66981" y="17128"/>
                    </a:moveTo>
                    <a:lnTo>
                      <a:pt x="63122" y="73253"/>
                    </a:lnTo>
                    <a:lnTo>
                      <a:pt x="63122" y="73253"/>
                    </a:lnTo>
                    <a:cubicBezTo>
                      <a:pt x="47351" y="62193"/>
                      <a:pt x="33746" y="48029"/>
                      <a:pt x="23127" y="31855"/>
                    </a:cubicBezTo>
                    <a:lnTo>
                      <a:pt x="23127" y="31855"/>
                    </a:lnTo>
                    <a:cubicBezTo>
                      <a:pt x="37215" y="25318"/>
                      <a:pt x="51944" y="20297"/>
                      <a:pt x="66981" y="17128"/>
                    </a:cubicBezTo>
                    <a:close/>
                    <a:moveTo>
                      <a:pt x="75895" y="1"/>
                    </a:moveTo>
                    <a:cubicBezTo>
                      <a:pt x="75489" y="1"/>
                      <a:pt x="75066" y="38"/>
                      <a:pt x="74628" y="118"/>
                    </a:cubicBezTo>
                    <a:cubicBezTo>
                      <a:pt x="49917" y="4566"/>
                      <a:pt x="26688" y="12474"/>
                      <a:pt x="4448" y="23841"/>
                    </a:cubicBezTo>
                    <a:cubicBezTo>
                      <a:pt x="989" y="26312"/>
                      <a:pt x="0" y="31254"/>
                      <a:pt x="2471" y="34714"/>
                    </a:cubicBezTo>
                    <a:cubicBezTo>
                      <a:pt x="3991" y="36841"/>
                      <a:pt x="6444" y="37847"/>
                      <a:pt x="8913" y="37847"/>
                    </a:cubicBezTo>
                    <a:cubicBezTo>
                      <a:pt x="9050" y="37847"/>
                      <a:pt x="9187" y="37844"/>
                      <a:pt x="9324" y="37838"/>
                    </a:cubicBezTo>
                    <a:lnTo>
                      <a:pt x="9324" y="37838"/>
                    </a:lnTo>
                    <a:cubicBezTo>
                      <a:pt x="9535" y="38603"/>
                      <a:pt x="9880" y="39379"/>
                      <a:pt x="10379" y="40150"/>
                    </a:cubicBezTo>
                    <a:cubicBezTo>
                      <a:pt x="25206" y="61896"/>
                      <a:pt x="44480" y="80182"/>
                      <a:pt x="66720" y="93526"/>
                    </a:cubicBezTo>
                    <a:cubicBezTo>
                      <a:pt x="67763" y="93990"/>
                      <a:pt x="68860" y="94209"/>
                      <a:pt x="69941" y="94209"/>
                    </a:cubicBezTo>
                    <a:cubicBezTo>
                      <a:pt x="73473" y="94209"/>
                      <a:pt x="76836" y="91873"/>
                      <a:pt x="77593" y="88090"/>
                    </a:cubicBezTo>
                    <a:lnTo>
                      <a:pt x="83029" y="9014"/>
                    </a:lnTo>
                    <a:cubicBezTo>
                      <a:pt x="83029" y="4925"/>
                      <a:pt x="80523" y="1"/>
                      <a:pt x="75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0" name="Google Shape;630;p44"/>
          <p:cNvGrpSpPr/>
          <p:nvPr/>
        </p:nvGrpSpPr>
        <p:grpSpPr>
          <a:xfrm rot="-570993" flipH="1">
            <a:off x="2376791" y="2978068"/>
            <a:ext cx="109793" cy="150594"/>
            <a:chOff x="847587" y="2439683"/>
            <a:chExt cx="162074" cy="255883"/>
          </a:xfrm>
        </p:grpSpPr>
        <p:sp>
          <p:nvSpPr>
            <p:cNvPr id="631" name="Google Shape;631;p44"/>
            <p:cNvSpPr/>
            <p:nvPr/>
          </p:nvSpPr>
          <p:spPr>
            <a:xfrm>
              <a:off x="928700" y="2593175"/>
              <a:ext cx="66675" cy="86925"/>
            </a:xfrm>
            <a:custGeom>
              <a:avLst/>
              <a:gdLst/>
              <a:ahLst/>
              <a:cxnLst/>
              <a:rect l="l" t="t" r="r" b="b"/>
              <a:pathLst>
                <a:path w="2667" h="3477" extrusionOk="0">
                  <a:moveTo>
                    <a:pt x="0" y="858"/>
                  </a:moveTo>
                  <a:lnTo>
                    <a:pt x="2667" y="0"/>
                  </a:lnTo>
                  <a:lnTo>
                    <a:pt x="2428" y="3477"/>
                  </a:lnTo>
                  <a:close/>
                </a:path>
              </a:pathLst>
            </a:custGeom>
            <a:solidFill>
              <a:schemeClr val="dk1"/>
            </a:solidFill>
            <a:ln>
              <a:noFill/>
            </a:ln>
          </p:spPr>
        </p:sp>
        <p:grpSp>
          <p:nvGrpSpPr>
            <p:cNvPr id="632" name="Google Shape;632;p44"/>
            <p:cNvGrpSpPr/>
            <p:nvPr/>
          </p:nvGrpSpPr>
          <p:grpSpPr>
            <a:xfrm>
              <a:off x="847587" y="2439683"/>
              <a:ext cx="162074" cy="255883"/>
              <a:chOff x="2067875" y="163975"/>
              <a:chExt cx="3274225" cy="5169350"/>
            </a:xfrm>
          </p:grpSpPr>
          <p:sp>
            <p:nvSpPr>
              <p:cNvPr id="633" name="Google Shape;633;p44"/>
              <p:cNvSpPr/>
              <p:nvPr/>
            </p:nvSpPr>
            <p:spPr>
              <a:xfrm>
                <a:off x="2067875" y="163975"/>
                <a:ext cx="2162225" cy="3237175"/>
              </a:xfrm>
              <a:custGeom>
                <a:avLst/>
                <a:gdLst/>
                <a:ahLst/>
                <a:cxnLst/>
                <a:rect l="l" t="t" r="r" b="b"/>
                <a:pathLst>
                  <a:path w="86489" h="129487" extrusionOk="0">
                    <a:moveTo>
                      <a:pt x="30147" y="11368"/>
                    </a:moveTo>
                    <a:cubicBezTo>
                      <a:pt x="33607" y="15322"/>
                      <a:pt x="36572" y="19275"/>
                      <a:pt x="39538" y="23229"/>
                    </a:cubicBezTo>
                    <a:cubicBezTo>
                      <a:pt x="49916" y="39538"/>
                      <a:pt x="61283" y="55354"/>
                      <a:pt x="70179" y="72651"/>
                    </a:cubicBezTo>
                    <a:cubicBezTo>
                      <a:pt x="76110" y="86489"/>
                      <a:pt x="81546" y="100328"/>
                      <a:pt x="85500" y="114660"/>
                    </a:cubicBezTo>
                    <a:cubicBezTo>
                      <a:pt x="86488" y="118120"/>
                      <a:pt x="86488" y="121579"/>
                      <a:pt x="85500" y="125039"/>
                    </a:cubicBezTo>
                    <a:cubicBezTo>
                      <a:pt x="85006" y="127016"/>
                      <a:pt x="83029" y="128498"/>
                      <a:pt x="81052" y="128993"/>
                    </a:cubicBezTo>
                    <a:cubicBezTo>
                      <a:pt x="79075" y="129487"/>
                      <a:pt x="77098" y="128993"/>
                      <a:pt x="75616" y="127510"/>
                    </a:cubicBezTo>
                    <a:cubicBezTo>
                      <a:pt x="73639" y="124545"/>
                      <a:pt x="72156" y="121085"/>
                      <a:pt x="71168" y="118120"/>
                    </a:cubicBezTo>
                    <a:cubicBezTo>
                      <a:pt x="68202" y="110212"/>
                      <a:pt x="64249" y="102305"/>
                      <a:pt x="60295" y="94891"/>
                    </a:cubicBezTo>
                    <a:cubicBezTo>
                      <a:pt x="48434" y="75122"/>
                      <a:pt x="36078" y="55848"/>
                      <a:pt x="24217" y="36573"/>
                    </a:cubicBezTo>
                    <a:cubicBezTo>
                      <a:pt x="19275" y="27677"/>
                      <a:pt x="11861" y="20264"/>
                      <a:pt x="2965" y="16310"/>
                    </a:cubicBezTo>
                    <a:cubicBezTo>
                      <a:pt x="988" y="14827"/>
                      <a:pt x="0" y="12850"/>
                      <a:pt x="0" y="10874"/>
                    </a:cubicBezTo>
                    <a:cubicBezTo>
                      <a:pt x="988" y="8402"/>
                      <a:pt x="2471" y="6426"/>
                      <a:pt x="4942" y="4943"/>
                    </a:cubicBezTo>
                    <a:cubicBezTo>
                      <a:pt x="13838" y="1"/>
                      <a:pt x="21251" y="5437"/>
                      <a:pt x="30147" y="113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3266350" y="2978100"/>
                <a:ext cx="2075750" cy="2355225"/>
              </a:xfrm>
              <a:custGeom>
                <a:avLst/>
                <a:gdLst/>
                <a:ahLst/>
                <a:cxnLst/>
                <a:rect l="l" t="t" r="r" b="b"/>
                <a:pathLst>
                  <a:path w="83030" h="94209" extrusionOk="0">
                    <a:moveTo>
                      <a:pt x="66981" y="17128"/>
                    </a:moveTo>
                    <a:lnTo>
                      <a:pt x="63122" y="73253"/>
                    </a:lnTo>
                    <a:lnTo>
                      <a:pt x="63122" y="73253"/>
                    </a:lnTo>
                    <a:cubicBezTo>
                      <a:pt x="47351" y="62193"/>
                      <a:pt x="33746" y="48029"/>
                      <a:pt x="23127" y="31855"/>
                    </a:cubicBezTo>
                    <a:lnTo>
                      <a:pt x="23127" y="31855"/>
                    </a:lnTo>
                    <a:cubicBezTo>
                      <a:pt x="37215" y="25318"/>
                      <a:pt x="51944" y="20297"/>
                      <a:pt x="66981" y="17128"/>
                    </a:cubicBezTo>
                    <a:close/>
                    <a:moveTo>
                      <a:pt x="75895" y="1"/>
                    </a:moveTo>
                    <a:cubicBezTo>
                      <a:pt x="75489" y="1"/>
                      <a:pt x="75066" y="38"/>
                      <a:pt x="74628" y="118"/>
                    </a:cubicBezTo>
                    <a:cubicBezTo>
                      <a:pt x="49917" y="4566"/>
                      <a:pt x="26688" y="12474"/>
                      <a:pt x="4448" y="23841"/>
                    </a:cubicBezTo>
                    <a:cubicBezTo>
                      <a:pt x="989" y="26312"/>
                      <a:pt x="0" y="31254"/>
                      <a:pt x="2471" y="34714"/>
                    </a:cubicBezTo>
                    <a:cubicBezTo>
                      <a:pt x="3991" y="36841"/>
                      <a:pt x="6444" y="37847"/>
                      <a:pt x="8913" y="37847"/>
                    </a:cubicBezTo>
                    <a:cubicBezTo>
                      <a:pt x="9050" y="37847"/>
                      <a:pt x="9187" y="37844"/>
                      <a:pt x="9324" y="37838"/>
                    </a:cubicBezTo>
                    <a:lnTo>
                      <a:pt x="9324" y="37838"/>
                    </a:lnTo>
                    <a:cubicBezTo>
                      <a:pt x="9535" y="38603"/>
                      <a:pt x="9880" y="39379"/>
                      <a:pt x="10379" y="40150"/>
                    </a:cubicBezTo>
                    <a:cubicBezTo>
                      <a:pt x="25206" y="61896"/>
                      <a:pt x="44480" y="80182"/>
                      <a:pt x="66720" y="93526"/>
                    </a:cubicBezTo>
                    <a:cubicBezTo>
                      <a:pt x="67763" y="93990"/>
                      <a:pt x="68860" y="94209"/>
                      <a:pt x="69941" y="94209"/>
                    </a:cubicBezTo>
                    <a:cubicBezTo>
                      <a:pt x="73473" y="94209"/>
                      <a:pt x="76836" y="91873"/>
                      <a:pt x="77593" y="88090"/>
                    </a:cubicBezTo>
                    <a:lnTo>
                      <a:pt x="83029" y="9014"/>
                    </a:lnTo>
                    <a:cubicBezTo>
                      <a:pt x="83029" y="4925"/>
                      <a:pt x="80523" y="1"/>
                      <a:pt x="75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636" name="Google Shape;636;p44"/>
          <p:cNvCxnSpPr/>
          <p:nvPr/>
        </p:nvCxnSpPr>
        <p:spPr>
          <a:xfrm>
            <a:off x="1009650" y="4082128"/>
            <a:ext cx="3429000" cy="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44"/>
          <p:cNvCxnSpPr/>
          <p:nvPr/>
        </p:nvCxnSpPr>
        <p:spPr>
          <a:xfrm>
            <a:off x="1009650" y="4382166"/>
            <a:ext cx="3429000" cy="0"/>
          </a:xfrm>
          <a:prstGeom prst="straightConnector1">
            <a:avLst/>
          </a:prstGeom>
          <a:noFill/>
          <a:ln w="9525" cap="flat" cmpd="sng">
            <a:solidFill>
              <a:schemeClr val="accent5"/>
            </a:solidFill>
            <a:prstDash val="solid"/>
            <a:round/>
            <a:headEnd type="none" w="med" len="med"/>
            <a:tailEnd type="none" w="med" len="med"/>
          </a:ln>
        </p:spPr>
      </p:cxnSp>
      <p:grpSp>
        <p:nvGrpSpPr>
          <p:cNvPr id="638" name="Google Shape;638;p44"/>
          <p:cNvGrpSpPr/>
          <p:nvPr/>
        </p:nvGrpSpPr>
        <p:grpSpPr>
          <a:xfrm>
            <a:off x="5719525" y="2050888"/>
            <a:ext cx="2570008" cy="2552602"/>
            <a:chOff x="5719525" y="2050888"/>
            <a:chExt cx="2570008" cy="2552602"/>
          </a:xfrm>
        </p:grpSpPr>
        <p:sp>
          <p:nvSpPr>
            <p:cNvPr id="639" name="Google Shape;639;p44"/>
            <p:cNvSpPr/>
            <p:nvPr/>
          </p:nvSpPr>
          <p:spPr>
            <a:xfrm>
              <a:off x="6632174" y="2080057"/>
              <a:ext cx="366963" cy="346699"/>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4"/>
            <p:cNvSpPr/>
            <p:nvPr/>
          </p:nvSpPr>
          <p:spPr>
            <a:xfrm>
              <a:off x="6603005" y="2050888"/>
              <a:ext cx="427846" cy="406916"/>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4"/>
            <p:cNvSpPr/>
            <p:nvPr/>
          </p:nvSpPr>
          <p:spPr>
            <a:xfrm>
              <a:off x="7013688" y="2636215"/>
              <a:ext cx="1018532" cy="738379"/>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4"/>
            <p:cNvSpPr/>
            <p:nvPr/>
          </p:nvSpPr>
          <p:spPr>
            <a:xfrm>
              <a:off x="7348330" y="3348571"/>
              <a:ext cx="572966" cy="535588"/>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a:off x="7012446" y="2460049"/>
              <a:ext cx="924693" cy="406280"/>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4"/>
            <p:cNvSpPr/>
            <p:nvPr/>
          </p:nvSpPr>
          <p:spPr>
            <a:xfrm>
              <a:off x="7743188" y="2264831"/>
              <a:ext cx="423999" cy="425938"/>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4"/>
            <p:cNvSpPr/>
            <p:nvPr/>
          </p:nvSpPr>
          <p:spPr>
            <a:xfrm>
              <a:off x="8050538" y="2807352"/>
              <a:ext cx="99533" cy="187616"/>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4"/>
            <p:cNvSpPr/>
            <p:nvPr/>
          </p:nvSpPr>
          <p:spPr>
            <a:xfrm>
              <a:off x="6931935" y="3014595"/>
              <a:ext cx="98261" cy="126158"/>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4"/>
            <p:cNvSpPr/>
            <p:nvPr/>
          </p:nvSpPr>
          <p:spPr>
            <a:xfrm>
              <a:off x="7834451" y="4208620"/>
              <a:ext cx="111558" cy="45011"/>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4"/>
            <p:cNvSpPr/>
            <p:nvPr/>
          </p:nvSpPr>
          <p:spPr>
            <a:xfrm>
              <a:off x="7420571" y="4231428"/>
              <a:ext cx="76088" cy="50100"/>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4"/>
            <p:cNvSpPr/>
            <p:nvPr/>
          </p:nvSpPr>
          <p:spPr>
            <a:xfrm>
              <a:off x="7533400" y="3401184"/>
              <a:ext cx="60247" cy="30441"/>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4"/>
            <p:cNvSpPr/>
            <p:nvPr/>
          </p:nvSpPr>
          <p:spPr>
            <a:xfrm>
              <a:off x="7332488" y="3026620"/>
              <a:ext cx="369508" cy="240866"/>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4"/>
            <p:cNvSpPr/>
            <p:nvPr/>
          </p:nvSpPr>
          <p:spPr>
            <a:xfrm>
              <a:off x="7080870" y="3060848"/>
              <a:ext cx="206638" cy="199036"/>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4"/>
            <p:cNvSpPr/>
            <p:nvPr/>
          </p:nvSpPr>
          <p:spPr>
            <a:xfrm>
              <a:off x="7738099" y="2866932"/>
              <a:ext cx="240866" cy="266825"/>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4"/>
            <p:cNvSpPr/>
            <p:nvPr/>
          </p:nvSpPr>
          <p:spPr>
            <a:xfrm>
              <a:off x="6900252" y="2242659"/>
              <a:ext cx="1389281" cy="2061689"/>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4"/>
            <p:cNvSpPr/>
            <p:nvPr/>
          </p:nvSpPr>
          <p:spPr>
            <a:xfrm>
              <a:off x="7293838" y="2999390"/>
              <a:ext cx="434147" cy="295358"/>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4"/>
            <p:cNvSpPr/>
            <p:nvPr/>
          </p:nvSpPr>
          <p:spPr>
            <a:xfrm>
              <a:off x="7679791" y="2849183"/>
              <a:ext cx="133761" cy="104591"/>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4"/>
            <p:cNvSpPr/>
            <p:nvPr/>
          </p:nvSpPr>
          <p:spPr>
            <a:xfrm>
              <a:off x="7191792" y="2946776"/>
              <a:ext cx="129308" cy="11537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4"/>
            <p:cNvSpPr/>
            <p:nvPr/>
          </p:nvSpPr>
          <p:spPr>
            <a:xfrm>
              <a:off x="5757569" y="2624826"/>
              <a:ext cx="1026104" cy="697185"/>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4"/>
            <p:cNvSpPr/>
            <p:nvPr/>
          </p:nvSpPr>
          <p:spPr>
            <a:xfrm>
              <a:off x="5894449" y="2848547"/>
              <a:ext cx="887315" cy="676255"/>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4"/>
            <p:cNvSpPr/>
            <p:nvPr/>
          </p:nvSpPr>
          <p:spPr>
            <a:xfrm>
              <a:off x="6124530" y="3417026"/>
              <a:ext cx="508933" cy="566635"/>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4"/>
            <p:cNvSpPr/>
            <p:nvPr/>
          </p:nvSpPr>
          <p:spPr>
            <a:xfrm>
              <a:off x="6106144" y="3989958"/>
              <a:ext cx="515930" cy="239594"/>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4"/>
            <p:cNvSpPr/>
            <p:nvPr/>
          </p:nvSpPr>
          <p:spPr>
            <a:xfrm>
              <a:off x="6779850" y="2909368"/>
              <a:ext cx="74180" cy="164202"/>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4"/>
            <p:cNvSpPr/>
            <p:nvPr/>
          </p:nvSpPr>
          <p:spPr>
            <a:xfrm>
              <a:off x="5777833" y="3320704"/>
              <a:ext cx="139485" cy="104591"/>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4"/>
            <p:cNvSpPr/>
            <p:nvPr/>
          </p:nvSpPr>
          <p:spPr>
            <a:xfrm>
              <a:off x="6554858" y="4508398"/>
              <a:ext cx="119797" cy="66577"/>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4"/>
            <p:cNvSpPr/>
            <p:nvPr/>
          </p:nvSpPr>
          <p:spPr>
            <a:xfrm>
              <a:off x="6061770" y="4486196"/>
              <a:ext cx="77997" cy="77997"/>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4"/>
            <p:cNvSpPr/>
            <p:nvPr/>
          </p:nvSpPr>
          <p:spPr>
            <a:xfrm>
              <a:off x="6406559" y="3493083"/>
              <a:ext cx="43739" cy="4628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4"/>
            <p:cNvSpPr/>
            <p:nvPr/>
          </p:nvSpPr>
          <p:spPr>
            <a:xfrm>
              <a:off x="5994587" y="3250977"/>
              <a:ext cx="222480" cy="193977"/>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4"/>
            <p:cNvSpPr/>
            <p:nvPr/>
          </p:nvSpPr>
          <p:spPr>
            <a:xfrm>
              <a:off x="6545347" y="3050701"/>
              <a:ext cx="190161" cy="207911"/>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4"/>
            <p:cNvSpPr/>
            <p:nvPr/>
          </p:nvSpPr>
          <p:spPr>
            <a:xfrm>
              <a:off x="6155577" y="3784623"/>
              <a:ext cx="484852" cy="119797"/>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4"/>
            <p:cNvSpPr/>
            <p:nvPr/>
          </p:nvSpPr>
          <p:spPr>
            <a:xfrm>
              <a:off x="6130225" y="3878431"/>
              <a:ext cx="493727" cy="129308"/>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4"/>
            <p:cNvSpPr/>
            <p:nvPr/>
          </p:nvSpPr>
          <p:spPr>
            <a:xfrm>
              <a:off x="5719525" y="2589962"/>
              <a:ext cx="1282812" cy="2013528"/>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4"/>
            <p:cNvSpPr/>
            <p:nvPr/>
          </p:nvSpPr>
          <p:spPr>
            <a:xfrm>
              <a:off x="6232907" y="3222474"/>
              <a:ext cx="303597" cy="206002"/>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4"/>
            <p:cNvSpPr/>
            <p:nvPr/>
          </p:nvSpPr>
          <p:spPr>
            <a:xfrm>
              <a:off x="6162544" y="3193941"/>
              <a:ext cx="46919" cy="56430"/>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4"/>
            <p:cNvSpPr/>
            <p:nvPr/>
          </p:nvSpPr>
          <p:spPr>
            <a:xfrm>
              <a:off x="6516814" y="3085564"/>
              <a:ext cx="35530" cy="53916"/>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44"/>
          <p:cNvGrpSpPr/>
          <p:nvPr/>
        </p:nvGrpSpPr>
        <p:grpSpPr>
          <a:xfrm>
            <a:off x="7780038" y="4407825"/>
            <a:ext cx="643950" cy="195675"/>
            <a:chOff x="806663" y="3241275"/>
            <a:chExt cx="643950" cy="195675"/>
          </a:xfrm>
        </p:grpSpPr>
        <p:sp>
          <p:nvSpPr>
            <p:cNvPr id="675" name="Google Shape;675;p4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a:t>
            </a:r>
            <a:endParaRPr lang="ar-JO" dirty="0"/>
          </a:p>
        </p:txBody>
      </p:sp>
      <p:sp>
        <p:nvSpPr>
          <p:cNvPr id="3" name="Subtitle 2"/>
          <p:cNvSpPr>
            <a:spLocks noGrp="1"/>
          </p:cNvSpPr>
          <p:nvPr>
            <p:ph type="subTitle" idx="1"/>
          </p:nvPr>
        </p:nvSpPr>
        <p:spPr>
          <a:xfrm>
            <a:off x="1109609" y="1465857"/>
            <a:ext cx="6554913" cy="1852696"/>
          </a:xfrm>
        </p:spPr>
        <p:txBody>
          <a:bodyPr/>
          <a:lstStyle/>
          <a:p>
            <a:r>
              <a:rPr lang="en-US" sz="4000" dirty="0" smtClean="0"/>
              <a:t>Check the IEC APP to solve the worksheet</a:t>
            </a:r>
            <a:endParaRPr lang="ar-JO" sz="4000" dirty="0"/>
          </a:p>
        </p:txBody>
      </p:sp>
    </p:spTree>
    <p:extLst>
      <p:ext uri="{BB962C8B-B14F-4D97-AF65-F5344CB8AC3E}">
        <p14:creationId xmlns:p14="http://schemas.microsoft.com/office/powerpoint/2010/main" val="123109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37" y="160905"/>
            <a:ext cx="5748600" cy="1065300"/>
          </a:xfrm>
        </p:spPr>
        <p:txBody>
          <a:bodyPr/>
          <a:lstStyle/>
          <a:p>
            <a:pPr marL="158750"/>
            <a:r>
              <a:rPr lang="en-US" dirty="0" smtClean="0"/>
              <a:t>Warm up</a:t>
            </a:r>
            <a:br>
              <a:rPr lang="en-US" dirty="0" smtClean="0"/>
            </a:br>
            <a:r>
              <a:rPr lang="en-US" sz="1800" dirty="0" smtClean="0">
                <a:solidFill>
                  <a:srgbClr val="FF0000"/>
                </a:solidFill>
                <a:latin typeface="Comic Sans MS" panose="030F0702030302020204" pitchFamily="66" charset="0"/>
              </a:rPr>
              <a:t>If </a:t>
            </a:r>
            <a:r>
              <a:rPr lang="en-US" sz="1800" dirty="0">
                <a:solidFill>
                  <a:srgbClr val="FF0000"/>
                </a:solidFill>
                <a:latin typeface="Comic Sans MS" panose="030F0702030302020204" pitchFamily="66" charset="0"/>
              </a:rPr>
              <a:t>the sentence is correct take off. </a:t>
            </a:r>
            <a:br>
              <a:rPr lang="en-US" sz="1800" dirty="0">
                <a:solidFill>
                  <a:srgbClr val="FF0000"/>
                </a:solidFill>
                <a:latin typeface="Comic Sans MS" panose="030F0702030302020204" pitchFamily="66" charset="0"/>
              </a:rPr>
            </a:br>
            <a:r>
              <a:rPr lang="en-US" sz="1800" dirty="0">
                <a:solidFill>
                  <a:srgbClr val="FF0000"/>
                </a:solidFill>
                <a:latin typeface="Comic Sans MS" panose="030F0702030302020204" pitchFamily="66" charset="0"/>
              </a:rPr>
              <a:t>If the sentence is not correct touch </a:t>
            </a:r>
            <a:r>
              <a:rPr lang="en-US" sz="1800" dirty="0" smtClean="0">
                <a:solidFill>
                  <a:srgbClr val="FF0000"/>
                </a:solidFill>
                <a:latin typeface="Comic Sans MS" panose="030F0702030302020204" pitchFamily="66" charset="0"/>
              </a:rPr>
              <a:t>down.</a:t>
            </a:r>
            <a:r>
              <a:rPr lang="en-US" sz="1800" dirty="0">
                <a:solidFill>
                  <a:srgbClr val="FF0000"/>
                </a:solidFill>
                <a:latin typeface="Comic Sans MS" panose="030F0702030302020204" pitchFamily="66" charset="0"/>
              </a:rPr>
              <a:t/>
            </a:r>
            <a:br>
              <a:rPr lang="en-US" sz="1800" dirty="0">
                <a:solidFill>
                  <a:srgbClr val="FF0000"/>
                </a:solidFill>
                <a:latin typeface="Comic Sans MS" panose="030F0702030302020204" pitchFamily="66" charset="0"/>
              </a:rPr>
            </a:br>
            <a:endParaRPr lang="ar-JO" sz="1800" dirty="0"/>
          </a:p>
        </p:txBody>
      </p:sp>
      <p:sp>
        <p:nvSpPr>
          <p:cNvPr id="4" name="Rounded Rectangle 6">
            <a:extLst>
              <a:ext uri="{FF2B5EF4-FFF2-40B4-BE49-F238E27FC236}">
                <a16:creationId xmlns="" xmlns:a16="http://schemas.microsoft.com/office/drawing/2014/main" id="{E245FFA8-F1A1-4D90-CC97-088DF8C7CD8F}"/>
              </a:ext>
            </a:extLst>
          </p:cNvPr>
          <p:cNvSpPr>
            <a:spLocks noGrp="1"/>
          </p:cNvSpPr>
          <p:nvPr>
            <p:ph type="body" idx="1"/>
          </p:nvPr>
        </p:nvSpPr>
        <p:spPr>
          <a:xfrm>
            <a:off x="462337" y="1226205"/>
            <a:ext cx="7428216" cy="1937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158750" indent="0">
              <a:buNone/>
            </a:pPr>
            <a:r>
              <a:rPr lang="en-US" sz="2800" b="1" dirty="0" smtClean="0">
                <a:solidFill>
                  <a:srgbClr val="FF0000"/>
                </a:solidFill>
                <a:latin typeface="Comic Sans MS" panose="030F0702030302020204" pitchFamily="66" charset="0"/>
              </a:rPr>
              <a:t>1-We start writing a recipe with a title</a:t>
            </a:r>
          </a:p>
          <a:p>
            <a:pPr marL="158750" indent="0">
              <a:buNone/>
            </a:pPr>
            <a:r>
              <a:rPr lang="en-US" sz="2800" b="1" dirty="0" smtClean="0">
                <a:solidFill>
                  <a:srgbClr val="FF0000"/>
                </a:solidFill>
                <a:latin typeface="Comic Sans MS" panose="030F0702030302020204" pitchFamily="66" charset="0"/>
              </a:rPr>
              <a:t>2-We don’t use cooking verbs in the recipes. </a:t>
            </a:r>
            <a:endParaRPr lang="en-US" sz="2800" b="1" dirty="0">
              <a:solidFill>
                <a:srgbClr val="FF0000"/>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4602822" y="3029039"/>
            <a:ext cx="2876091" cy="2005758"/>
          </a:xfrm>
          <a:prstGeom prst="rect">
            <a:avLst/>
          </a:prstGeom>
        </p:spPr>
      </p:pic>
      <p:pic>
        <p:nvPicPr>
          <p:cNvPr id="6" name="Picture 5"/>
          <p:cNvPicPr>
            <a:picLocks noChangeAspect="1"/>
          </p:cNvPicPr>
          <p:nvPr/>
        </p:nvPicPr>
        <p:blipFill>
          <a:blip r:embed="rId3"/>
          <a:stretch>
            <a:fillRect/>
          </a:stretch>
        </p:blipFill>
        <p:spPr>
          <a:xfrm>
            <a:off x="7552806" y="3451223"/>
            <a:ext cx="1591194" cy="774259"/>
          </a:xfrm>
          <a:prstGeom prst="rect">
            <a:avLst/>
          </a:prstGeom>
        </p:spPr>
      </p:pic>
      <p:sp>
        <p:nvSpPr>
          <p:cNvPr id="7" name="TextBox 6"/>
          <p:cNvSpPr txBox="1"/>
          <p:nvPr/>
        </p:nvSpPr>
        <p:spPr>
          <a:xfrm>
            <a:off x="562615" y="4335694"/>
            <a:ext cx="2774022" cy="584775"/>
          </a:xfrm>
          <a:prstGeom prst="rect">
            <a:avLst/>
          </a:prstGeom>
          <a:noFill/>
        </p:spPr>
        <p:txBody>
          <a:bodyPr wrap="square" rtlCol="1">
            <a:spAutoFit/>
          </a:bodyPr>
          <a:lstStyle/>
          <a:p>
            <a:r>
              <a:rPr lang="en-US" sz="3200" dirty="0"/>
              <a:t>Authentic</a:t>
            </a:r>
            <a:endParaRPr lang="ar-JO" sz="3200" dirty="0"/>
          </a:p>
        </p:txBody>
      </p:sp>
    </p:spTree>
    <p:extLst>
      <p:ext uri="{BB962C8B-B14F-4D97-AF65-F5344CB8AC3E}">
        <p14:creationId xmlns:p14="http://schemas.microsoft.com/office/powerpoint/2010/main" val="1011953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E7929A8-B6F6-336E-1C79-5B96B273E363}"/>
              </a:ext>
            </a:extLst>
          </p:cNvPr>
          <p:cNvSpPr>
            <a:spLocks noGrp="1"/>
          </p:cNvSpPr>
          <p:nvPr>
            <p:ph type="body" idx="1"/>
          </p:nvPr>
        </p:nvSpPr>
        <p:spPr>
          <a:xfrm>
            <a:off x="1766807" y="0"/>
            <a:ext cx="7935132" cy="1570025"/>
          </a:xfrm>
        </p:spPr>
        <p:txBody>
          <a:bodyPr/>
          <a:lstStyle/>
          <a:p>
            <a:r>
              <a:rPr lang="en-US" sz="2400" b="1" dirty="0"/>
              <a:t>The conclusion in the following paragraph is ………..</a:t>
            </a:r>
          </a:p>
          <a:p>
            <a:endParaRPr lang="en-US" dirty="0"/>
          </a:p>
        </p:txBody>
      </p:sp>
      <p:sp>
        <p:nvSpPr>
          <p:cNvPr id="3" name="Title 3">
            <a:extLst>
              <a:ext uri="{FF2B5EF4-FFF2-40B4-BE49-F238E27FC236}">
                <a16:creationId xmlns:a16="http://schemas.microsoft.com/office/drawing/2014/main" xmlns="" id="{441AB573-8050-0040-8A15-130254D4F502}"/>
              </a:ext>
            </a:extLst>
          </p:cNvPr>
          <p:cNvSpPr txBox="1">
            <a:spLocks/>
          </p:cNvSpPr>
          <p:nvPr/>
        </p:nvSpPr>
        <p:spPr>
          <a:xfrm>
            <a:off x="-1" y="0"/>
            <a:ext cx="2178121" cy="7620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000" b="1" dirty="0" smtClean="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 assessment</a:t>
            </a:r>
            <a:endParaRPr lang="ar-JO" sz="20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4" name="Picture 2" descr="Tv Remote Control Clipart Transparent PNG Hd, Vector Remote Control, Remote  Control, Vector, Button PNG Image For Free Download">
            <a:extLst>
              <a:ext uri="{FF2B5EF4-FFF2-40B4-BE49-F238E27FC236}">
                <a16:creationId xmlns:a16="http://schemas.microsoft.com/office/drawing/2014/main" xmlns="" id="{3D8EC197-FAAE-F113-2EB9-26318BB0FC15}"/>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711" t="12501" r="57878" b="16912"/>
          <a:stretch/>
        </p:blipFill>
        <p:spPr bwMode="auto">
          <a:xfrm>
            <a:off x="8578312" y="3270298"/>
            <a:ext cx="565688" cy="13576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a:extLst>
              <a:ext uri="{FF2B5EF4-FFF2-40B4-BE49-F238E27FC236}">
                <a16:creationId xmlns:a16="http://schemas.microsoft.com/office/drawing/2014/main" xmlns="" id="{BFBB1582-5826-91BF-5773-6A2FCD2A0D51}"/>
              </a:ext>
            </a:extLst>
          </p:cNvPr>
          <p:cNvSpPr txBox="1">
            <a:spLocks/>
          </p:cNvSpPr>
          <p:nvPr/>
        </p:nvSpPr>
        <p:spPr>
          <a:xfrm>
            <a:off x="8229600" y="4657240"/>
            <a:ext cx="914399" cy="486259"/>
          </a:xfrm>
          <a:prstGeom prst="round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1" anchor="ctr">
            <a:normAutofit lnSpcReduction="1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24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IRS</a:t>
            </a:r>
            <a:endParaRPr lang="ar-JO" sz="24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6" name="Rectangle 5">
            <a:extLst>
              <a:ext uri="{FF2B5EF4-FFF2-40B4-BE49-F238E27FC236}">
                <a16:creationId xmlns:a16="http://schemas.microsoft.com/office/drawing/2014/main" xmlns="" id="{85EF6E6A-30C1-7F3E-0667-F3E8A3444090}"/>
              </a:ext>
            </a:extLst>
          </p:cNvPr>
          <p:cNvSpPr/>
          <p:nvPr/>
        </p:nvSpPr>
        <p:spPr>
          <a:xfrm>
            <a:off x="1370050" y="762000"/>
            <a:ext cx="5635184" cy="3190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2000" b="1" dirty="0">
                <a:solidFill>
                  <a:srgbClr val="0D0D0D"/>
                </a:solidFill>
                <a:effectLst/>
                <a:ea typeface="Calibri" panose="020F0502020204030204" pitchFamily="34" charset="0"/>
                <a:cs typeface="Arial" panose="020B0604020202020204" pitchFamily="34" charset="0"/>
              </a:rPr>
              <a:t>Delicious </a:t>
            </a:r>
            <a:r>
              <a:rPr lang="en-US" sz="2000" b="1" dirty="0">
                <a:solidFill>
                  <a:srgbClr val="0D0D0D"/>
                </a:solidFill>
                <a:ea typeface="Calibri" panose="020F0502020204030204" pitchFamily="34" charset="0"/>
                <a:cs typeface="Arial" panose="020B0604020202020204" pitchFamily="34" charset="0"/>
              </a:rPr>
              <a:t>Peanut Butter Sandwich</a:t>
            </a:r>
          </a:p>
          <a:p>
            <a:pPr marL="0" marR="0" algn="ctr">
              <a:lnSpc>
                <a:spcPct val="106000"/>
              </a:lnSpc>
              <a:spcBef>
                <a:spcPts val="0"/>
              </a:spcBef>
              <a:spcAft>
                <a:spcPts val="800"/>
              </a:spcAft>
            </a:pPr>
            <a:r>
              <a:rPr lang="en-US" sz="2000" b="1" dirty="0">
                <a:solidFill>
                  <a:srgbClr val="0D0D0D"/>
                </a:solidFill>
                <a:effectLst/>
                <a:ea typeface="Calibri" panose="020F0502020204030204" pitchFamily="34" charset="0"/>
                <a:cs typeface="Arial" panose="020B0604020202020204" pitchFamily="34" charset="0"/>
              </a:rPr>
              <a:t> </a:t>
            </a:r>
            <a:endParaRPr lang="en-US" sz="1600" b="1" dirty="0">
              <a:effectLst/>
              <a:latin typeface="Times New Roman" panose="02020603050405020304" pitchFamily="18" charset="0"/>
              <a:ea typeface="Times New Roman" panose="02020603050405020304" pitchFamily="18" charset="0"/>
            </a:endParaRPr>
          </a:p>
          <a:p>
            <a:pPr marL="0" marR="0" indent="457200" algn="just">
              <a:lnSpc>
                <a:spcPct val="106000"/>
              </a:lnSpc>
              <a:spcBef>
                <a:spcPts val="0"/>
              </a:spcBef>
              <a:spcAft>
                <a:spcPts val="800"/>
              </a:spcAft>
            </a:pPr>
            <a:r>
              <a:rPr lang="en-US" sz="1800" b="1" dirty="0">
                <a:solidFill>
                  <a:srgbClr val="0D0D0D"/>
                </a:solidFill>
                <a:effectLst/>
                <a:ea typeface="Calibri" panose="020F0502020204030204" pitchFamily="34" charset="0"/>
                <a:cs typeface="Arial" panose="020B0604020202020204" pitchFamily="34" charset="0"/>
              </a:rPr>
              <a:t>Today, I want to teach you how to make the best peanut butter sandwich. We need bread, peanut butter, jam, banana or any fresh fruit you prefer. First, slice the bread. Next, spread the peanut butter. </a:t>
            </a:r>
            <a:r>
              <a:rPr lang="en-US" sz="1800" b="1">
                <a:solidFill>
                  <a:srgbClr val="0D0D0D"/>
                </a:solidFill>
                <a:effectLst/>
                <a:ea typeface="Calibri" panose="020F0502020204030204" pitchFamily="34" charset="0"/>
                <a:cs typeface="Arial" panose="020B0604020202020204" pitchFamily="34" charset="0"/>
              </a:rPr>
              <a:t>Then, </a:t>
            </a:r>
            <a:r>
              <a:rPr lang="en-US" sz="1800" b="1" dirty="0">
                <a:solidFill>
                  <a:srgbClr val="0D0D0D"/>
                </a:solidFill>
                <a:effectLst/>
                <a:ea typeface="Calibri" panose="020F0502020204030204" pitchFamily="34" charset="0"/>
                <a:cs typeface="Arial" panose="020B0604020202020204" pitchFamily="34" charset="0"/>
              </a:rPr>
              <a:t>add the jam. Finally, add some fresh fruit. Serve with a cup of tea or milk. Yummy!</a:t>
            </a:r>
            <a:r>
              <a:rPr lang="en-US" sz="1200" b="1" dirty="0">
                <a:solidFill>
                  <a:srgbClr val="FFFFFF"/>
                </a:solidFill>
                <a:effectLst/>
                <a:ea typeface="Calibri" panose="020F0502020204030204" pitchFamily="34" charset="0"/>
                <a:cs typeface="Arial" panose="020B0604020202020204" pitchFamily="34" charset="0"/>
              </a:rPr>
              <a:t> </a:t>
            </a:r>
            <a:endParaRPr lang="en-US" sz="1100" b="1" dirty="0">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800"/>
              </a:spcAft>
            </a:pPr>
            <a:r>
              <a:rPr lang="en-US" sz="1600" b="1" dirty="0">
                <a:solidFill>
                  <a:srgbClr val="0D0D0D"/>
                </a:solidFill>
                <a:effectLst/>
                <a:ea typeface="Calibri" panose="020F0502020204030204" pitchFamily="34" charset="0"/>
                <a:cs typeface="Arial" panose="020B0604020202020204" pitchFamily="34" charset="0"/>
              </a:rPr>
              <a:t>                                                                    </a:t>
            </a:r>
            <a:r>
              <a:rPr lang="en-US" sz="1100" dirty="0">
                <a:solidFill>
                  <a:srgbClr val="FFFFFF"/>
                </a:solidFill>
                <a:effectLst/>
                <a:ea typeface="Calibri" panose="020F0502020204030204" pitchFamily="34" charset="0"/>
                <a:cs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B34B5CAA-5798-990D-6112-E41FE43798D1}"/>
              </a:ext>
            </a:extLst>
          </p:cNvPr>
          <p:cNvSpPr txBox="1"/>
          <p:nvPr/>
        </p:nvSpPr>
        <p:spPr>
          <a:xfrm>
            <a:off x="0" y="3949124"/>
            <a:ext cx="8787539" cy="1354217"/>
          </a:xfrm>
          <a:prstGeom prst="rect">
            <a:avLst/>
          </a:prstGeom>
          <a:noFill/>
        </p:spPr>
        <p:txBody>
          <a:bodyPr wrap="square" rtlCol="0">
            <a:spAutoFit/>
          </a:bodyPr>
          <a:lstStyle/>
          <a:p>
            <a:pPr marL="342900" indent="-342900">
              <a:buAutoNum type="arabicPeriod"/>
            </a:pPr>
            <a:r>
              <a:rPr lang="en-US" sz="1800" b="1" dirty="0">
                <a:solidFill>
                  <a:srgbClr val="FF0000"/>
                </a:solidFill>
                <a:effectLst/>
                <a:ea typeface="Calibri" panose="020F0502020204030204" pitchFamily="34" charset="0"/>
                <a:cs typeface="Arial" panose="020B0604020202020204" pitchFamily="34" charset="0"/>
              </a:rPr>
              <a:t>Delicious </a:t>
            </a:r>
            <a:r>
              <a:rPr lang="en-US" sz="1800" b="1" dirty="0">
                <a:solidFill>
                  <a:srgbClr val="FF0000"/>
                </a:solidFill>
                <a:ea typeface="Calibri" panose="020F0502020204030204" pitchFamily="34" charset="0"/>
                <a:cs typeface="Arial" panose="020B0604020202020204" pitchFamily="34" charset="0"/>
              </a:rPr>
              <a:t>Peanut Butter Sandwich</a:t>
            </a:r>
          </a:p>
          <a:p>
            <a:pPr marL="342900" indent="-342900">
              <a:buAutoNum type="arabicPeriod"/>
            </a:pPr>
            <a:r>
              <a:rPr lang="en-US" sz="1800" b="1" dirty="0">
                <a:solidFill>
                  <a:srgbClr val="FF0000"/>
                </a:solidFill>
                <a:effectLst/>
                <a:ea typeface="Calibri" panose="020F0502020204030204" pitchFamily="34" charset="0"/>
                <a:cs typeface="Arial" panose="020B0604020202020204" pitchFamily="34" charset="0"/>
              </a:rPr>
              <a:t>Today, I want to teach you how to make the best peanut butter sandwich.</a:t>
            </a:r>
          </a:p>
          <a:p>
            <a:pPr marL="342900" indent="-342900">
              <a:buAutoNum type="arabicPeriod"/>
            </a:pPr>
            <a:r>
              <a:rPr lang="en-US" sz="1800" b="1" dirty="0">
                <a:solidFill>
                  <a:srgbClr val="FF0000"/>
                </a:solidFill>
                <a:effectLst/>
                <a:ea typeface="Calibri" panose="020F0502020204030204" pitchFamily="34" charset="0"/>
                <a:cs typeface="Arial" panose="020B0604020202020204" pitchFamily="34" charset="0"/>
              </a:rPr>
              <a:t>Serve with a cup of tea or milk. Yummy!</a:t>
            </a:r>
            <a:endParaRPr lang="en-US" sz="1800" b="1" dirty="0">
              <a:solidFill>
                <a:srgbClr val="FF0000"/>
              </a:solidFill>
              <a:ea typeface="Calibri" panose="020F0502020204030204" pitchFamily="34" charset="0"/>
              <a:cs typeface="Arial" panose="020B0604020202020204" pitchFamily="34" charset="0"/>
            </a:endParaRPr>
          </a:p>
          <a:p>
            <a:pPr marL="342900" indent="-342900">
              <a:buAutoNum type="arabicPeriod"/>
            </a:pPr>
            <a:endParaRPr lang="en-US" sz="1400" b="1" dirty="0">
              <a:solidFill>
                <a:srgbClr val="0D0D0D"/>
              </a:solidFill>
              <a:ea typeface="Calibri" panose="020F0502020204030204" pitchFamily="34" charset="0"/>
              <a:cs typeface="Arial" panose="020B0604020202020204" pitchFamily="34" charset="0"/>
            </a:endParaRPr>
          </a:p>
          <a:p>
            <a:endParaRPr lang="en-US" dirty="0"/>
          </a:p>
        </p:txBody>
      </p:sp>
      <p:sp>
        <p:nvSpPr>
          <p:cNvPr id="8" name="TextBox 7"/>
          <p:cNvSpPr txBox="1"/>
          <p:nvPr/>
        </p:nvSpPr>
        <p:spPr>
          <a:xfrm>
            <a:off x="7299788" y="2717904"/>
            <a:ext cx="2774022" cy="584775"/>
          </a:xfrm>
          <a:prstGeom prst="rect">
            <a:avLst/>
          </a:prstGeom>
          <a:noFill/>
        </p:spPr>
        <p:txBody>
          <a:bodyPr wrap="square" rtlCol="1">
            <a:spAutoFit/>
          </a:bodyPr>
          <a:lstStyle/>
          <a:p>
            <a:r>
              <a:rPr lang="en-US" sz="3200" dirty="0"/>
              <a:t>Authentic</a:t>
            </a:r>
            <a:endParaRPr lang="ar-JO" sz="3200" dirty="0"/>
          </a:p>
        </p:txBody>
      </p:sp>
    </p:spTree>
    <p:extLst>
      <p:ext uri="{BB962C8B-B14F-4D97-AF65-F5344CB8AC3E}">
        <p14:creationId xmlns:p14="http://schemas.microsoft.com/office/powerpoint/2010/main" val="4210336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38"/>
          <p:cNvSpPr txBox="1">
            <a:spLocks noGrp="1"/>
          </p:cNvSpPr>
          <p:nvPr>
            <p:ph type="title"/>
          </p:nvPr>
        </p:nvSpPr>
        <p:spPr>
          <a:xfrm>
            <a:off x="246580" y="369870"/>
            <a:ext cx="8177420" cy="64785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600"/>
              <a:buFont typeface="Arial"/>
              <a:buNone/>
            </a:pPr>
            <a:r>
              <a:rPr lang="en-US" sz="2600" b="0" dirty="0" smtClean="0">
                <a:solidFill>
                  <a:srgbClr val="000000"/>
                </a:solidFill>
                <a:highlight>
                  <a:srgbClr val="FFFF00"/>
                </a:highlight>
                <a:latin typeface="Gill Sans"/>
                <a:ea typeface="Gill Sans"/>
                <a:cs typeface="Gill Sans"/>
                <a:sym typeface="Gill Sans"/>
              </a:rPr>
              <a:t>Pre- </a:t>
            </a:r>
            <a:r>
              <a:rPr lang="en-US" sz="2600" b="0" dirty="0" smtClean="0">
                <a:solidFill>
                  <a:srgbClr val="000000"/>
                </a:solidFill>
                <a:highlight>
                  <a:srgbClr val="FFFF00"/>
                </a:highlight>
                <a:latin typeface="Gill Sans"/>
                <a:ea typeface="Gill Sans"/>
                <a:cs typeface="Gill Sans"/>
                <a:sym typeface="Gill Sans"/>
              </a:rPr>
              <a:t>assessment                   4 students/ Random pick</a:t>
            </a:r>
            <a:endParaRPr sz="1400" b="0"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2"/>
              </a:buClr>
              <a:buSzPts val="2600"/>
              <a:buFont typeface="Arial"/>
              <a:buNone/>
            </a:pPr>
            <a:endParaRPr sz="2600" b="0" dirty="0">
              <a:solidFill>
                <a:srgbClr val="000000"/>
              </a:solidFill>
              <a:highlight>
                <a:srgbClr val="FFFF00"/>
              </a:highlight>
              <a:latin typeface="Gill Sans"/>
              <a:ea typeface="Gill Sans"/>
              <a:cs typeface="Gill Sans"/>
              <a:sym typeface="Gill Sans"/>
            </a:endParaRPr>
          </a:p>
        </p:txBody>
      </p:sp>
      <p:graphicFrame>
        <p:nvGraphicFramePr>
          <p:cNvPr id="1498" name="Google Shape;1498;p38"/>
          <p:cNvGraphicFramePr/>
          <p:nvPr>
            <p:extLst/>
          </p:nvPr>
        </p:nvGraphicFramePr>
        <p:xfrm>
          <a:off x="233916" y="1614475"/>
          <a:ext cx="7793665" cy="1623160"/>
        </p:xfrm>
        <a:graphic>
          <a:graphicData uri="http://schemas.openxmlformats.org/drawingml/2006/table">
            <a:tbl>
              <a:tblPr>
                <a:noFill/>
              </a:tblPr>
              <a:tblGrid>
                <a:gridCol w="7793665">
                  <a:extLst>
                    <a:ext uri="{9D8B030D-6E8A-4147-A177-3AD203B41FA5}">
                      <a16:colId xmlns="" xmlns:a16="http://schemas.microsoft.com/office/drawing/2014/main" val="20000"/>
                    </a:ext>
                  </a:extLst>
                </a:gridCol>
              </a:tblGrid>
              <a:tr h="176842">
                <a:tc>
                  <a:txBody>
                    <a:bodyPr/>
                    <a:lstStyle/>
                    <a:p>
                      <a:r>
                        <a:rPr lang="en-US" dirty="0" smtClean="0">
                          <a:hlinkClick r:id="rId3"/>
                        </a:rPr>
                        <a:t>https://wordwall.net/resource/166259/english/nouns-and-adjectives-remember-a-noun-is-a-name-of-a</a:t>
                      </a:r>
                      <a:endParaRPr lang="ar-JO" dirty="0"/>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0"/>
                  </a:ext>
                </a:extLst>
              </a:tr>
              <a:tr h="176834">
                <a:tc>
                  <a:txBody>
                    <a:bodyPr/>
                    <a:lstStyle/>
                    <a:p>
                      <a:endParaRPr lang="ar-JO" dirty="0"/>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1"/>
                  </a:ext>
                </a:extLst>
              </a:tr>
              <a:tr h="176834">
                <a:tc>
                  <a:txBody>
                    <a:bodyPr/>
                    <a:lstStyle/>
                    <a:p>
                      <a:endParaRPr lang="ar-JO"/>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2"/>
                  </a:ext>
                </a:extLst>
              </a:tr>
              <a:tr h="176834">
                <a:tc>
                  <a:txBody>
                    <a:bodyPr/>
                    <a:lstStyle/>
                    <a:p>
                      <a:endParaRPr lang="ar-JO" dirty="0"/>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3"/>
                  </a:ext>
                </a:extLst>
              </a:tr>
              <a:tr h="176834">
                <a:tc>
                  <a:txBody>
                    <a:bodyPr/>
                    <a:lstStyle/>
                    <a:p>
                      <a:endParaRPr lang="ar-JO" dirty="0"/>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4"/>
                  </a:ext>
                </a:extLst>
              </a:tr>
            </a:tbl>
          </a:graphicData>
        </a:graphic>
      </p:graphicFrame>
      <p:sp>
        <p:nvSpPr>
          <p:cNvPr id="2" name="TextBox 1"/>
          <p:cNvSpPr txBox="1"/>
          <p:nvPr/>
        </p:nvSpPr>
        <p:spPr>
          <a:xfrm>
            <a:off x="5603358" y="3338623"/>
            <a:ext cx="2594344" cy="369332"/>
          </a:xfrm>
          <a:prstGeom prst="rect">
            <a:avLst/>
          </a:prstGeom>
          <a:noFill/>
        </p:spPr>
        <p:txBody>
          <a:bodyPr wrap="square" rtlCol="1">
            <a:spAutoFit/>
          </a:bodyPr>
          <a:lstStyle/>
          <a:p>
            <a:r>
              <a:rPr lang="en-US" sz="1800" b="1" dirty="0" smtClean="0"/>
              <a:t>Random pick</a:t>
            </a:r>
            <a:endParaRPr lang="ar-JO" sz="1800" b="1" dirty="0"/>
          </a:p>
        </p:txBody>
      </p:sp>
      <p:sp>
        <p:nvSpPr>
          <p:cNvPr id="5" name="TextBox 4"/>
          <p:cNvSpPr txBox="1"/>
          <p:nvPr/>
        </p:nvSpPr>
        <p:spPr>
          <a:xfrm>
            <a:off x="5603358" y="3780890"/>
            <a:ext cx="2774022" cy="584775"/>
          </a:xfrm>
          <a:prstGeom prst="rect">
            <a:avLst/>
          </a:prstGeom>
          <a:noFill/>
        </p:spPr>
        <p:txBody>
          <a:bodyPr wrap="square" rtlCol="1">
            <a:spAutoFit/>
          </a:bodyPr>
          <a:lstStyle/>
          <a:p>
            <a:r>
              <a:rPr lang="en-US" sz="3200" dirty="0"/>
              <a:t>Authentic</a:t>
            </a:r>
            <a:endParaRPr lang="ar-JO" sz="3200" dirty="0"/>
          </a:p>
        </p:txBody>
      </p:sp>
    </p:spTree>
    <p:extLst>
      <p:ext uri="{BB962C8B-B14F-4D97-AF65-F5344CB8AC3E}">
        <p14:creationId xmlns:p14="http://schemas.microsoft.com/office/powerpoint/2010/main" val="1822186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39"/>
          <p:cNvSpPr/>
          <p:nvPr/>
        </p:nvSpPr>
        <p:spPr>
          <a:xfrm>
            <a:off x="566965" y="628109"/>
            <a:ext cx="3364992"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200" b="1" i="0" u="none" strike="noStrike" cap="none">
                <a:solidFill>
                  <a:srgbClr val="221E1F"/>
                </a:solidFill>
                <a:latin typeface="Calibri"/>
                <a:ea typeface="Calibri"/>
                <a:cs typeface="Calibri"/>
                <a:sym typeface="Calibri"/>
              </a:rPr>
              <a:t>Shimmer</a:t>
            </a:r>
            <a:endParaRPr sz="1900" b="0" i="0" u="none" strike="noStrike" cap="none">
              <a:solidFill>
                <a:srgbClr val="262626"/>
              </a:solidFill>
              <a:latin typeface="Calibri"/>
              <a:ea typeface="Calibri"/>
              <a:cs typeface="Calibri"/>
              <a:sym typeface="Calibri"/>
            </a:endParaRPr>
          </a:p>
          <a:p>
            <a:pPr marL="0" marR="0" lvl="0" indent="0" algn="ctr" rtl="0">
              <a:lnSpc>
                <a:spcPct val="80000"/>
              </a:lnSpc>
              <a:spcBef>
                <a:spcPts val="0"/>
              </a:spcBef>
              <a:spcAft>
                <a:spcPts val="0"/>
              </a:spcAft>
              <a:buNone/>
            </a:pPr>
            <a:r>
              <a:rPr lang="en" sz="1900" b="0" i="0" u="none" strike="noStrike" cap="none">
                <a:solidFill>
                  <a:srgbClr val="262626"/>
                </a:solidFill>
                <a:latin typeface="Calibri"/>
                <a:ea typeface="Calibri"/>
                <a:cs typeface="Calibri"/>
                <a:sym typeface="Calibri"/>
              </a:rPr>
              <a:t> (</a:t>
            </a:r>
            <a:r>
              <a:rPr lang="en" sz="2200" b="1" i="0" u="none" strike="noStrike" cap="none">
                <a:solidFill>
                  <a:srgbClr val="221E1F"/>
                </a:solidFill>
                <a:latin typeface="Calibri"/>
                <a:ea typeface="Calibri"/>
                <a:cs typeface="Calibri"/>
                <a:sym typeface="Calibri"/>
              </a:rPr>
              <a:t>Verb</a:t>
            </a:r>
            <a:r>
              <a:rPr lang="en" sz="1900" b="0" i="0" u="none" strike="noStrike" cap="none">
                <a:solidFill>
                  <a:srgbClr val="262626"/>
                </a:solidFill>
                <a:latin typeface="Calibri"/>
                <a:ea typeface="Calibri"/>
                <a:cs typeface="Calibri"/>
                <a:sym typeface="Calibri"/>
              </a:rPr>
              <a:t>)</a:t>
            </a:r>
            <a:endParaRPr sz="1900" b="0" i="0" u="none" strike="noStrike" cap="none">
              <a:solidFill>
                <a:srgbClr val="262626"/>
              </a:solidFill>
              <a:latin typeface="Calibri"/>
              <a:ea typeface="Calibri"/>
              <a:cs typeface="Calibri"/>
              <a:sym typeface="Calibri"/>
            </a:endParaRPr>
          </a:p>
        </p:txBody>
      </p:sp>
      <p:sp>
        <p:nvSpPr>
          <p:cNvPr id="1504" name="Google Shape;1504;p39"/>
          <p:cNvSpPr/>
          <p:nvPr/>
        </p:nvSpPr>
        <p:spPr>
          <a:xfrm>
            <a:off x="511849" y="1680690"/>
            <a:ext cx="3475225" cy="1159558"/>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68575" tIns="34275" rIns="68575" bIns="34275" anchor="t" anchorCtr="1">
            <a:noAutofit/>
          </a:bodyPr>
          <a:lstStyle/>
          <a:p>
            <a:pPr marL="0" marR="0" lvl="0" indent="0" algn="ctr" rtl="0">
              <a:lnSpc>
                <a:spcPct val="90000"/>
              </a:lnSpc>
              <a:spcBef>
                <a:spcPts val="0"/>
              </a:spcBef>
              <a:spcAft>
                <a:spcPts val="0"/>
              </a:spcAft>
              <a:buClr>
                <a:schemeClr val="accent2"/>
              </a:buClr>
              <a:buSzPts val="2400"/>
              <a:buFont typeface="Arial"/>
              <a:buNone/>
            </a:pPr>
            <a:r>
              <a:rPr lang="en" sz="2400" b="1" i="0" u="sng" strike="noStrike" cap="none">
                <a:solidFill>
                  <a:srgbClr val="000000"/>
                </a:solidFill>
                <a:latin typeface="Calibri"/>
                <a:ea typeface="Calibri"/>
                <a:cs typeface="Calibri"/>
                <a:sym typeface="Calibri"/>
              </a:rPr>
              <a:t>Example</a:t>
            </a:r>
            <a:endParaRPr sz="1200" b="1" i="0" u="sng" strike="noStrike" cap="none">
              <a:solidFill>
                <a:srgbClr val="FFFFFF"/>
              </a:solidFill>
              <a:latin typeface="Calibri"/>
              <a:ea typeface="Calibri"/>
              <a:cs typeface="Calibri"/>
              <a:sym typeface="Calibri"/>
            </a:endParaRPr>
          </a:p>
          <a:p>
            <a:pPr marL="0" marR="0" lvl="0" indent="0" algn="ctr" rtl="0">
              <a:lnSpc>
                <a:spcPct val="90000"/>
              </a:lnSpc>
              <a:spcBef>
                <a:spcPts val="800"/>
              </a:spcBef>
              <a:spcAft>
                <a:spcPts val="0"/>
              </a:spcAft>
              <a:buNone/>
            </a:pPr>
            <a:r>
              <a:rPr lang="en" sz="2400" b="1" i="0" u="none" strike="noStrike" cap="none">
                <a:solidFill>
                  <a:srgbClr val="000000"/>
                </a:solidFill>
                <a:latin typeface="Calibri"/>
                <a:ea typeface="Calibri"/>
                <a:cs typeface="Calibri"/>
                <a:sym typeface="Calibri"/>
              </a:rPr>
              <a:t>The sea shimmers in the sunlight. </a:t>
            </a:r>
            <a:endParaRPr sz="1100" b="0" i="0" u="none" strike="noStrike" cap="none">
              <a:solidFill>
                <a:srgbClr val="FFFFFF"/>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p:txBody>
      </p:sp>
      <p:sp>
        <p:nvSpPr>
          <p:cNvPr id="1505" name="Google Shape;1505;p39"/>
          <p:cNvSpPr txBox="1"/>
          <p:nvPr/>
        </p:nvSpPr>
        <p:spPr>
          <a:xfrm>
            <a:off x="501066" y="3233164"/>
            <a:ext cx="3475225" cy="1159558"/>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68575" tIns="34275" rIns="68575" bIns="34275" anchor="t" anchorCtr="1">
            <a:normAutofit/>
          </a:bodyPr>
          <a:lstStyle/>
          <a:p>
            <a:pPr marL="0" marR="0" lvl="0" indent="0" algn="ctr" rtl="0">
              <a:lnSpc>
                <a:spcPct val="100000"/>
              </a:lnSpc>
              <a:spcBef>
                <a:spcPts val="0"/>
              </a:spcBef>
              <a:spcAft>
                <a:spcPts val="0"/>
              </a:spcAft>
              <a:buClr>
                <a:srgbClr val="000000"/>
              </a:buClr>
              <a:buSzPts val="2400"/>
              <a:buFont typeface="Arial"/>
              <a:buNone/>
            </a:pPr>
            <a:r>
              <a:rPr lang="en" sz="2400" b="1" i="0" u="sng" strike="noStrike" cap="none">
                <a:solidFill>
                  <a:srgbClr val="000000"/>
                </a:solidFill>
                <a:latin typeface="Calibri"/>
                <a:ea typeface="Calibri"/>
                <a:cs typeface="Calibri"/>
                <a:sym typeface="Calibri"/>
              </a:rPr>
              <a:t>Meaning</a:t>
            </a:r>
            <a:endParaRPr sz="1500" b="1" i="0" u="sng"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2400" b="1" i="0" u="none" strike="noStrike" cap="none">
                <a:solidFill>
                  <a:srgbClr val="000000"/>
                </a:solidFill>
                <a:latin typeface="Calibri"/>
                <a:ea typeface="Calibri"/>
                <a:cs typeface="Calibri"/>
                <a:sym typeface="Calibri"/>
              </a:rPr>
              <a:t>to shine with a soft light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p:txBody>
      </p:sp>
      <p:pic>
        <p:nvPicPr>
          <p:cNvPr id="1506" name="Google Shape;1506;p39" descr="Free stock photo of Shimmering sea"/>
          <p:cNvPicPr preferRelativeResize="0">
            <a:picLocks noGrp="1"/>
          </p:cNvPicPr>
          <p:nvPr>
            <p:ph type="body" idx="4294967295"/>
          </p:nvPr>
        </p:nvPicPr>
        <p:blipFill rotWithShape="1">
          <a:blip r:embed="rId3">
            <a:alphaModFix/>
          </a:blip>
          <a:srcRect l="23282" r="23281"/>
          <a:stretch/>
        </p:blipFill>
        <p:spPr>
          <a:xfrm>
            <a:off x="4417888" y="323939"/>
            <a:ext cx="4284323" cy="4429531"/>
          </a:xfrm>
          <a:prstGeom prst="rect">
            <a:avLst/>
          </a:prstGeom>
          <a:noFill/>
          <a:ln>
            <a:noFill/>
          </a:ln>
        </p:spPr>
      </p:pic>
    </p:spTree>
    <p:extLst>
      <p:ext uri="{BB962C8B-B14F-4D97-AF65-F5344CB8AC3E}">
        <p14:creationId xmlns:p14="http://schemas.microsoft.com/office/powerpoint/2010/main" val="22643438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6"/>
                                        </p:tgtEl>
                                        <p:attrNameLst>
                                          <p:attrName>style.visibility</p:attrName>
                                        </p:attrNameLst>
                                      </p:cBhvr>
                                      <p:to>
                                        <p:strVal val="visible"/>
                                      </p:to>
                                    </p:set>
                                    <p:anim calcmode="lin" valueType="num">
                                      <p:cBhvr additive="base">
                                        <p:cTn id="7" dur="500"/>
                                        <p:tgtEl>
                                          <p:spTgt spid="15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04"/>
                                        </p:tgtEl>
                                        <p:attrNameLst>
                                          <p:attrName>style.visibility</p:attrName>
                                        </p:attrNameLst>
                                      </p:cBhvr>
                                      <p:to>
                                        <p:strVal val="visible"/>
                                      </p:to>
                                    </p:set>
                                    <p:anim calcmode="lin" valueType="num">
                                      <p:cBhvr additive="base">
                                        <p:cTn id="12" dur="500"/>
                                        <p:tgtEl>
                                          <p:spTgt spid="150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05"/>
                                        </p:tgtEl>
                                        <p:attrNameLst>
                                          <p:attrName>style.visibility</p:attrName>
                                        </p:attrNameLst>
                                      </p:cBhvr>
                                      <p:to>
                                        <p:strVal val="visible"/>
                                      </p:to>
                                    </p:set>
                                    <p:anim calcmode="lin" valueType="num">
                                      <p:cBhvr additive="base">
                                        <p:cTn id="17" dur="500"/>
                                        <p:tgtEl>
                                          <p:spTgt spid="150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03"/>
                                        </p:tgtEl>
                                        <p:attrNameLst>
                                          <p:attrName>style.visibility</p:attrName>
                                        </p:attrNameLst>
                                      </p:cBhvr>
                                      <p:to>
                                        <p:strVal val="visible"/>
                                      </p:to>
                                    </p:set>
                                    <p:anim calcmode="lin" valueType="num">
                                      <p:cBhvr additive="base">
                                        <p:cTn id="22" dur="500"/>
                                        <p:tgtEl>
                                          <p:spTgt spid="15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40"/>
          <p:cNvSpPr/>
          <p:nvPr/>
        </p:nvSpPr>
        <p:spPr>
          <a:xfrm>
            <a:off x="566965" y="229137"/>
            <a:ext cx="3364992"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400" b="0" i="0" u="none" strike="noStrike" cap="none">
                <a:solidFill>
                  <a:srgbClr val="221E1F"/>
                </a:solidFill>
                <a:latin typeface="Arial"/>
                <a:ea typeface="Arial"/>
                <a:cs typeface="Arial"/>
                <a:sym typeface="Arial"/>
              </a:rPr>
              <a:t>Frisky</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None/>
            </a:pPr>
            <a:r>
              <a:rPr lang="en" sz="2400" b="0" i="0" u="none" strike="noStrike" cap="none">
                <a:solidFill>
                  <a:srgbClr val="221E1F"/>
                </a:solidFill>
                <a:latin typeface="Arial"/>
                <a:ea typeface="Arial"/>
                <a:cs typeface="Arial"/>
                <a:sym typeface="Arial"/>
              </a:rPr>
              <a:t> (adjective) </a:t>
            </a:r>
            <a:endParaRPr sz="1400" b="0" i="0" u="none" strike="noStrike" cap="none">
              <a:solidFill>
                <a:srgbClr val="000000"/>
              </a:solidFill>
              <a:latin typeface="Arial"/>
              <a:ea typeface="Arial"/>
              <a:cs typeface="Arial"/>
              <a:sym typeface="Arial"/>
            </a:endParaRPr>
          </a:p>
        </p:txBody>
      </p:sp>
      <p:sp>
        <p:nvSpPr>
          <p:cNvPr id="1512" name="Google Shape;1512;p40"/>
          <p:cNvSpPr/>
          <p:nvPr/>
        </p:nvSpPr>
        <p:spPr>
          <a:xfrm>
            <a:off x="511849" y="1680690"/>
            <a:ext cx="3475225" cy="1159558"/>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68575" tIns="34275" rIns="68575" bIns="34275" anchor="t" anchorCtr="1">
            <a:noAutofit/>
          </a:bodyPr>
          <a:lstStyle/>
          <a:p>
            <a:pPr marL="0" marR="0" lvl="0" indent="0" algn="ctr" rtl="0">
              <a:lnSpc>
                <a:spcPct val="90000"/>
              </a:lnSpc>
              <a:spcBef>
                <a:spcPts val="0"/>
              </a:spcBef>
              <a:spcAft>
                <a:spcPts val="0"/>
              </a:spcAft>
              <a:buClr>
                <a:schemeClr val="accent2"/>
              </a:buClr>
              <a:buSzPts val="2400"/>
              <a:buFont typeface="Arial"/>
              <a:buNone/>
            </a:pPr>
            <a:r>
              <a:rPr lang="en" sz="2400" b="1" i="0" u="sng" strike="noStrike" cap="none">
                <a:solidFill>
                  <a:srgbClr val="000000"/>
                </a:solidFill>
                <a:latin typeface="Calibri"/>
                <a:ea typeface="Calibri"/>
                <a:cs typeface="Calibri"/>
                <a:sym typeface="Calibri"/>
              </a:rPr>
              <a:t>Example</a:t>
            </a:r>
            <a:endParaRPr sz="1200" b="1" i="0" u="sng" strike="noStrike" cap="none">
              <a:solidFill>
                <a:srgbClr val="FFFFFF"/>
              </a:solidFill>
              <a:latin typeface="Calibri"/>
              <a:ea typeface="Calibri"/>
              <a:cs typeface="Calibri"/>
              <a:sym typeface="Calibri"/>
            </a:endParaRPr>
          </a:p>
          <a:p>
            <a:pPr marL="0" marR="0" lvl="0" indent="0" algn="ctr" rtl="0">
              <a:lnSpc>
                <a:spcPct val="80000"/>
              </a:lnSpc>
              <a:spcBef>
                <a:spcPts val="800"/>
              </a:spcBef>
              <a:spcAft>
                <a:spcPts val="0"/>
              </a:spcAft>
              <a:buNone/>
            </a:pPr>
            <a:r>
              <a:rPr lang="en" sz="2400" b="1" i="0" u="none" strike="noStrike" cap="none">
                <a:solidFill>
                  <a:srgbClr val="000000"/>
                </a:solidFill>
                <a:latin typeface="Calibri"/>
                <a:ea typeface="Calibri"/>
                <a:cs typeface="Calibri"/>
                <a:sym typeface="Calibri"/>
              </a:rPr>
              <a:t>T</a:t>
            </a:r>
            <a:r>
              <a:rPr lang="en" sz="2400" b="0" i="0" u="none" strike="noStrike" cap="none">
                <a:solidFill>
                  <a:srgbClr val="000000"/>
                </a:solidFill>
                <a:latin typeface="Arial"/>
                <a:ea typeface="Arial"/>
                <a:cs typeface="Arial"/>
                <a:sym typeface="Arial"/>
              </a:rPr>
              <a:t>he kittens are frisky</a:t>
            </a:r>
            <a:r>
              <a:rPr lang="en" sz="2400" b="1" i="0" u="none" strike="noStrike" cap="none">
                <a:solidFill>
                  <a:srgbClr val="000000"/>
                </a:solidFill>
                <a:latin typeface="Calibri"/>
                <a:ea typeface="Calibri"/>
                <a:cs typeface="Calibri"/>
                <a:sym typeface="Calibri"/>
              </a:rPr>
              <a:t>.</a:t>
            </a:r>
            <a:endParaRPr sz="1100" b="1" i="0" u="none" strike="noStrike" cap="none">
              <a:solidFill>
                <a:srgbClr val="FFFFFF"/>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p:txBody>
      </p:sp>
      <p:sp>
        <p:nvSpPr>
          <p:cNvPr id="1513" name="Google Shape;1513;p40"/>
          <p:cNvSpPr txBox="1"/>
          <p:nvPr/>
        </p:nvSpPr>
        <p:spPr>
          <a:xfrm>
            <a:off x="501066" y="3233164"/>
            <a:ext cx="3475225" cy="1159558"/>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68575" tIns="34275" rIns="68575" bIns="34275" anchor="t" anchorCtr="1">
            <a:normAutofit/>
          </a:bodyPr>
          <a:lstStyle/>
          <a:p>
            <a:pPr marL="0" marR="0" lvl="0" indent="0" algn="ctr" rtl="0">
              <a:lnSpc>
                <a:spcPct val="100000"/>
              </a:lnSpc>
              <a:spcBef>
                <a:spcPts val="0"/>
              </a:spcBef>
              <a:spcAft>
                <a:spcPts val="0"/>
              </a:spcAft>
              <a:buClr>
                <a:srgbClr val="000000"/>
              </a:buClr>
              <a:buSzPts val="2400"/>
              <a:buFont typeface="Arial"/>
              <a:buNone/>
            </a:pPr>
            <a:r>
              <a:rPr lang="en" sz="2400" b="1" i="0" u="sng" strike="noStrike" cap="none">
                <a:solidFill>
                  <a:srgbClr val="000000"/>
                </a:solidFill>
                <a:latin typeface="Calibri"/>
                <a:ea typeface="Calibri"/>
                <a:cs typeface="Calibri"/>
                <a:sym typeface="Calibri"/>
              </a:rPr>
              <a:t>Meaning</a:t>
            </a:r>
            <a:endParaRPr sz="1500" b="1" i="0" u="sng"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2400" b="1" i="0" u="none" strike="noStrike" cap="none">
                <a:solidFill>
                  <a:srgbClr val="000000"/>
                </a:solidFill>
                <a:latin typeface="Calibri"/>
                <a:ea typeface="Calibri"/>
                <a:cs typeface="Calibri"/>
                <a:sym typeface="Calibri"/>
              </a:rPr>
              <a:t>lively and playful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p:txBody>
      </p:sp>
      <p:pic>
        <p:nvPicPr>
          <p:cNvPr id="1514" name="Google Shape;1514;p40" descr="Free photo: Kittens, Playing, Animals, Cats - Free Image on Pixabay - 88517"/>
          <p:cNvPicPr preferRelativeResize="0">
            <a:picLocks noGrp="1"/>
          </p:cNvPicPr>
          <p:nvPr>
            <p:ph type="body" idx="4294967295"/>
          </p:nvPr>
        </p:nvPicPr>
        <p:blipFill rotWithShape="1">
          <a:blip r:embed="rId3">
            <a:alphaModFix/>
          </a:blip>
          <a:srcRect t="2266" b="2266"/>
          <a:stretch/>
        </p:blipFill>
        <p:spPr>
          <a:xfrm>
            <a:off x="4752511" y="704768"/>
            <a:ext cx="3949700" cy="2828925"/>
          </a:xfrm>
          <a:prstGeom prst="rect">
            <a:avLst/>
          </a:prstGeom>
          <a:noFill/>
          <a:ln>
            <a:noFill/>
          </a:ln>
        </p:spPr>
      </p:pic>
    </p:spTree>
    <p:extLst>
      <p:ext uri="{BB962C8B-B14F-4D97-AF65-F5344CB8AC3E}">
        <p14:creationId xmlns:p14="http://schemas.microsoft.com/office/powerpoint/2010/main" val="30013178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2"/>
                                        </p:tgtEl>
                                        <p:attrNameLst>
                                          <p:attrName>style.visibility</p:attrName>
                                        </p:attrNameLst>
                                      </p:cBhvr>
                                      <p:to>
                                        <p:strVal val="visible"/>
                                      </p:to>
                                    </p:set>
                                    <p:anim calcmode="lin" valueType="num">
                                      <p:cBhvr additive="base">
                                        <p:cTn id="7" dur="500"/>
                                        <p:tgtEl>
                                          <p:spTgt spid="151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13"/>
                                        </p:tgtEl>
                                        <p:attrNameLst>
                                          <p:attrName>style.visibility</p:attrName>
                                        </p:attrNameLst>
                                      </p:cBhvr>
                                      <p:to>
                                        <p:strVal val="visible"/>
                                      </p:to>
                                    </p:set>
                                    <p:anim calcmode="lin" valueType="num">
                                      <p:cBhvr additive="base">
                                        <p:cTn id="12" dur="500"/>
                                        <p:tgtEl>
                                          <p:spTgt spid="151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11"/>
                                        </p:tgtEl>
                                        <p:attrNameLst>
                                          <p:attrName>style.visibility</p:attrName>
                                        </p:attrNameLst>
                                      </p:cBhvr>
                                      <p:to>
                                        <p:strVal val="visible"/>
                                      </p:to>
                                    </p:set>
                                    <p:anim calcmode="lin" valueType="num">
                                      <p:cBhvr additive="base">
                                        <p:cTn id="17" dur="500"/>
                                        <p:tgtEl>
                                          <p:spTgt spid="15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41"/>
          <p:cNvSpPr/>
          <p:nvPr/>
        </p:nvSpPr>
        <p:spPr>
          <a:xfrm>
            <a:off x="1673352" y="216717"/>
            <a:ext cx="5797296" cy="891540"/>
          </a:xfrm>
          <a:prstGeom prst="rect">
            <a:avLst/>
          </a:prstGeom>
          <a:solidFill>
            <a:srgbClr val="E1EFD8"/>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en" sz="2100" b="1" i="0" u="none" strike="noStrike" cap="none" dirty="0">
                <a:solidFill>
                  <a:srgbClr val="262626"/>
                </a:solidFill>
                <a:latin typeface="Calibri"/>
                <a:ea typeface="Calibri"/>
                <a:cs typeface="Calibri"/>
                <a:sym typeface="Calibri"/>
              </a:rPr>
              <a:t>REAL-LIFE APPLICATION I </a:t>
            </a:r>
            <a:r>
              <a:rPr lang="en" sz="2100" b="1" i="0" u="none" strike="noStrike" cap="none" dirty="0" smtClean="0">
                <a:solidFill>
                  <a:srgbClr val="262626"/>
                </a:solidFill>
                <a:latin typeface="Calibri"/>
                <a:ea typeface="Calibri"/>
                <a:cs typeface="Calibri"/>
                <a:sym typeface="Calibri"/>
              </a:rPr>
              <a:t>1 min I </a:t>
            </a:r>
            <a:r>
              <a:rPr lang="en" sz="2100" b="1" i="0" u="none" strike="noStrike" cap="none" dirty="0">
                <a:solidFill>
                  <a:srgbClr val="262626"/>
                </a:solidFill>
                <a:latin typeface="Calibri"/>
                <a:ea typeface="Calibri"/>
                <a:cs typeface="Calibri"/>
                <a:sym typeface="Calibri"/>
              </a:rPr>
              <a:t>BUZZ IN </a:t>
            </a:r>
            <a:endParaRPr sz="2100" b="0" i="0" u="none" strike="noStrike" cap="none" dirty="0">
              <a:solidFill>
                <a:srgbClr val="262626"/>
              </a:solidFill>
              <a:latin typeface="Calibri"/>
              <a:ea typeface="Calibri"/>
              <a:cs typeface="Calibri"/>
              <a:sym typeface="Calibri"/>
            </a:endParaRPr>
          </a:p>
        </p:txBody>
      </p:sp>
      <p:sp>
        <p:nvSpPr>
          <p:cNvPr id="1520" name="Google Shape;1520;p41"/>
          <p:cNvSpPr txBox="1">
            <a:spLocks noGrp="1"/>
          </p:cNvSpPr>
          <p:nvPr>
            <p:ph type="title"/>
          </p:nvPr>
        </p:nvSpPr>
        <p:spPr>
          <a:xfrm>
            <a:off x="1027416" y="1273996"/>
            <a:ext cx="6076068" cy="25548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3000"/>
              <a:buFont typeface="Arial"/>
              <a:buNone/>
            </a:pPr>
            <a:r>
              <a:rPr lang="en" sz="2800" dirty="0"/>
              <a:t>Can you describe your pet using the word 'frisky'?</a:t>
            </a:r>
            <a:endParaRPr sz="2800" dirty="0"/>
          </a:p>
          <a:p>
            <a:pPr marL="0" lvl="0" indent="0" algn="l" rtl="0">
              <a:lnSpc>
                <a:spcPct val="100000"/>
              </a:lnSpc>
              <a:spcBef>
                <a:spcPts val="0"/>
              </a:spcBef>
              <a:spcAft>
                <a:spcPts val="0"/>
              </a:spcAft>
              <a:buClr>
                <a:schemeClr val="dk2"/>
              </a:buClr>
              <a:buSzPts val="3000"/>
              <a:buFont typeface="Arial"/>
              <a:buNone/>
            </a:pPr>
            <a:endParaRPr dirty="0"/>
          </a:p>
        </p:txBody>
      </p:sp>
      <p:pic>
        <p:nvPicPr>
          <p:cNvPr id="1521" name="Google Shape;1521;p41" descr="Blog"/>
          <p:cNvPicPr preferRelativeResize="0"/>
          <p:nvPr/>
        </p:nvPicPr>
        <p:blipFill rotWithShape="1">
          <a:blip r:embed="rId3">
            <a:alphaModFix/>
          </a:blip>
          <a:srcRect/>
          <a:stretch/>
        </p:blipFill>
        <p:spPr>
          <a:xfrm>
            <a:off x="2284535" y="2383565"/>
            <a:ext cx="4047392" cy="2156811"/>
          </a:xfrm>
          <a:prstGeom prst="rect">
            <a:avLst/>
          </a:prstGeom>
          <a:noFill/>
          <a:ln>
            <a:noFill/>
          </a:ln>
        </p:spPr>
      </p:pic>
    </p:spTree>
    <p:extLst>
      <p:ext uri="{BB962C8B-B14F-4D97-AF65-F5344CB8AC3E}">
        <p14:creationId xmlns:p14="http://schemas.microsoft.com/office/powerpoint/2010/main" val="1370014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42"/>
          <p:cNvSpPr/>
          <p:nvPr/>
        </p:nvSpPr>
        <p:spPr>
          <a:xfrm>
            <a:off x="566965" y="229137"/>
            <a:ext cx="3364992" cy="85612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37150" tIns="137150" rIns="137150" bIns="137150" anchor="ctr" anchorCtr="1">
            <a:noAutofit/>
          </a:bodyPr>
          <a:lstStyle/>
          <a:p>
            <a:pPr marL="0" marR="0" lvl="0" indent="0" algn="ctr" rtl="0">
              <a:lnSpc>
                <a:spcPct val="80000"/>
              </a:lnSpc>
              <a:spcBef>
                <a:spcPts val="0"/>
              </a:spcBef>
              <a:spcAft>
                <a:spcPts val="0"/>
              </a:spcAft>
              <a:buNone/>
            </a:pPr>
            <a:r>
              <a:rPr lang="en" sz="2200" b="0" i="0" u="none" strike="noStrike" cap="none" dirty="0">
                <a:solidFill>
                  <a:srgbClr val="221E1F"/>
                </a:solidFill>
                <a:latin typeface="Arial"/>
                <a:ea typeface="Arial"/>
                <a:cs typeface="Arial"/>
                <a:sym typeface="Arial"/>
              </a:rPr>
              <a:t>Warm</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0"/>
              </a:spcBef>
              <a:spcAft>
                <a:spcPts val="0"/>
              </a:spcAft>
              <a:buNone/>
            </a:pPr>
            <a:r>
              <a:rPr lang="en" sz="2200" b="0" i="0" u="none" strike="noStrike" cap="none" dirty="0">
                <a:solidFill>
                  <a:srgbClr val="221E1F"/>
                </a:solidFill>
                <a:latin typeface="Arial"/>
                <a:ea typeface="Arial"/>
                <a:cs typeface="Arial"/>
                <a:sym typeface="Arial"/>
              </a:rPr>
              <a:t> (adjective) </a:t>
            </a:r>
            <a:endParaRPr sz="1400" b="0" i="0" u="none" strike="noStrike" cap="none" dirty="0">
              <a:solidFill>
                <a:srgbClr val="000000"/>
              </a:solidFill>
              <a:latin typeface="Arial"/>
              <a:ea typeface="Arial"/>
              <a:cs typeface="Arial"/>
              <a:sym typeface="Arial"/>
            </a:endParaRPr>
          </a:p>
        </p:txBody>
      </p:sp>
      <p:sp>
        <p:nvSpPr>
          <p:cNvPr id="1527" name="Google Shape;1527;p42"/>
          <p:cNvSpPr/>
          <p:nvPr/>
        </p:nvSpPr>
        <p:spPr>
          <a:xfrm>
            <a:off x="511849" y="1680690"/>
            <a:ext cx="3475225" cy="1159558"/>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68575" tIns="34275" rIns="68575" bIns="34275" anchor="t" anchorCtr="1">
            <a:noAutofit/>
          </a:bodyPr>
          <a:lstStyle/>
          <a:p>
            <a:pPr marL="0" marR="0" lvl="0" indent="0" algn="ctr" rtl="0">
              <a:lnSpc>
                <a:spcPct val="90000"/>
              </a:lnSpc>
              <a:spcBef>
                <a:spcPts val="0"/>
              </a:spcBef>
              <a:spcAft>
                <a:spcPts val="0"/>
              </a:spcAft>
              <a:buClr>
                <a:schemeClr val="accent2"/>
              </a:buClr>
              <a:buSzPts val="2400"/>
              <a:buFont typeface="Arial"/>
              <a:buNone/>
            </a:pPr>
            <a:r>
              <a:rPr lang="en" sz="2400" b="1" i="0" u="sng" strike="noStrike" cap="none">
                <a:solidFill>
                  <a:srgbClr val="000000"/>
                </a:solidFill>
                <a:latin typeface="Calibri"/>
                <a:ea typeface="Calibri"/>
                <a:cs typeface="Calibri"/>
                <a:sym typeface="Calibri"/>
              </a:rPr>
              <a:t>Example</a:t>
            </a:r>
            <a:endParaRPr sz="1200" b="1" i="0" u="sng" strike="noStrike" cap="none">
              <a:solidFill>
                <a:srgbClr val="FFFFFF"/>
              </a:solidFill>
              <a:latin typeface="Calibri"/>
              <a:ea typeface="Calibri"/>
              <a:cs typeface="Calibri"/>
              <a:sym typeface="Calibri"/>
            </a:endParaRPr>
          </a:p>
          <a:p>
            <a:pPr marL="0" marR="0" lvl="0" indent="0" algn="ctr" rtl="0">
              <a:lnSpc>
                <a:spcPct val="90000"/>
              </a:lnSpc>
              <a:spcBef>
                <a:spcPts val="800"/>
              </a:spcBef>
              <a:spcAft>
                <a:spcPts val="0"/>
              </a:spcAft>
              <a:buNone/>
            </a:pPr>
            <a:r>
              <a:rPr lang="en" sz="2400" b="1" i="0" u="none" strike="noStrike" cap="none">
                <a:solidFill>
                  <a:srgbClr val="000000"/>
                </a:solidFill>
                <a:latin typeface="Calibri"/>
                <a:ea typeface="Calibri"/>
                <a:cs typeface="Calibri"/>
                <a:sym typeface="Calibri"/>
              </a:rPr>
              <a:t>a little hot  </a:t>
            </a:r>
            <a:endParaRPr sz="1100" b="0" i="0" u="none" strike="noStrike" cap="none">
              <a:solidFill>
                <a:srgbClr val="FFFFFF"/>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90000"/>
              </a:lnSpc>
              <a:spcBef>
                <a:spcPts val="800"/>
              </a:spcBef>
              <a:spcAft>
                <a:spcPts val="0"/>
              </a:spcAft>
              <a:buClr>
                <a:schemeClr val="accent2"/>
              </a:buClr>
              <a:buSzPts val="2400"/>
              <a:buFont typeface="Arial"/>
              <a:buNone/>
            </a:pPr>
            <a:endParaRPr sz="2400" b="1" i="0" u="none" strike="noStrike" cap="none">
              <a:solidFill>
                <a:srgbClr val="000000"/>
              </a:solidFill>
              <a:latin typeface="Calibri"/>
              <a:ea typeface="Calibri"/>
              <a:cs typeface="Calibri"/>
              <a:sym typeface="Calibri"/>
            </a:endParaRPr>
          </a:p>
        </p:txBody>
      </p:sp>
      <p:sp>
        <p:nvSpPr>
          <p:cNvPr id="1528" name="Google Shape;1528;p42"/>
          <p:cNvSpPr txBox="1"/>
          <p:nvPr/>
        </p:nvSpPr>
        <p:spPr>
          <a:xfrm>
            <a:off x="501066" y="3233164"/>
            <a:ext cx="3475225" cy="1159558"/>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68575" tIns="34275" rIns="68575" bIns="34275" anchor="t" anchorCtr="1">
            <a:normAutofit lnSpcReduction="10000"/>
          </a:bodyPr>
          <a:lstStyle/>
          <a:p>
            <a:pPr marL="0" marR="0" lvl="0" indent="0" algn="ctr" rtl="0">
              <a:lnSpc>
                <a:spcPct val="100000"/>
              </a:lnSpc>
              <a:spcBef>
                <a:spcPts val="0"/>
              </a:spcBef>
              <a:spcAft>
                <a:spcPts val="0"/>
              </a:spcAft>
              <a:buClr>
                <a:srgbClr val="000000"/>
              </a:buClr>
              <a:buSzPts val="2400"/>
              <a:buFont typeface="Arial"/>
              <a:buNone/>
            </a:pPr>
            <a:r>
              <a:rPr lang="en" sz="2400" b="1" i="0" u="sng" strike="noStrike" cap="none">
                <a:solidFill>
                  <a:srgbClr val="000000"/>
                </a:solidFill>
                <a:latin typeface="Calibri"/>
                <a:ea typeface="Calibri"/>
                <a:cs typeface="Calibri"/>
                <a:sym typeface="Calibri"/>
              </a:rPr>
              <a:t>Meaning</a:t>
            </a:r>
            <a:endParaRPr sz="1500" b="1" i="0" u="sng"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2400" b="1" i="0" u="none" strike="noStrike" cap="none">
                <a:solidFill>
                  <a:srgbClr val="000000"/>
                </a:solidFill>
                <a:latin typeface="Calibri"/>
                <a:ea typeface="Calibri"/>
                <a:cs typeface="Calibri"/>
                <a:sym typeface="Calibri"/>
              </a:rPr>
              <a:t>The weather is warm in October.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p:txBody>
      </p:sp>
      <p:pic>
        <p:nvPicPr>
          <p:cNvPr id="1529" name="Google Shape;1529;p42" descr="any reason for the extreme hot weather now?"/>
          <p:cNvPicPr preferRelativeResize="0">
            <a:picLocks noGrp="1"/>
          </p:cNvPicPr>
          <p:nvPr>
            <p:ph type="body" idx="4294967295"/>
          </p:nvPr>
        </p:nvPicPr>
        <p:blipFill rotWithShape="1">
          <a:blip r:embed="rId3">
            <a:alphaModFix/>
          </a:blip>
          <a:srcRect l="16493" r="16492"/>
          <a:stretch/>
        </p:blipFill>
        <p:spPr>
          <a:xfrm>
            <a:off x="4502935" y="357805"/>
            <a:ext cx="3911600" cy="4173098"/>
          </a:xfrm>
          <a:prstGeom prst="rect">
            <a:avLst/>
          </a:prstGeom>
          <a:noFill/>
          <a:ln>
            <a:noFill/>
          </a:ln>
        </p:spPr>
      </p:pic>
    </p:spTree>
    <p:extLst>
      <p:ext uri="{BB962C8B-B14F-4D97-AF65-F5344CB8AC3E}">
        <p14:creationId xmlns:p14="http://schemas.microsoft.com/office/powerpoint/2010/main" val="14868195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9"/>
                                        </p:tgtEl>
                                        <p:attrNameLst>
                                          <p:attrName>style.visibility</p:attrName>
                                        </p:attrNameLst>
                                      </p:cBhvr>
                                      <p:to>
                                        <p:strVal val="visible"/>
                                      </p:to>
                                    </p:set>
                                    <p:anim calcmode="lin" valueType="num">
                                      <p:cBhvr additive="base">
                                        <p:cTn id="7" dur="500"/>
                                        <p:tgtEl>
                                          <p:spTgt spid="152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7"/>
                                        </p:tgtEl>
                                        <p:attrNameLst>
                                          <p:attrName>style.visibility</p:attrName>
                                        </p:attrNameLst>
                                      </p:cBhvr>
                                      <p:to>
                                        <p:strVal val="visible"/>
                                      </p:to>
                                    </p:set>
                                    <p:anim calcmode="lin" valueType="num">
                                      <p:cBhvr additive="base">
                                        <p:cTn id="12" dur="500"/>
                                        <p:tgtEl>
                                          <p:spTgt spid="152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8"/>
                                        </p:tgtEl>
                                        <p:attrNameLst>
                                          <p:attrName>style.visibility</p:attrName>
                                        </p:attrNameLst>
                                      </p:cBhvr>
                                      <p:to>
                                        <p:strVal val="visible"/>
                                      </p:to>
                                    </p:set>
                                    <p:anim calcmode="lin" valueType="num">
                                      <p:cBhvr additive="base">
                                        <p:cTn id="17" dur="500"/>
                                        <p:tgtEl>
                                          <p:spTgt spid="15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26"/>
                                        </p:tgtEl>
                                        <p:attrNameLst>
                                          <p:attrName>style.visibility</p:attrName>
                                        </p:attrNameLst>
                                      </p:cBhvr>
                                      <p:to>
                                        <p:strVal val="visible"/>
                                      </p:to>
                                    </p:set>
                                    <p:anim calcmode="lin" valueType="num">
                                      <p:cBhvr additive="base">
                                        <p:cTn id="22" dur="500"/>
                                        <p:tgtEl>
                                          <p:spTgt spid="15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8031</TotalTime>
  <Words>711</Words>
  <Application>Microsoft Office PowerPoint</Application>
  <PresentationFormat>On-screen Show (16:9)</PresentationFormat>
  <Paragraphs>182</Paragraphs>
  <Slides>28</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Patrick Hand SC</vt:lpstr>
      <vt:lpstr>Calibri</vt:lpstr>
      <vt:lpstr>HelveticaNeueLT Arabic 55 Roman</vt:lpstr>
      <vt:lpstr>Arial</vt:lpstr>
      <vt:lpstr>Gill Sans</vt:lpstr>
      <vt:lpstr>Times New Roman</vt:lpstr>
      <vt:lpstr>Francois One</vt:lpstr>
      <vt:lpstr>Comic Sans MS</vt:lpstr>
      <vt:lpstr>Patrick Hand</vt:lpstr>
      <vt:lpstr>English Language Grammar Rules by Slidesgo</vt:lpstr>
      <vt:lpstr>The Star Llama  Key Words</vt:lpstr>
      <vt:lpstr>Outcomes:</vt:lpstr>
      <vt:lpstr>Warm up If the sentence is correct take off.  If the sentence is not correct touch down. </vt:lpstr>
      <vt:lpstr>PowerPoint Presentation</vt:lpstr>
      <vt:lpstr>Pre- assessment                   4 students/ Random pick </vt:lpstr>
      <vt:lpstr>PowerPoint Presentation</vt:lpstr>
      <vt:lpstr>PowerPoint Presentation</vt:lpstr>
      <vt:lpstr>Can you describe your pet using the word 'frisky'? </vt:lpstr>
      <vt:lpstr>PowerPoint Presentation</vt:lpstr>
      <vt:lpstr>PowerPoint Presentation</vt:lpstr>
      <vt:lpstr>Why is it important to drink water when you feel warm? </vt:lpstr>
      <vt:lpstr>PowerPoint Presentation</vt:lpstr>
      <vt:lpstr>PowerPoint Presentation</vt:lpstr>
      <vt:lpstr>PowerPoint Presentation</vt:lpstr>
      <vt:lpstr>PowerPoint Presentation</vt:lpstr>
      <vt:lpstr>PowerPoint Presentation</vt:lpstr>
      <vt:lpstr>PowerPoint Presentation</vt:lpstr>
      <vt:lpstr>Why is it important to take deep breaths when you feel nervous? </vt:lpstr>
      <vt:lpstr>PowerPoint Presentation</vt:lpstr>
      <vt:lpstr>PowerPoint Presentation</vt:lpstr>
      <vt:lpstr>If the sentence is true "take off" (stand up). If the sentence is false "touch down" (sit down). </vt:lpstr>
      <vt:lpstr>PowerPoint Presentation</vt:lpstr>
      <vt:lpstr>PowerPoint Presentation</vt:lpstr>
      <vt:lpstr>PowerPoint Presentation</vt:lpstr>
      <vt:lpstr>PowerPoint Presentation</vt:lpstr>
      <vt:lpstr>PowerPoint Presentation</vt:lpstr>
      <vt:lpstr>closure</vt:lpstr>
      <vt:lpstr>H.W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verb  be verbs</dc:title>
  <dc:creator>esraa hyasat</dc:creator>
  <cp:lastModifiedBy>HP</cp:lastModifiedBy>
  <cp:revision>107</cp:revision>
  <dcterms:modified xsi:type="dcterms:W3CDTF">2025-10-12T18:55:21Z</dcterms:modified>
</cp:coreProperties>
</file>