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48"/>
  </p:notesMasterIdLst>
  <p:sldIdLst>
    <p:sldId id="256" r:id="rId3"/>
    <p:sldId id="308" r:id="rId4"/>
    <p:sldId id="257" r:id="rId5"/>
    <p:sldId id="258" r:id="rId6"/>
    <p:sldId id="290" r:id="rId7"/>
    <p:sldId id="259" r:id="rId8"/>
    <p:sldId id="298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99" r:id="rId20"/>
    <p:sldId id="273" r:id="rId21"/>
    <p:sldId id="297" r:id="rId22"/>
    <p:sldId id="300" r:id="rId23"/>
    <p:sldId id="307" r:id="rId24"/>
    <p:sldId id="291" r:id="rId25"/>
    <p:sldId id="292" r:id="rId26"/>
    <p:sldId id="274" r:id="rId27"/>
    <p:sldId id="275" r:id="rId28"/>
    <p:sldId id="276" r:id="rId29"/>
    <p:sldId id="277" r:id="rId30"/>
    <p:sldId id="278" r:id="rId31"/>
    <p:sldId id="279" r:id="rId32"/>
    <p:sldId id="304" r:id="rId33"/>
    <p:sldId id="280" r:id="rId34"/>
    <p:sldId id="282" r:id="rId35"/>
    <p:sldId id="283" r:id="rId36"/>
    <p:sldId id="306" r:id="rId37"/>
    <p:sldId id="301" r:id="rId38"/>
    <p:sldId id="295" r:id="rId39"/>
    <p:sldId id="303" r:id="rId40"/>
    <p:sldId id="302" r:id="rId41"/>
    <p:sldId id="284" r:id="rId42"/>
    <p:sldId id="285" r:id="rId43"/>
    <p:sldId id="286" r:id="rId44"/>
    <p:sldId id="287" r:id="rId45"/>
    <p:sldId id="288" r:id="rId46"/>
    <p:sldId id="289" r:id="rId4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Gill Sans" panose="020B0604020202020204" charset="0"/>
      <p:regular r:id="rId53"/>
      <p:bold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484BD-7C12-9761-623A-DA06A09EA252}" v="2" dt="2025-10-22T10:54:59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86347" autoAdjust="0"/>
  </p:normalViewPr>
  <p:slideViewPr>
    <p:cSldViewPr snapToGrid="0">
      <p:cViewPr varScale="1">
        <p:scale>
          <a:sx n="96" d="100"/>
          <a:sy n="96" d="100"/>
        </p:scale>
        <p:origin x="534" y="72"/>
      </p:cViewPr>
      <p:guideLst/>
    </p:cSldViewPr>
  </p:slideViewPr>
  <p:outlineViewPr>
    <p:cViewPr>
      <p:scale>
        <a:sx n="33" d="100"/>
        <a:sy n="33" d="100"/>
      </p:scale>
      <p:origin x="0" y="-19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ed Hamideh" userId="S::waed4765@islamic-ec.edu.jo::33cd9c23-d42d-45f3-85ef-61119a930d36" providerId="AD" clId="Web-{6DADDEBB-3FAE-EA51-DCD9-0254C2AD13C3}"/>
    <pc:docChg chg="addSld modSld">
      <pc:chgData name="Waed Hamideh" userId="S::waed4765@islamic-ec.edu.jo::33cd9c23-d42d-45f3-85ef-61119a930d36" providerId="AD" clId="Web-{6DADDEBB-3FAE-EA51-DCD9-0254C2AD13C3}" dt="2025-10-14T04:20:01.595" v="33"/>
      <pc:docMkLst>
        <pc:docMk/>
      </pc:docMkLst>
      <pc:sldChg chg="modSp">
        <pc:chgData name="Waed Hamideh" userId="S::waed4765@islamic-ec.edu.jo::33cd9c23-d42d-45f3-85ef-61119a930d36" providerId="AD" clId="Web-{6DADDEBB-3FAE-EA51-DCD9-0254C2AD13C3}" dt="2025-10-14T04:13:21.622" v="12" actId="1076"/>
        <pc:sldMkLst>
          <pc:docMk/>
          <pc:sldMk cId="0" sldId="268"/>
        </pc:sldMkLst>
        <pc:spChg chg="mod">
          <ac:chgData name="Waed Hamideh" userId="S::waed4765@islamic-ec.edu.jo::33cd9c23-d42d-45f3-85ef-61119a930d36" providerId="AD" clId="Web-{6DADDEBB-3FAE-EA51-DCD9-0254C2AD13C3}" dt="2025-10-14T04:13:18.357" v="11" actId="20577"/>
          <ac:spMkLst>
            <pc:docMk/>
            <pc:sldMk cId="0" sldId="268"/>
            <ac:spMk id="1596" creationId="{00000000-0000-0000-0000-000000000000}"/>
          </ac:spMkLst>
        </pc:spChg>
        <pc:picChg chg="mod">
          <ac:chgData name="Waed Hamideh" userId="S::waed4765@islamic-ec.edu.jo::33cd9c23-d42d-45f3-85ef-61119a930d36" providerId="AD" clId="Web-{6DADDEBB-3FAE-EA51-DCD9-0254C2AD13C3}" dt="2025-10-14T04:13:21.622" v="12" actId="1076"/>
          <ac:picMkLst>
            <pc:docMk/>
            <pc:sldMk cId="0" sldId="268"/>
            <ac:picMk id="3" creationId="{00000000-0000-0000-0000-000000000000}"/>
          </ac:picMkLst>
        </pc:picChg>
      </pc:sldChg>
      <pc:sldChg chg="modSp">
        <pc:chgData name="Waed Hamideh" userId="S::waed4765@islamic-ec.edu.jo::33cd9c23-d42d-45f3-85ef-61119a930d36" providerId="AD" clId="Web-{6DADDEBB-3FAE-EA51-DCD9-0254C2AD13C3}" dt="2025-10-14T04:13:40.404" v="13" actId="20577"/>
        <pc:sldMkLst>
          <pc:docMk/>
          <pc:sldMk cId="0" sldId="269"/>
        </pc:sldMkLst>
        <pc:spChg chg="mod">
          <ac:chgData name="Waed Hamideh" userId="S::waed4765@islamic-ec.edu.jo::33cd9c23-d42d-45f3-85ef-61119a930d36" providerId="AD" clId="Web-{6DADDEBB-3FAE-EA51-DCD9-0254C2AD13C3}" dt="2025-10-14T04:13:40.404" v="13" actId="20577"/>
          <ac:spMkLst>
            <pc:docMk/>
            <pc:sldMk cId="0" sldId="269"/>
            <ac:spMk id="1603" creationId="{00000000-0000-0000-0000-000000000000}"/>
          </ac:spMkLst>
        </pc:spChg>
      </pc:sldChg>
      <pc:sldChg chg="modSp">
        <pc:chgData name="Waed Hamideh" userId="S::waed4765@islamic-ec.edu.jo::33cd9c23-d42d-45f3-85ef-61119a930d36" providerId="AD" clId="Web-{6DADDEBB-3FAE-EA51-DCD9-0254C2AD13C3}" dt="2025-10-14T04:14:13.890" v="22" actId="20577"/>
        <pc:sldMkLst>
          <pc:docMk/>
          <pc:sldMk cId="0" sldId="271"/>
        </pc:sldMkLst>
        <pc:spChg chg="mod">
          <ac:chgData name="Waed Hamideh" userId="S::waed4765@islamic-ec.edu.jo::33cd9c23-d42d-45f3-85ef-61119a930d36" providerId="AD" clId="Web-{6DADDEBB-3FAE-EA51-DCD9-0254C2AD13C3}" dt="2025-10-14T04:14:13.890" v="22" actId="20577"/>
          <ac:spMkLst>
            <pc:docMk/>
            <pc:sldMk cId="0" sldId="271"/>
            <ac:spMk id="1692" creationId="{00000000-0000-0000-0000-000000000000}"/>
          </ac:spMkLst>
        </pc:spChg>
      </pc:sldChg>
      <pc:sldChg chg="addSp delSp modSp add replId">
        <pc:chgData name="Waed Hamideh" userId="S::waed4765@islamic-ec.edu.jo::33cd9c23-d42d-45f3-85ef-61119a930d36" providerId="AD" clId="Web-{6DADDEBB-3FAE-EA51-DCD9-0254C2AD13C3}" dt="2025-10-14T04:12:13.276" v="10" actId="14100"/>
        <pc:sldMkLst>
          <pc:docMk/>
          <pc:sldMk cId="218232274" sldId="298"/>
        </pc:sldMkLst>
        <pc:picChg chg="add mod modCrop">
          <ac:chgData name="Waed Hamideh" userId="S::waed4765@islamic-ec.edu.jo::33cd9c23-d42d-45f3-85ef-61119a930d36" providerId="AD" clId="Web-{6DADDEBB-3FAE-EA51-DCD9-0254C2AD13C3}" dt="2025-10-14T04:12:13.276" v="10" actId="14100"/>
          <ac:picMkLst>
            <pc:docMk/>
            <pc:sldMk cId="218232274" sldId="298"/>
            <ac:picMk id="2" creationId="{7BB97C58-510B-6BF3-CAD4-7A85AA0D2906}"/>
          </ac:picMkLst>
        </pc:picChg>
      </pc:sldChg>
      <pc:sldChg chg="add replId">
        <pc:chgData name="Waed Hamideh" userId="S::waed4765@islamic-ec.edu.jo::33cd9c23-d42d-45f3-85ef-61119a930d36" providerId="AD" clId="Web-{6DADDEBB-3FAE-EA51-DCD9-0254C2AD13C3}" dt="2025-10-14T04:20:01.595" v="33"/>
        <pc:sldMkLst>
          <pc:docMk/>
          <pc:sldMk cId="1522321289" sldId="299"/>
        </pc:sldMkLst>
      </pc:sldChg>
    </pc:docChg>
  </pc:docChgLst>
  <pc:docChgLst>
    <pc:chgData name="Guest User" userId="S::urn:spo:tenantanon#f22b41ce-2b50-4bb3-b7b2-065c8ea73c4e::" providerId="AD" clId="Web-{BD7114FB-83A0-15DE-97F5-C6C43DD8F187}"/>
    <pc:docChg chg="modSld">
      <pc:chgData name="Guest User" userId="S::urn:spo:tenantanon#f22b41ce-2b50-4bb3-b7b2-065c8ea73c4e::" providerId="AD" clId="Web-{BD7114FB-83A0-15DE-97F5-C6C43DD8F187}" dt="2025-10-20T10:01:04.490" v="50" actId="14100"/>
      <pc:docMkLst>
        <pc:docMk/>
      </pc:docMkLst>
      <pc:sldChg chg="modSp">
        <pc:chgData name="Guest User" userId="S::urn:spo:tenantanon#f22b41ce-2b50-4bb3-b7b2-065c8ea73c4e::" providerId="AD" clId="Web-{BD7114FB-83A0-15DE-97F5-C6C43DD8F187}" dt="2025-10-20T10:01:04.490" v="50" actId="14100"/>
        <pc:sldMkLst>
          <pc:docMk/>
          <pc:sldMk cId="0" sldId="278"/>
        </pc:sldMkLst>
        <pc:spChg chg="mod">
          <ac:chgData name="Guest User" userId="S::urn:spo:tenantanon#f22b41ce-2b50-4bb3-b7b2-065c8ea73c4e::" providerId="AD" clId="Web-{BD7114FB-83A0-15DE-97F5-C6C43DD8F187}" dt="2025-10-20T10:01:04.490" v="50" actId="14100"/>
          <ac:spMkLst>
            <pc:docMk/>
            <pc:sldMk cId="0" sldId="278"/>
            <ac:spMk id="1745" creationId="{00000000-0000-0000-0000-000000000000}"/>
          </ac:spMkLst>
        </pc:spChg>
      </pc:sldChg>
    </pc:docChg>
  </pc:docChgLst>
  <pc:docChgLst>
    <pc:chgData name="Waed Hamideh" userId="S::waed4765@islamic-ec.edu.jo::33cd9c23-d42d-45f3-85ef-61119a930d36" providerId="AD" clId="Web-{68049A2D-FD01-ADA7-D9F8-65A48B87271F}"/>
    <pc:docChg chg="delSld">
      <pc:chgData name="Waed Hamideh" userId="S::waed4765@islamic-ec.edu.jo::33cd9c23-d42d-45f3-85ef-61119a930d36" providerId="AD" clId="Web-{68049A2D-FD01-ADA7-D9F8-65A48B87271F}" dt="2025-10-14T04:30:19.778" v="0"/>
      <pc:docMkLst>
        <pc:docMk/>
      </pc:docMkLst>
    </pc:docChg>
  </pc:docChgLst>
  <pc:docChgLst>
    <pc:chgData name="ESRAA ALHYASAT" userId="S::esraa5246@islamic-ec.edu.jo::e8b60728-d8f5-46c9-a6f1-9fd02eb52ae9" providerId="AD" clId="Web-{1AC484BD-7C12-9761-623A-DA06A09EA252}"/>
    <pc:docChg chg="modSld">
      <pc:chgData name="ESRAA ALHYASAT" userId="S::esraa5246@islamic-ec.edu.jo::e8b60728-d8f5-46c9-a6f1-9fd02eb52ae9" providerId="AD" clId="Web-{1AC484BD-7C12-9761-623A-DA06A09EA252}" dt="2025-10-22T10:54:53.722" v="0" actId="20577"/>
      <pc:docMkLst>
        <pc:docMk/>
      </pc:docMkLst>
      <pc:sldChg chg="modSp">
        <pc:chgData name="ESRAA ALHYASAT" userId="S::esraa5246@islamic-ec.edu.jo::e8b60728-d8f5-46c9-a6f1-9fd02eb52ae9" providerId="AD" clId="Web-{1AC484BD-7C12-9761-623A-DA06A09EA252}" dt="2025-10-22T10:54:53.722" v="0" actId="20577"/>
        <pc:sldMkLst>
          <pc:docMk/>
          <pc:sldMk cId="0" sldId="287"/>
        </pc:sldMkLst>
        <pc:spChg chg="mod">
          <ac:chgData name="ESRAA ALHYASAT" userId="S::esraa5246@islamic-ec.edu.jo::e8b60728-d8f5-46c9-a6f1-9fd02eb52ae9" providerId="AD" clId="Web-{1AC484BD-7C12-9761-623A-DA06A09EA252}" dt="2025-10-22T10:54:53.722" v="0" actId="20577"/>
          <ac:spMkLst>
            <pc:docMk/>
            <pc:sldMk cId="0" sldId="287"/>
            <ac:spMk id="1811" creationId="{00000000-0000-0000-0000-000000000000}"/>
          </ac:spMkLst>
        </pc:spChg>
      </pc:sldChg>
    </pc:docChg>
  </pc:docChgLst>
  <pc:docChgLst>
    <pc:chgData name="Waed Hamideh" userId="S::waed4765@islamic-ec.edu.jo::33cd9c23-d42d-45f3-85ef-61119a930d36" providerId="AD" clId="Web-{313FA516-6FCA-FAF4-7C8F-4C0FE8920059}"/>
    <pc:docChg chg="addSld delSld modSld sldOrd">
      <pc:chgData name="Waed Hamideh" userId="S::waed4765@islamic-ec.edu.jo::33cd9c23-d42d-45f3-85ef-61119a930d36" providerId="AD" clId="Web-{313FA516-6FCA-FAF4-7C8F-4C0FE8920059}" dt="2025-10-14T05:29:49.162" v="175" actId="20577"/>
      <pc:docMkLst>
        <pc:docMk/>
      </pc:docMkLst>
      <pc:sldChg chg="modSp">
        <pc:chgData name="Waed Hamideh" userId="S::waed4765@islamic-ec.edu.jo::33cd9c23-d42d-45f3-85ef-61119a930d36" providerId="AD" clId="Web-{313FA516-6FCA-FAF4-7C8F-4C0FE8920059}" dt="2025-10-14T04:54:35.879" v="0" actId="20577"/>
        <pc:sldMkLst>
          <pc:docMk/>
          <pc:sldMk cId="0" sldId="256"/>
        </pc:sldMkLst>
        <pc:spChg chg="mod">
          <ac:chgData name="Waed Hamideh" userId="S::waed4765@islamic-ec.edu.jo::33cd9c23-d42d-45f3-85ef-61119a930d36" providerId="AD" clId="Web-{313FA516-6FCA-FAF4-7C8F-4C0FE8920059}" dt="2025-10-14T04:54:35.879" v="0" actId="20577"/>
          <ac:spMkLst>
            <pc:docMk/>
            <pc:sldMk cId="0" sldId="256"/>
            <ac:spMk id="1479" creationId="{00000000-0000-0000-0000-000000000000}"/>
          </ac:spMkLst>
        </pc:spChg>
      </pc:sldChg>
      <pc:sldChg chg="modSp">
        <pc:chgData name="Waed Hamideh" userId="S::waed4765@islamic-ec.edu.jo::33cd9c23-d42d-45f3-85ef-61119a930d36" providerId="AD" clId="Web-{313FA516-6FCA-FAF4-7C8F-4C0FE8920059}" dt="2025-10-14T04:59:14.992" v="46" actId="14100"/>
        <pc:sldMkLst>
          <pc:docMk/>
          <pc:sldMk cId="0" sldId="274"/>
        </pc:sldMkLst>
        <pc:spChg chg="mod">
          <ac:chgData name="Waed Hamideh" userId="S::waed4765@islamic-ec.edu.jo::33cd9c23-d42d-45f3-85ef-61119a930d36" providerId="AD" clId="Web-{313FA516-6FCA-FAF4-7C8F-4C0FE8920059}" dt="2025-10-14T04:59:14.992" v="46" actId="14100"/>
          <ac:spMkLst>
            <pc:docMk/>
            <pc:sldMk cId="0" sldId="274"/>
            <ac:spMk id="1713" creationId="{00000000-0000-0000-0000-000000000000}"/>
          </ac:spMkLst>
        </pc:spChg>
        <pc:spChg chg="mod">
          <ac:chgData name="Waed Hamideh" userId="S::waed4765@islamic-ec.edu.jo::33cd9c23-d42d-45f3-85ef-61119a930d36" providerId="AD" clId="Web-{313FA516-6FCA-FAF4-7C8F-4C0FE8920059}" dt="2025-10-14T04:57:56.163" v="33" actId="20577"/>
          <ac:spMkLst>
            <pc:docMk/>
            <pc:sldMk cId="0" sldId="274"/>
            <ac:spMk id="1714" creationId="{00000000-0000-0000-0000-000000000000}"/>
          </ac:spMkLst>
        </pc:spChg>
      </pc:sldChg>
      <pc:sldChg chg="addSp delSp modSp modMedia addAnim delAnim">
        <pc:chgData name="Waed Hamideh" userId="S::waed4765@islamic-ec.edu.jo::33cd9c23-d42d-45f3-85ef-61119a930d36" providerId="AD" clId="Web-{313FA516-6FCA-FAF4-7C8F-4C0FE8920059}" dt="2025-10-14T05:12:18.807" v="53" actId="1076"/>
        <pc:sldMkLst>
          <pc:docMk/>
          <pc:sldMk cId="0" sldId="277"/>
        </pc:sldMkLst>
        <pc:picChg chg="add mod">
          <ac:chgData name="Waed Hamideh" userId="S::waed4765@islamic-ec.edu.jo::33cd9c23-d42d-45f3-85ef-61119a930d36" providerId="AD" clId="Web-{313FA516-6FCA-FAF4-7C8F-4C0FE8920059}" dt="2025-10-14T05:12:18.807" v="53" actId="1076"/>
          <ac:picMkLst>
            <pc:docMk/>
            <pc:sldMk cId="0" sldId="277"/>
            <ac:picMk id="3" creationId="{2BE06630-0680-BD8F-EF1D-32394DB8070D}"/>
          </ac:picMkLst>
        </pc:picChg>
      </pc:sldChg>
      <pc:sldChg chg="addSp modSp">
        <pc:chgData name="Waed Hamideh" userId="S::waed4765@islamic-ec.edu.jo::33cd9c23-d42d-45f3-85ef-61119a930d36" providerId="AD" clId="Web-{313FA516-6FCA-FAF4-7C8F-4C0FE8920059}" dt="2025-10-14T05:16:26.541" v="123" actId="1076"/>
        <pc:sldMkLst>
          <pc:docMk/>
          <pc:sldMk cId="0" sldId="279"/>
        </pc:sldMkLst>
        <pc:spChg chg="add mod">
          <ac:chgData name="Waed Hamideh" userId="S::waed4765@islamic-ec.edu.jo::33cd9c23-d42d-45f3-85ef-61119a930d36" providerId="AD" clId="Web-{313FA516-6FCA-FAF4-7C8F-4C0FE8920059}" dt="2025-10-14T05:16:21.697" v="121" actId="20577"/>
          <ac:spMkLst>
            <pc:docMk/>
            <pc:sldMk cId="0" sldId="279"/>
            <ac:spMk id="3" creationId="{BBDC04FF-08E5-0043-8BC1-9CB397D5F257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16:25.181" v="122" actId="1076"/>
          <ac:spMkLst>
            <pc:docMk/>
            <pc:sldMk cId="0" sldId="279"/>
            <ac:spMk id="1752" creationId="{00000000-0000-0000-0000-000000000000}"/>
          </ac:spMkLst>
        </pc:spChg>
        <pc:picChg chg="mod">
          <ac:chgData name="Waed Hamideh" userId="S::waed4765@islamic-ec.edu.jo::33cd9c23-d42d-45f3-85ef-61119a930d36" providerId="AD" clId="Web-{313FA516-6FCA-FAF4-7C8F-4C0FE8920059}" dt="2025-10-14T05:16:26.541" v="123" actId="1076"/>
          <ac:picMkLst>
            <pc:docMk/>
            <pc:sldMk cId="0" sldId="279"/>
            <ac:picMk id="1754" creationId="{00000000-0000-0000-0000-000000000000}"/>
          </ac:picMkLst>
        </pc:picChg>
      </pc:sldChg>
      <pc:sldChg chg="addSp delSp modSp">
        <pc:chgData name="Waed Hamideh" userId="S::waed4765@islamic-ec.edu.jo::33cd9c23-d42d-45f3-85ef-61119a930d36" providerId="AD" clId="Web-{313FA516-6FCA-FAF4-7C8F-4C0FE8920059}" dt="2025-10-14T05:17:01.137" v="135"/>
        <pc:sldMkLst>
          <pc:docMk/>
          <pc:sldMk cId="0" sldId="280"/>
        </pc:sldMkLst>
        <pc:spChg chg="add mod">
          <ac:chgData name="Waed Hamideh" userId="S::waed4765@islamic-ec.edu.jo::33cd9c23-d42d-45f3-85ef-61119a930d36" providerId="AD" clId="Web-{313FA516-6FCA-FAF4-7C8F-4C0FE8920059}" dt="2025-10-14T05:16:56.918" v="133" actId="1076"/>
          <ac:spMkLst>
            <pc:docMk/>
            <pc:sldMk cId="0" sldId="280"/>
            <ac:spMk id="3" creationId="{75E2785F-BC7C-6FC4-7129-F1DC4F0BED49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17:01.137" v="135"/>
          <ac:spMkLst>
            <pc:docMk/>
            <pc:sldMk cId="0" sldId="280"/>
            <ac:spMk id="1759" creationId="{00000000-0000-0000-0000-000000000000}"/>
          </ac:spMkLst>
        </pc:spChg>
        <pc:picChg chg="add mod">
          <ac:chgData name="Waed Hamideh" userId="S::waed4765@islamic-ec.edu.jo::33cd9c23-d42d-45f3-85ef-61119a930d36" providerId="AD" clId="Web-{313FA516-6FCA-FAF4-7C8F-4C0FE8920059}" dt="2025-10-14T05:16:57.980" v="134" actId="1076"/>
          <ac:picMkLst>
            <pc:docMk/>
            <pc:sldMk cId="0" sldId="280"/>
            <ac:picMk id="5" creationId="{FF949712-CFE9-C51D-8C2B-A00F8BBF0A0E}"/>
          </ac:picMkLst>
        </pc:picChg>
      </pc:sldChg>
      <pc:sldChg chg="modSp">
        <pc:chgData name="Waed Hamideh" userId="S::waed4765@islamic-ec.edu.jo::33cd9c23-d42d-45f3-85ef-61119a930d36" providerId="AD" clId="Web-{313FA516-6FCA-FAF4-7C8F-4C0FE8920059}" dt="2025-10-14T05:14:33.265" v="90" actId="20577"/>
        <pc:sldMkLst>
          <pc:docMk/>
          <pc:sldMk cId="0" sldId="282"/>
        </pc:sldMkLst>
        <pc:spChg chg="mod">
          <ac:chgData name="Waed Hamideh" userId="S::waed4765@islamic-ec.edu.jo::33cd9c23-d42d-45f3-85ef-61119a930d36" providerId="AD" clId="Web-{313FA516-6FCA-FAF4-7C8F-4C0FE8920059}" dt="2025-10-14T05:14:20.592" v="87" actId="20577"/>
          <ac:spMkLst>
            <pc:docMk/>
            <pc:sldMk cId="0" sldId="282"/>
            <ac:spMk id="1773" creationId="{00000000-0000-0000-0000-000000000000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13:22.847" v="61" actId="20577"/>
          <ac:spMkLst>
            <pc:docMk/>
            <pc:sldMk cId="0" sldId="282"/>
            <ac:spMk id="1774" creationId="{00000000-0000-0000-0000-000000000000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14:33.265" v="90" actId="20577"/>
          <ac:spMkLst>
            <pc:docMk/>
            <pc:sldMk cId="0" sldId="282"/>
            <ac:spMk id="1775" creationId="{00000000-0000-0000-0000-000000000000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13:12.533" v="57" actId="20577"/>
          <ac:spMkLst>
            <pc:docMk/>
            <pc:sldMk cId="0" sldId="282"/>
            <ac:spMk id="1776" creationId="{00000000-0000-0000-0000-000000000000}"/>
          </ac:spMkLst>
        </pc:spChg>
      </pc:sldChg>
      <pc:sldChg chg="addSp delSp modSp modMedia addAnim">
        <pc:chgData name="Waed Hamideh" userId="S::waed4765@islamic-ec.edu.jo::33cd9c23-d42d-45f3-85ef-61119a930d36" providerId="AD" clId="Web-{313FA516-6FCA-FAF4-7C8F-4C0FE8920059}" dt="2025-10-14T05:20:30.798" v="159" actId="1076"/>
        <pc:sldMkLst>
          <pc:docMk/>
          <pc:sldMk cId="0" sldId="285"/>
        </pc:sldMkLst>
        <pc:picChg chg="add mod">
          <ac:chgData name="Waed Hamideh" userId="S::waed4765@islamic-ec.edu.jo::33cd9c23-d42d-45f3-85ef-61119a930d36" providerId="AD" clId="Web-{313FA516-6FCA-FAF4-7C8F-4C0FE8920059}" dt="2025-10-14T05:20:30.798" v="159" actId="1076"/>
          <ac:picMkLst>
            <pc:docMk/>
            <pc:sldMk cId="0" sldId="285"/>
            <ac:picMk id="2" creationId="{3236B627-ED94-8C75-834F-7F6E8A21E948}"/>
          </ac:picMkLst>
        </pc:picChg>
      </pc:sldChg>
      <pc:sldChg chg="modSp">
        <pc:chgData name="Waed Hamideh" userId="S::waed4765@islamic-ec.edu.jo::33cd9c23-d42d-45f3-85ef-61119a930d36" providerId="AD" clId="Web-{313FA516-6FCA-FAF4-7C8F-4C0FE8920059}" dt="2025-10-14T05:20:46.892" v="161" actId="20577"/>
        <pc:sldMkLst>
          <pc:docMk/>
          <pc:sldMk cId="0" sldId="286"/>
        </pc:sldMkLst>
        <pc:spChg chg="mod">
          <ac:chgData name="Waed Hamideh" userId="S::waed4765@islamic-ec.edu.jo::33cd9c23-d42d-45f3-85ef-61119a930d36" providerId="AD" clId="Web-{313FA516-6FCA-FAF4-7C8F-4C0FE8920059}" dt="2025-10-14T05:20:46.892" v="161" actId="20577"/>
          <ac:spMkLst>
            <pc:docMk/>
            <pc:sldMk cId="0" sldId="286"/>
            <ac:spMk id="1803" creationId="{00000000-0000-0000-0000-000000000000}"/>
          </ac:spMkLst>
        </pc:spChg>
      </pc:sldChg>
      <pc:sldChg chg="modSp">
        <pc:chgData name="Waed Hamideh" userId="S::waed4765@islamic-ec.edu.jo::33cd9c23-d42d-45f3-85ef-61119a930d36" providerId="AD" clId="Web-{313FA516-6FCA-FAF4-7C8F-4C0FE8920059}" dt="2025-10-14T05:29:49.162" v="175" actId="20577"/>
        <pc:sldMkLst>
          <pc:docMk/>
          <pc:sldMk cId="0" sldId="287"/>
        </pc:sldMkLst>
        <pc:spChg chg="mod">
          <ac:chgData name="Waed Hamideh" userId="S::waed4765@islamic-ec.edu.jo::33cd9c23-d42d-45f3-85ef-61119a930d36" providerId="AD" clId="Web-{313FA516-6FCA-FAF4-7C8F-4C0FE8920059}" dt="2025-10-14T05:29:46.396" v="174" actId="20577"/>
          <ac:spMkLst>
            <pc:docMk/>
            <pc:sldMk cId="0" sldId="287"/>
            <ac:spMk id="1810" creationId="{00000000-0000-0000-0000-000000000000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21:06.518" v="168" actId="20577"/>
          <ac:spMkLst>
            <pc:docMk/>
            <pc:sldMk cId="0" sldId="287"/>
            <ac:spMk id="1811" creationId="{00000000-0000-0000-0000-000000000000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29:49.162" v="175" actId="20577"/>
          <ac:spMkLst>
            <pc:docMk/>
            <pc:sldMk cId="0" sldId="287"/>
            <ac:spMk id="1812" creationId="{00000000-0000-0000-0000-000000000000}"/>
          </ac:spMkLst>
        </pc:spChg>
        <pc:spChg chg="mod">
          <ac:chgData name="Waed Hamideh" userId="S::waed4765@islamic-ec.edu.jo::33cd9c23-d42d-45f3-85ef-61119a930d36" providerId="AD" clId="Web-{313FA516-6FCA-FAF4-7C8F-4C0FE8920059}" dt="2025-10-14T05:21:05.174" v="165" actId="20577"/>
          <ac:spMkLst>
            <pc:docMk/>
            <pc:sldMk cId="0" sldId="287"/>
            <ac:spMk id="1813" creationId="{00000000-0000-0000-0000-000000000000}"/>
          </ac:spMkLst>
        </pc:spChg>
      </pc:sldChg>
      <pc:sldChg chg="addSp delSp modSp">
        <pc:chgData name="Waed Hamideh" userId="S::waed4765@islamic-ec.edu.jo::33cd9c23-d42d-45f3-85ef-61119a930d36" providerId="AD" clId="Web-{313FA516-6FCA-FAF4-7C8F-4C0FE8920059}" dt="2025-10-14T04:55:59.005" v="19"/>
        <pc:sldMkLst>
          <pc:docMk/>
          <pc:sldMk cId="2135680521" sldId="291"/>
        </pc:sldMkLst>
        <pc:spChg chg="mod">
          <ac:chgData name="Waed Hamideh" userId="S::waed4765@islamic-ec.edu.jo::33cd9c23-d42d-45f3-85ef-61119a930d36" providerId="AD" clId="Web-{313FA516-6FCA-FAF4-7C8F-4C0FE8920059}" dt="2025-10-14T04:55:22.692" v="4" actId="20577"/>
          <ac:spMkLst>
            <pc:docMk/>
            <pc:sldMk cId="2135680521" sldId="291"/>
            <ac:spMk id="3" creationId="{00000000-0000-0000-0000-000000000000}"/>
          </ac:spMkLst>
        </pc:spChg>
        <pc:spChg chg="add mod">
          <ac:chgData name="Waed Hamideh" userId="S::waed4765@islamic-ec.edu.jo::33cd9c23-d42d-45f3-85ef-61119a930d36" providerId="AD" clId="Web-{313FA516-6FCA-FAF4-7C8F-4C0FE8920059}" dt="2025-10-14T04:55:59.005" v="19"/>
          <ac:spMkLst>
            <pc:docMk/>
            <pc:sldMk cId="2135680521" sldId="291"/>
            <ac:spMk id="7" creationId="{9F56B81B-0CE0-EF70-580D-86474F0C5C9B}"/>
          </ac:spMkLst>
        </pc:spChg>
      </pc:sldChg>
      <pc:sldChg chg="addSp modSp">
        <pc:chgData name="Waed Hamideh" userId="S::waed4765@islamic-ec.edu.jo::33cd9c23-d42d-45f3-85ef-61119a930d36" providerId="AD" clId="Web-{313FA516-6FCA-FAF4-7C8F-4C0FE8920059}" dt="2025-10-14T04:56:30.959" v="30" actId="1076"/>
        <pc:sldMkLst>
          <pc:docMk/>
          <pc:sldMk cId="3351553289" sldId="292"/>
        </pc:sldMkLst>
        <pc:spChg chg="mod">
          <ac:chgData name="Waed Hamideh" userId="S::waed4765@islamic-ec.edu.jo::33cd9c23-d42d-45f3-85ef-61119a930d36" providerId="AD" clId="Web-{313FA516-6FCA-FAF4-7C8F-4C0FE8920059}" dt="2025-10-14T04:56:24.365" v="28" actId="20577"/>
          <ac:spMkLst>
            <pc:docMk/>
            <pc:sldMk cId="3351553289" sldId="292"/>
            <ac:spMk id="2" creationId="{00000000-0000-0000-0000-000000000000}"/>
          </ac:spMkLst>
        </pc:spChg>
        <pc:spChg chg="add mod">
          <ac:chgData name="Waed Hamideh" userId="S::waed4765@islamic-ec.edu.jo::33cd9c23-d42d-45f3-85ef-61119a930d36" providerId="AD" clId="Web-{313FA516-6FCA-FAF4-7C8F-4C0FE8920059}" dt="2025-10-14T04:56:13.818" v="26" actId="20577"/>
          <ac:spMkLst>
            <pc:docMk/>
            <pc:sldMk cId="3351553289" sldId="292"/>
            <ac:spMk id="4" creationId="{C3A4CFCE-5D38-84EB-34B6-A2B6A28A5315}"/>
          </ac:spMkLst>
        </pc:spChg>
        <pc:picChg chg="add mod">
          <ac:chgData name="Waed Hamideh" userId="S::waed4765@islamic-ec.edu.jo::33cd9c23-d42d-45f3-85ef-61119a930d36" providerId="AD" clId="Web-{313FA516-6FCA-FAF4-7C8F-4C0FE8920059}" dt="2025-10-14T04:56:30.959" v="30" actId="1076"/>
          <ac:picMkLst>
            <pc:docMk/>
            <pc:sldMk cId="3351553289" sldId="292"/>
            <ac:picMk id="6" creationId="{0123C3A9-3ECA-BEAE-C80A-0240CCE71336}"/>
          </ac:picMkLst>
        </pc:picChg>
      </pc:sldChg>
      <pc:sldChg chg="ord">
        <pc:chgData name="Waed Hamideh" userId="S::waed4765@islamic-ec.edu.jo::33cd9c23-d42d-45f3-85ef-61119a930d36" providerId="AD" clId="Web-{313FA516-6FCA-FAF4-7C8F-4C0FE8920059}" dt="2025-10-14T04:54:54.192" v="2"/>
        <pc:sldMkLst>
          <pc:docMk/>
          <pc:sldMk cId="3896874873" sldId="297"/>
        </pc:sldMkLst>
      </pc:sldChg>
      <pc:sldChg chg="add replId">
        <pc:chgData name="Waed Hamideh" userId="S::waed4765@islamic-ec.edu.jo::33cd9c23-d42d-45f3-85ef-61119a930d36" providerId="AD" clId="Web-{313FA516-6FCA-FAF4-7C8F-4C0FE8920059}" dt="2025-10-14T04:54:49.801" v="1"/>
        <pc:sldMkLst>
          <pc:docMk/>
          <pc:sldMk cId="2990316256" sldId="300"/>
        </pc:sldMkLst>
      </pc:sldChg>
      <pc:sldChg chg="add replId">
        <pc:chgData name="Waed Hamideh" userId="S::waed4765@islamic-ec.edu.jo::33cd9c23-d42d-45f3-85ef-61119a930d36" providerId="AD" clId="Web-{313FA516-6FCA-FAF4-7C8F-4C0FE8920059}" dt="2025-10-14T05:13:36.413" v="62"/>
        <pc:sldMkLst>
          <pc:docMk/>
          <pc:sldMk cId="3136833084" sldId="301"/>
        </pc:sldMkLst>
      </pc:sldChg>
      <pc:sldChg chg="delSp modSp add replId">
        <pc:chgData name="Waed Hamideh" userId="S::waed4765@islamic-ec.edu.jo::33cd9c23-d42d-45f3-85ef-61119a930d36" providerId="AD" clId="Web-{313FA516-6FCA-FAF4-7C8F-4C0FE8920059}" dt="2025-10-14T05:18:00.108" v="147"/>
        <pc:sldMkLst>
          <pc:docMk/>
          <pc:sldMk cId="1028190755" sldId="302"/>
        </pc:sldMkLst>
        <pc:spChg chg="mod">
          <ac:chgData name="Waed Hamideh" userId="S::waed4765@islamic-ec.edu.jo::33cd9c23-d42d-45f3-85ef-61119a930d36" providerId="AD" clId="Web-{313FA516-6FCA-FAF4-7C8F-4C0FE8920059}" dt="2025-10-14T05:18:00.108" v="147"/>
          <ac:spMkLst>
            <pc:docMk/>
            <pc:sldMk cId="1028190755" sldId="302"/>
            <ac:spMk id="2" creationId="{C2166FDC-5128-2892-FED1-4A96AE0D6773}"/>
          </ac:spMkLst>
        </pc:spChg>
      </pc:sldChg>
      <pc:sldChg chg="addSp delSp modSp add replId">
        <pc:chgData name="Waed Hamideh" userId="S::waed4765@islamic-ec.edu.jo::33cd9c23-d42d-45f3-85ef-61119a930d36" providerId="AD" clId="Web-{313FA516-6FCA-FAF4-7C8F-4C0FE8920059}" dt="2025-10-14T05:18:22.061" v="155" actId="1076"/>
        <pc:sldMkLst>
          <pc:docMk/>
          <pc:sldMk cId="193824311" sldId="303"/>
        </pc:sldMkLst>
        <pc:spChg chg="add mod">
          <ac:chgData name="Waed Hamideh" userId="S::waed4765@islamic-ec.edu.jo::33cd9c23-d42d-45f3-85ef-61119a930d36" providerId="AD" clId="Web-{313FA516-6FCA-FAF4-7C8F-4C0FE8920059}" dt="2025-10-14T05:18:22.030" v="153" actId="1076"/>
          <ac:spMkLst>
            <pc:docMk/>
            <pc:sldMk cId="193824311" sldId="303"/>
            <ac:spMk id="4" creationId="{D1F40B27-4708-1EFA-BB11-F7FA38595885}"/>
          </ac:spMkLst>
        </pc:spChg>
        <pc:picChg chg="add mod">
          <ac:chgData name="Waed Hamideh" userId="S::waed4765@islamic-ec.edu.jo::33cd9c23-d42d-45f3-85ef-61119a930d36" providerId="AD" clId="Web-{313FA516-6FCA-FAF4-7C8F-4C0FE8920059}" dt="2025-10-14T05:18:22.046" v="154" actId="1076"/>
          <ac:picMkLst>
            <pc:docMk/>
            <pc:sldMk cId="193824311" sldId="303"/>
            <ac:picMk id="6" creationId="{848314EF-7271-156F-7BBA-20D028F1AA5B}"/>
          </ac:picMkLst>
        </pc:picChg>
        <pc:picChg chg="add mod">
          <ac:chgData name="Waed Hamideh" userId="S::waed4765@islamic-ec.edu.jo::33cd9c23-d42d-45f3-85ef-61119a930d36" providerId="AD" clId="Web-{313FA516-6FCA-FAF4-7C8F-4C0FE8920059}" dt="2025-10-14T05:18:22.061" v="155" actId="1076"/>
          <ac:picMkLst>
            <pc:docMk/>
            <pc:sldMk cId="193824311" sldId="303"/>
            <ac:picMk id="9" creationId="{3C4972E0-96BB-D1C3-8660-C37541CED76C}"/>
          </ac:picMkLst>
        </pc:picChg>
      </pc:sldChg>
      <pc:sldChg chg="add replId">
        <pc:chgData name="Waed Hamideh" userId="S::waed4765@islamic-ec.edu.jo::33cd9c23-d42d-45f3-85ef-61119a930d36" providerId="AD" clId="Web-{313FA516-6FCA-FAF4-7C8F-4C0FE8920059}" dt="2025-10-14T05:21:56.255" v="169"/>
        <pc:sldMkLst>
          <pc:docMk/>
          <pc:sldMk cId="1253000628" sldId="304"/>
        </pc:sldMkLst>
      </pc:sldChg>
    </pc:docChg>
  </pc:docChgLst>
  <pc:docChgLst>
    <pc:chgData name="Waed Hamideh" userId="S::waed4765@islamic-ec.edu.jo::33cd9c23-d42d-45f3-85ef-61119a930d36" providerId="AD" clId="Web-{F1BF31E2-B2B9-538F-F4AE-70527D61E342}"/>
    <pc:docChg chg="modSld">
      <pc:chgData name="Waed Hamideh" userId="S::waed4765@islamic-ec.edu.jo::33cd9c23-d42d-45f3-85ef-61119a930d36" providerId="AD" clId="Web-{F1BF31E2-B2B9-538F-F4AE-70527D61E342}" dt="2025-10-14T06:19:05.710" v="0" actId="20577"/>
      <pc:docMkLst>
        <pc:docMk/>
      </pc:docMkLst>
      <pc:sldChg chg="modSp">
        <pc:chgData name="Waed Hamideh" userId="S::waed4765@islamic-ec.edu.jo::33cd9c23-d42d-45f3-85ef-61119a930d36" providerId="AD" clId="Web-{F1BF31E2-B2B9-538F-F4AE-70527D61E342}" dt="2025-10-14T06:19:05.710" v="0" actId="20577"/>
        <pc:sldMkLst>
          <pc:docMk/>
          <pc:sldMk cId="0" sldId="271"/>
        </pc:sldMkLst>
        <pc:spChg chg="mod">
          <ac:chgData name="Waed Hamideh" userId="S::waed4765@islamic-ec.edu.jo::33cd9c23-d42d-45f3-85ef-61119a930d36" providerId="AD" clId="Web-{F1BF31E2-B2B9-538F-F4AE-70527D61E342}" dt="2025-10-14T06:19:05.710" v="0" actId="20577"/>
          <ac:spMkLst>
            <pc:docMk/>
            <pc:sldMk cId="0" sldId="271"/>
            <ac:spMk id="169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2d463a3c19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3" name="Google Shape;1573;g2d463a3c19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2d463a3c19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6" name="Google Shape;1586;g2d463a3c19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2d46401ee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3" name="Google Shape;1593;g2d46401ee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d46401ee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0" name="Google Shape;1600;g2d46401ee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2d463a3c196_1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7" name="Google Shape;1607;g2d463a3c196_1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2d463a3c196_1_1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g2d463a3c196_1_1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>
          <a:extLst>
            <a:ext uri="{FF2B5EF4-FFF2-40B4-BE49-F238E27FC236}">
              <a16:creationId xmlns:a16="http://schemas.microsoft.com/office/drawing/2014/main" id="{9EDE5E87-6B9B-19F8-B24F-B0012546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2d463a3bca0_0_354:notes">
            <a:extLst>
              <a:ext uri="{FF2B5EF4-FFF2-40B4-BE49-F238E27FC236}">
                <a16:creationId xmlns:a16="http://schemas.microsoft.com/office/drawing/2014/main" id="{95C218CC-D152-8954-E7F2-D6ED6EB0F4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5" name="Google Shape;1695;g2d463a3bca0_0_354:notes">
            <a:extLst>
              <a:ext uri="{FF2B5EF4-FFF2-40B4-BE49-F238E27FC236}">
                <a16:creationId xmlns:a16="http://schemas.microsoft.com/office/drawing/2014/main" id="{7FF0CBD7-F7F5-6A8C-9ECE-65F4B9ACA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9660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2d46401ee6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4" name="Google Shape;1704;g2d46401ee6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2d463a3bca0_0_2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79" name="Google Shape;1579;g2d463a3bc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5775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>
          <a:extLst>
            <a:ext uri="{FF2B5EF4-FFF2-40B4-BE49-F238E27FC236}">
              <a16:creationId xmlns:a16="http://schemas.microsoft.com/office/drawing/2014/main" id="{A7233020-CD4B-347F-1A9F-D2477AD3B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:notes">
            <a:extLst>
              <a:ext uri="{FF2B5EF4-FFF2-40B4-BE49-F238E27FC236}">
                <a16:creationId xmlns:a16="http://schemas.microsoft.com/office/drawing/2014/main" id="{41C70B8A-7D06-C9DB-1126-4D7867452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p:notes">
            <a:extLst>
              <a:ext uri="{FF2B5EF4-FFF2-40B4-BE49-F238E27FC236}">
                <a16:creationId xmlns:a16="http://schemas.microsoft.com/office/drawing/2014/main" id="{48B5290E-B6FA-64D4-BD73-DFF5ED75A0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65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d463a3bca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1" name="Google Shape;1491;g2d463a3bca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d463a3bca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1" name="Google Shape;1491;g2d463a3bca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124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2d46401ee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0" name="Google Shape;1710;g2d46401ee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2d46401ee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9" name="Google Shape;1719;g2d46401ee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2d46401ee6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8" name="Google Shape;1728;g2d46401ee6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2d46401ee6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5" name="Google Shape;1735;g2d46401ee6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2d46401ee6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3" name="Google Shape;1743;g2d46401ee6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2d463a3c196_1_2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0" name="Google Shape;1750;g2d463a3c196_1_2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>
          <a:extLst>
            <a:ext uri="{FF2B5EF4-FFF2-40B4-BE49-F238E27FC236}">
              <a16:creationId xmlns:a16="http://schemas.microsoft.com/office/drawing/2014/main" id="{97821783-43E2-D897-31A9-6F3D00907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2d463a3c196_1_1940:notes">
            <a:extLst>
              <a:ext uri="{FF2B5EF4-FFF2-40B4-BE49-F238E27FC236}">
                <a16:creationId xmlns:a16="http://schemas.microsoft.com/office/drawing/2014/main" id="{ED7CB6D0-CA54-FD8D-3DF8-9948BBFAC2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g2d463a3c196_1_1940:notes">
            <a:extLst>
              <a:ext uri="{FF2B5EF4-FFF2-40B4-BE49-F238E27FC236}">
                <a16:creationId xmlns:a16="http://schemas.microsoft.com/office/drawing/2014/main" id="{88E97746-0CB7-BA75-8BAF-CBB752382F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544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2d463a3c196_1_2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7" name="Google Shape;1757;g2d463a3c196_1_2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2d46401ee6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0" name="Google Shape;1770;g2d46401ee6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d463a3c196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g2d463a3c196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2d46401ee6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9" name="Google Shape;1779;g2d46401ee6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2d463a3bca0_0_2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79" name="Google Shape;1579;g2d463a3bc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8529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>
          <a:extLst>
            <a:ext uri="{FF2B5EF4-FFF2-40B4-BE49-F238E27FC236}">
              <a16:creationId xmlns:a16="http://schemas.microsoft.com/office/drawing/2014/main" id="{0ECBC326-127D-5298-670B-74D331400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:notes">
            <a:extLst>
              <a:ext uri="{FF2B5EF4-FFF2-40B4-BE49-F238E27FC236}">
                <a16:creationId xmlns:a16="http://schemas.microsoft.com/office/drawing/2014/main" id="{E6BB5517-4970-1F49-7D04-1A153CFE2F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p:notes">
            <a:extLst>
              <a:ext uri="{FF2B5EF4-FFF2-40B4-BE49-F238E27FC236}">
                <a16:creationId xmlns:a16="http://schemas.microsoft.com/office/drawing/2014/main" id="{A2CF2B57-457B-FE89-4C3F-5E8E83F7C9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611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d463a3bca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1" name="Google Shape;1491;g2d463a3bca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209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2d46401ee6a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5" name="Google Shape;1785;g2d46401ee6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2d46401ee6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2" name="Google Shape;1792;g2d46401ee6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2d46401ee6a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0" name="Google Shape;1800;g2d46401ee6a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2d46401ee6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7" name="Google Shape;1807;g2d46401ee6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2d463a3bca0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6" name="Google Shape;1816;g2d463a3bca0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2d463a3bca0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2" name="Google Shape;1822;g2d463a3bca0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2d463a3c1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g2d463a3c1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>
          <a:extLst>
            <a:ext uri="{FF2B5EF4-FFF2-40B4-BE49-F238E27FC236}">
              <a16:creationId xmlns:a16="http://schemas.microsoft.com/office/drawing/2014/main" id="{CE4D3254-990A-02AB-CC0C-C41C6039A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2d463a3c196_0_0:notes">
            <a:extLst>
              <a:ext uri="{FF2B5EF4-FFF2-40B4-BE49-F238E27FC236}">
                <a16:creationId xmlns:a16="http://schemas.microsoft.com/office/drawing/2014/main" id="{8D5598B2-DCE1-F4B3-58BC-A247E4407D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g2d463a3c196_0_0:notes">
            <a:extLst>
              <a:ext uri="{FF2B5EF4-FFF2-40B4-BE49-F238E27FC236}">
                <a16:creationId xmlns:a16="http://schemas.microsoft.com/office/drawing/2014/main" id="{F0D0AE8D-CE7C-1828-3651-6459E54A55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33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d463a3c19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9" name="Google Shape;1539;g2d463a3c19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2d463a3c19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8" name="Google Shape;1548;g2d463a3c19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2d463a3c19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7" name="Google Shape;1557;g2d463a3c19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2d463a3c19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6" name="Google Shape;1566;g2d463a3c19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0" y="-35"/>
            <a:ext cx="9143991" cy="380878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59400" y="535000"/>
            <a:ext cx="61593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200" y="3499875"/>
            <a:ext cx="7713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79" y="4103639"/>
            <a:ext cx="9144160" cy="1039868"/>
            <a:chOff x="-79" y="4103639"/>
            <a:chExt cx="9144160" cy="103986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 idx="2"/>
          </p:nvPr>
        </p:nvSpPr>
        <p:spPr>
          <a:xfrm>
            <a:off x="1459400" y="2413238"/>
            <a:ext cx="61593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02775" y="391429"/>
            <a:ext cx="824647" cy="515032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 rot="10800000">
            <a:off x="9" y="-100"/>
            <a:ext cx="9143991" cy="380878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284;p11"/>
          <p:cNvGrpSpPr/>
          <p:nvPr/>
        </p:nvGrpSpPr>
        <p:grpSpPr>
          <a:xfrm flipH="1">
            <a:off x="-81" y="4103649"/>
            <a:ext cx="9144160" cy="1039868"/>
            <a:chOff x="-79" y="4103639"/>
            <a:chExt cx="9144160" cy="1039868"/>
          </a:xfrm>
        </p:grpSpPr>
        <p:grpSp>
          <p:nvGrpSpPr>
            <p:cNvPr id="285" name="Google Shape;285;p11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oogle Shape;302;p11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03" name="Google Shape;303;p11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7" name="Google Shape;307;p11"/>
          <p:cNvSpPr txBox="1">
            <a:spLocks noGrp="1"/>
          </p:cNvSpPr>
          <p:nvPr>
            <p:ph type="title" hasCustomPrompt="1"/>
          </p:nvPr>
        </p:nvSpPr>
        <p:spPr>
          <a:xfrm>
            <a:off x="1893475" y="1003475"/>
            <a:ext cx="53571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1"/>
          </p:nvPr>
        </p:nvSpPr>
        <p:spPr>
          <a:xfrm>
            <a:off x="1893475" y="3091225"/>
            <a:ext cx="53571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09" name="Google Shape;309;p11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310" name="Google Shape;310;p11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7960629" y="3458733"/>
            <a:ext cx="1224407" cy="1750395"/>
            <a:chOff x="7135804" y="428558"/>
            <a:chExt cx="1224407" cy="1750395"/>
          </a:xfrm>
        </p:grpSpPr>
        <p:sp>
          <p:nvSpPr>
            <p:cNvPr id="316" name="Google Shape;316;p11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"/>
          <p:cNvSpPr txBox="1">
            <a:spLocks noGrp="1"/>
          </p:cNvSpPr>
          <p:nvPr>
            <p:ph type="title" hasCustomPrompt="1"/>
          </p:nvPr>
        </p:nvSpPr>
        <p:spPr>
          <a:xfrm>
            <a:off x="720141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"/>
          </p:nvPr>
        </p:nvSpPr>
        <p:spPr>
          <a:xfrm>
            <a:off x="720141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3"/>
          </p:nvPr>
        </p:nvSpPr>
        <p:spPr>
          <a:xfrm>
            <a:off x="715100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4" hasCustomPrompt="1"/>
          </p:nvPr>
        </p:nvSpPr>
        <p:spPr>
          <a:xfrm>
            <a:off x="3372716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5"/>
          </p:nvPr>
        </p:nvSpPr>
        <p:spPr>
          <a:xfrm>
            <a:off x="3372716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6"/>
          </p:nvPr>
        </p:nvSpPr>
        <p:spPr>
          <a:xfrm>
            <a:off x="3367675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7" hasCustomPrompt="1"/>
          </p:nvPr>
        </p:nvSpPr>
        <p:spPr>
          <a:xfrm>
            <a:off x="6025291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8"/>
          </p:nvPr>
        </p:nvSpPr>
        <p:spPr>
          <a:xfrm>
            <a:off x="6025291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9"/>
          </p:nvPr>
        </p:nvSpPr>
        <p:spPr>
          <a:xfrm>
            <a:off x="6020250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141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4"/>
          </p:nvPr>
        </p:nvSpPr>
        <p:spPr>
          <a:xfrm>
            <a:off x="720141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5"/>
          </p:nvPr>
        </p:nvSpPr>
        <p:spPr>
          <a:xfrm>
            <a:off x="715100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16" hasCustomPrompt="1"/>
          </p:nvPr>
        </p:nvSpPr>
        <p:spPr>
          <a:xfrm>
            <a:off x="3372716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17"/>
          </p:nvPr>
        </p:nvSpPr>
        <p:spPr>
          <a:xfrm>
            <a:off x="3372716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8"/>
          </p:nvPr>
        </p:nvSpPr>
        <p:spPr>
          <a:xfrm>
            <a:off x="3367675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 idx="19" hasCustomPrompt="1"/>
          </p:nvPr>
        </p:nvSpPr>
        <p:spPr>
          <a:xfrm>
            <a:off x="6025291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20"/>
          </p:nvPr>
        </p:nvSpPr>
        <p:spPr>
          <a:xfrm>
            <a:off x="6025291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21"/>
          </p:nvPr>
        </p:nvSpPr>
        <p:spPr>
          <a:xfrm>
            <a:off x="6020250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42" name="Google Shape;342;p13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343" name="Google Shape;343;p1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344" name="Google Shape;344;p1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1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9" name="Google Shape;369;p13"/>
          <p:cNvSpPr/>
          <p:nvPr/>
        </p:nvSpPr>
        <p:spPr>
          <a:xfrm>
            <a:off x="-407599" y="2592276"/>
            <a:ext cx="936701" cy="465752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"/>
          <p:cNvSpPr txBox="1">
            <a:spLocks noGrp="1"/>
          </p:cNvSpPr>
          <p:nvPr>
            <p:ph type="title"/>
          </p:nvPr>
        </p:nvSpPr>
        <p:spPr>
          <a:xfrm>
            <a:off x="927500" y="3362925"/>
            <a:ext cx="41391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1"/>
          </p:nvPr>
        </p:nvSpPr>
        <p:spPr>
          <a:xfrm>
            <a:off x="927500" y="1248575"/>
            <a:ext cx="41391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373" name="Google Shape;373;p14"/>
          <p:cNvGrpSpPr/>
          <p:nvPr/>
        </p:nvGrpSpPr>
        <p:grpSpPr>
          <a:xfrm flipH="1">
            <a:off x="4032449" y="4211223"/>
            <a:ext cx="5111192" cy="931078"/>
            <a:chOff x="751" y="4234179"/>
            <a:chExt cx="4991886" cy="909345"/>
          </a:xfrm>
        </p:grpSpPr>
        <p:sp>
          <p:nvSpPr>
            <p:cNvPr id="374" name="Google Shape;374;p1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14"/>
            <p:cNvGrpSpPr/>
            <p:nvPr/>
          </p:nvGrpSpPr>
          <p:grpSpPr>
            <a:xfrm>
              <a:off x="605544" y="4610319"/>
              <a:ext cx="3748491" cy="377113"/>
              <a:chOff x="186595" y="3225739"/>
              <a:chExt cx="1637826" cy="164772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14"/>
            <p:cNvGrpSpPr/>
            <p:nvPr/>
          </p:nvGrpSpPr>
          <p:grpSpPr>
            <a:xfrm>
              <a:off x="197712" y="4234179"/>
              <a:ext cx="3296550" cy="821209"/>
              <a:chOff x="2383912" y="4018579"/>
              <a:chExt cx="3296550" cy="821209"/>
            </a:xfrm>
          </p:grpSpPr>
          <p:sp>
            <p:nvSpPr>
              <p:cNvPr id="389" name="Google Shape;389;p1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393;p14"/>
          <p:cNvGrpSpPr/>
          <p:nvPr/>
        </p:nvGrpSpPr>
        <p:grpSpPr>
          <a:xfrm>
            <a:off x="7891794" y="3409930"/>
            <a:ext cx="1252201" cy="1790304"/>
            <a:chOff x="7135804" y="428558"/>
            <a:chExt cx="1224407" cy="1750395"/>
          </a:xfrm>
        </p:grpSpPr>
        <p:sp>
          <p:nvSpPr>
            <p:cNvPr id="394" name="Google Shape;394;p1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subTitle" idx="1"/>
          </p:nvPr>
        </p:nvSpPr>
        <p:spPr>
          <a:xfrm>
            <a:off x="5033050" y="1581375"/>
            <a:ext cx="2907600" cy="27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2" name="Google Shape;402;p15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403" name="Google Shape;403;p15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oogle Shape;404;p15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05" name="Google Shape;405;p15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15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18" name="Google Shape;418;p15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2" name="Google Shape;422;p15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423" name="Google Shape;423;p1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"/>
          <p:cNvSpPr txBox="1">
            <a:spLocks noGrp="1"/>
          </p:cNvSpPr>
          <p:nvPr>
            <p:ph type="subTitle" idx="1"/>
          </p:nvPr>
        </p:nvSpPr>
        <p:spPr>
          <a:xfrm>
            <a:off x="5042750" y="2416025"/>
            <a:ext cx="3211200" cy="10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>
            <a:spLocks noGrp="1"/>
          </p:cNvSpPr>
          <p:nvPr>
            <p:ph type="pic" idx="2"/>
          </p:nvPr>
        </p:nvSpPr>
        <p:spPr>
          <a:xfrm>
            <a:off x="715100" y="1903175"/>
            <a:ext cx="3681900" cy="2705100"/>
          </a:xfrm>
          <a:prstGeom prst="roundRect">
            <a:avLst>
              <a:gd name="adj" fmla="val 14156"/>
            </a:avLst>
          </a:prstGeom>
          <a:noFill/>
          <a:ln>
            <a:noFill/>
          </a:ln>
        </p:spPr>
      </p:sp>
      <p:grpSp>
        <p:nvGrpSpPr>
          <p:cNvPr id="432" name="Google Shape;432;p16"/>
          <p:cNvGrpSpPr/>
          <p:nvPr/>
        </p:nvGrpSpPr>
        <p:grpSpPr>
          <a:xfrm flipH="1">
            <a:off x="3373006" y="4299520"/>
            <a:ext cx="5769976" cy="865233"/>
            <a:chOff x="642" y="4249324"/>
            <a:chExt cx="5963183" cy="894205"/>
          </a:xfrm>
        </p:grpSpPr>
        <p:sp>
          <p:nvSpPr>
            <p:cNvPr id="433" name="Google Shape;433;p16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4" name="Google Shape;434;p16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" name="Google Shape;447;p16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" name="Google Shape;452;p16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453" name="Google Shape;453;p16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16"/>
          <p:cNvSpPr/>
          <p:nvPr/>
        </p:nvSpPr>
        <p:spPr>
          <a:xfrm flipH="1">
            <a:off x="-359741" y="2416024"/>
            <a:ext cx="867587" cy="4314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1955563" y="1499500"/>
            <a:ext cx="53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7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463" name="Google Shape;463;p17"/>
            <p:cNvSpPr/>
            <p:nvPr/>
          </p:nvSpPr>
          <p:spPr>
            <a:xfrm flipH="1">
              <a:off x="8910935" y="4730804"/>
              <a:ext cx="80996" cy="36420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4" name="Google Shape;464;p17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465" name="Google Shape;465;p17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7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7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1" name="Google Shape;481;p17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8"/>
          <p:cNvSpPr txBox="1">
            <a:spLocks noGrp="1"/>
          </p:cNvSpPr>
          <p:nvPr>
            <p:ph type="body" idx="1"/>
          </p:nvPr>
        </p:nvSpPr>
        <p:spPr>
          <a:xfrm>
            <a:off x="984050" y="1975750"/>
            <a:ext cx="3201300" cy="1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8" name="Google Shape;488;p18"/>
          <p:cNvGrpSpPr/>
          <p:nvPr/>
        </p:nvGrpSpPr>
        <p:grpSpPr>
          <a:xfrm>
            <a:off x="-825" y="4824642"/>
            <a:ext cx="9144160" cy="318849"/>
            <a:chOff x="25" y="4824649"/>
            <a:chExt cx="9144160" cy="318913"/>
          </a:xfrm>
        </p:grpSpPr>
        <p:grpSp>
          <p:nvGrpSpPr>
            <p:cNvPr id="489" name="Google Shape;489;p1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490" name="Google Shape;490;p1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02" name="Google Shape;502;p1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8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11" name="Google Shape;511;p18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8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"/>
          <p:cNvSpPr txBox="1">
            <a:spLocks noGrp="1"/>
          </p:cNvSpPr>
          <p:nvPr>
            <p:ph type="subTitle" idx="1"/>
          </p:nvPr>
        </p:nvSpPr>
        <p:spPr>
          <a:xfrm>
            <a:off x="1181425" y="3466400"/>
            <a:ext cx="2907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19"/>
          <p:cNvSpPr txBox="1">
            <a:spLocks noGrp="1"/>
          </p:cNvSpPr>
          <p:nvPr>
            <p:ph type="subTitle" idx="2"/>
          </p:nvPr>
        </p:nvSpPr>
        <p:spPr>
          <a:xfrm>
            <a:off x="4836300" y="3466400"/>
            <a:ext cx="2907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19"/>
          <p:cNvSpPr txBox="1">
            <a:spLocks noGrp="1"/>
          </p:cNvSpPr>
          <p:nvPr>
            <p:ph type="subTitle" idx="3"/>
          </p:nvPr>
        </p:nvSpPr>
        <p:spPr>
          <a:xfrm>
            <a:off x="1181425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9"/>
          <p:cNvSpPr txBox="1">
            <a:spLocks noGrp="1"/>
          </p:cNvSpPr>
          <p:nvPr>
            <p:ph type="subTitle" idx="4"/>
          </p:nvPr>
        </p:nvSpPr>
        <p:spPr>
          <a:xfrm>
            <a:off x="48363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" name="Google Shape;520;p19"/>
          <p:cNvGrpSpPr/>
          <p:nvPr/>
        </p:nvGrpSpPr>
        <p:grpSpPr>
          <a:xfrm>
            <a:off x="-1" y="3471508"/>
            <a:ext cx="9144186" cy="1795633"/>
            <a:chOff x="-1" y="3471508"/>
            <a:chExt cx="9144186" cy="1795633"/>
          </a:xfrm>
        </p:grpSpPr>
        <p:grpSp>
          <p:nvGrpSpPr>
            <p:cNvPr id="521" name="Google Shape;521;p19"/>
            <p:cNvGrpSpPr/>
            <p:nvPr/>
          </p:nvGrpSpPr>
          <p:grpSpPr>
            <a:xfrm>
              <a:off x="25" y="4824649"/>
              <a:ext cx="9144160" cy="318913"/>
              <a:chOff x="25" y="4824649"/>
              <a:chExt cx="9144160" cy="318913"/>
            </a:xfrm>
          </p:grpSpPr>
          <p:grpSp>
            <p:nvGrpSpPr>
              <p:cNvPr id="522" name="Google Shape;522;p19"/>
              <p:cNvGrpSpPr/>
              <p:nvPr/>
            </p:nvGrpSpPr>
            <p:grpSpPr>
              <a:xfrm>
                <a:off x="25" y="4837104"/>
                <a:ext cx="9144160" cy="306458"/>
                <a:chOff x="190965" y="3130536"/>
                <a:chExt cx="3995351" cy="454349"/>
              </a:xfrm>
            </p:grpSpPr>
            <p:sp>
              <p:nvSpPr>
                <p:cNvPr id="523" name="Google Shape;523;p19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9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9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9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9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9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9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9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9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9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9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4" name="Google Shape;534;p19"/>
              <p:cNvGrpSpPr/>
              <p:nvPr/>
            </p:nvGrpSpPr>
            <p:grpSpPr>
              <a:xfrm rot="10800000">
                <a:off x="891351" y="4929213"/>
                <a:ext cx="7334524" cy="167391"/>
                <a:chOff x="693610" y="3247303"/>
                <a:chExt cx="3204668" cy="73138"/>
              </a:xfrm>
            </p:grpSpPr>
            <p:sp>
              <p:nvSpPr>
                <p:cNvPr id="535" name="Google Shape;535;p19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19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9"/>
                <p:cNvSpPr/>
                <p:nvPr/>
              </p:nvSpPr>
              <p:spPr>
                <a:xfrm>
                  <a:off x="3091885" y="3303022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19"/>
                <p:cNvSpPr/>
                <p:nvPr/>
              </p:nvSpPr>
              <p:spPr>
                <a:xfrm>
                  <a:off x="3146444" y="3270705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>
                  <a:off x="3326389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19"/>
                <p:cNvSpPr/>
                <p:nvPr/>
              </p:nvSpPr>
              <p:spPr>
                <a:xfrm>
                  <a:off x="1365837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19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19"/>
                <p:cNvSpPr/>
                <p:nvPr/>
              </p:nvSpPr>
              <p:spPr>
                <a:xfrm>
                  <a:off x="693610" y="3248913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3" name="Google Shape;543;p19"/>
              <p:cNvGrpSpPr/>
              <p:nvPr/>
            </p:nvGrpSpPr>
            <p:grpSpPr>
              <a:xfrm>
                <a:off x="210342" y="4824649"/>
                <a:ext cx="8633233" cy="279933"/>
                <a:chOff x="210342" y="4824649"/>
                <a:chExt cx="8633233" cy="279933"/>
              </a:xfrm>
            </p:grpSpPr>
            <p:sp>
              <p:nvSpPr>
                <p:cNvPr id="544" name="Google Shape;544;p19"/>
                <p:cNvSpPr/>
                <p:nvPr/>
              </p:nvSpPr>
              <p:spPr>
                <a:xfrm>
                  <a:off x="5469604" y="4921245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19"/>
                <p:cNvSpPr/>
                <p:nvPr/>
              </p:nvSpPr>
              <p:spPr>
                <a:xfrm>
                  <a:off x="210342" y="4824657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19"/>
                <p:cNvSpPr/>
                <p:nvPr/>
              </p:nvSpPr>
              <p:spPr>
                <a:xfrm>
                  <a:off x="3974075" y="4921174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19"/>
                <p:cNvSpPr/>
                <p:nvPr/>
              </p:nvSpPr>
              <p:spPr>
                <a:xfrm>
                  <a:off x="8454475" y="4824649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8" name="Google Shape;548;p19"/>
            <p:cNvGrpSpPr/>
            <p:nvPr/>
          </p:nvGrpSpPr>
          <p:grpSpPr>
            <a:xfrm>
              <a:off x="7919604" y="3471508"/>
              <a:ext cx="1224407" cy="1750395"/>
              <a:chOff x="7135804" y="428558"/>
              <a:chExt cx="1224407" cy="175039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19"/>
            <p:cNvGrpSpPr/>
            <p:nvPr/>
          </p:nvGrpSpPr>
          <p:grpSpPr>
            <a:xfrm>
              <a:off x="-1" y="3791291"/>
              <a:ext cx="1244037" cy="1475850"/>
              <a:chOff x="1286624" y="944716"/>
              <a:chExt cx="1244037" cy="1475850"/>
            </a:xfrm>
          </p:grpSpPr>
          <p:sp>
            <p:nvSpPr>
              <p:cNvPr id="555" name="Google Shape;555;p19"/>
              <p:cNvSpPr/>
              <p:nvPr/>
            </p:nvSpPr>
            <p:spPr>
              <a:xfrm>
                <a:off x="1286624" y="944716"/>
                <a:ext cx="1244037" cy="1475420"/>
              </a:xfrm>
              <a:custGeom>
                <a:avLst/>
                <a:gdLst/>
                <a:ahLst/>
                <a:cxnLst/>
                <a:rect l="l" t="t" r="r" b="b"/>
                <a:pathLst>
                  <a:path w="40496" h="48028" extrusionOk="0">
                    <a:moveTo>
                      <a:pt x="1" y="1"/>
                    </a:moveTo>
                    <a:lnTo>
                      <a:pt x="1" y="48028"/>
                    </a:lnTo>
                    <a:lnTo>
                      <a:pt x="40412" y="43755"/>
                    </a:lnTo>
                    <a:cubicBezTo>
                      <a:pt x="40495" y="40259"/>
                      <a:pt x="40232" y="36750"/>
                      <a:pt x="39635" y="33295"/>
                    </a:cubicBezTo>
                    <a:cubicBezTo>
                      <a:pt x="39413" y="32061"/>
                      <a:pt x="39122" y="30770"/>
                      <a:pt x="38067" y="29744"/>
                    </a:cubicBezTo>
                    <a:cubicBezTo>
                      <a:pt x="36872" y="28587"/>
                      <a:pt x="34800" y="27990"/>
                      <a:pt x="32718" y="27990"/>
                    </a:cubicBezTo>
                    <a:cubicBezTo>
                      <a:pt x="31781" y="27990"/>
                      <a:pt x="30841" y="28111"/>
                      <a:pt x="29980" y="28357"/>
                    </a:cubicBezTo>
                    <a:cubicBezTo>
                      <a:pt x="27205" y="29147"/>
                      <a:pt x="25263" y="30978"/>
                      <a:pt x="24514" y="32976"/>
                    </a:cubicBezTo>
                    <a:cubicBezTo>
                      <a:pt x="24361" y="29328"/>
                      <a:pt x="23876" y="25707"/>
                      <a:pt x="23071" y="22142"/>
                    </a:cubicBezTo>
                    <a:cubicBezTo>
                      <a:pt x="22696" y="20505"/>
                      <a:pt x="21947" y="18604"/>
                      <a:pt x="19686" y="18008"/>
                    </a:cubicBezTo>
                    <a:cubicBezTo>
                      <a:pt x="19247" y="17890"/>
                      <a:pt x="18804" y="17836"/>
                      <a:pt x="18365" y="17836"/>
                    </a:cubicBezTo>
                    <a:cubicBezTo>
                      <a:pt x="16117" y="17836"/>
                      <a:pt x="13966" y="19248"/>
                      <a:pt x="12805" y="20699"/>
                    </a:cubicBezTo>
                    <a:cubicBezTo>
                      <a:pt x="11434" y="22423"/>
                      <a:pt x="10656" y="24386"/>
                      <a:pt x="10564" y="26351"/>
                    </a:cubicBezTo>
                    <a:lnTo>
                      <a:pt x="10564" y="26351"/>
                    </a:lnTo>
                    <a:cubicBezTo>
                      <a:pt x="10607" y="21143"/>
                      <a:pt x="10341" y="15949"/>
                      <a:pt x="9753" y="10780"/>
                    </a:cubicBezTo>
                    <a:cubicBezTo>
                      <a:pt x="9490" y="8477"/>
                      <a:pt x="9143" y="6119"/>
                      <a:pt x="7672" y="4038"/>
                    </a:cubicBezTo>
                    <a:cubicBezTo>
                      <a:pt x="6188" y="1957"/>
                      <a:pt x="3372" y="18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1286624" y="1466341"/>
                <a:ext cx="986634" cy="954225"/>
              </a:xfrm>
              <a:custGeom>
                <a:avLst/>
                <a:gdLst/>
                <a:ahLst/>
                <a:cxnLst/>
                <a:rect l="l" t="t" r="r" b="b"/>
                <a:pathLst>
                  <a:path w="32117" h="31062" extrusionOk="0">
                    <a:moveTo>
                      <a:pt x="1" y="1"/>
                    </a:moveTo>
                    <a:lnTo>
                      <a:pt x="1" y="31062"/>
                    </a:lnTo>
                    <a:lnTo>
                      <a:pt x="32061" y="28287"/>
                    </a:lnTo>
                    <a:cubicBezTo>
                      <a:pt x="32116" y="26026"/>
                      <a:pt x="31908" y="23751"/>
                      <a:pt x="31436" y="21531"/>
                    </a:cubicBezTo>
                    <a:cubicBezTo>
                      <a:pt x="31256" y="20727"/>
                      <a:pt x="31034" y="19894"/>
                      <a:pt x="30188" y="19228"/>
                    </a:cubicBezTo>
                    <a:cubicBezTo>
                      <a:pt x="29238" y="18480"/>
                      <a:pt x="27584" y="18097"/>
                      <a:pt x="25930" y="18097"/>
                    </a:cubicBezTo>
                    <a:cubicBezTo>
                      <a:pt x="25192" y="18097"/>
                      <a:pt x="24454" y="18173"/>
                      <a:pt x="23779" y="18327"/>
                    </a:cubicBezTo>
                    <a:cubicBezTo>
                      <a:pt x="21573" y="18840"/>
                      <a:pt x="20033" y="20033"/>
                      <a:pt x="19436" y="21323"/>
                    </a:cubicBezTo>
                    <a:cubicBezTo>
                      <a:pt x="19325" y="18951"/>
                      <a:pt x="18937" y="16607"/>
                      <a:pt x="18299" y="14318"/>
                    </a:cubicBezTo>
                    <a:cubicBezTo>
                      <a:pt x="17994" y="13263"/>
                      <a:pt x="17411" y="12029"/>
                      <a:pt x="15608" y="11640"/>
                    </a:cubicBezTo>
                    <a:cubicBezTo>
                      <a:pt x="15263" y="11566"/>
                      <a:pt x="14916" y="11533"/>
                      <a:pt x="14572" y="11533"/>
                    </a:cubicBezTo>
                    <a:cubicBezTo>
                      <a:pt x="12784" y="11533"/>
                      <a:pt x="11075" y="12446"/>
                      <a:pt x="10156" y="13388"/>
                    </a:cubicBezTo>
                    <a:cubicBezTo>
                      <a:pt x="9058" y="14524"/>
                      <a:pt x="8442" y="15801"/>
                      <a:pt x="8372" y="17100"/>
                    </a:cubicBezTo>
                    <a:lnTo>
                      <a:pt x="8372" y="17100"/>
                    </a:lnTo>
                    <a:cubicBezTo>
                      <a:pt x="8421" y="13704"/>
                      <a:pt x="8198" y="10322"/>
                      <a:pt x="7728" y="6965"/>
                    </a:cubicBezTo>
                    <a:cubicBezTo>
                      <a:pt x="7520" y="5481"/>
                      <a:pt x="7256" y="3955"/>
                      <a:pt x="6091" y="2609"/>
                    </a:cubicBezTo>
                    <a:cubicBezTo>
                      <a:pt x="4926" y="1263"/>
                      <a:pt x="2678" y="11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1414481" y="1169310"/>
                <a:ext cx="28600" cy="114428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7249" extrusionOk="0">
                    <a:moveTo>
                      <a:pt x="195" y="1"/>
                    </a:moveTo>
                    <a:cubicBezTo>
                      <a:pt x="139" y="1554"/>
                      <a:pt x="98" y="3108"/>
                      <a:pt x="84" y="4662"/>
                    </a:cubicBezTo>
                    <a:cubicBezTo>
                      <a:pt x="56" y="6216"/>
                      <a:pt x="42" y="7769"/>
                      <a:pt x="28" y="9323"/>
                    </a:cubicBezTo>
                    <a:cubicBezTo>
                      <a:pt x="1" y="12417"/>
                      <a:pt x="14" y="15524"/>
                      <a:pt x="70" y="18632"/>
                    </a:cubicBezTo>
                    <a:cubicBezTo>
                      <a:pt x="125" y="21739"/>
                      <a:pt x="195" y="24847"/>
                      <a:pt x="306" y="27954"/>
                    </a:cubicBezTo>
                    <a:cubicBezTo>
                      <a:pt x="347" y="29494"/>
                      <a:pt x="403" y="31048"/>
                      <a:pt x="472" y="32601"/>
                    </a:cubicBezTo>
                    <a:cubicBezTo>
                      <a:pt x="555" y="34155"/>
                      <a:pt x="639" y="35695"/>
                      <a:pt x="722" y="37249"/>
                    </a:cubicBezTo>
                    <a:lnTo>
                      <a:pt x="930" y="37235"/>
                    </a:lnTo>
                    <a:cubicBezTo>
                      <a:pt x="875" y="35695"/>
                      <a:pt x="819" y="34141"/>
                      <a:pt x="764" y="32588"/>
                    </a:cubicBezTo>
                    <a:cubicBezTo>
                      <a:pt x="708" y="31034"/>
                      <a:pt x="653" y="29494"/>
                      <a:pt x="611" y="27940"/>
                    </a:cubicBezTo>
                    <a:cubicBezTo>
                      <a:pt x="528" y="24833"/>
                      <a:pt x="458" y="21725"/>
                      <a:pt x="403" y="18632"/>
                    </a:cubicBezTo>
                    <a:cubicBezTo>
                      <a:pt x="347" y="15524"/>
                      <a:pt x="320" y="12417"/>
                      <a:pt x="320" y="9323"/>
                    </a:cubicBezTo>
                    <a:lnTo>
                      <a:pt x="347" y="4662"/>
                    </a:lnTo>
                    <a:cubicBezTo>
                      <a:pt x="347" y="3108"/>
                      <a:pt x="361" y="1554"/>
                      <a:pt x="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1798450" y="1625317"/>
                <a:ext cx="46080" cy="618824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0144" extrusionOk="0">
                    <a:moveTo>
                      <a:pt x="1305" y="0"/>
                    </a:moveTo>
                    <a:lnTo>
                      <a:pt x="1097" y="1249"/>
                    </a:lnTo>
                    <a:lnTo>
                      <a:pt x="916" y="2498"/>
                    </a:lnTo>
                    <a:lnTo>
                      <a:pt x="736" y="3746"/>
                    </a:lnTo>
                    <a:lnTo>
                      <a:pt x="584" y="5009"/>
                    </a:lnTo>
                    <a:cubicBezTo>
                      <a:pt x="389" y="6673"/>
                      <a:pt x="251" y="8352"/>
                      <a:pt x="153" y="10044"/>
                    </a:cubicBezTo>
                    <a:cubicBezTo>
                      <a:pt x="56" y="11723"/>
                      <a:pt x="1" y="13401"/>
                      <a:pt x="1" y="15094"/>
                    </a:cubicBezTo>
                    <a:lnTo>
                      <a:pt x="1" y="16356"/>
                    </a:lnTo>
                    <a:lnTo>
                      <a:pt x="29" y="17619"/>
                    </a:lnTo>
                    <a:lnTo>
                      <a:pt x="70" y="18881"/>
                    </a:lnTo>
                    <a:lnTo>
                      <a:pt x="140" y="20144"/>
                    </a:lnTo>
                    <a:lnTo>
                      <a:pt x="348" y="20144"/>
                    </a:lnTo>
                    <a:lnTo>
                      <a:pt x="320" y="18881"/>
                    </a:lnTo>
                    <a:lnTo>
                      <a:pt x="306" y="17619"/>
                    </a:lnTo>
                    <a:lnTo>
                      <a:pt x="306" y="16370"/>
                    </a:lnTo>
                    <a:lnTo>
                      <a:pt x="320" y="15108"/>
                    </a:lnTo>
                    <a:cubicBezTo>
                      <a:pt x="334" y="13429"/>
                      <a:pt x="403" y="11751"/>
                      <a:pt x="500" y="10072"/>
                    </a:cubicBezTo>
                    <a:cubicBezTo>
                      <a:pt x="584" y="8393"/>
                      <a:pt x="708" y="6715"/>
                      <a:pt x="889" y="5036"/>
                    </a:cubicBezTo>
                    <a:lnTo>
                      <a:pt x="1014" y="3788"/>
                    </a:lnTo>
                    <a:lnTo>
                      <a:pt x="1166" y="2539"/>
                    </a:lnTo>
                    <a:lnTo>
                      <a:pt x="1319" y="1291"/>
                    </a:lnTo>
                    <a:lnTo>
                      <a:pt x="1499" y="42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2187120" y="1896360"/>
                <a:ext cx="42670" cy="297923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9698" extrusionOk="0">
                    <a:moveTo>
                      <a:pt x="1208" y="0"/>
                    </a:moveTo>
                    <a:cubicBezTo>
                      <a:pt x="972" y="777"/>
                      <a:pt x="792" y="1568"/>
                      <a:pt x="625" y="2373"/>
                    </a:cubicBezTo>
                    <a:cubicBezTo>
                      <a:pt x="459" y="3191"/>
                      <a:pt x="334" y="3996"/>
                      <a:pt x="237" y="4800"/>
                    </a:cubicBezTo>
                    <a:cubicBezTo>
                      <a:pt x="139" y="5619"/>
                      <a:pt x="84" y="6437"/>
                      <a:pt x="42" y="7256"/>
                    </a:cubicBezTo>
                    <a:cubicBezTo>
                      <a:pt x="1" y="8061"/>
                      <a:pt x="1" y="8879"/>
                      <a:pt x="42" y="9697"/>
                    </a:cubicBezTo>
                    <a:lnTo>
                      <a:pt x="264" y="9697"/>
                    </a:lnTo>
                    <a:cubicBezTo>
                      <a:pt x="278" y="8893"/>
                      <a:pt x="306" y="8074"/>
                      <a:pt x="361" y="7270"/>
                    </a:cubicBezTo>
                    <a:cubicBezTo>
                      <a:pt x="403" y="6465"/>
                      <a:pt x="486" y="5661"/>
                      <a:pt x="570" y="4856"/>
                    </a:cubicBezTo>
                    <a:cubicBezTo>
                      <a:pt x="667" y="4051"/>
                      <a:pt x="792" y="3247"/>
                      <a:pt x="916" y="2442"/>
                    </a:cubicBezTo>
                    <a:cubicBezTo>
                      <a:pt x="1055" y="1651"/>
                      <a:pt x="1222" y="847"/>
                      <a:pt x="1388" y="56"/>
                    </a:cubicBezTo>
                    <a:lnTo>
                      <a:pt x="12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0" name="Google Shape;560;p19"/>
          <p:cNvGrpSpPr/>
          <p:nvPr/>
        </p:nvGrpSpPr>
        <p:grpSpPr>
          <a:xfrm>
            <a:off x="5372876" y="540107"/>
            <a:ext cx="1164011" cy="382521"/>
            <a:chOff x="1801428" y="668216"/>
            <a:chExt cx="1567269" cy="515041"/>
          </a:xfrm>
        </p:grpSpPr>
        <p:sp>
          <p:nvSpPr>
            <p:cNvPr id="561" name="Google Shape;561;p19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9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19"/>
          <p:cNvSpPr/>
          <p:nvPr/>
        </p:nvSpPr>
        <p:spPr>
          <a:xfrm>
            <a:off x="-292883" y="1754675"/>
            <a:ext cx="1007984" cy="50119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9"/>
          <p:cNvSpPr/>
          <p:nvPr/>
        </p:nvSpPr>
        <p:spPr>
          <a:xfrm>
            <a:off x="8453962" y="2338700"/>
            <a:ext cx="690050" cy="34310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"/>
          <p:cNvSpPr txBox="1">
            <a:spLocks noGrp="1"/>
          </p:cNvSpPr>
          <p:nvPr>
            <p:ph type="subTitle" idx="1"/>
          </p:nvPr>
        </p:nvSpPr>
        <p:spPr>
          <a:xfrm>
            <a:off x="617475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0"/>
          <p:cNvSpPr txBox="1">
            <a:spLocks noGrp="1"/>
          </p:cNvSpPr>
          <p:nvPr>
            <p:ph type="subTitle" idx="2"/>
          </p:nvPr>
        </p:nvSpPr>
        <p:spPr>
          <a:xfrm>
            <a:off x="617475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0"/>
          <p:cNvSpPr txBox="1">
            <a:spLocks noGrp="1"/>
          </p:cNvSpPr>
          <p:nvPr>
            <p:ph type="subTitle" idx="3"/>
          </p:nvPr>
        </p:nvSpPr>
        <p:spPr>
          <a:xfrm>
            <a:off x="3303738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0"/>
          <p:cNvSpPr txBox="1">
            <a:spLocks noGrp="1"/>
          </p:cNvSpPr>
          <p:nvPr>
            <p:ph type="subTitle" idx="4"/>
          </p:nvPr>
        </p:nvSpPr>
        <p:spPr>
          <a:xfrm>
            <a:off x="5990025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 txBox="1">
            <a:spLocks noGrp="1"/>
          </p:cNvSpPr>
          <p:nvPr>
            <p:ph type="subTitle" idx="5"/>
          </p:nvPr>
        </p:nvSpPr>
        <p:spPr>
          <a:xfrm>
            <a:off x="3303738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6"/>
          </p:nvPr>
        </p:nvSpPr>
        <p:spPr>
          <a:xfrm>
            <a:off x="5990025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>
            <a:off x="-825" y="4824642"/>
            <a:ext cx="9144160" cy="318849"/>
            <a:chOff x="25" y="4824649"/>
            <a:chExt cx="9144160" cy="318913"/>
          </a:xfrm>
        </p:grpSpPr>
        <p:grpSp>
          <p:nvGrpSpPr>
            <p:cNvPr id="575" name="Google Shape;575;p20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576" name="Google Shape;576;p20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0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0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0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0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20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88" name="Google Shape;588;p20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6" name="Google Shape;596;p20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97" name="Google Shape;597;p20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0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1" name="Google Shape;601;p20"/>
          <p:cNvSpPr/>
          <p:nvPr/>
        </p:nvSpPr>
        <p:spPr>
          <a:xfrm>
            <a:off x="-198725" y="158972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20"/>
          <p:cNvGrpSpPr/>
          <p:nvPr/>
        </p:nvGrpSpPr>
        <p:grpSpPr>
          <a:xfrm>
            <a:off x="7919604" y="3471508"/>
            <a:ext cx="1224407" cy="1750395"/>
            <a:chOff x="7135804" y="428558"/>
            <a:chExt cx="1224407" cy="1750395"/>
          </a:xfrm>
        </p:grpSpPr>
        <p:sp>
          <p:nvSpPr>
            <p:cNvPr id="603" name="Google Shape;603;p2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20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609" name="Google Shape;609;p20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10800000">
            <a:off x="64" y="-2"/>
            <a:ext cx="9162852" cy="3388677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4837888" y="2979900"/>
            <a:ext cx="3591000" cy="6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4837888" y="1794025"/>
            <a:ext cx="359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4837888" y="3597600"/>
            <a:ext cx="35910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5877579" y="4745007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4996425" y="4847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>
            <a:off x="21" y="4678970"/>
            <a:ext cx="9144160" cy="464521"/>
            <a:chOff x="21" y="4678970"/>
            <a:chExt cx="9144160" cy="464521"/>
          </a:xfrm>
        </p:grpSpPr>
        <p:grpSp>
          <p:nvGrpSpPr>
            <p:cNvPr id="45" name="Google Shape;45;p3"/>
            <p:cNvGrpSpPr/>
            <p:nvPr/>
          </p:nvGrpSpPr>
          <p:grpSpPr>
            <a:xfrm>
              <a:off x="21" y="4689142"/>
              <a:ext cx="9144160" cy="454349"/>
              <a:chOff x="190965" y="3130536"/>
              <a:chExt cx="3995351" cy="454349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>
              <a:off x="3750567" y="467897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58;p3"/>
            <p:cNvGrpSpPr/>
            <p:nvPr/>
          </p:nvGrpSpPr>
          <p:grpSpPr>
            <a:xfrm>
              <a:off x="930726" y="4860025"/>
              <a:ext cx="7791725" cy="197512"/>
              <a:chOff x="493846" y="3212651"/>
              <a:chExt cx="3404432" cy="86299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479059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380172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265955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93846" y="3282207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3"/>
          <p:cNvSpPr/>
          <p:nvPr/>
        </p:nvSpPr>
        <p:spPr>
          <a:xfrm rot="-5400000">
            <a:off x="85458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>
            <a:hlinkClick r:id="" action="ppaction://hlinkshowjump?jump=nextslide"/>
          </p:cNvPr>
          <p:cNvSpPr/>
          <p:nvPr/>
        </p:nvSpPr>
        <p:spPr>
          <a:xfrm>
            <a:off x="8574000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5400000">
            <a:off x="1695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>
            <a:hlinkClick r:id="" action="ppaction://hlinkshowjump?jump=previousslide"/>
          </p:cNvPr>
          <p:cNvSpPr/>
          <p:nvPr/>
        </p:nvSpPr>
        <p:spPr>
          <a:xfrm rot="10800000">
            <a:off x="197716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195875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195875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5081051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195875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5081051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195863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5081050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5081038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555" y="4824591"/>
            <a:ext cx="9142883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448449" y="4891509"/>
            <a:ext cx="7790703" cy="197487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3158290" y="4802076"/>
            <a:ext cx="364771" cy="18330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1"/>
          <p:cNvSpPr/>
          <p:nvPr/>
        </p:nvSpPr>
        <p:spPr>
          <a:xfrm flipH="1">
            <a:off x="4572542" y="4921102"/>
            <a:ext cx="389036" cy="138279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8250220" y="3190775"/>
            <a:ext cx="1303762" cy="195273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2"/>
          <p:cNvSpPr txBox="1">
            <a:spLocks noGrp="1"/>
          </p:cNvSpPr>
          <p:nvPr>
            <p:ph type="subTitle" idx="1"/>
          </p:nvPr>
        </p:nvSpPr>
        <p:spPr>
          <a:xfrm>
            <a:off x="7200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2"/>
          <p:cNvSpPr txBox="1">
            <a:spLocks noGrp="1"/>
          </p:cNvSpPr>
          <p:nvPr>
            <p:ph type="subTitle" idx="2"/>
          </p:nvPr>
        </p:nvSpPr>
        <p:spPr>
          <a:xfrm>
            <a:off x="7200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p22"/>
          <p:cNvSpPr txBox="1">
            <a:spLocks noGrp="1"/>
          </p:cNvSpPr>
          <p:nvPr>
            <p:ph type="subTitle" idx="3"/>
          </p:nvPr>
        </p:nvSpPr>
        <p:spPr>
          <a:xfrm>
            <a:off x="7200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2"/>
          <p:cNvSpPr txBox="1">
            <a:spLocks noGrp="1"/>
          </p:cNvSpPr>
          <p:nvPr>
            <p:ph type="subTitle" idx="4"/>
          </p:nvPr>
        </p:nvSpPr>
        <p:spPr>
          <a:xfrm>
            <a:off x="7200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p22"/>
          <p:cNvSpPr txBox="1">
            <a:spLocks noGrp="1"/>
          </p:cNvSpPr>
          <p:nvPr>
            <p:ph type="subTitle" idx="5"/>
          </p:nvPr>
        </p:nvSpPr>
        <p:spPr>
          <a:xfrm>
            <a:off x="34038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22"/>
          <p:cNvSpPr txBox="1">
            <a:spLocks noGrp="1"/>
          </p:cNvSpPr>
          <p:nvPr>
            <p:ph type="subTitle" idx="6"/>
          </p:nvPr>
        </p:nvSpPr>
        <p:spPr>
          <a:xfrm>
            <a:off x="34038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9" name="Google Shape;789;p22"/>
          <p:cNvSpPr txBox="1">
            <a:spLocks noGrp="1"/>
          </p:cNvSpPr>
          <p:nvPr>
            <p:ph type="subTitle" idx="7"/>
          </p:nvPr>
        </p:nvSpPr>
        <p:spPr>
          <a:xfrm>
            <a:off x="34038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22"/>
          <p:cNvSpPr txBox="1">
            <a:spLocks noGrp="1"/>
          </p:cNvSpPr>
          <p:nvPr>
            <p:ph type="subTitle" idx="8"/>
          </p:nvPr>
        </p:nvSpPr>
        <p:spPr>
          <a:xfrm>
            <a:off x="34038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22"/>
          <p:cNvSpPr txBox="1">
            <a:spLocks noGrp="1"/>
          </p:cNvSpPr>
          <p:nvPr>
            <p:ph type="subTitle" idx="9"/>
          </p:nvPr>
        </p:nvSpPr>
        <p:spPr>
          <a:xfrm>
            <a:off x="60876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22"/>
          <p:cNvSpPr txBox="1">
            <a:spLocks noGrp="1"/>
          </p:cNvSpPr>
          <p:nvPr>
            <p:ph type="subTitle" idx="13"/>
          </p:nvPr>
        </p:nvSpPr>
        <p:spPr>
          <a:xfrm>
            <a:off x="60876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3" name="Google Shape;793;p22"/>
          <p:cNvSpPr txBox="1">
            <a:spLocks noGrp="1"/>
          </p:cNvSpPr>
          <p:nvPr>
            <p:ph type="subTitle" idx="14"/>
          </p:nvPr>
        </p:nvSpPr>
        <p:spPr>
          <a:xfrm>
            <a:off x="60876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"/>
          <p:cNvSpPr txBox="1">
            <a:spLocks noGrp="1"/>
          </p:cNvSpPr>
          <p:nvPr>
            <p:ph type="subTitle" idx="15"/>
          </p:nvPr>
        </p:nvSpPr>
        <p:spPr>
          <a:xfrm>
            <a:off x="60876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95" name="Google Shape;795;p22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796" name="Google Shape;796;p22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797" name="Google Shape;797;p22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22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22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18" name="Google Shape;818;p22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2" name="Google Shape;822;p22"/>
          <p:cNvSpPr/>
          <p:nvPr/>
        </p:nvSpPr>
        <p:spPr>
          <a:xfrm>
            <a:off x="197700" y="293237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2"/>
          <p:cNvSpPr/>
          <p:nvPr/>
        </p:nvSpPr>
        <p:spPr>
          <a:xfrm>
            <a:off x="8479623" y="2287585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3"/>
          <p:cNvSpPr txBox="1">
            <a:spLocks noGrp="1"/>
          </p:cNvSpPr>
          <p:nvPr>
            <p:ph type="title" hasCustomPrompt="1"/>
          </p:nvPr>
        </p:nvSpPr>
        <p:spPr>
          <a:xfrm>
            <a:off x="2471390" y="1315750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26" name="Google Shape;826;p23"/>
          <p:cNvSpPr txBox="1">
            <a:spLocks noGrp="1"/>
          </p:cNvSpPr>
          <p:nvPr>
            <p:ph type="subTitle" idx="1"/>
          </p:nvPr>
        </p:nvSpPr>
        <p:spPr>
          <a:xfrm>
            <a:off x="2471390" y="1887008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3"/>
          <p:cNvSpPr txBox="1">
            <a:spLocks noGrp="1"/>
          </p:cNvSpPr>
          <p:nvPr>
            <p:ph type="title" idx="2" hasCustomPrompt="1"/>
          </p:nvPr>
        </p:nvSpPr>
        <p:spPr>
          <a:xfrm>
            <a:off x="2471390" y="2493923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28" name="Google Shape;828;p23"/>
          <p:cNvSpPr txBox="1">
            <a:spLocks noGrp="1"/>
          </p:cNvSpPr>
          <p:nvPr>
            <p:ph type="subTitle" idx="3"/>
          </p:nvPr>
        </p:nvSpPr>
        <p:spPr>
          <a:xfrm>
            <a:off x="2471390" y="3065149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3"/>
          <p:cNvSpPr txBox="1">
            <a:spLocks noGrp="1"/>
          </p:cNvSpPr>
          <p:nvPr>
            <p:ph type="title" idx="4" hasCustomPrompt="1"/>
          </p:nvPr>
        </p:nvSpPr>
        <p:spPr>
          <a:xfrm>
            <a:off x="2471390" y="3672098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30" name="Google Shape;830;p23"/>
          <p:cNvSpPr txBox="1">
            <a:spLocks noGrp="1"/>
          </p:cNvSpPr>
          <p:nvPr>
            <p:ph type="subTitle" idx="5"/>
          </p:nvPr>
        </p:nvSpPr>
        <p:spPr>
          <a:xfrm>
            <a:off x="2471390" y="4243300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2" name="Google Shape;832;p23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833" name="Google Shape;833;p2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34" name="Google Shape;834;p2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5" name="Google Shape;845;p2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46" name="Google Shape;846;p2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4" name="Google Shape;854;p2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55" name="Google Shape;855;p2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9" name="Google Shape;859;p23"/>
          <p:cNvGrpSpPr/>
          <p:nvPr/>
        </p:nvGrpSpPr>
        <p:grpSpPr>
          <a:xfrm>
            <a:off x="375726" y="1623573"/>
            <a:ext cx="798837" cy="262516"/>
            <a:chOff x="1801428" y="668216"/>
            <a:chExt cx="1567269" cy="515041"/>
          </a:xfrm>
        </p:grpSpPr>
        <p:sp>
          <p:nvSpPr>
            <p:cNvPr id="860" name="Google Shape;860;p23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23"/>
          <p:cNvSpPr/>
          <p:nvPr/>
        </p:nvSpPr>
        <p:spPr>
          <a:xfrm>
            <a:off x="7910698" y="13157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24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24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867" name="Google Shape;867;p2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24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9" name="Google Shape;879;p24"/>
          <p:cNvGrpSpPr/>
          <p:nvPr/>
        </p:nvGrpSpPr>
        <p:grpSpPr>
          <a:xfrm>
            <a:off x="8657501" y="2998569"/>
            <a:ext cx="1164011" cy="382521"/>
            <a:chOff x="1801428" y="668216"/>
            <a:chExt cx="1567269" cy="515041"/>
          </a:xfrm>
        </p:grpSpPr>
        <p:sp>
          <p:nvSpPr>
            <p:cNvPr id="880" name="Google Shape;880;p24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2" name="Google Shape;882;p24"/>
          <p:cNvSpPr/>
          <p:nvPr/>
        </p:nvSpPr>
        <p:spPr>
          <a:xfrm flipH="1">
            <a:off x="-302941" y="2801424"/>
            <a:ext cx="867587" cy="4314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25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886" name="Google Shape;886;p2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87" name="Google Shape;887;p2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8" name="Google Shape;898;p2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99" name="Google Shape;899;p2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7" name="Google Shape;907;p2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908" name="Google Shape;908;p2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_1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6"/>
          <p:cNvSpPr/>
          <p:nvPr/>
        </p:nvSpPr>
        <p:spPr>
          <a:xfrm flipH="1">
            <a:off x="555" y="4824639"/>
            <a:ext cx="9142883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5" name="Google Shape;915;p26"/>
          <p:cNvGrpSpPr/>
          <p:nvPr/>
        </p:nvGrpSpPr>
        <p:grpSpPr>
          <a:xfrm flipH="1">
            <a:off x="448449" y="4891558"/>
            <a:ext cx="7790703" cy="197487"/>
            <a:chOff x="493846" y="3212651"/>
            <a:chExt cx="3404432" cy="86299"/>
          </a:xfrm>
        </p:grpSpPr>
        <p:sp>
          <p:nvSpPr>
            <p:cNvPr id="916" name="Google Shape;916;p26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26"/>
          <p:cNvSpPr/>
          <p:nvPr/>
        </p:nvSpPr>
        <p:spPr>
          <a:xfrm flipH="1">
            <a:off x="3158290" y="4802124"/>
            <a:ext cx="364771" cy="18330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6"/>
          <p:cNvSpPr/>
          <p:nvPr/>
        </p:nvSpPr>
        <p:spPr>
          <a:xfrm>
            <a:off x="8615000" y="1213543"/>
            <a:ext cx="767705" cy="479450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6"/>
          <p:cNvSpPr/>
          <p:nvPr/>
        </p:nvSpPr>
        <p:spPr>
          <a:xfrm>
            <a:off x="-279077" y="3453285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_1_1_1_1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7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932" name="Google Shape;932;p27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4" name="Google Shape;944;p27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945" name="Google Shape;945;p27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3" name="Google Shape;953;p27"/>
            <p:cNvGrpSpPr/>
            <p:nvPr/>
          </p:nvGrpSpPr>
          <p:grpSpPr>
            <a:xfrm>
              <a:off x="3974075" y="4824649"/>
              <a:ext cx="4869500" cy="279933"/>
              <a:chOff x="3974075" y="4824649"/>
              <a:chExt cx="4869500" cy="279933"/>
            </a:xfrm>
          </p:grpSpPr>
          <p:sp>
            <p:nvSpPr>
              <p:cNvPr id="954" name="Google Shape;954;p27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7" name="Google Shape;957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8250220" y="3190775"/>
            <a:ext cx="1303762" cy="1952730"/>
            <a:chOff x="63220" y="3190775"/>
            <a:chExt cx="1303762" cy="1952730"/>
          </a:xfrm>
        </p:grpSpPr>
        <p:grpSp>
          <p:nvGrpSpPr>
            <p:cNvPr id="959" name="Google Shape;959;p27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960" name="Google Shape;960;p27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7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7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7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5" name="Google Shape;1025;p27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27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1029" name="Google Shape;1029;p27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28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1102" name="Google Shape;1102;p2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03" name="Google Shape;1103;p2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2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115" name="Google Shape;1115;p2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3" name="Google Shape;1123;p28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124" name="Google Shape;1124;p28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8" name="Google Shape;1128;p28"/>
          <p:cNvSpPr/>
          <p:nvPr/>
        </p:nvSpPr>
        <p:spPr>
          <a:xfrm rot="10800000" flipH="1">
            <a:off x="0" y="-8"/>
            <a:ext cx="9143991" cy="237592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28"/>
          <p:cNvSpPr txBox="1">
            <a:spLocks noGrp="1"/>
          </p:cNvSpPr>
          <p:nvPr>
            <p:ph type="ctrTitle"/>
          </p:nvPr>
        </p:nvSpPr>
        <p:spPr>
          <a:xfrm>
            <a:off x="719975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0" name="Google Shape;1130;p28"/>
          <p:cNvSpPr txBox="1">
            <a:spLocks noGrp="1"/>
          </p:cNvSpPr>
          <p:nvPr>
            <p:ph type="subTitle" idx="1"/>
          </p:nvPr>
        </p:nvSpPr>
        <p:spPr>
          <a:xfrm>
            <a:off x="715100" y="1734925"/>
            <a:ext cx="4293900" cy="11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1" name="Google Shape;1131;p28"/>
          <p:cNvSpPr txBox="1"/>
          <p:nvPr/>
        </p:nvSpPr>
        <p:spPr>
          <a:xfrm>
            <a:off x="720000" y="3767875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29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1134" name="Google Shape;1134;p29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5" name="Google Shape;1135;p29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136" name="Google Shape;1136;p29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9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9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9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9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9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9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9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9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8" name="Google Shape;1148;p29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1149" name="Google Shape;1149;p29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3" name="Google Shape;1153;p29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1154" name="Google Shape;1154;p29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30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1227" name="Google Shape;1227;p30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8" name="Google Shape;1228;p30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229" name="Google Shape;1229;p30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5" name="Google Shape;1245;p30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0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0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0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30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1250" name="Google Shape;1250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5" name="Google Shape;1255;p30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1256" name="Google Shape;1256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4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79" name="Google Shape;79;p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1415342" y="4921245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4182325" y="4921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4"/>
          <p:cNvGrpSpPr/>
          <p:nvPr/>
        </p:nvGrpSpPr>
        <p:grpSpPr>
          <a:xfrm flipH="1">
            <a:off x="6973466" y="1796630"/>
            <a:ext cx="2170534" cy="3398967"/>
            <a:chOff x="9" y="1801151"/>
            <a:chExt cx="2170534" cy="3398967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63325" y="1801151"/>
              <a:ext cx="2107218" cy="3081319"/>
              <a:chOff x="6662556" y="395253"/>
              <a:chExt cx="1356607" cy="1983725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7467099" y="1866739"/>
                <a:ext cx="372870" cy="511344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24575" extrusionOk="0">
                    <a:moveTo>
                      <a:pt x="87" y="1"/>
                    </a:moveTo>
                    <a:cubicBezTo>
                      <a:pt x="0" y="1088"/>
                      <a:pt x="305" y="2176"/>
                      <a:pt x="1044" y="3045"/>
                    </a:cubicBezTo>
                    <a:cubicBezTo>
                      <a:pt x="1750" y="3908"/>
                      <a:pt x="3058" y="4276"/>
                      <a:pt x="4233" y="4276"/>
                    </a:cubicBezTo>
                    <a:cubicBezTo>
                      <a:pt x="4361" y="4276"/>
                      <a:pt x="4487" y="4272"/>
                      <a:pt x="4611" y="4263"/>
                    </a:cubicBezTo>
                    <a:lnTo>
                      <a:pt x="4611" y="4263"/>
                    </a:lnTo>
                    <a:cubicBezTo>
                      <a:pt x="4132" y="6003"/>
                      <a:pt x="5306" y="7786"/>
                      <a:pt x="7090" y="8091"/>
                    </a:cubicBezTo>
                    <a:cubicBezTo>
                      <a:pt x="6437" y="9874"/>
                      <a:pt x="7873" y="11831"/>
                      <a:pt x="9656" y="12527"/>
                    </a:cubicBezTo>
                    <a:cubicBezTo>
                      <a:pt x="8568" y="13788"/>
                      <a:pt x="8873" y="15702"/>
                      <a:pt x="10308" y="16615"/>
                    </a:cubicBezTo>
                    <a:cubicBezTo>
                      <a:pt x="9482" y="17485"/>
                      <a:pt x="9786" y="20486"/>
                      <a:pt x="10917" y="20965"/>
                    </a:cubicBezTo>
                    <a:cubicBezTo>
                      <a:pt x="10482" y="22356"/>
                      <a:pt x="9525" y="23226"/>
                      <a:pt x="9134" y="24574"/>
                    </a:cubicBezTo>
                    <a:lnTo>
                      <a:pt x="14484" y="24574"/>
                    </a:lnTo>
                    <a:cubicBezTo>
                      <a:pt x="14701" y="23792"/>
                      <a:pt x="15223" y="21617"/>
                      <a:pt x="16093" y="18877"/>
                    </a:cubicBezTo>
                    <a:cubicBezTo>
                      <a:pt x="16310" y="18138"/>
                      <a:pt x="16528" y="17398"/>
                      <a:pt x="16745" y="16702"/>
                    </a:cubicBezTo>
                    <a:cubicBezTo>
                      <a:pt x="17050" y="15789"/>
                      <a:pt x="17267" y="14876"/>
                      <a:pt x="17354" y="13962"/>
                    </a:cubicBezTo>
                    <a:cubicBezTo>
                      <a:pt x="17398" y="12831"/>
                      <a:pt x="17137" y="11744"/>
                      <a:pt x="16702" y="10700"/>
                    </a:cubicBezTo>
                    <a:cubicBezTo>
                      <a:pt x="17919" y="9482"/>
                      <a:pt x="17789" y="7438"/>
                      <a:pt x="16441" y="6394"/>
                    </a:cubicBezTo>
                    <a:cubicBezTo>
                      <a:pt x="17528" y="4611"/>
                      <a:pt x="17180" y="1741"/>
                      <a:pt x="15397" y="697"/>
                    </a:cubicBezTo>
                    <a:cubicBezTo>
                      <a:pt x="15484" y="479"/>
                      <a:pt x="15571" y="218"/>
                      <a:pt x="156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738586" y="1498217"/>
                <a:ext cx="377386" cy="879866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42286" extrusionOk="0">
                    <a:moveTo>
                      <a:pt x="4308" y="0"/>
                    </a:moveTo>
                    <a:cubicBezTo>
                      <a:pt x="3196" y="0"/>
                      <a:pt x="2094" y="344"/>
                      <a:pt x="1218" y="1097"/>
                    </a:cubicBezTo>
                    <a:cubicBezTo>
                      <a:pt x="392" y="1837"/>
                      <a:pt x="0" y="2924"/>
                      <a:pt x="131" y="4055"/>
                    </a:cubicBezTo>
                    <a:cubicBezTo>
                      <a:pt x="218" y="4794"/>
                      <a:pt x="827" y="5447"/>
                      <a:pt x="957" y="6230"/>
                    </a:cubicBezTo>
                    <a:cubicBezTo>
                      <a:pt x="1088" y="6969"/>
                      <a:pt x="870" y="7839"/>
                      <a:pt x="1044" y="8709"/>
                    </a:cubicBezTo>
                    <a:cubicBezTo>
                      <a:pt x="1131" y="9144"/>
                      <a:pt x="1175" y="9579"/>
                      <a:pt x="1262" y="10014"/>
                    </a:cubicBezTo>
                    <a:cubicBezTo>
                      <a:pt x="1392" y="11144"/>
                      <a:pt x="1784" y="12275"/>
                      <a:pt x="2392" y="13276"/>
                    </a:cubicBezTo>
                    <a:cubicBezTo>
                      <a:pt x="1871" y="14145"/>
                      <a:pt x="1784" y="15233"/>
                      <a:pt x="2131" y="16190"/>
                    </a:cubicBezTo>
                    <a:cubicBezTo>
                      <a:pt x="2246" y="16381"/>
                      <a:pt x="3239" y="17518"/>
                      <a:pt x="3593" y="17518"/>
                    </a:cubicBezTo>
                    <a:cubicBezTo>
                      <a:pt x="3640" y="17518"/>
                      <a:pt x="3677" y="17497"/>
                      <a:pt x="3697" y="17451"/>
                    </a:cubicBezTo>
                    <a:lnTo>
                      <a:pt x="3697" y="17451"/>
                    </a:lnTo>
                    <a:cubicBezTo>
                      <a:pt x="2958" y="19234"/>
                      <a:pt x="3045" y="21278"/>
                      <a:pt x="3958" y="22975"/>
                    </a:cubicBezTo>
                    <a:cubicBezTo>
                      <a:pt x="4263" y="23627"/>
                      <a:pt x="4741" y="24279"/>
                      <a:pt x="4785" y="24975"/>
                    </a:cubicBezTo>
                    <a:cubicBezTo>
                      <a:pt x="4785" y="25715"/>
                      <a:pt x="4437" y="26280"/>
                      <a:pt x="4393" y="26932"/>
                    </a:cubicBezTo>
                    <a:cubicBezTo>
                      <a:pt x="4306" y="28107"/>
                      <a:pt x="5089" y="29151"/>
                      <a:pt x="6220" y="29455"/>
                    </a:cubicBezTo>
                    <a:cubicBezTo>
                      <a:pt x="5611" y="30934"/>
                      <a:pt x="6133" y="32630"/>
                      <a:pt x="7438" y="33543"/>
                    </a:cubicBezTo>
                    <a:cubicBezTo>
                      <a:pt x="6655" y="34848"/>
                      <a:pt x="7655" y="36588"/>
                      <a:pt x="9090" y="37153"/>
                    </a:cubicBezTo>
                    <a:cubicBezTo>
                      <a:pt x="8525" y="37675"/>
                      <a:pt x="8525" y="38502"/>
                      <a:pt x="9090" y="39024"/>
                    </a:cubicBezTo>
                    <a:cubicBezTo>
                      <a:pt x="8873" y="39980"/>
                      <a:pt x="8481" y="41372"/>
                      <a:pt x="8264" y="42285"/>
                    </a:cubicBezTo>
                    <a:lnTo>
                      <a:pt x="11917" y="42285"/>
                    </a:lnTo>
                    <a:cubicBezTo>
                      <a:pt x="12178" y="41068"/>
                      <a:pt x="12657" y="39719"/>
                      <a:pt x="12874" y="38502"/>
                    </a:cubicBezTo>
                    <a:cubicBezTo>
                      <a:pt x="14701" y="37458"/>
                      <a:pt x="15005" y="34979"/>
                      <a:pt x="13527" y="33500"/>
                    </a:cubicBezTo>
                    <a:cubicBezTo>
                      <a:pt x="14527" y="32195"/>
                      <a:pt x="15005" y="30281"/>
                      <a:pt x="14223" y="28846"/>
                    </a:cubicBezTo>
                    <a:cubicBezTo>
                      <a:pt x="15092" y="27976"/>
                      <a:pt x="15266" y="26628"/>
                      <a:pt x="14657" y="25584"/>
                    </a:cubicBezTo>
                    <a:cubicBezTo>
                      <a:pt x="17528" y="23279"/>
                      <a:pt x="18137" y="19147"/>
                      <a:pt x="16484" y="15885"/>
                    </a:cubicBezTo>
                    <a:cubicBezTo>
                      <a:pt x="14831" y="12580"/>
                      <a:pt x="11743" y="10231"/>
                      <a:pt x="8655" y="8274"/>
                    </a:cubicBezTo>
                    <a:cubicBezTo>
                      <a:pt x="9960" y="6404"/>
                      <a:pt x="9917" y="3881"/>
                      <a:pt x="8612" y="2054"/>
                    </a:cubicBezTo>
                    <a:cubicBezTo>
                      <a:pt x="7625" y="756"/>
                      <a:pt x="5956" y="0"/>
                      <a:pt x="4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6910540" y="2313809"/>
                <a:ext cx="93218" cy="64274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3089" extrusionOk="0">
                    <a:moveTo>
                      <a:pt x="826" y="0"/>
                    </a:moveTo>
                    <a:lnTo>
                      <a:pt x="739" y="87"/>
                    </a:lnTo>
                    <a:cubicBezTo>
                      <a:pt x="522" y="1001"/>
                      <a:pt x="217" y="2262"/>
                      <a:pt x="0" y="3088"/>
                    </a:cubicBezTo>
                    <a:lnTo>
                      <a:pt x="3653" y="3088"/>
                    </a:lnTo>
                    <a:cubicBezTo>
                      <a:pt x="3871" y="2132"/>
                      <a:pt x="4219" y="1044"/>
                      <a:pt x="4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780210" y="1257578"/>
                <a:ext cx="205453" cy="195632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9402" extrusionOk="0">
                    <a:moveTo>
                      <a:pt x="2277" y="0"/>
                    </a:moveTo>
                    <a:cubicBezTo>
                      <a:pt x="2157" y="0"/>
                      <a:pt x="2035" y="16"/>
                      <a:pt x="1915" y="49"/>
                    </a:cubicBezTo>
                    <a:cubicBezTo>
                      <a:pt x="1088" y="267"/>
                      <a:pt x="479" y="919"/>
                      <a:pt x="262" y="1702"/>
                    </a:cubicBezTo>
                    <a:cubicBezTo>
                      <a:pt x="44" y="2485"/>
                      <a:pt x="1" y="3311"/>
                      <a:pt x="44" y="4094"/>
                    </a:cubicBezTo>
                    <a:cubicBezTo>
                      <a:pt x="1" y="4921"/>
                      <a:pt x="175" y="5704"/>
                      <a:pt x="610" y="6399"/>
                    </a:cubicBezTo>
                    <a:cubicBezTo>
                      <a:pt x="958" y="6834"/>
                      <a:pt x="1393" y="7139"/>
                      <a:pt x="1915" y="7356"/>
                    </a:cubicBezTo>
                    <a:lnTo>
                      <a:pt x="4350" y="8574"/>
                    </a:lnTo>
                    <a:cubicBezTo>
                      <a:pt x="5133" y="9053"/>
                      <a:pt x="6003" y="9314"/>
                      <a:pt x="6916" y="9400"/>
                    </a:cubicBezTo>
                    <a:cubicBezTo>
                      <a:pt x="6942" y="9401"/>
                      <a:pt x="6968" y="9402"/>
                      <a:pt x="6994" y="9402"/>
                    </a:cubicBezTo>
                    <a:cubicBezTo>
                      <a:pt x="8569" y="9402"/>
                      <a:pt x="9874" y="8112"/>
                      <a:pt x="9874" y="6486"/>
                    </a:cubicBezTo>
                    <a:cubicBezTo>
                      <a:pt x="9832" y="4910"/>
                      <a:pt x="8604" y="3650"/>
                      <a:pt x="7057" y="3650"/>
                    </a:cubicBezTo>
                    <a:cubicBezTo>
                      <a:pt x="6982" y="3650"/>
                      <a:pt x="6906" y="3653"/>
                      <a:pt x="6829" y="3659"/>
                    </a:cubicBezTo>
                    <a:cubicBezTo>
                      <a:pt x="7861" y="2144"/>
                      <a:pt x="6574" y="509"/>
                      <a:pt x="5148" y="509"/>
                    </a:cubicBezTo>
                    <a:cubicBezTo>
                      <a:pt x="4651" y="509"/>
                      <a:pt x="4137" y="708"/>
                      <a:pt x="3698" y="1180"/>
                    </a:cubicBezTo>
                    <a:cubicBezTo>
                      <a:pt x="3551" y="481"/>
                      <a:pt x="2937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6974793" y="401579"/>
                <a:ext cx="95943" cy="160676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722" extrusionOk="0">
                    <a:moveTo>
                      <a:pt x="0" y="0"/>
                    </a:moveTo>
                    <a:lnTo>
                      <a:pt x="1522" y="6698"/>
                    </a:lnTo>
                    <a:cubicBezTo>
                      <a:pt x="1566" y="7090"/>
                      <a:pt x="1740" y="7394"/>
                      <a:pt x="2001" y="7655"/>
                    </a:cubicBezTo>
                    <a:cubicBezTo>
                      <a:pt x="2102" y="7701"/>
                      <a:pt x="2207" y="7722"/>
                      <a:pt x="2313" y="7722"/>
                    </a:cubicBezTo>
                    <a:cubicBezTo>
                      <a:pt x="2708" y="7722"/>
                      <a:pt x="3118" y="7433"/>
                      <a:pt x="3392" y="7090"/>
                    </a:cubicBezTo>
                    <a:cubicBezTo>
                      <a:pt x="4393" y="5785"/>
                      <a:pt x="4610" y="4002"/>
                      <a:pt x="3914" y="2480"/>
                    </a:cubicBezTo>
                    <a:cubicBezTo>
                      <a:pt x="3175" y="1001"/>
                      <a:pt x="1653" y="4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6854422" y="395253"/>
                <a:ext cx="96859" cy="160135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7696" extrusionOk="0">
                    <a:moveTo>
                      <a:pt x="0" y="0"/>
                    </a:moveTo>
                    <a:lnTo>
                      <a:pt x="1610" y="6698"/>
                    </a:lnTo>
                    <a:cubicBezTo>
                      <a:pt x="1610" y="7046"/>
                      <a:pt x="1784" y="7394"/>
                      <a:pt x="2045" y="7611"/>
                    </a:cubicBezTo>
                    <a:cubicBezTo>
                      <a:pt x="2143" y="7670"/>
                      <a:pt x="2250" y="7696"/>
                      <a:pt x="2360" y="7696"/>
                    </a:cubicBezTo>
                    <a:cubicBezTo>
                      <a:pt x="2739" y="7696"/>
                      <a:pt x="3157" y="7393"/>
                      <a:pt x="3393" y="7089"/>
                    </a:cubicBezTo>
                    <a:cubicBezTo>
                      <a:pt x="4437" y="5741"/>
                      <a:pt x="4654" y="4001"/>
                      <a:pt x="3958" y="2479"/>
                    </a:cubicBezTo>
                    <a:cubicBezTo>
                      <a:pt x="3219" y="957"/>
                      <a:pt x="1697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697866" y="475237"/>
                <a:ext cx="1321297" cy="1903741"/>
              </a:xfrm>
              <a:custGeom>
                <a:avLst/>
                <a:gdLst/>
                <a:ahLst/>
                <a:cxnLst/>
                <a:rect l="l" t="t" r="r" b="b"/>
                <a:pathLst>
                  <a:path w="63501" h="91493" extrusionOk="0">
                    <a:moveTo>
                      <a:pt x="12878" y="1"/>
                    </a:moveTo>
                    <a:cubicBezTo>
                      <a:pt x="11567" y="1"/>
                      <a:pt x="10259" y="761"/>
                      <a:pt x="9873" y="2419"/>
                    </a:cubicBezTo>
                    <a:cubicBezTo>
                      <a:pt x="9416" y="2019"/>
                      <a:pt x="8828" y="1807"/>
                      <a:pt x="8231" y="1807"/>
                    </a:cubicBezTo>
                    <a:cubicBezTo>
                      <a:pt x="7919" y="1807"/>
                      <a:pt x="7605" y="1865"/>
                      <a:pt x="7307" y="1984"/>
                    </a:cubicBezTo>
                    <a:cubicBezTo>
                      <a:pt x="6481" y="2376"/>
                      <a:pt x="5959" y="3158"/>
                      <a:pt x="5872" y="4072"/>
                    </a:cubicBezTo>
                    <a:cubicBezTo>
                      <a:pt x="5744" y="4055"/>
                      <a:pt x="5618" y="4047"/>
                      <a:pt x="5493" y="4047"/>
                    </a:cubicBezTo>
                    <a:cubicBezTo>
                      <a:pt x="4336" y="4047"/>
                      <a:pt x="3298" y="4756"/>
                      <a:pt x="2827" y="5855"/>
                    </a:cubicBezTo>
                    <a:cubicBezTo>
                      <a:pt x="2349" y="7073"/>
                      <a:pt x="2784" y="8421"/>
                      <a:pt x="3828" y="9204"/>
                    </a:cubicBezTo>
                    <a:cubicBezTo>
                      <a:pt x="2479" y="10987"/>
                      <a:pt x="3001" y="14119"/>
                      <a:pt x="4436" y="15815"/>
                    </a:cubicBezTo>
                    <a:cubicBezTo>
                      <a:pt x="3523" y="16424"/>
                      <a:pt x="2871" y="17337"/>
                      <a:pt x="2653" y="18424"/>
                    </a:cubicBezTo>
                    <a:cubicBezTo>
                      <a:pt x="2436" y="19512"/>
                      <a:pt x="2697" y="20599"/>
                      <a:pt x="3349" y="21469"/>
                    </a:cubicBezTo>
                    <a:cubicBezTo>
                      <a:pt x="2262" y="22513"/>
                      <a:pt x="2001" y="24166"/>
                      <a:pt x="2740" y="25470"/>
                    </a:cubicBezTo>
                    <a:cubicBezTo>
                      <a:pt x="1914" y="26123"/>
                      <a:pt x="1392" y="27080"/>
                      <a:pt x="1348" y="28123"/>
                    </a:cubicBezTo>
                    <a:cubicBezTo>
                      <a:pt x="1305" y="29080"/>
                      <a:pt x="2044" y="30168"/>
                      <a:pt x="2784" y="30820"/>
                    </a:cubicBezTo>
                    <a:cubicBezTo>
                      <a:pt x="1479" y="32255"/>
                      <a:pt x="1305" y="34386"/>
                      <a:pt x="2349" y="35996"/>
                    </a:cubicBezTo>
                    <a:cubicBezTo>
                      <a:pt x="44" y="37518"/>
                      <a:pt x="0" y="40910"/>
                      <a:pt x="2262" y="42520"/>
                    </a:cubicBezTo>
                    <a:cubicBezTo>
                      <a:pt x="1087" y="44825"/>
                      <a:pt x="305" y="47739"/>
                      <a:pt x="2044" y="50001"/>
                    </a:cubicBezTo>
                    <a:cubicBezTo>
                      <a:pt x="870" y="52175"/>
                      <a:pt x="1087" y="54828"/>
                      <a:pt x="2610" y="56785"/>
                    </a:cubicBezTo>
                    <a:cubicBezTo>
                      <a:pt x="1479" y="58587"/>
                      <a:pt x="2931" y="60618"/>
                      <a:pt x="4728" y="60618"/>
                    </a:cubicBezTo>
                    <a:cubicBezTo>
                      <a:pt x="5134" y="60618"/>
                      <a:pt x="5556" y="60515"/>
                      <a:pt x="5971" y="60283"/>
                    </a:cubicBezTo>
                    <a:lnTo>
                      <a:pt x="5971" y="60283"/>
                    </a:lnTo>
                    <a:cubicBezTo>
                      <a:pt x="5425" y="60634"/>
                      <a:pt x="6311" y="62402"/>
                      <a:pt x="6568" y="62744"/>
                    </a:cubicBezTo>
                    <a:cubicBezTo>
                      <a:pt x="7169" y="63466"/>
                      <a:pt x="8066" y="63928"/>
                      <a:pt x="8986" y="63928"/>
                    </a:cubicBezTo>
                    <a:cubicBezTo>
                      <a:pt x="9064" y="63928"/>
                      <a:pt x="9142" y="63925"/>
                      <a:pt x="9221" y="63918"/>
                    </a:cubicBezTo>
                    <a:lnTo>
                      <a:pt x="9221" y="63918"/>
                    </a:lnTo>
                    <a:cubicBezTo>
                      <a:pt x="9090" y="64962"/>
                      <a:pt x="9264" y="66310"/>
                      <a:pt x="10134" y="67006"/>
                    </a:cubicBezTo>
                    <a:cubicBezTo>
                      <a:pt x="10540" y="67311"/>
                      <a:pt x="11034" y="67467"/>
                      <a:pt x="11531" y="67467"/>
                    </a:cubicBezTo>
                    <a:cubicBezTo>
                      <a:pt x="11886" y="67467"/>
                      <a:pt x="12243" y="67387"/>
                      <a:pt x="12570" y="67224"/>
                    </a:cubicBezTo>
                    <a:lnTo>
                      <a:pt x="12570" y="67224"/>
                    </a:lnTo>
                    <a:cubicBezTo>
                      <a:pt x="12396" y="67920"/>
                      <a:pt x="12613" y="68659"/>
                      <a:pt x="13092" y="69181"/>
                    </a:cubicBezTo>
                    <a:cubicBezTo>
                      <a:pt x="13903" y="69895"/>
                      <a:pt x="14932" y="70270"/>
                      <a:pt x="15980" y="70270"/>
                    </a:cubicBezTo>
                    <a:cubicBezTo>
                      <a:pt x="16337" y="70270"/>
                      <a:pt x="16696" y="70226"/>
                      <a:pt x="17049" y="70138"/>
                    </a:cubicBezTo>
                    <a:lnTo>
                      <a:pt x="17049" y="70138"/>
                    </a:lnTo>
                    <a:cubicBezTo>
                      <a:pt x="16136" y="72095"/>
                      <a:pt x="17180" y="74400"/>
                      <a:pt x="19268" y="75009"/>
                    </a:cubicBezTo>
                    <a:cubicBezTo>
                      <a:pt x="18354" y="76488"/>
                      <a:pt x="18876" y="78402"/>
                      <a:pt x="20094" y="79663"/>
                    </a:cubicBezTo>
                    <a:cubicBezTo>
                      <a:pt x="19137" y="81142"/>
                      <a:pt x="19485" y="83099"/>
                      <a:pt x="20877" y="84186"/>
                    </a:cubicBezTo>
                    <a:cubicBezTo>
                      <a:pt x="20094" y="85099"/>
                      <a:pt x="20181" y="87492"/>
                      <a:pt x="21051" y="88318"/>
                    </a:cubicBezTo>
                    <a:cubicBezTo>
                      <a:pt x="20746" y="89492"/>
                      <a:pt x="20224" y="90319"/>
                      <a:pt x="19920" y="91493"/>
                    </a:cubicBezTo>
                    <a:lnTo>
                      <a:pt x="23573" y="91493"/>
                    </a:lnTo>
                    <a:cubicBezTo>
                      <a:pt x="23747" y="90623"/>
                      <a:pt x="24574" y="89188"/>
                      <a:pt x="24748" y="88318"/>
                    </a:cubicBezTo>
                    <a:cubicBezTo>
                      <a:pt x="24766" y="88319"/>
                      <a:pt x="24784" y="88320"/>
                      <a:pt x="24801" y="88320"/>
                    </a:cubicBezTo>
                    <a:cubicBezTo>
                      <a:pt x="25338" y="88320"/>
                      <a:pt x="25706" y="87691"/>
                      <a:pt x="25748" y="87144"/>
                    </a:cubicBezTo>
                    <a:cubicBezTo>
                      <a:pt x="25705" y="86578"/>
                      <a:pt x="25618" y="86013"/>
                      <a:pt x="25531" y="85447"/>
                    </a:cubicBezTo>
                    <a:cubicBezTo>
                      <a:pt x="25444" y="84491"/>
                      <a:pt x="25879" y="83534"/>
                      <a:pt x="26183" y="82620"/>
                    </a:cubicBezTo>
                    <a:cubicBezTo>
                      <a:pt x="26531" y="81707"/>
                      <a:pt x="26792" y="80359"/>
                      <a:pt x="26313" y="79489"/>
                    </a:cubicBezTo>
                    <a:cubicBezTo>
                      <a:pt x="27096" y="78097"/>
                      <a:pt x="27270" y="76488"/>
                      <a:pt x="26792" y="74966"/>
                    </a:cubicBezTo>
                    <a:cubicBezTo>
                      <a:pt x="27792" y="74052"/>
                      <a:pt x="28010" y="72530"/>
                      <a:pt x="27227" y="71356"/>
                    </a:cubicBezTo>
                    <a:cubicBezTo>
                      <a:pt x="28619" y="70616"/>
                      <a:pt x="29575" y="69311"/>
                      <a:pt x="29836" y="67789"/>
                    </a:cubicBezTo>
                    <a:cubicBezTo>
                      <a:pt x="30349" y="68174"/>
                      <a:pt x="30946" y="68358"/>
                      <a:pt x="31534" y="68358"/>
                    </a:cubicBezTo>
                    <a:cubicBezTo>
                      <a:pt x="32343" y="68358"/>
                      <a:pt x="33135" y="68009"/>
                      <a:pt x="33664" y="67354"/>
                    </a:cubicBezTo>
                    <a:cubicBezTo>
                      <a:pt x="34322" y="68164"/>
                      <a:pt x="35451" y="68621"/>
                      <a:pt x="36547" y="68621"/>
                    </a:cubicBezTo>
                    <a:cubicBezTo>
                      <a:pt x="37333" y="68621"/>
                      <a:pt x="38102" y="68385"/>
                      <a:pt x="38666" y="67876"/>
                    </a:cubicBezTo>
                    <a:cubicBezTo>
                      <a:pt x="39244" y="68933"/>
                      <a:pt x="40303" y="69494"/>
                      <a:pt x="41370" y="69494"/>
                    </a:cubicBezTo>
                    <a:cubicBezTo>
                      <a:pt x="42148" y="69494"/>
                      <a:pt x="42932" y="69196"/>
                      <a:pt x="43537" y="68572"/>
                    </a:cubicBezTo>
                    <a:cubicBezTo>
                      <a:pt x="44355" y="69522"/>
                      <a:pt x="45544" y="70052"/>
                      <a:pt x="46768" y="70052"/>
                    </a:cubicBezTo>
                    <a:cubicBezTo>
                      <a:pt x="47170" y="70052"/>
                      <a:pt x="47575" y="69995"/>
                      <a:pt x="47973" y="69877"/>
                    </a:cubicBezTo>
                    <a:lnTo>
                      <a:pt x="47973" y="69877"/>
                    </a:lnTo>
                    <a:cubicBezTo>
                      <a:pt x="47712" y="70921"/>
                      <a:pt x="48017" y="72052"/>
                      <a:pt x="48712" y="72921"/>
                    </a:cubicBezTo>
                    <a:cubicBezTo>
                      <a:pt x="49360" y="73690"/>
                      <a:pt x="50535" y="73970"/>
                      <a:pt x="51571" y="73970"/>
                    </a:cubicBezTo>
                    <a:cubicBezTo>
                      <a:pt x="51649" y="73970"/>
                      <a:pt x="51725" y="73968"/>
                      <a:pt x="51800" y="73965"/>
                    </a:cubicBezTo>
                    <a:lnTo>
                      <a:pt x="51800" y="73965"/>
                    </a:lnTo>
                    <a:cubicBezTo>
                      <a:pt x="51366" y="75444"/>
                      <a:pt x="52366" y="77010"/>
                      <a:pt x="53932" y="77227"/>
                    </a:cubicBezTo>
                    <a:cubicBezTo>
                      <a:pt x="53323" y="78793"/>
                      <a:pt x="54584" y="80489"/>
                      <a:pt x="56106" y="81055"/>
                    </a:cubicBezTo>
                    <a:cubicBezTo>
                      <a:pt x="55149" y="82142"/>
                      <a:pt x="55410" y="83795"/>
                      <a:pt x="56628" y="84578"/>
                    </a:cubicBezTo>
                    <a:cubicBezTo>
                      <a:pt x="55932" y="85317"/>
                      <a:pt x="56193" y="87492"/>
                      <a:pt x="57150" y="87927"/>
                    </a:cubicBezTo>
                    <a:cubicBezTo>
                      <a:pt x="56802" y="89101"/>
                      <a:pt x="55976" y="90319"/>
                      <a:pt x="55628" y="91493"/>
                    </a:cubicBezTo>
                    <a:lnTo>
                      <a:pt x="60195" y="91493"/>
                    </a:lnTo>
                    <a:cubicBezTo>
                      <a:pt x="60586" y="90275"/>
                      <a:pt x="60934" y="88666"/>
                      <a:pt x="61586" y="86491"/>
                    </a:cubicBezTo>
                    <a:cubicBezTo>
                      <a:pt x="61760" y="85882"/>
                      <a:pt x="61978" y="85230"/>
                      <a:pt x="62152" y="84621"/>
                    </a:cubicBezTo>
                    <a:cubicBezTo>
                      <a:pt x="62413" y="83882"/>
                      <a:pt x="62587" y="83055"/>
                      <a:pt x="62674" y="82272"/>
                    </a:cubicBezTo>
                    <a:cubicBezTo>
                      <a:pt x="62674" y="81316"/>
                      <a:pt x="62500" y="80359"/>
                      <a:pt x="62108" y="79445"/>
                    </a:cubicBezTo>
                    <a:cubicBezTo>
                      <a:pt x="63152" y="78402"/>
                      <a:pt x="63022" y="76705"/>
                      <a:pt x="61891" y="75792"/>
                    </a:cubicBezTo>
                    <a:cubicBezTo>
                      <a:pt x="62848" y="74270"/>
                      <a:pt x="62543" y="71791"/>
                      <a:pt x="60978" y="70877"/>
                    </a:cubicBezTo>
                    <a:cubicBezTo>
                      <a:pt x="61543" y="69703"/>
                      <a:pt x="61543" y="68311"/>
                      <a:pt x="60934" y="67137"/>
                    </a:cubicBezTo>
                    <a:cubicBezTo>
                      <a:pt x="62891" y="65876"/>
                      <a:pt x="63500" y="63353"/>
                      <a:pt x="62369" y="61352"/>
                    </a:cubicBezTo>
                    <a:cubicBezTo>
                      <a:pt x="63109" y="59613"/>
                      <a:pt x="62761" y="57177"/>
                      <a:pt x="61673" y="55655"/>
                    </a:cubicBezTo>
                    <a:cubicBezTo>
                      <a:pt x="63196" y="53871"/>
                      <a:pt x="62761" y="51131"/>
                      <a:pt x="60717" y="49957"/>
                    </a:cubicBezTo>
                    <a:cubicBezTo>
                      <a:pt x="61543" y="48304"/>
                      <a:pt x="60586" y="45608"/>
                      <a:pt x="58846" y="44955"/>
                    </a:cubicBezTo>
                    <a:cubicBezTo>
                      <a:pt x="58805" y="42239"/>
                      <a:pt x="56583" y="40107"/>
                      <a:pt x="53949" y="40107"/>
                    </a:cubicBezTo>
                    <a:cubicBezTo>
                      <a:pt x="53799" y="40107"/>
                      <a:pt x="53648" y="40114"/>
                      <a:pt x="53497" y="40128"/>
                    </a:cubicBezTo>
                    <a:cubicBezTo>
                      <a:pt x="53149" y="38997"/>
                      <a:pt x="52279" y="38040"/>
                      <a:pt x="51148" y="37692"/>
                    </a:cubicBezTo>
                    <a:cubicBezTo>
                      <a:pt x="50793" y="37590"/>
                      <a:pt x="50434" y="37541"/>
                      <a:pt x="50078" y="37541"/>
                    </a:cubicBezTo>
                    <a:cubicBezTo>
                      <a:pt x="49216" y="37541"/>
                      <a:pt x="48377" y="37833"/>
                      <a:pt x="47669" y="38388"/>
                    </a:cubicBezTo>
                    <a:cubicBezTo>
                      <a:pt x="46579" y="37368"/>
                      <a:pt x="45192" y="36854"/>
                      <a:pt x="43799" y="36854"/>
                    </a:cubicBezTo>
                    <a:cubicBezTo>
                      <a:pt x="42579" y="36854"/>
                      <a:pt x="41354" y="37248"/>
                      <a:pt x="40318" y="38040"/>
                    </a:cubicBezTo>
                    <a:cubicBezTo>
                      <a:pt x="39796" y="37301"/>
                      <a:pt x="38970" y="36822"/>
                      <a:pt x="38100" y="36735"/>
                    </a:cubicBezTo>
                    <a:cubicBezTo>
                      <a:pt x="38054" y="36733"/>
                      <a:pt x="38008" y="36732"/>
                      <a:pt x="37962" y="36732"/>
                    </a:cubicBezTo>
                    <a:cubicBezTo>
                      <a:pt x="37100" y="36732"/>
                      <a:pt x="36286" y="37116"/>
                      <a:pt x="35708" y="37735"/>
                    </a:cubicBezTo>
                    <a:cubicBezTo>
                      <a:pt x="34743" y="37028"/>
                      <a:pt x="33609" y="36648"/>
                      <a:pt x="32498" y="36648"/>
                    </a:cubicBezTo>
                    <a:cubicBezTo>
                      <a:pt x="31357" y="36648"/>
                      <a:pt x="30240" y="37050"/>
                      <a:pt x="29358" y="37909"/>
                    </a:cubicBezTo>
                    <a:cubicBezTo>
                      <a:pt x="27776" y="36575"/>
                      <a:pt x="25795" y="35861"/>
                      <a:pt x="23779" y="35861"/>
                    </a:cubicBezTo>
                    <a:cubicBezTo>
                      <a:pt x="22969" y="35861"/>
                      <a:pt x="22153" y="35976"/>
                      <a:pt x="21355" y="36213"/>
                    </a:cubicBezTo>
                    <a:cubicBezTo>
                      <a:pt x="22138" y="34952"/>
                      <a:pt x="22008" y="33343"/>
                      <a:pt x="21007" y="32255"/>
                    </a:cubicBezTo>
                    <a:cubicBezTo>
                      <a:pt x="22182" y="30733"/>
                      <a:pt x="22095" y="28297"/>
                      <a:pt x="21094" y="26601"/>
                    </a:cubicBezTo>
                    <a:cubicBezTo>
                      <a:pt x="22138" y="24905"/>
                      <a:pt x="21877" y="22382"/>
                      <a:pt x="20833" y="20686"/>
                    </a:cubicBezTo>
                    <a:cubicBezTo>
                      <a:pt x="21790" y="18816"/>
                      <a:pt x="21573" y="16859"/>
                      <a:pt x="20050" y="15423"/>
                    </a:cubicBezTo>
                    <a:cubicBezTo>
                      <a:pt x="20920" y="14032"/>
                      <a:pt x="21964" y="13118"/>
                      <a:pt x="21964" y="11422"/>
                    </a:cubicBezTo>
                    <a:cubicBezTo>
                      <a:pt x="21964" y="9813"/>
                      <a:pt x="21399" y="8291"/>
                      <a:pt x="20311" y="7116"/>
                    </a:cubicBezTo>
                    <a:cubicBezTo>
                      <a:pt x="20877" y="5942"/>
                      <a:pt x="20616" y="4507"/>
                      <a:pt x="19659" y="3593"/>
                    </a:cubicBezTo>
                    <a:cubicBezTo>
                      <a:pt x="19070" y="3127"/>
                      <a:pt x="18357" y="2883"/>
                      <a:pt x="17637" y="2883"/>
                    </a:cubicBezTo>
                    <a:cubicBezTo>
                      <a:pt x="17079" y="2883"/>
                      <a:pt x="16518" y="3029"/>
                      <a:pt x="16006" y="3332"/>
                    </a:cubicBezTo>
                    <a:cubicBezTo>
                      <a:pt x="16175" y="1201"/>
                      <a:pt x="14524" y="1"/>
                      <a:pt x="128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6895142" y="632355"/>
                <a:ext cx="54328" cy="46484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234" extrusionOk="0">
                    <a:moveTo>
                      <a:pt x="1523" y="0"/>
                    </a:moveTo>
                    <a:cubicBezTo>
                      <a:pt x="523" y="0"/>
                      <a:pt x="1" y="1175"/>
                      <a:pt x="697" y="1914"/>
                    </a:cubicBezTo>
                    <a:cubicBezTo>
                      <a:pt x="932" y="2135"/>
                      <a:pt x="1211" y="2234"/>
                      <a:pt x="1483" y="2234"/>
                    </a:cubicBezTo>
                    <a:cubicBezTo>
                      <a:pt x="2064" y="2234"/>
                      <a:pt x="2610" y="1783"/>
                      <a:pt x="2610" y="1131"/>
                    </a:cubicBezTo>
                    <a:cubicBezTo>
                      <a:pt x="2610" y="479"/>
                      <a:pt x="2132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6662556" y="628380"/>
                <a:ext cx="239848" cy="21517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0341" extrusionOk="0">
                    <a:moveTo>
                      <a:pt x="6903" y="1"/>
                    </a:moveTo>
                    <a:cubicBezTo>
                      <a:pt x="6777" y="1"/>
                      <a:pt x="6651" y="6"/>
                      <a:pt x="6525" y="17"/>
                    </a:cubicBezTo>
                    <a:cubicBezTo>
                      <a:pt x="5220" y="235"/>
                      <a:pt x="4046" y="757"/>
                      <a:pt x="3089" y="1626"/>
                    </a:cubicBezTo>
                    <a:cubicBezTo>
                      <a:pt x="2045" y="2366"/>
                      <a:pt x="1175" y="3366"/>
                      <a:pt x="610" y="4497"/>
                    </a:cubicBezTo>
                    <a:cubicBezTo>
                      <a:pt x="1" y="5671"/>
                      <a:pt x="1" y="7020"/>
                      <a:pt x="610" y="8194"/>
                    </a:cubicBezTo>
                    <a:cubicBezTo>
                      <a:pt x="1306" y="9455"/>
                      <a:pt x="2784" y="10108"/>
                      <a:pt x="4176" y="10282"/>
                    </a:cubicBezTo>
                    <a:cubicBezTo>
                      <a:pt x="4475" y="10321"/>
                      <a:pt x="4776" y="10340"/>
                      <a:pt x="5075" y="10340"/>
                    </a:cubicBezTo>
                    <a:cubicBezTo>
                      <a:pt x="6433" y="10340"/>
                      <a:pt x="7777" y="9942"/>
                      <a:pt x="8917" y="9194"/>
                    </a:cubicBezTo>
                    <a:cubicBezTo>
                      <a:pt x="10309" y="8237"/>
                      <a:pt x="11222" y="6715"/>
                      <a:pt x="11396" y="5062"/>
                    </a:cubicBezTo>
                    <a:cubicBezTo>
                      <a:pt x="11527" y="3366"/>
                      <a:pt x="10744" y="1713"/>
                      <a:pt x="9395" y="757"/>
                    </a:cubicBezTo>
                    <a:cubicBezTo>
                      <a:pt x="8635" y="262"/>
                      <a:pt x="7775" y="1"/>
                      <a:pt x="69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710205" y="699022"/>
                <a:ext cx="55556" cy="32189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1547" extrusionOk="0">
                    <a:moveTo>
                      <a:pt x="1387" y="1"/>
                    </a:moveTo>
                    <a:cubicBezTo>
                      <a:pt x="1252" y="1"/>
                      <a:pt x="1112" y="20"/>
                      <a:pt x="973" y="58"/>
                    </a:cubicBezTo>
                    <a:cubicBezTo>
                      <a:pt x="0" y="432"/>
                      <a:pt x="733" y="1546"/>
                      <a:pt x="1593" y="1546"/>
                    </a:cubicBezTo>
                    <a:cubicBezTo>
                      <a:pt x="1733" y="1546"/>
                      <a:pt x="1877" y="1517"/>
                      <a:pt x="2017" y="1450"/>
                    </a:cubicBezTo>
                    <a:cubicBezTo>
                      <a:pt x="2669" y="1189"/>
                      <a:pt x="2582" y="711"/>
                      <a:pt x="2234" y="363"/>
                    </a:cubicBezTo>
                    <a:cubicBezTo>
                      <a:pt x="2018" y="116"/>
                      <a:pt x="1715" y="1"/>
                      <a:pt x="1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6687005" y="727362"/>
                <a:ext cx="102269" cy="40762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1959" extrusionOk="0">
                    <a:moveTo>
                      <a:pt x="2479" y="1"/>
                    </a:moveTo>
                    <a:cubicBezTo>
                      <a:pt x="2305" y="1"/>
                      <a:pt x="2175" y="131"/>
                      <a:pt x="2218" y="305"/>
                    </a:cubicBezTo>
                    <a:cubicBezTo>
                      <a:pt x="2175" y="653"/>
                      <a:pt x="1957" y="1001"/>
                      <a:pt x="1609" y="1175"/>
                    </a:cubicBezTo>
                    <a:cubicBezTo>
                      <a:pt x="1493" y="1291"/>
                      <a:pt x="1339" y="1349"/>
                      <a:pt x="1184" y="1349"/>
                    </a:cubicBezTo>
                    <a:cubicBezTo>
                      <a:pt x="1107" y="1349"/>
                      <a:pt x="1030" y="1335"/>
                      <a:pt x="957" y="1306"/>
                    </a:cubicBezTo>
                    <a:cubicBezTo>
                      <a:pt x="740" y="1219"/>
                      <a:pt x="609" y="958"/>
                      <a:pt x="696" y="740"/>
                    </a:cubicBezTo>
                    <a:cubicBezTo>
                      <a:pt x="740" y="566"/>
                      <a:pt x="653" y="436"/>
                      <a:pt x="522" y="392"/>
                    </a:cubicBezTo>
                    <a:cubicBezTo>
                      <a:pt x="491" y="385"/>
                      <a:pt x="462" y="381"/>
                      <a:pt x="434" y="381"/>
                    </a:cubicBezTo>
                    <a:cubicBezTo>
                      <a:pt x="305" y="381"/>
                      <a:pt x="210" y="459"/>
                      <a:pt x="174" y="566"/>
                    </a:cubicBezTo>
                    <a:cubicBezTo>
                      <a:pt x="0" y="1045"/>
                      <a:pt x="261" y="1610"/>
                      <a:pt x="740" y="1828"/>
                    </a:cubicBezTo>
                    <a:cubicBezTo>
                      <a:pt x="880" y="1875"/>
                      <a:pt x="1032" y="1899"/>
                      <a:pt x="1183" y="1899"/>
                    </a:cubicBezTo>
                    <a:cubicBezTo>
                      <a:pt x="1452" y="1899"/>
                      <a:pt x="1719" y="1821"/>
                      <a:pt x="1914" y="1654"/>
                    </a:cubicBezTo>
                    <a:cubicBezTo>
                      <a:pt x="2131" y="1480"/>
                      <a:pt x="2305" y="1306"/>
                      <a:pt x="2479" y="1132"/>
                    </a:cubicBezTo>
                    <a:cubicBezTo>
                      <a:pt x="2653" y="1436"/>
                      <a:pt x="2914" y="1654"/>
                      <a:pt x="3219" y="1828"/>
                    </a:cubicBezTo>
                    <a:cubicBezTo>
                      <a:pt x="3349" y="1915"/>
                      <a:pt x="3523" y="1958"/>
                      <a:pt x="3697" y="1958"/>
                    </a:cubicBezTo>
                    <a:cubicBezTo>
                      <a:pt x="3958" y="1915"/>
                      <a:pt x="4176" y="1871"/>
                      <a:pt x="4350" y="1697"/>
                    </a:cubicBezTo>
                    <a:cubicBezTo>
                      <a:pt x="4741" y="1393"/>
                      <a:pt x="4915" y="914"/>
                      <a:pt x="4784" y="436"/>
                    </a:cubicBezTo>
                    <a:cubicBezTo>
                      <a:pt x="4749" y="329"/>
                      <a:pt x="4654" y="251"/>
                      <a:pt x="4549" y="251"/>
                    </a:cubicBezTo>
                    <a:cubicBezTo>
                      <a:pt x="4526" y="251"/>
                      <a:pt x="4503" y="254"/>
                      <a:pt x="4480" y="262"/>
                    </a:cubicBezTo>
                    <a:cubicBezTo>
                      <a:pt x="4306" y="262"/>
                      <a:pt x="4219" y="436"/>
                      <a:pt x="4263" y="566"/>
                    </a:cubicBezTo>
                    <a:cubicBezTo>
                      <a:pt x="4350" y="827"/>
                      <a:pt x="4219" y="1088"/>
                      <a:pt x="4045" y="1262"/>
                    </a:cubicBezTo>
                    <a:cubicBezTo>
                      <a:pt x="3943" y="1364"/>
                      <a:pt x="3811" y="1406"/>
                      <a:pt x="3685" y="1406"/>
                    </a:cubicBezTo>
                    <a:cubicBezTo>
                      <a:pt x="3595" y="1406"/>
                      <a:pt x="3508" y="1385"/>
                      <a:pt x="3436" y="1349"/>
                    </a:cubicBezTo>
                    <a:cubicBezTo>
                      <a:pt x="3045" y="1132"/>
                      <a:pt x="2784" y="740"/>
                      <a:pt x="2740" y="262"/>
                    </a:cubicBezTo>
                    <a:cubicBezTo>
                      <a:pt x="2740" y="131"/>
                      <a:pt x="2610" y="1"/>
                      <a:pt x="2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657133" y="2302947"/>
                <a:ext cx="131254" cy="7513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3611" extrusionOk="0">
                    <a:moveTo>
                      <a:pt x="1784" y="1"/>
                    </a:moveTo>
                    <a:cubicBezTo>
                      <a:pt x="1045" y="1175"/>
                      <a:pt x="436" y="2349"/>
                      <a:pt x="1" y="3610"/>
                    </a:cubicBezTo>
                    <a:lnTo>
                      <a:pt x="5351" y="3610"/>
                    </a:lnTo>
                    <a:cubicBezTo>
                      <a:pt x="5524" y="3045"/>
                      <a:pt x="5829" y="1566"/>
                      <a:pt x="6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855325" y="2304757"/>
                <a:ext cx="114961" cy="7332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524" extrusionOk="0">
                    <a:moveTo>
                      <a:pt x="1523" y="1"/>
                    </a:moveTo>
                    <a:cubicBezTo>
                      <a:pt x="1175" y="1175"/>
                      <a:pt x="349" y="2349"/>
                      <a:pt x="1" y="3523"/>
                    </a:cubicBezTo>
                    <a:lnTo>
                      <a:pt x="4611" y="3523"/>
                    </a:lnTo>
                    <a:cubicBezTo>
                      <a:pt x="4872" y="2610"/>
                      <a:pt x="5133" y="1305"/>
                      <a:pt x="5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110520" y="2311998"/>
                <a:ext cx="100479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3176" extrusionOk="0">
                    <a:moveTo>
                      <a:pt x="1175" y="0"/>
                    </a:moveTo>
                    <a:cubicBezTo>
                      <a:pt x="871" y="1175"/>
                      <a:pt x="349" y="2001"/>
                      <a:pt x="1" y="3175"/>
                    </a:cubicBezTo>
                    <a:lnTo>
                      <a:pt x="3698" y="3175"/>
                    </a:lnTo>
                    <a:cubicBezTo>
                      <a:pt x="3872" y="2306"/>
                      <a:pt x="4655" y="870"/>
                      <a:pt x="4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4"/>
            <p:cNvGrpSpPr/>
            <p:nvPr/>
          </p:nvGrpSpPr>
          <p:grpSpPr>
            <a:xfrm flipH="1">
              <a:off x="9" y="3451649"/>
              <a:ext cx="1223060" cy="1748469"/>
              <a:chOff x="7135804" y="428558"/>
              <a:chExt cx="1224407" cy="1750395"/>
            </a:xfrm>
          </p:grpSpPr>
          <p:sp>
            <p:nvSpPr>
              <p:cNvPr id="110" name="Google Shape;110;p4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3" name="Google Shape;1263;p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64" name="Google Shape;1264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5" name="Google Shape;1265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6" name="Google Shape;1266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9" name="Google Shape;1269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70" name="Google Shape;1270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71" name="Google Shape;1271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72" name="Google Shape;127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33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1275" name="Google Shape;1275;p33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6" name="Google Shape;1276;p33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277" name="Google Shape;1277;p33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3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3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3"/>
            <p:cNvGrpSpPr/>
            <p:nvPr/>
          </p:nvGrpSpPr>
          <p:grpSpPr>
            <a:xfrm>
              <a:off x="197712" y="4762657"/>
              <a:ext cx="4733336" cy="292730"/>
              <a:chOff x="2383912" y="4547057"/>
              <a:chExt cx="4733336" cy="292730"/>
            </a:xfrm>
          </p:grpSpPr>
          <p:sp>
            <p:nvSpPr>
              <p:cNvPr id="1290" name="Google Shape;1290;p33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4" name="Google Shape;1294;p33"/>
          <p:cNvGrpSpPr/>
          <p:nvPr/>
        </p:nvGrpSpPr>
        <p:grpSpPr>
          <a:xfrm>
            <a:off x="-481851" y="3374876"/>
            <a:ext cx="1328630" cy="1768625"/>
            <a:chOff x="5572187" y="919157"/>
            <a:chExt cx="764591" cy="1017855"/>
          </a:xfrm>
        </p:grpSpPr>
        <p:sp>
          <p:nvSpPr>
            <p:cNvPr id="1295" name="Google Shape;1295;p33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34"/>
          <p:cNvSpPr txBox="1">
            <a:spLocks noGrp="1"/>
          </p:cNvSpPr>
          <p:nvPr>
            <p:ph type="title"/>
          </p:nvPr>
        </p:nvSpPr>
        <p:spPr>
          <a:xfrm>
            <a:off x="927500" y="3362925"/>
            <a:ext cx="41391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68" name="Google Shape;1368;p34"/>
          <p:cNvSpPr txBox="1">
            <a:spLocks noGrp="1"/>
          </p:cNvSpPr>
          <p:nvPr>
            <p:ph type="subTitle" idx="1"/>
          </p:nvPr>
        </p:nvSpPr>
        <p:spPr>
          <a:xfrm>
            <a:off x="927500" y="1248575"/>
            <a:ext cx="41391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369" name="Google Shape;1369;p34"/>
          <p:cNvGrpSpPr/>
          <p:nvPr/>
        </p:nvGrpSpPr>
        <p:grpSpPr>
          <a:xfrm flipH="1">
            <a:off x="4032449" y="4211223"/>
            <a:ext cx="5111192" cy="931078"/>
            <a:chOff x="751" y="4234179"/>
            <a:chExt cx="4991886" cy="909345"/>
          </a:xfrm>
        </p:grpSpPr>
        <p:sp>
          <p:nvSpPr>
            <p:cNvPr id="1370" name="Google Shape;1370;p3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1" name="Google Shape;1371;p34"/>
            <p:cNvGrpSpPr/>
            <p:nvPr/>
          </p:nvGrpSpPr>
          <p:grpSpPr>
            <a:xfrm>
              <a:off x="605544" y="4610319"/>
              <a:ext cx="3748489" cy="377113"/>
              <a:chOff x="186595" y="3225739"/>
              <a:chExt cx="1637825" cy="164772"/>
            </a:xfrm>
          </p:grpSpPr>
          <p:sp>
            <p:nvSpPr>
              <p:cNvPr id="1372" name="Google Shape;1372;p3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34"/>
            <p:cNvGrpSpPr/>
            <p:nvPr/>
          </p:nvGrpSpPr>
          <p:grpSpPr>
            <a:xfrm>
              <a:off x="197712" y="4234179"/>
              <a:ext cx="3296550" cy="821208"/>
              <a:chOff x="2383912" y="4018579"/>
              <a:chExt cx="3296550" cy="821208"/>
            </a:xfrm>
          </p:grpSpPr>
          <p:sp>
            <p:nvSpPr>
              <p:cNvPr id="1385" name="Google Shape;1385;p3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9" name="Google Shape;1389;p34"/>
          <p:cNvGrpSpPr/>
          <p:nvPr/>
        </p:nvGrpSpPr>
        <p:grpSpPr>
          <a:xfrm>
            <a:off x="7891794" y="3409930"/>
            <a:ext cx="1252201" cy="1790304"/>
            <a:chOff x="7135804" y="428558"/>
            <a:chExt cx="1224407" cy="1750395"/>
          </a:xfrm>
        </p:grpSpPr>
        <p:sp>
          <p:nvSpPr>
            <p:cNvPr id="1390" name="Google Shape;1390;p3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96;p35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1397" name="Google Shape;1397;p35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8" name="Google Shape;1398;p35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399" name="Google Shape;1399;p35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5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5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5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5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5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5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5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5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5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5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5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5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5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5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5" name="Google Shape;1415;p35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5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5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5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5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1420" name="Google Shape;1420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5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1426" name="Google Shape;1426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36"/>
          <p:cNvSpPr txBox="1">
            <a:spLocks noGrp="1"/>
          </p:cNvSpPr>
          <p:nvPr>
            <p:ph type="ctrTitle"/>
          </p:nvPr>
        </p:nvSpPr>
        <p:spPr>
          <a:xfrm>
            <a:off x="5184300" y="1473713"/>
            <a:ext cx="3300900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33" name="Google Shape;1433;p36"/>
          <p:cNvSpPr txBox="1">
            <a:spLocks noGrp="1"/>
          </p:cNvSpPr>
          <p:nvPr>
            <p:ph type="subTitle" idx="1"/>
          </p:nvPr>
        </p:nvSpPr>
        <p:spPr>
          <a:xfrm>
            <a:off x="5472760" y="2974989"/>
            <a:ext cx="27237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0" y="-35"/>
            <a:ext cx="9143991" cy="380878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59400" y="535000"/>
            <a:ext cx="61593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200" y="3499875"/>
            <a:ext cx="7713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79" y="4103639"/>
            <a:ext cx="9144160" cy="1039868"/>
            <a:chOff x="-79" y="4103639"/>
            <a:chExt cx="9144160" cy="103986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 idx="2"/>
          </p:nvPr>
        </p:nvSpPr>
        <p:spPr>
          <a:xfrm>
            <a:off x="1459400" y="2413238"/>
            <a:ext cx="61593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02775" y="391429"/>
            <a:ext cx="824647" cy="515032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026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10800000">
            <a:off x="64" y="-2"/>
            <a:ext cx="9162852" cy="3388677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4837888" y="2979900"/>
            <a:ext cx="3591000" cy="6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4837888" y="1794025"/>
            <a:ext cx="359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4837888" y="3597600"/>
            <a:ext cx="35910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5877579" y="4745007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4996425" y="4847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44;p3"/>
          <p:cNvGrpSpPr/>
          <p:nvPr/>
        </p:nvGrpSpPr>
        <p:grpSpPr>
          <a:xfrm>
            <a:off x="21" y="4678970"/>
            <a:ext cx="9144160" cy="464521"/>
            <a:chOff x="21" y="4678970"/>
            <a:chExt cx="9144160" cy="464521"/>
          </a:xfrm>
        </p:grpSpPr>
        <p:grpSp>
          <p:nvGrpSpPr>
            <p:cNvPr id="45" name="Google Shape;45;p3"/>
            <p:cNvGrpSpPr/>
            <p:nvPr/>
          </p:nvGrpSpPr>
          <p:grpSpPr>
            <a:xfrm>
              <a:off x="21" y="4689142"/>
              <a:ext cx="9144160" cy="454349"/>
              <a:chOff x="190965" y="3130536"/>
              <a:chExt cx="3995351" cy="454349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>
              <a:off x="3750567" y="467897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" name="Google Shape;58;p3"/>
            <p:cNvGrpSpPr/>
            <p:nvPr/>
          </p:nvGrpSpPr>
          <p:grpSpPr>
            <a:xfrm>
              <a:off x="930726" y="4860025"/>
              <a:ext cx="7791725" cy="197512"/>
              <a:chOff x="493846" y="3212651"/>
              <a:chExt cx="3404432" cy="86299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479059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380172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265955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93846" y="3282207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0" name="Google Shape;70;p3"/>
          <p:cNvSpPr/>
          <p:nvPr/>
        </p:nvSpPr>
        <p:spPr>
          <a:xfrm rot="-5400000">
            <a:off x="85458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">
            <a:hlinkClick r:id="" action="ppaction://hlinkshowjump?jump=nextslide"/>
          </p:cNvPr>
          <p:cNvSpPr/>
          <p:nvPr/>
        </p:nvSpPr>
        <p:spPr>
          <a:xfrm>
            <a:off x="8574000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 rot="5400000">
            <a:off x="1695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3">
            <a:hlinkClick r:id="" action="ppaction://hlinkshowjump?jump=previousslide"/>
          </p:cNvPr>
          <p:cNvSpPr/>
          <p:nvPr/>
        </p:nvSpPr>
        <p:spPr>
          <a:xfrm rot="10800000">
            <a:off x="197716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52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79" name="Google Shape;79;p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1415342" y="4921245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4182325" y="4921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" name="Google Shape;93;p4"/>
          <p:cNvGrpSpPr/>
          <p:nvPr/>
        </p:nvGrpSpPr>
        <p:grpSpPr>
          <a:xfrm flipH="1">
            <a:off x="6973466" y="1796630"/>
            <a:ext cx="2170534" cy="3398967"/>
            <a:chOff x="9" y="1801151"/>
            <a:chExt cx="2170534" cy="3398967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63325" y="1801151"/>
              <a:ext cx="2107218" cy="3081319"/>
              <a:chOff x="6662556" y="395253"/>
              <a:chExt cx="1356607" cy="1983725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7467099" y="1866739"/>
                <a:ext cx="372870" cy="511344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24575" extrusionOk="0">
                    <a:moveTo>
                      <a:pt x="87" y="1"/>
                    </a:moveTo>
                    <a:cubicBezTo>
                      <a:pt x="0" y="1088"/>
                      <a:pt x="305" y="2176"/>
                      <a:pt x="1044" y="3045"/>
                    </a:cubicBezTo>
                    <a:cubicBezTo>
                      <a:pt x="1750" y="3908"/>
                      <a:pt x="3058" y="4276"/>
                      <a:pt x="4233" y="4276"/>
                    </a:cubicBezTo>
                    <a:cubicBezTo>
                      <a:pt x="4361" y="4276"/>
                      <a:pt x="4487" y="4272"/>
                      <a:pt x="4611" y="4263"/>
                    </a:cubicBezTo>
                    <a:lnTo>
                      <a:pt x="4611" y="4263"/>
                    </a:lnTo>
                    <a:cubicBezTo>
                      <a:pt x="4132" y="6003"/>
                      <a:pt x="5306" y="7786"/>
                      <a:pt x="7090" y="8091"/>
                    </a:cubicBezTo>
                    <a:cubicBezTo>
                      <a:pt x="6437" y="9874"/>
                      <a:pt x="7873" y="11831"/>
                      <a:pt x="9656" y="12527"/>
                    </a:cubicBezTo>
                    <a:cubicBezTo>
                      <a:pt x="8568" y="13788"/>
                      <a:pt x="8873" y="15702"/>
                      <a:pt x="10308" y="16615"/>
                    </a:cubicBezTo>
                    <a:cubicBezTo>
                      <a:pt x="9482" y="17485"/>
                      <a:pt x="9786" y="20486"/>
                      <a:pt x="10917" y="20965"/>
                    </a:cubicBezTo>
                    <a:cubicBezTo>
                      <a:pt x="10482" y="22356"/>
                      <a:pt x="9525" y="23226"/>
                      <a:pt x="9134" y="24574"/>
                    </a:cubicBezTo>
                    <a:lnTo>
                      <a:pt x="14484" y="24574"/>
                    </a:lnTo>
                    <a:cubicBezTo>
                      <a:pt x="14701" y="23792"/>
                      <a:pt x="15223" y="21617"/>
                      <a:pt x="16093" y="18877"/>
                    </a:cubicBezTo>
                    <a:cubicBezTo>
                      <a:pt x="16310" y="18138"/>
                      <a:pt x="16528" y="17398"/>
                      <a:pt x="16745" y="16702"/>
                    </a:cubicBezTo>
                    <a:cubicBezTo>
                      <a:pt x="17050" y="15789"/>
                      <a:pt x="17267" y="14876"/>
                      <a:pt x="17354" y="13962"/>
                    </a:cubicBezTo>
                    <a:cubicBezTo>
                      <a:pt x="17398" y="12831"/>
                      <a:pt x="17137" y="11744"/>
                      <a:pt x="16702" y="10700"/>
                    </a:cubicBezTo>
                    <a:cubicBezTo>
                      <a:pt x="17919" y="9482"/>
                      <a:pt x="17789" y="7438"/>
                      <a:pt x="16441" y="6394"/>
                    </a:cubicBezTo>
                    <a:cubicBezTo>
                      <a:pt x="17528" y="4611"/>
                      <a:pt x="17180" y="1741"/>
                      <a:pt x="15397" y="697"/>
                    </a:cubicBezTo>
                    <a:cubicBezTo>
                      <a:pt x="15484" y="479"/>
                      <a:pt x="15571" y="218"/>
                      <a:pt x="156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738586" y="1498217"/>
                <a:ext cx="377386" cy="879866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42286" extrusionOk="0">
                    <a:moveTo>
                      <a:pt x="4308" y="0"/>
                    </a:moveTo>
                    <a:cubicBezTo>
                      <a:pt x="3196" y="0"/>
                      <a:pt x="2094" y="344"/>
                      <a:pt x="1218" y="1097"/>
                    </a:cubicBezTo>
                    <a:cubicBezTo>
                      <a:pt x="392" y="1837"/>
                      <a:pt x="0" y="2924"/>
                      <a:pt x="131" y="4055"/>
                    </a:cubicBezTo>
                    <a:cubicBezTo>
                      <a:pt x="218" y="4794"/>
                      <a:pt x="827" y="5447"/>
                      <a:pt x="957" y="6230"/>
                    </a:cubicBezTo>
                    <a:cubicBezTo>
                      <a:pt x="1088" y="6969"/>
                      <a:pt x="870" y="7839"/>
                      <a:pt x="1044" y="8709"/>
                    </a:cubicBezTo>
                    <a:cubicBezTo>
                      <a:pt x="1131" y="9144"/>
                      <a:pt x="1175" y="9579"/>
                      <a:pt x="1262" y="10014"/>
                    </a:cubicBezTo>
                    <a:cubicBezTo>
                      <a:pt x="1392" y="11144"/>
                      <a:pt x="1784" y="12275"/>
                      <a:pt x="2392" y="13276"/>
                    </a:cubicBezTo>
                    <a:cubicBezTo>
                      <a:pt x="1871" y="14145"/>
                      <a:pt x="1784" y="15233"/>
                      <a:pt x="2131" y="16190"/>
                    </a:cubicBezTo>
                    <a:cubicBezTo>
                      <a:pt x="2246" y="16381"/>
                      <a:pt x="3239" y="17518"/>
                      <a:pt x="3593" y="17518"/>
                    </a:cubicBezTo>
                    <a:cubicBezTo>
                      <a:pt x="3640" y="17518"/>
                      <a:pt x="3677" y="17497"/>
                      <a:pt x="3697" y="17451"/>
                    </a:cubicBezTo>
                    <a:lnTo>
                      <a:pt x="3697" y="17451"/>
                    </a:lnTo>
                    <a:cubicBezTo>
                      <a:pt x="2958" y="19234"/>
                      <a:pt x="3045" y="21278"/>
                      <a:pt x="3958" y="22975"/>
                    </a:cubicBezTo>
                    <a:cubicBezTo>
                      <a:pt x="4263" y="23627"/>
                      <a:pt x="4741" y="24279"/>
                      <a:pt x="4785" y="24975"/>
                    </a:cubicBezTo>
                    <a:cubicBezTo>
                      <a:pt x="4785" y="25715"/>
                      <a:pt x="4437" y="26280"/>
                      <a:pt x="4393" y="26932"/>
                    </a:cubicBezTo>
                    <a:cubicBezTo>
                      <a:pt x="4306" y="28107"/>
                      <a:pt x="5089" y="29151"/>
                      <a:pt x="6220" y="29455"/>
                    </a:cubicBezTo>
                    <a:cubicBezTo>
                      <a:pt x="5611" y="30934"/>
                      <a:pt x="6133" y="32630"/>
                      <a:pt x="7438" y="33543"/>
                    </a:cubicBezTo>
                    <a:cubicBezTo>
                      <a:pt x="6655" y="34848"/>
                      <a:pt x="7655" y="36588"/>
                      <a:pt x="9090" y="37153"/>
                    </a:cubicBezTo>
                    <a:cubicBezTo>
                      <a:pt x="8525" y="37675"/>
                      <a:pt x="8525" y="38502"/>
                      <a:pt x="9090" y="39024"/>
                    </a:cubicBezTo>
                    <a:cubicBezTo>
                      <a:pt x="8873" y="39980"/>
                      <a:pt x="8481" y="41372"/>
                      <a:pt x="8264" y="42285"/>
                    </a:cubicBezTo>
                    <a:lnTo>
                      <a:pt x="11917" y="42285"/>
                    </a:lnTo>
                    <a:cubicBezTo>
                      <a:pt x="12178" y="41068"/>
                      <a:pt x="12657" y="39719"/>
                      <a:pt x="12874" y="38502"/>
                    </a:cubicBezTo>
                    <a:cubicBezTo>
                      <a:pt x="14701" y="37458"/>
                      <a:pt x="15005" y="34979"/>
                      <a:pt x="13527" y="33500"/>
                    </a:cubicBezTo>
                    <a:cubicBezTo>
                      <a:pt x="14527" y="32195"/>
                      <a:pt x="15005" y="30281"/>
                      <a:pt x="14223" y="28846"/>
                    </a:cubicBezTo>
                    <a:cubicBezTo>
                      <a:pt x="15092" y="27976"/>
                      <a:pt x="15266" y="26628"/>
                      <a:pt x="14657" y="25584"/>
                    </a:cubicBezTo>
                    <a:cubicBezTo>
                      <a:pt x="17528" y="23279"/>
                      <a:pt x="18137" y="19147"/>
                      <a:pt x="16484" y="15885"/>
                    </a:cubicBezTo>
                    <a:cubicBezTo>
                      <a:pt x="14831" y="12580"/>
                      <a:pt x="11743" y="10231"/>
                      <a:pt x="8655" y="8274"/>
                    </a:cubicBezTo>
                    <a:cubicBezTo>
                      <a:pt x="9960" y="6404"/>
                      <a:pt x="9917" y="3881"/>
                      <a:pt x="8612" y="2054"/>
                    </a:cubicBezTo>
                    <a:cubicBezTo>
                      <a:pt x="7625" y="756"/>
                      <a:pt x="5956" y="0"/>
                      <a:pt x="4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6910540" y="2313809"/>
                <a:ext cx="93218" cy="64274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3089" extrusionOk="0">
                    <a:moveTo>
                      <a:pt x="826" y="0"/>
                    </a:moveTo>
                    <a:lnTo>
                      <a:pt x="739" y="87"/>
                    </a:lnTo>
                    <a:cubicBezTo>
                      <a:pt x="522" y="1001"/>
                      <a:pt x="217" y="2262"/>
                      <a:pt x="0" y="3088"/>
                    </a:cubicBezTo>
                    <a:lnTo>
                      <a:pt x="3653" y="3088"/>
                    </a:lnTo>
                    <a:cubicBezTo>
                      <a:pt x="3871" y="2132"/>
                      <a:pt x="4219" y="1044"/>
                      <a:pt x="4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780210" y="1257578"/>
                <a:ext cx="205453" cy="195632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9402" extrusionOk="0">
                    <a:moveTo>
                      <a:pt x="2277" y="0"/>
                    </a:moveTo>
                    <a:cubicBezTo>
                      <a:pt x="2157" y="0"/>
                      <a:pt x="2035" y="16"/>
                      <a:pt x="1915" y="49"/>
                    </a:cubicBezTo>
                    <a:cubicBezTo>
                      <a:pt x="1088" y="267"/>
                      <a:pt x="479" y="919"/>
                      <a:pt x="262" y="1702"/>
                    </a:cubicBezTo>
                    <a:cubicBezTo>
                      <a:pt x="44" y="2485"/>
                      <a:pt x="1" y="3311"/>
                      <a:pt x="44" y="4094"/>
                    </a:cubicBezTo>
                    <a:cubicBezTo>
                      <a:pt x="1" y="4921"/>
                      <a:pt x="175" y="5704"/>
                      <a:pt x="610" y="6399"/>
                    </a:cubicBezTo>
                    <a:cubicBezTo>
                      <a:pt x="958" y="6834"/>
                      <a:pt x="1393" y="7139"/>
                      <a:pt x="1915" y="7356"/>
                    </a:cubicBezTo>
                    <a:lnTo>
                      <a:pt x="4350" y="8574"/>
                    </a:lnTo>
                    <a:cubicBezTo>
                      <a:pt x="5133" y="9053"/>
                      <a:pt x="6003" y="9314"/>
                      <a:pt x="6916" y="9400"/>
                    </a:cubicBezTo>
                    <a:cubicBezTo>
                      <a:pt x="6942" y="9401"/>
                      <a:pt x="6968" y="9402"/>
                      <a:pt x="6994" y="9402"/>
                    </a:cubicBezTo>
                    <a:cubicBezTo>
                      <a:pt x="8569" y="9402"/>
                      <a:pt x="9874" y="8112"/>
                      <a:pt x="9874" y="6486"/>
                    </a:cubicBezTo>
                    <a:cubicBezTo>
                      <a:pt x="9832" y="4910"/>
                      <a:pt x="8604" y="3650"/>
                      <a:pt x="7057" y="3650"/>
                    </a:cubicBezTo>
                    <a:cubicBezTo>
                      <a:pt x="6982" y="3650"/>
                      <a:pt x="6906" y="3653"/>
                      <a:pt x="6829" y="3659"/>
                    </a:cubicBezTo>
                    <a:cubicBezTo>
                      <a:pt x="7861" y="2144"/>
                      <a:pt x="6574" y="509"/>
                      <a:pt x="5148" y="509"/>
                    </a:cubicBezTo>
                    <a:cubicBezTo>
                      <a:pt x="4651" y="509"/>
                      <a:pt x="4137" y="708"/>
                      <a:pt x="3698" y="1180"/>
                    </a:cubicBezTo>
                    <a:cubicBezTo>
                      <a:pt x="3551" y="481"/>
                      <a:pt x="2937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6974793" y="401579"/>
                <a:ext cx="95943" cy="160676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722" extrusionOk="0">
                    <a:moveTo>
                      <a:pt x="0" y="0"/>
                    </a:moveTo>
                    <a:lnTo>
                      <a:pt x="1522" y="6698"/>
                    </a:lnTo>
                    <a:cubicBezTo>
                      <a:pt x="1566" y="7090"/>
                      <a:pt x="1740" y="7394"/>
                      <a:pt x="2001" y="7655"/>
                    </a:cubicBezTo>
                    <a:cubicBezTo>
                      <a:pt x="2102" y="7701"/>
                      <a:pt x="2207" y="7722"/>
                      <a:pt x="2313" y="7722"/>
                    </a:cubicBezTo>
                    <a:cubicBezTo>
                      <a:pt x="2708" y="7722"/>
                      <a:pt x="3118" y="7433"/>
                      <a:pt x="3392" y="7090"/>
                    </a:cubicBezTo>
                    <a:cubicBezTo>
                      <a:pt x="4393" y="5785"/>
                      <a:pt x="4610" y="4002"/>
                      <a:pt x="3914" y="2480"/>
                    </a:cubicBezTo>
                    <a:cubicBezTo>
                      <a:pt x="3175" y="1001"/>
                      <a:pt x="1653" y="4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6854422" y="395253"/>
                <a:ext cx="96859" cy="160135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7696" extrusionOk="0">
                    <a:moveTo>
                      <a:pt x="0" y="0"/>
                    </a:moveTo>
                    <a:lnTo>
                      <a:pt x="1610" y="6698"/>
                    </a:lnTo>
                    <a:cubicBezTo>
                      <a:pt x="1610" y="7046"/>
                      <a:pt x="1784" y="7394"/>
                      <a:pt x="2045" y="7611"/>
                    </a:cubicBezTo>
                    <a:cubicBezTo>
                      <a:pt x="2143" y="7670"/>
                      <a:pt x="2250" y="7696"/>
                      <a:pt x="2360" y="7696"/>
                    </a:cubicBezTo>
                    <a:cubicBezTo>
                      <a:pt x="2739" y="7696"/>
                      <a:pt x="3157" y="7393"/>
                      <a:pt x="3393" y="7089"/>
                    </a:cubicBezTo>
                    <a:cubicBezTo>
                      <a:pt x="4437" y="5741"/>
                      <a:pt x="4654" y="4001"/>
                      <a:pt x="3958" y="2479"/>
                    </a:cubicBezTo>
                    <a:cubicBezTo>
                      <a:pt x="3219" y="957"/>
                      <a:pt x="1697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697866" y="475237"/>
                <a:ext cx="1321297" cy="1903741"/>
              </a:xfrm>
              <a:custGeom>
                <a:avLst/>
                <a:gdLst/>
                <a:ahLst/>
                <a:cxnLst/>
                <a:rect l="l" t="t" r="r" b="b"/>
                <a:pathLst>
                  <a:path w="63501" h="91493" extrusionOk="0">
                    <a:moveTo>
                      <a:pt x="12878" y="1"/>
                    </a:moveTo>
                    <a:cubicBezTo>
                      <a:pt x="11567" y="1"/>
                      <a:pt x="10259" y="761"/>
                      <a:pt x="9873" y="2419"/>
                    </a:cubicBezTo>
                    <a:cubicBezTo>
                      <a:pt x="9416" y="2019"/>
                      <a:pt x="8828" y="1807"/>
                      <a:pt x="8231" y="1807"/>
                    </a:cubicBezTo>
                    <a:cubicBezTo>
                      <a:pt x="7919" y="1807"/>
                      <a:pt x="7605" y="1865"/>
                      <a:pt x="7307" y="1984"/>
                    </a:cubicBezTo>
                    <a:cubicBezTo>
                      <a:pt x="6481" y="2376"/>
                      <a:pt x="5959" y="3158"/>
                      <a:pt x="5872" y="4072"/>
                    </a:cubicBezTo>
                    <a:cubicBezTo>
                      <a:pt x="5744" y="4055"/>
                      <a:pt x="5618" y="4047"/>
                      <a:pt x="5493" y="4047"/>
                    </a:cubicBezTo>
                    <a:cubicBezTo>
                      <a:pt x="4336" y="4047"/>
                      <a:pt x="3298" y="4756"/>
                      <a:pt x="2827" y="5855"/>
                    </a:cubicBezTo>
                    <a:cubicBezTo>
                      <a:pt x="2349" y="7073"/>
                      <a:pt x="2784" y="8421"/>
                      <a:pt x="3828" y="9204"/>
                    </a:cubicBezTo>
                    <a:cubicBezTo>
                      <a:pt x="2479" y="10987"/>
                      <a:pt x="3001" y="14119"/>
                      <a:pt x="4436" y="15815"/>
                    </a:cubicBezTo>
                    <a:cubicBezTo>
                      <a:pt x="3523" y="16424"/>
                      <a:pt x="2871" y="17337"/>
                      <a:pt x="2653" y="18424"/>
                    </a:cubicBezTo>
                    <a:cubicBezTo>
                      <a:pt x="2436" y="19512"/>
                      <a:pt x="2697" y="20599"/>
                      <a:pt x="3349" y="21469"/>
                    </a:cubicBezTo>
                    <a:cubicBezTo>
                      <a:pt x="2262" y="22513"/>
                      <a:pt x="2001" y="24166"/>
                      <a:pt x="2740" y="25470"/>
                    </a:cubicBezTo>
                    <a:cubicBezTo>
                      <a:pt x="1914" y="26123"/>
                      <a:pt x="1392" y="27080"/>
                      <a:pt x="1348" y="28123"/>
                    </a:cubicBezTo>
                    <a:cubicBezTo>
                      <a:pt x="1305" y="29080"/>
                      <a:pt x="2044" y="30168"/>
                      <a:pt x="2784" y="30820"/>
                    </a:cubicBezTo>
                    <a:cubicBezTo>
                      <a:pt x="1479" y="32255"/>
                      <a:pt x="1305" y="34386"/>
                      <a:pt x="2349" y="35996"/>
                    </a:cubicBezTo>
                    <a:cubicBezTo>
                      <a:pt x="44" y="37518"/>
                      <a:pt x="0" y="40910"/>
                      <a:pt x="2262" y="42520"/>
                    </a:cubicBezTo>
                    <a:cubicBezTo>
                      <a:pt x="1087" y="44825"/>
                      <a:pt x="305" y="47739"/>
                      <a:pt x="2044" y="50001"/>
                    </a:cubicBezTo>
                    <a:cubicBezTo>
                      <a:pt x="870" y="52175"/>
                      <a:pt x="1087" y="54828"/>
                      <a:pt x="2610" y="56785"/>
                    </a:cubicBezTo>
                    <a:cubicBezTo>
                      <a:pt x="1479" y="58587"/>
                      <a:pt x="2931" y="60618"/>
                      <a:pt x="4728" y="60618"/>
                    </a:cubicBezTo>
                    <a:cubicBezTo>
                      <a:pt x="5134" y="60618"/>
                      <a:pt x="5556" y="60515"/>
                      <a:pt x="5971" y="60283"/>
                    </a:cubicBezTo>
                    <a:lnTo>
                      <a:pt x="5971" y="60283"/>
                    </a:lnTo>
                    <a:cubicBezTo>
                      <a:pt x="5425" y="60634"/>
                      <a:pt x="6311" y="62402"/>
                      <a:pt x="6568" y="62744"/>
                    </a:cubicBezTo>
                    <a:cubicBezTo>
                      <a:pt x="7169" y="63466"/>
                      <a:pt x="8066" y="63928"/>
                      <a:pt x="8986" y="63928"/>
                    </a:cubicBezTo>
                    <a:cubicBezTo>
                      <a:pt x="9064" y="63928"/>
                      <a:pt x="9142" y="63925"/>
                      <a:pt x="9221" y="63918"/>
                    </a:cubicBezTo>
                    <a:lnTo>
                      <a:pt x="9221" y="63918"/>
                    </a:lnTo>
                    <a:cubicBezTo>
                      <a:pt x="9090" y="64962"/>
                      <a:pt x="9264" y="66310"/>
                      <a:pt x="10134" y="67006"/>
                    </a:cubicBezTo>
                    <a:cubicBezTo>
                      <a:pt x="10540" y="67311"/>
                      <a:pt x="11034" y="67467"/>
                      <a:pt x="11531" y="67467"/>
                    </a:cubicBezTo>
                    <a:cubicBezTo>
                      <a:pt x="11886" y="67467"/>
                      <a:pt x="12243" y="67387"/>
                      <a:pt x="12570" y="67224"/>
                    </a:cubicBezTo>
                    <a:lnTo>
                      <a:pt x="12570" y="67224"/>
                    </a:lnTo>
                    <a:cubicBezTo>
                      <a:pt x="12396" y="67920"/>
                      <a:pt x="12613" y="68659"/>
                      <a:pt x="13092" y="69181"/>
                    </a:cubicBezTo>
                    <a:cubicBezTo>
                      <a:pt x="13903" y="69895"/>
                      <a:pt x="14932" y="70270"/>
                      <a:pt x="15980" y="70270"/>
                    </a:cubicBezTo>
                    <a:cubicBezTo>
                      <a:pt x="16337" y="70270"/>
                      <a:pt x="16696" y="70226"/>
                      <a:pt x="17049" y="70138"/>
                    </a:cubicBezTo>
                    <a:lnTo>
                      <a:pt x="17049" y="70138"/>
                    </a:lnTo>
                    <a:cubicBezTo>
                      <a:pt x="16136" y="72095"/>
                      <a:pt x="17180" y="74400"/>
                      <a:pt x="19268" y="75009"/>
                    </a:cubicBezTo>
                    <a:cubicBezTo>
                      <a:pt x="18354" y="76488"/>
                      <a:pt x="18876" y="78402"/>
                      <a:pt x="20094" y="79663"/>
                    </a:cubicBezTo>
                    <a:cubicBezTo>
                      <a:pt x="19137" y="81142"/>
                      <a:pt x="19485" y="83099"/>
                      <a:pt x="20877" y="84186"/>
                    </a:cubicBezTo>
                    <a:cubicBezTo>
                      <a:pt x="20094" y="85099"/>
                      <a:pt x="20181" y="87492"/>
                      <a:pt x="21051" y="88318"/>
                    </a:cubicBezTo>
                    <a:cubicBezTo>
                      <a:pt x="20746" y="89492"/>
                      <a:pt x="20224" y="90319"/>
                      <a:pt x="19920" y="91493"/>
                    </a:cubicBezTo>
                    <a:lnTo>
                      <a:pt x="23573" y="91493"/>
                    </a:lnTo>
                    <a:cubicBezTo>
                      <a:pt x="23747" y="90623"/>
                      <a:pt x="24574" y="89188"/>
                      <a:pt x="24748" y="88318"/>
                    </a:cubicBezTo>
                    <a:cubicBezTo>
                      <a:pt x="24766" y="88319"/>
                      <a:pt x="24784" y="88320"/>
                      <a:pt x="24801" y="88320"/>
                    </a:cubicBezTo>
                    <a:cubicBezTo>
                      <a:pt x="25338" y="88320"/>
                      <a:pt x="25706" y="87691"/>
                      <a:pt x="25748" y="87144"/>
                    </a:cubicBezTo>
                    <a:cubicBezTo>
                      <a:pt x="25705" y="86578"/>
                      <a:pt x="25618" y="86013"/>
                      <a:pt x="25531" y="85447"/>
                    </a:cubicBezTo>
                    <a:cubicBezTo>
                      <a:pt x="25444" y="84491"/>
                      <a:pt x="25879" y="83534"/>
                      <a:pt x="26183" y="82620"/>
                    </a:cubicBezTo>
                    <a:cubicBezTo>
                      <a:pt x="26531" y="81707"/>
                      <a:pt x="26792" y="80359"/>
                      <a:pt x="26313" y="79489"/>
                    </a:cubicBezTo>
                    <a:cubicBezTo>
                      <a:pt x="27096" y="78097"/>
                      <a:pt x="27270" y="76488"/>
                      <a:pt x="26792" y="74966"/>
                    </a:cubicBezTo>
                    <a:cubicBezTo>
                      <a:pt x="27792" y="74052"/>
                      <a:pt x="28010" y="72530"/>
                      <a:pt x="27227" y="71356"/>
                    </a:cubicBezTo>
                    <a:cubicBezTo>
                      <a:pt x="28619" y="70616"/>
                      <a:pt x="29575" y="69311"/>
                      <a:pt x="29836" y="67789"/>
                    </a:cubicBezTo>
                    <a:cubicBezTo>
                      <a:pt x="30349" y="68174"/>
                      <a:pt x="30946" y="68358"/>
                      <a:pt x="31534" y="68358"/>
                    </a:cubicBezTo>
                    <a:cubicBezTo>
                      <a:pt x="32343" y="68358"/>
                      <a:pt x="33135" y="68009"/>
                      <a:pt x="33664" y="67354"/>
                    </a:cubicBezTo>
                    <a:cubicBezTo>
                      <a:pt x="34322" y="68164"/>
                      <a:pt x="35451" y="68621"/>
                      <a:pt x="36547" y="68621"/>
                    </a:cubicBezTo>
                    <a:cubicBezTo>
                      <a:pt x="37333" y="68621"/>
                      <a:pt x="38102" y="68385"/>
                      <a:pt x="38666" y="67876"/>
                    </a:cubicBezTo>
                    <a:cubicBezTo>
                      <a:pt x="39244" y="68933"/>
                      <a:pt x="40303" y="69494"/>
                      <a:pt x="41370" y="69494"/>
                    </a:cubicBezTo>
                    <a:cubicBezTo>
                      <a:pt x="42148" y="69494"/>
                      <a:pt x="42932" y="69196"/>
                      <a:pt x="43537" y="68572"/>
                    </a:cubicBezTo>
                    <a:cubicBezTo>
                      <a:pt x="44355" y="69522"/>
                      <a:pt x="45544" y="70052"/>
                      <a:pt x="46768" y="70052"/>
                    </a:cubicBezTo>
                    <a:cubicBezTo>
                      <a:pt x="47170" y="70052"/>
                      <a:pt x="47575" y="69995"/>
                      <a:pt x="47973" y="69877"/>
                    </a:cubicBezTo>
                    <a:lnTo>
                      <a:pt x="47973" y="69877"/>
                    </a:lnTo>
                    <a:cubicBezTo>
                      <a:pt x="47712" y="70921"/>
                      <a:pt x="48017" y="72052"/>
                      <a:pt x="48712" y="72921"/>
                    </a:cubicBezTo>
                    <a:cubicBezTo>
                      <a:pt x="49360" y="73690"/>
                      <a:pt x="50535" y="73970"/>
                      <a:pt x="51571" y="73970"/>
                    </a:cubicBezTo>
                    <a:cubicBezTo>
                      <a:pt x="51649" y="73970"/>
                      <a:pt x="51725" y="73968"/>
                      <a:pt x="51800" y="73965"/>
                    </a:cubicBezTo>
                    <a:lnTo>
                      <a:pt x="51800" y="73965"/>
                    </a:lnTo>
                    <a:cubicBezTo>
                      <a:pt x="51366" y="75444"/>
                      <a:pt x="52366" y="77010"/>
                      <a:pt x="53932" y="77227"/>
                    </a:cubicBezTo>
                    <a:cubicBezTo>
                      <a:pt x="53323" y="78793"/>
                      <a:pt x="54584" y="80489"/>
                      <a:pt x="56106" y="81055"/>
                    </a:cubicBezTo>
                    <a:cubicBezTo>
                      <a:pt x="55149" y="82142"/>
                      <a:pt x="55410" y="83795"/>
                      <a:pt x="56628" y="84578"/>
                    </a:cubicBezTo>
                    <a:cubicBezTo>
                      <a:pt x="55932" y="85317"/>
                      <a:pt x="56193" y="87492"/>
                      <a:pt x="57150" y="87927"/>
                    </a:cubicBezTo>
                    <a:cubicBezTo>
                      <a:pt x="56802" y="89101"/>
                      <a:pt x="55976" y="90319"/>
                      <a:pt x="55628" y="91493"/>
                    </a:cubicBezTo>
                    <a:lnTo>
                      <a:pt x="60195" y="91493"/>
                    </a:lnTo>
                    <a:cubicBezTo>
                      <a:pt x="60586" y="90275"/>
                      <a:pt x="60934" y="88666"/>
                      <a:pt x="61586" y="86491"/>
                    </a:cubicBezTo>
                    <a:cubicBezTo>
                      <a:pt x="61760" y="85882"/>
                      <a:pt x="61978" y="85230"/>
                      <a:pt x="62152" y="84621"/>
                    </a:cubicBezTo>
                    <a:cubicBezTo>
                      <a:pt x="62413" y="83882"/>
                      <a:pt x="62587" y="83055"/>
                      <a:pt x="62674" y="82272"/>
                    </a:cubicBezTo>
                    <a:cubicBezTo>
                      <a:pt x="62674" y="81316"/>
                      <a:pt x="62500" y="80359"/>
                      <a:pt x="62108" y="79445"/>
                    </a:cubicBezTo>
                    <a:cubicBezTo>
                      <a:pt x="63152" y="78402"/>
                      <a:pt x="63022" y="76705"/>
                      <a:pt x="61891" y="75792"/>
                    </a:cubicBezTo>
                    <a:cubicBezTo>
                      <a:pt x="62848" y="74270"/>
                      <a:pt x="62543" y="71791"/>
                      <a:pt x="60978" y="70877"/>
                    </a:cubicBezTo>
                    <a:cubicBezTo>
                      <a:pt x="61543" y="69703"/>
                      <a:pt x="61543" y="68311"/>
                      <a:pt x="60934" y="67137"/>
                    </a:cubicBezTo>
                    <a:cubicBezTo>
                      <a:pt x="62891" y="65876"/>
                      <a:pt x="63500" y="63353"/>
                      <a:pt x="62369" y="61352"/>
                    </a:cubicBezTo>
                    <a:cubicBezTo>
                      <a:pt x="63109" y="59613"/>
                      <a:pt x="62761" y="57177"/>
                      <a:pt x="61673" y="55655"/>
                    </a:cubicBezTo>
                    <a:cubicBezTo>
                      <a:pt x="63196" y="53871"/>
                      <a:pt x="62761" y="51131"/>
                      <a:pt x="60717" y="49957"/>
                    </a:cubicBezTo>
                    <a:cubicBezTo>
                      <a:pt x="61543" y="48304"/>
                      <a:pt x="60586" y="45608"/>
                      <a:pt x="58846" y="44955"/>
                    </a:cubicBezTo>
                    <a:cubicBezTo>
                      <a:pt x="58805" y="42239"/>
                      <a:pt x="56583" y="40107"/>
                      <a:pt x="53949" y="40107"/>
                    </a:cubicBezTo>
                    <a:cubicBezTo>
                      <a:pt x="53799" y="40107"/>
                      <a:pt x="53648" y="40114"/>
                      <a:pt x="53497" y="40128"/>
                    </a:cubicBezTo>
                    <a:cubicBezTo>
                      <a:pt x="53149" y="38997"/>
                      <a:pt x="52279" y="38040"/>
                      <a:pt x="51148" y="37692"/>
                    </a:cubicBezTo>
                    <a:cubicBezTo>
                      <a:pt x="50793" y="37590"/>
                      <a:pt x="50434" y="37541"/>
                      <a:pt x="50078" y="37541"/>
                    </a:cubicBezTo>
                    <a:cubicBezTo>
                      <a:pt x="49216" y="37541"/>
                      <a:pt x="48377" y="37833"/>
                      <a:pt x="47669" y="38388"/>
                    </a:cubicBezTo>
                    <a:cubicBezTo>
                      <a:pt x="46579" y="37368"/>
                      <a:pt x="45192" y="36854"/>
                      <a:pt x="43799" y="36854"/>
                    </a:cubicBezTo>
                    <a:cubicBezTo>
                      <a:pt x="42579" y="36854"/>
                      <a:pt x="41354" y="37248"/>
                      <a:pt x="40318" y="38040"/>
                    </a:cubicBezTo>
                    <a:cubicBezTo>
                      <a:pt x="39796" y="37301"/>
                      <a:pt x="38970" y="36822"/>
                      <a:pt x="38100" y="36735"/>
                    </a:cubicBezTo>
                    <a:cubicBezTo>
                      <a:pt x="38054" y="36733"/>
                      <a:pt x="38008" y="36732"/>
                      <a:pt x="37962" y="36732"/>
                    </a:cubicBezTo>
                    <a:cubicBezTo>
                      <a:pt x="37100" y="36732"/>
                      <a:pt x="36286" y="37116"/>
                      <a:pt x="35708" y="37735"/>
                    </a:cubicBezTo>
                    <a:cubicBezTo>
                      <a:pt x="34743" y="37028"/>
                      <a:pt x="33609" y="36648"/>
                      <a:pt x="32498" y="36648"/>
                    </a:cubicBezTo>
                    <a:cubicBezTo>
                      <a:pt x="31357" y="36648"/>
                      <a:pt x="30240" y="37050"/>
                      <a:pt x="29358" y="37909"/>
                    </a:cubicBezTo>
                    <a:cubicBezTo>
                      <a:pt x="27776" y="36575"/>
                      <a:pt x="25795" y="35861"/>
                      <a:pt x="23779" y="35861"/>
                    </a:cubicBezTo>
                    <a:cubicBezTo>
                      <a:pt x="22969" y="35861"/>
                      <a:pt x="22153" y="35976"/>
                      <a:pt x="21355" y="36213"/>
                    </a:cubicBezTo>
                    <a:cubicBezTo>
                      <a:pt x="22138" y="34952"/>
                      <a:pt x="22008" y="33343"/>
                      <a:pt x="21007" y="32255"/>
                    </a:cubicBezTo>
                    <a:cubicBezTo>
                      <a:pt x="22182" y="30733"/>
                      <a:pt x="22095" y="28297"/>
                      <a:pt x="21094" y="26601"/>
                    </a:cubicBezTo>
                    <a:cubicBezTo>
                      <a:pt x="22138" y="24905"/>
                      <a:pt x="21877" y="22382"/>
                      <a:pt x="20833" y="20686"/>
                    </a:cubicBezTo>
                    <a:cubicBezTo>
                      <a:pt x="21790" y="18816"/>
                      <a:pt x="21573" y="16859"/>
                      <a:pt x="20050" y="15423"/>
                    </a:cubicBezTo>
                    <a:cubicBezTo>
                      <a:pt x="20920" y="14032"/>
                      <a:pt x="21964" y="13118"/>
                      <a:pt x="21964" y="11422"/>
                    </a:cubicBezTo>
                    <a:cubicBezTo>
                      <a:pt x="21964" y="9813"/>
                      <a:pt x="21399" y="8291"/>
                      <a:pt x="20311" y="7116"/>
                    </a:cubicBezTo>
                    <a:cubicBezTo>
                      <a:pt x="20877" y="5942"/>
                      <a:pt x="20616" y="4507"/>
                      <a:pt x="19659" y="3593"/>
                    </a:cubicBezTo>
                    <a:cubicBezTo>
                      <a:pt x="19070" y="3127"/>
                      <a:pt x="18357" y="2883"/>
                      <a:pt x="17637" y="2883"/>
                    </a:cubicBezTo>
                    <a:cubicBezTo>
                      <a:pt x="17079" y="2883"/>
                      <a:pt x="16518" y="3029"/>
                      <a:pt x="16006" y="3332"/>
                    </a:cubicBezTo>
                    <a:cubicBezTo>
                      <a:pt x="16175" y="1201"/>
                      <a:pt x="14524" y="1"/>
                      <a:pt x="128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6895142" y="632355"/>
                <a:ext cx="54328" cy="46484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234" extrusionOk="0">
                    <a:moveTo>
                      <a:pt x="1523" y="0"/>
                    </a:moveTo>
                    <a:cubicBezTo>
                      <a:pt x="523" y="0"/>
                      <a:pt x="1" y="1175"/>
                      <a:pt x="697" y="1914"/>
                    </a:cubicBezTo>
                    <a:cubicBezTo>
                      <a:pt x="932" y="2135"/>
                      <a:pt x="1211" y="2234"/>
                      <a:pt x="1483" y="2234"/>
                    </a:cubicBezTo>
                    <a:cubicBezTo>
                      <a:pt x="2064" y="2234"/>
                      <a:pt x="2610" y="1783"/>
                      <a:pt x="2610" y="1131"/>
                    </a:cubicBezTo>
                    <a:cubicBezTo>
                      <a:pt x="2610" y="479"/>
                      <a:pt x="2132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6662556" y="628380"/>
                <a:ext cx="239848" cy="21517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0341" extrusionOk="0">
                    <a:moveTo>
                      <a:pt x="6903" y="1"/>
                    </a:moveTo>
                    <a:cubicBezTo>
                      <a:pt x="6777" y="1"/>
                      <a:pt x="6651" y="6"/>
                      <a:pt x="6525" y="17"/>
                    </a:cubicBezTo>
                    <a:cubicBezTo>
                      <a:pt x="5220" y="235"/>
                      <a:pt x="4046" y="757"/>
                      <a:pt x="3089" y="1626"/>
                    </a:cubicBezTo>
                    <a:cubicBezTo>
                      <a:pt x="2045" y="2366"/>
                      <a:pt x="1175" y="3366"/>
                      <a:pt x="610" y="4497"/>
                    </a:cubicBezTo>
                    <a:cubicBezTo>
                      <a:pt x="1" y="5671"/>
                      <a:pt x="1" y="7020"/>
                      <a:pt x="610" y="8194"/>
                    </a:cubicBezTo>
                    <a:cubicBezTo>
                      <a:pt x="1306" y="9455"/>
                      <a:pt x="2784" y="10108"/>
                      <a:pt x="4176" y="10282"/>
                    </a:cubicBezTo>
                    <a:cubicBezTo>
                      <a:pt x="4475" y="10321"/>
                      <a:pt x="4776" y="10340"/>
                      <a:pt x="5075" y="10340"/>
                    </a:cubicBezTo>
                    <a:cubicBezTo>
                      <a:pt x="6433" y="10340"/>
                      <a:pt x="7777" y="9942"/>
                      <a:pt x="8917" y="9194"/>
                    </a:cubicBezTo>
                    <a:cubicBezTo>
                      <a:pt x="10309" y="8237"/>
                      <a:pt x="11222" y="6715"/>
                      <a:pt x="11396" y="5062"/>
                    </a:cubicBezTo>
                    <a:cubicBezTo>
                      <a:pt x="11527" y="3366"/>
                      <a:pt x="10744" y="1713"/>
                      <a:pt x="9395" y="757"/>
                    </a:cubicBezTo>
                    <a:cubicBezTo>
                      <a:pt x="8635" y="262"/>
                      <a:pt x="7775" y="1"/>
                      <a:pt x="69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710205" y="699022"/>
                <a:ext cx="55556" cy="32189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1547" extrusionOk="0">
                    <a:moveTo>
                      <a:pt x="1387" y="1"/>
                    </a:moveTo>
                    <a:cubicBezTo>
                      <a:pt x="1252" y="1"/>
                      <a:pt x="1112" y="20"/>
                      <a:pt x="973" y="58"/>
                    </a:cubicBezTo>
                    <a:cubicBezTo>
                      <a:pt x="0" y="432"/>
                      <a:pt x="733" y="1546"/>
                      <a:pt x="1593" y="1546"/>
                    </a:cubicBezTo>
                    <a:cubicBezTo>
                      <a:pt x="1733" y="1546"/>
                      <a:pt x="1877" y="1517"/>
                      <a:pt x="2017" y="1450"/>
                    </a:cubicBezTo>
                    <a:cubicBezTo>
                      <a:pt x="2669" y="1189"/>
                      <a:pt x="2582" y="711"/>
                      <a:pt x="2234" y="363"/>
                    </a:cubicBezTo>
                    <a:cubicBezTo>
                      <a:pt x="2018" y="116"/>
                      <a:pt x="1715" y="1"/>
                      <a:pt x="1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6687005" y="727362"/>
                <a:ext cx="102269" cy="40762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1959" extrusionOk="0">
                    <a:moveTo>
                      <a:pt x="2479" y="1"/>
                    </a:moveTo>
                    <a:cubicBezTo>
                      <a:pt x="2305" y="1"/>
                      <a:pt x="2175" y="131"/>
                      <a:pt x="2218" y="305"/>
                    </a:cubicBezTo>
                    <a:cubicBezTo>
                      <a:pt x="2175" y="653"/>
                      <a:pt x="1957" y="1001"/>
                      <a:pt x="1609" y="1175"/>
                    </a:cubicBezTo>
                    <a:cubicBezTo>
                      <a:pt x="1493" y="1291"/>
                      <a:pt x="1339" y="1349"/>
                      <a:pt x="1184" y="1349"/>
                    </a:cubicBezTo>
                    <a:cubicBezTo>
                      <a:pt x="1107" y="1349"/>
                      <a:pt x="1030" y="1335"/>
                      <a:pt x="957" y="1306"/>
                    </a:cubicBezTo>
                    <a:cubicBezTo>
                      <a:pt x="740" y="1219"/>
                      <a:pt x="609" y="958"/>
                      <a:pt x="696" y="740"/>
                    </a:cubicBezTo>
                    <a:cubicBezTo>
                      <a:pt x="740" y="566"/>
                      <a:pt x="653" y="436"/>
                      <a:pt x="522" y="392"/>
                    </a:cubicBezTo>
                    <a:cubicBezTo>
                      <a:pt x="491" y="385"/>
                      <a:pt x="462" y="381"/>
                      <a:pt x="434" y="381"/>
                    </a:cubicBezTo>
                    <a:cubicBezTo>
                      <a:pt x="305" y="381"/>
                      <a:pt x="210" y="459"/>
                      <a:pt x="174" y="566"/>
                    </a:cubicBezTo>
                    <a:cubicBezTo>
                      <a:pt x="0" y="1045"/>
                      <a:pt x="261" y="1610"/>
                      <a:pt x="740" y="1828"/>
                    </a:cubicBezTo>
                    <a:cubicBezTo>
                      <a:pt x="880" y="1875"/>
                      <a:pt x="1032" y="1899"/>
                      <a:pt x="1183" y="1899"/>
                    </a:cubicBezTo>
                    <a:cubicBezTo>
                      <a:pt x="1452" y="1899"/>
                      <a:pt x="1719" y="1821"/>
                      <a:pt x="1914" y="1654"/>
                    </a:cubicBezTo>
                    <a:cubicBezTo>
                      <a:pt x="2131" y="1480"/>
                      <a:pt x="2305" y="1306"/>
                      <a:pt x="2479" y="1132"/>
                    </a:cubicBezTo>
                    <a:cubicBezTo>
                      <a:pt x="2653" y="1436"/>
                      <a:pt x="2914" y="1654"/>
                      <a:pt x="3219" y="1828"/>
                    </a:cubicBezTo>
                    <a:cubicBezTo>
                      <a:pt x="3349" y="1915"/>
                      <a:pt x="3523" y="1958"/>
                      <a:pt x="3697" y="1958"/>
                    </a:cubicBezTo>
                    <a:cubicBezTo>
                      <a:pt x="3958" y="1915"/>
                      <a:pt x="4176" y="1871"/>
                      <a:pt x="4350" y="1697"/>
                    </a:cubicBezTo>
                    <a:cubicBezTo>
                      <a:pt x="4741" y="1393"/>
                      <a:pt x="4915" y="914"/>
                      <a:pt x="4784" y="436"/>
                    </a:cubicBezTo>
                    <a:cubicBezTo>
                      <a:pt x="4749" y="329"/>
                      <a:pt x="4654" y="251"/>
                      <a:pt x="4549" y="251"/>
                    </a:cubicBezTo>
                    <a:cubicBezTo>
                      <a:pt x="4526" y="251"/>
                      <a:pt x="4503" y="254"/>
                      <a:pt x="4480" y="262"/>
                    </a:cubicBezTo>
                    <a:cubicBezTo>
                      <a:pt x="4306" y="262"/>
                      <a:pt x="4219" y="436"/>
                      <a:pt x="4263" y="566"/>
                    </a:cubicBezTo>
                    <a:cubicBezTo>
                      <a:pt x="4350" y="827"/>
                      <a:pt x="4219" y="1088"/>
                      <a:pt x="4045" y="1262"/>
                    </a:cubicBezTo>
                    <a:cubicBezTo>
                      <a:pt x="3943" y="1364"/>
                      <a:pt x="3811" y="1406"/>
                      <a:pt x="3685" y="1406"/>
                    </a:cubicBezTo>
                    <a:cubicBezTo>
                      <a:pt x="3595" y="1406"/>
                      <a:pt x="3508" y="1385"/>
                      <a:pt x="3436" y="1349"/>
                    </a:cubicBezTo>
                    <a:cubicBezTo>
                      <a:pt x="3045" y="1132"/>
                      <a:pt x="2784" y="740"/>
                      <a:pt x="2740" y="262"/>
                    </a:cubicBezTo>
                    <a:cubicBezTo>
                      <a:pt x="2740" y="131"/>
                      <a:pt x="2610" y="1"/>
                      <a:pt x="2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657133" y="2302947"/>
                <a:ext cx="131254" cy="7513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3611" extrusionOk="0">
                    <a:moveTo>
                      <a:pt x="1784" y="1"/>
                    </a:moveTo>
                    <a:cubicBezTo>
                      <a:pt x="1045" y="1175"/>
                      <a:pt x="436" y="2349"/>
                      <a:pt x="1" y="3610"/>
                    </a:cubicBezTo>
                    <a:lnTo>
                      <a:pt x="5351" y="3610"/>
                    </a:lnTo>
                    <a:cubicBezTo>
                      <a:pt x="5524" y="3045"/>
                      <a:pt x="5829" y="1566"/>
                      <a:pt x="6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855325" y="2304757"/>
                <a:ext cx="114961" cy="7332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524" extrusionOk="0">
                    <a:moveTo>
                      <a:pt x="1523" y="1"/>
                    </a:moveTo>
                    <a:cubicBezTo>
                      <a:pt x="1175" y="1175"/>
                      <a:pt x="349" y="2349"/>
                      <a:pt x="1" y="3523"/>
                    </a:cubicBezTo>
                    <a:lnTo>
                      <a:pt x="4611" y="3523"/>
                    </a:lnTo>
                    <a:cubicBezTo>
                      <a:pt x="4872" y="2610"/>
                      <a:pt x="5133" y="1305"/>
                      <a:pt x="5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110520" y="2311998"/>
                <a:ext cx="100479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3176" extrusionOk="0">
                    <a:moveTo>
                      <a:pt x="1175" y="0"/>
                    </a:moveTo>
                    <a:cubicBezTo>
                      <a:pt x="871" y="1175"/>
                      <a:pt x="349" y="2001"/>
                      <a:pt x="1" y="3175"/>
                    </a:cubicBezTo>
                    <a:lnTo>
                      <a:pt x="3698" y="3175"/>
                    </a:lnTo>
                    <a:cubicBezTo>
                      <a:pt x="3872" y="2306"/>
                      <a:pt x="4655" y="870"/>
                      <a:pt x="4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4"/>
            <p:cNvGrpSpPr/>
            <p:nvPr/>
          </p:nvGrpSpPr>
          <p:grpSpPr>
            <a:xfrm flipH="1">
              <a:off x="9" y="3451649"/>
              <a:ext cx="1223060" cy="1748469"/>
              <a:chOff x="7135804" y="428558"/>
              <a:chExt cx="1224407" cy="1750395"/>
            </a:xfrm>
          </p:grpSpPr>
          <p:sp>
            <p:nvSpPr>
              <p:cNvPr id="110" name="Google Shape;110;p4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7543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5"/>
          <p:cNvGrpSpPr/>
          <p:nvPr/>
        </p:nvGrpSpPr>
        <p:grpSpPr>
          <a:xfrm>
            <a:off x="826" y="4824640"/>
            <a:ext cx="9142331" cy="318849"/>
            <a:chOff x="25" y="4824649"/>
            <a:chExt cx="9144160" cy="318913"/>
          </a:xfrm>
        </p:grpSpPr>
        <p:grpSp>
          <p:nvGrpSpPr>
            <p:cNvPr id="117" name="Google Shape;117;p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38;p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39" name="Google Shape;139;p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720000" y="2142500"/>
            <a:ext cx="2907600" cy="4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5516400" y="2142500"/>
            <a:ext cx="2907600" cy="4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3"/>
          </p:nvPr>
        </p:nvSpPr>
        <p:spPr>
          <a:xfrm>
            <a:off x="720000" y="2547500"/>
            <a:ext cx="29076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4"/>
          </p:nvPr>
        </p:nvSpPr>
        <p:spPr>
          <a:xfrm>
            <a:off x="5516400" y="2547500"/>
            <a:ext cx="29076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23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5"/>
          <p:cNvGrpSpPr/>
          <p:nvPr/>
        </p:nvGrpSpPr>
        <p:grpSpPr>
          <a:xfrm>
            <a:off x="826" y="4824640"/>
            <a:ext cx="9142331" cy="318849"/>
            <a:chOff x="25" y="4824649"/>
            <a:chExt cx="9144160" cy="318913"/>
          </a:xfrm>
        </p:grpSpPr>
        <p:grpSp>
          <p:nvGrpSpPr>
            <p:cNvPr id="117" name="Google Shape;117;p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39" name="Google Shape;139;p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720000" y="2142500"/>
            <a:ext cx="2907600" cy="4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5516400" y="2142500"/>
            <a:ext cx="2907600" cy="4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3"/>
          </p:nvPr>
        </p:nvSpPr>
        <p:spPr>
          <a:xfrm>
            <a:off x="720000" y="2547500"/>
            <a:ext cx="29076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4"/>
          </p:nvPr>
        </p:nvSpPr>
        <p:spPr>
          <a:xfrm>
            <a:off x="5516400" y="2547500"/>
            <a:ext cx="29076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6"/>
          <p:cNvGrpSpPr/>
          <p:nvPr/>
        </p:nvGrpSpPr>
        <p:grpSpPr>
          <a:xfrm>
            <a:off x="826" y="4824640"/>
            <a:ext cx="9142331" cy="318849"/>
            <a:chOff x="25" y="4824649"/>
            <a:chExt cx="9144160" cy="318913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163;p6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64" name="Google Shape;164;p6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7" name="Google Shape;177;p6"/>
          <p:cNvSpPr/>
          <p:nvPr/>
        </p:nvSpPr>
        <p:spPr>
          <a:xfrm>
            <a:off x="-240427" y="28649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266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904250" y="1542000"/>
            <a:ext cx="4185600" cy="27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2" name="Google Shape;182;p7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183" name="Google Shape;183;p7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7"/>
          <p:cNvSpPr/>
          <p:nvPr/>
        </p:nvSpPr>
        <p:spPr>
          <a:xfrm>
            <a:off x="1415342" y="4921245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4182325" y="4921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>
            <a:spLocks noGrp="1"/>
          </p:cNvSpPr>
          <p:nvPr>
            <p:ph type="pic" idx="2"/>
          </p:nvPr>
        </p:nvSpPr>
        <p:spPr>
          <a:xfrm>
            <a:off x="5742350" y="1315750"/>
            <a:ext cx="2686800" cy="329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8" name="Google Shape;198;p7"/>
          <p:cNvSpPr/>
          <p:nvPr/>
        </p:nvSpPr>
        <p:spPr>
          <a:xfrm>
            <a:off x="-105150" y="321932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57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>
            <a:off x="9" y="-2"/>
            <a:ext cx="9143991" cy="3808627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1" name="Google Shape;201;p8"/>
          <p:cNvGrpSpPr/>
          <p:nvPr/>
        </p:nvGrpSpPr>
        <p:grpSpPr>
          <a:xfrm>
            <a:off x="-79" y="4103639"/>
            <a:ext cx="9144160" cy="1039868"/>
            <a:chOff x="-79" y="4103639"/>
            <a:chExt cx="9144160" cy="1039868"/>
          </a:xfrm>
        </p:grpSpPr>
        <p:grpSp>
          <p:nvGrpSpPr>
            <p:cNvPr id="202" name="Google Shape;202;p8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" name="Google Shape;219;p8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1917000" y="893475"/>
            <a:ext cx="5310000" cy="28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83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 rot="10800000">
            <a:off x="9" y="-177"/>
            <a:ext cx="9143991" cy="2707402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7" name="Google Shape;227;p9"/>
          <p:cNvGrpSpPr/>
          <p:nvPr/>
        </p:nvGrpSpPr>
        <p:grpSpPr>
          <a:xfrm flipH="1">
            <a:off x="-81" y="4103649"/>
            <a:ext cx="9144160" cy="1039868"/>
            <a:chOff x="-79" y="4103639"/>
            <a:chExt cx="9144160" cy="1039868"/>
          </a:xfrm>
        </p:grpSpPr>
        <p:grpSp>
          <p:nvGrpSpPr>
            <p:cNvPr id="228" name="Google Shape;228;p9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2501550" y="1273650"/>
            <a:ext cx="4140900" cy="13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2501725" y="2735400"/>
            <a:ext cx="41406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861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751100" y="2991575"/>
            <a:ext cx="4486800" cy="9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10"/>
          <p:cNvGrpSpPr/>
          <p:nvPr/>
        </p:nvGrpSpPr>
        <p:grpSpPr>
          <a:xfrm>
            <a:off x="21" y="4689142"/>
            <a:ext cx="9144160" cy="454349"/>
            <a:chOff x="21" y="4689142"/>
            <a:chExt cx="9144160" cy="454349"/>
          </a:xfrm>
        </p:grpSpPr>
        <p:grpSp>
          <p:nvGrpSpPr>
            <p:cNvPr id="255" name="Google Shape;255;p10"/>
            <p:cNvGrpSpPr/>
            <p:nvPr/>
          </p:nvGrpSpPr>
          <p:grpSpPr>
            <a:xfrm>
              <a:off x="21" y="4689142"/>
              <a:ext cx="9144160" cy="454349"/>
              <a:chOff x="21" y="4689142"/>
              <a:chExt cx="9144160" cy="454349"/>
            </a:xfrm>
          </p:grpSpPr>
          <p:grpSp>
            <p:nvGrpSpPr>
              <p:cNvPr id="256" name="Google Shape;256;p10"/>
              <p:cNvGrpSpPr/>
              <p:nvPr/>
            </p:nvGrpSpPr>
            <p:grpSpPr>
              <a:xfrm>
                <a:off x="21" y="4689142"/>
                <a:ext cx="9144160" cy="454349"/>
                <a:chOff x="190965" y="3130536"/>
                <a:chExt cx="3995351" cy="454349"/>
              </a:xfrm>
            </p:grpSpPr>
            <p:sp>
              <p:nvSpPr>
                <p:cNvPr id="257" name="Google Shape;257;p10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10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10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10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10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10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10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10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10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10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10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8" name="Google Shape;268;p10"/>
              <p:cNvSpPr/>
              <p:nvPr/>
            </p:nvSpPr>
            <p:spPr>
              <a:xfrm>
                <a:off x="4182967" y="47545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9" name="Google Shape;269;p10"/>
              <p:cNvGrpSpPr/>
              <p:nvPr/>
            </p:nvGrpSpPr>
            <p:grpSpPr>
              <a:xfrm>
                <a:off x="930726" y="4860025"/>
                <a:ext cx="7791725" cy="197512"/>
                <a:chOff x="493846" y="3212651"/>
                <a:chExt cx="3404432" cy="86299"/>
              </a:xfrm>
            </p:grpSpPr>
            <p:sp>
              <p:nvSpPr>
                <p:cNvPr id="270" name="Google Shape;270;p10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10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10"/>
                <p:cNvSpPr/>
                <p:nvPr/>
              </p:nvSpPr>
              <p:spPr>
                <a:xfrm>
                  <a:off x="3016037" y="3212651"/>
                  <a:ext cx="38369" cy="1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10"/>
                <p:cNvSpPr/>
                <p:nvPr/>
              </p:nvSpPr>
              <p:spPr>
                <a:xfrm>
                  <a:off x="3091885" y="3269728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10"/>
                <p:cNvSpPr/>
                <p:nvPr/>
              </p:nvSpPr>
              <p:spPr>
                <a:xfrm>
                  <a:off x="3146444" y="3237411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10"/>
                <p:cNvSpPr/>
                <p:nvPr/>
              </p:nvSpPr>
              <p:spPr>
                <a:xfrm>
                  <a:off x="3259801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10"/>
                <p:cNvSpPr/>
                <p:nvPr/>
              </p:nvSpPr>
              <p:spPr>
                <a:xfrm>
                  <a:off x="1479059" y="3226444"/>
                  <a:ext cx="37509" cy="1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538" extrusionOk="0">
                      <a:moveTo>
                        <a:pt x="819" y="0"/>
                      </a:moveTo>
                      <a:cubicBezTo>
                        <a:pt x="735" y="0"/>
                        <a:pt x="652" y="0"/>
                        <a:pt x="569" y="14"/>
                      </a:cubicBezTo>
                      <a:cubicBezTo>
                        <a:pt x="388" y="42"/>
                        <a:pt x="236" y="97"/>
                        <a:pt x="83" y="194"/>
                      </a:cubicBezTo>
                      <a:cubicBezTo>
                        <a:pt x="56" y="208"/>
                        <a:pt x="42" y="236"/>
                        <a:pt x="28" y="264"/>
                      </a:cubicBezTo>
                      <a:cubicBezTo>
                        <a:pt x="0" y="361"/>
                        <a:pt x="42" y="444"/>
                        <a:pt x="125" y="486"/>
                      </a:cubicBezTo>
                      <a:cubicBezTo>
                        <a:pt x="250" y="520"/>
                        <a:pt x="378" y="538"/>
                        <a:pt x="505" y="538"/>
                      </a:cubicBezTo>
                      <a:cubicBezTo>
                        <a:pt x="631" y="538"/>
                        <a:pt x="756" y="520"/>
                        <a:pt x="874" y="486"/>
                      </a:cubicBezTo>
                      <a:cubicBezTo>
                        <a:pt x="957" y="458"/>
                        <a:pt x="1040" y="416"/>
                        <a:pt x="1110" y="375"/>
                      </a:cubicBezTo>
                      <a:cubicBezTo>
                        <a:pt x="1151" y="347"/>
                        <a:pt x="1165" y="319"/>
                        <a:pt x="1179" y="278"/>
                      </a:cubicBezTo>
                      <a:cubicBezTo>
                        <a:pt x="1221" y="194"/>
                        <a:pt x="1179" y="83"/>
                        <a:pt x="1068" y="42"/>
                      </a:cubicBezTo>
                      <a:cubicBezTo>
                        <a:pt x="985" y="14"/>
                        <a:pt x="902" y="0"/>
                        <a:pt x="8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10"/>
                <p:cNvSpPr/>
                <p:nvPr/>
              </p:nvSpPr>
              <p:spPr>
                <a:xfrm>
                  <a:off x="1380172" y="3224969"/>
                  <a:ext cx="29430" cy="1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520" extrusionOk="0">
                      <a:moveTo>
                        <a:pt x="524" y="1"/>
                      </a:moveTo>
                      <a:cubicBezTo>
                        <a:pt x="506" y="1"/>
                        <a:pt x="488" y="2"/>
                        <a:pt x="472" y="6"/>
                      </a:cubicBezTo>
                      <a:cubicBezTo>
                        <a:pt x="334" y="6"/>
                        <a:pt x="209" y="48"/>
                        <a:pt x="98" y="117"/>
                      </a:cubicBezTo>
                      <a:cubicBezTo>
                        <a:pt x="84" y="131"/>
                        <a:pt x="70" y="145"/>
                        <a:pt x="56" y="173"/>
                      </a:cubicBezTo>
                      <a:cubicBezTo>
                        <a:pt x="1" y="256"/>
                        <a:pt x="14" y="367"/>
                        <a:pt x="98" y="409"/>
                      </a:cubicBezTo>
                      <a:cubicBezTo>
                        <a:pt x="209" y="478"/>
                        <a:pt x="347" y="520"/>
                        <a:pt x="472" y="520"/>
                      </a:cubicBezTo>
                      <a:cubicBezTo>
                        <a:pt x="542" y="520"/>
                        <a:pt x="597" y="506"/>
                        <a:pt x="666" y="492"/>
                      </a:cubicBezTo>
                      <a:cubicBezTo>
                        <a:pt x="736" y="478"/>
                        <a:pt x="791" y="450"/>
                        <a:pt x="847" y="409"/>
                      </a:cubicBezTo>
                      <a:cubicBezTo>
                        <a:pt x="861" y="395"/>
                        <a:pt x="875" y="381"/>
                        <a:pt x="888" y="367"/>
                      </a:cubicBezTo>
                      <a:cubicBezTo>
                        <a:pt x="958" y="270"/>
                        <a:pt x="930" y="145"/>
                        <a:pt x="847" y="90"/>
                      </a:cubicBezTo>
                      <a:cubicBezTo>
                        <a:pt x="777" y="48"/>
                        <a:pt x="722" y="20"/>
                        <a:pt x="653" y="20"/>
                      </a:cubicBezTo>
                      <a:cubicBezTo>
                        <a:pt x="613" y="11"/>
                        <a:pt x="567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10"/>
                <p:cNvSpPr/>
                <p:nvPr/>
              </p:nvSpPr>
              <p:spPr>
                <a:xfrm>
                  <a:off x="1265955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10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10"/>
                <p:cNvSpPr/>
                <p:nvPr/>
              </p:nvSpPr>
              <p:spPr>
                <a:xfrm>
                  <a:off x="493846" y="3282207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81" name="Google Shape;281;p10"/>
            <p:cNvSpPr/>
            <p:nvPr/>
          </p:nvSpPr>
          <p:spPr>
            <a:xfrm flipH="1">
              <a:off x="5542594" y="4822687"/>
              <a:ext cx="372639" cy="187276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252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 rot="10800000">
            <a:off x="9" y="-100"/>
            <a:ext cx="9143991" cy="380878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284;p11"/>
          <p:cNvGrpSpPr/>
          <p:nvPr/>
        </p:nvGrpSpPr>
        <p:grpSpPr>
          <a:xfrm flipH="1">
            <a:off x="-81" y="4103649"/>
            <a:ext cx="9144160" cy="1039868"/>
            <a:chOff x="-79" y="4103639"/>
            <a:chExt cx="9144160" cy="1039868"/>
          </a:xfrm>
        </p:grpSpPr>
        <p:grpSp>
          <p:nvGrpSpPr>
            <p:cNvPr id="285" name="Google Shape;285;p11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2" name="Google Shape;302;p11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03" name="Google Shape;303;p11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7" name="Google Shape;307;p11"/>
          <p:cNvSpPr txBox="1">
            <a:spLocks noGrp="1"/>
          </p:cNvSpPr>
          <p:nvPr>
            <p:ph type="title" hasCustomPrompt="1"/>
          </p:nvPr>
        </p:nvSpPr>
        <p:spPr>
          <a:xfrm>
            <a:off x="1893475" y="1003475"/>
            <a:ext cx="53571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1"/>
          </p:nvPr>
        </p:nvSpPr>
        <p:spPr>
          <a:xfrm>
            <a:off x="1893475" y="3091225"/>
            <a:ext cx="53571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09" name="Google Shape;309;p11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310" name="Google Shape;310;p11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7960629" y="3458733"/>
            <a:ext cx="1224407" cy="1750395"/>
            <a:chOff x="7135804" y="428558"/>
            <a:chExt cx="1224407" cy="1750395"/>
          </a:xfrm>
        </p:grpSpPr>
        <p:sp>
          <p:nvSpPr>
            <p:cNvPr id="316" name="Google Shape;316;p11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089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816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"/>
          <p:cNvSpPr txBox="1">
            <a:spLocks noGrp="1"/>
          </p:cNvSpPr>
          <p:nvPr>
            <p:ph type="title" hasCustomPrompt="1"/>
          </p:nvPr>
        </p:nvSpPr>
        <p:spPr>
          <a:xfrm>
            <a:off x="720141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"/>
          </p:nvPr>
        </p:nvSpPr>
        <p:spPr>
          <a:xfrm>
            <a:off x="720141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3"/>
          </p:nvPr>
        </p:nvSpPr>
        <p:spPr>
          <a:xfrm>
            <a:off x="715100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4" hasCustomPrompt="1"/>
          </p:nvPr>
        </p:nvSpPr>
        <p:spPr>
          <a:xfrm>
            <a:off x="3372716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5"/>
          </p:nvPr>
        </p:nvSpPr>
        <p:spPr>
          <a:xfrm>
            <a:off x="3372716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6"/>
          </p:nvPr>
        </p:nvSpPr>
        <p:spPr>
          <a:xfrm>
            <a:off x="3367675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7" hasCustomPrompt="1"/>
          </p:nvPr>
        </p:nvSpPr>
        <p:spPr>
          <a:xfrm>
            <a:off x="6025291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8"/>
          </p:nvPr>
        </p:nvSpPr>
        <p:spPr>
          <a:xfrm>
            <a:off x="6025291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9"/>
          </p:nvPr>
        </p:nvSpPr>
        <p:spPr>
          <a:xfrm>
            <a:off x="6020250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141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4"/>
          </p:nvPr>
        </p:nvSpPr>
        <p:spPr>
          <a:xfrm>
            <a:off x="720141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5"/>
          </p:nvPr>
        </p:nvSpPr>
        <p:spPr>
          <a:xfrm>
            <a:off x="715100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16" hasCustomPrompt="1"/>
          </p:nvPr>
        </p:nvSpPr>
        <p:spPr>
          <a:xfrm>
            <a:off x="3372716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17"/>
          </p:nvPr>
        </p:nvSpPr>
        <p:spPr>
          <a:xfrm>
            <a:off x="3372716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8"/>
          </p:nvPr>
        </p:nvSpPr>
        <p:spPr>
          <a:xfrm>
            <a:off x="3367675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 idx="19" hasCustomPrompt="1"/>
          </p:nvPr>
        </p:nvSpPr>
        <p:spPr>
          <a:xfrm>
            <a:off x="6025291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20"/>
          </p:nvPr>
        </p:nvSpPr>
        <p:spPr>
          <a:xfrm>
            <a:off x="6025291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21"/>
          </p:nvPr>
        </p:nvSpPr>
        <p:spPr>
          <a:xfrm>
            <a:off x="6020250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42" name="Google Shape;342;p13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343" name="Google Shape;343;p1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344" name="Google Shape;344;p1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" name="Google Shape;364;p1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9" name="Google Shape;369;p13"/>
          <p:cNvSpPr/>
          <p:nvPr/>
        </p:nvSpPr>
        <p:spPr>
          <a:xfrm>
            <a:off x="-407599" y="2592276"/>
            <a:ext cx="936701" cy="465752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1982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"/>
          <p:cNvSpPr txBox="1">
            <a:spLocks noGrp="1"/>
          </p:cNvSpPr>
          <p:nvPr>
            <p:ph type="title"/>
          </p:nvPr>
        </p:nvSpPr>
        <p:spPr>
          <a:xfrm>
            <a:off x="927500" y="3362925"/>
            <a:ext cx="41391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1"/>
          </p:nvPr>
        </p:nvSpPr>
        <p:spPr>
          <a:xfrm>
            <a:off x="927500" y="1248575"/>
            <a:ext cx="41391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373" name="Google Shape;373;p14"/>
          <p:cNvGrpSpPr/>
          <p:nvPr/>
        </p:nvGrpSpPr>
        <p:grpSpPr>
          <a:xfrm flipH="1">
            <a:off x="4032449" y="4211223"/>
            <a:ext cx="5111192" cy="931078"/>
            <a:chOff x="751" y="4234179"/>
            <a:chExt cx="4991886" cy="909345"/>
          </a:xfrm>
        </p:grpSpPr>
        <p:sp>
          <p:nvSpPr>
            <p:cNvPr id="374" name="Google Shape;374;p1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5" name="Google Shape;375;p14"/>
            <p:cNvGrpSpPr/>
            <p:nvPr/>
          </p:nvGrpSpPr>
          <p:grpSpPr>
            <a:xfrm>
              <a:off x="605544" y="4610319"/>
              <a:ext cx="3748491" cy="377113"/>
              <a:chOff x="186595" y="3225739"/>
              <a:chExt cx="1637826" cy="164772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14"/>
            <p:cNvGrpSpPr/>
            <p:nvPr/>
          </p:nvGrpSpPr>
          <p:grpSpPr>
            <a:xfrm>
              <a:off x="197712" y="4234179"/>
              <a:ext cx="3296550" cy="821209"/>
              <a:chOff x="2383912" y="4018579"/>
              <a:chExt cx="3296550" cy="821209"/>
            </a:xfrm>
          </p:grpSpPr>
          <p:sp>
            <p:nvSpPr>
              <p:cNvPr id="389" name="Google Shape;389;p1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3" name="Google Shape;393;p14"/>
          <p:cNvGrpSpPr/>
          <p:nvPr/>
        </p:nvGrpSpPr>
        <p:grpSpPr>
          <a:xfrm>
            <a:off x="7891794" y="3409930"/>
            <a:ext cx="1252201" cy="1790304"/>
            <a:chOff x="7135804" y="428558"/>
            <a:chExt cx="1224407" cy="1750395"/>
          </a:xfrm>
        </p:grpSpPr>
        <p:sp>
          <p:nvSpPr>
            <p:cNvPr id="394" name="Google Shape;394;p1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618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subTitle" idx="1"/>
          </p:nvPr>
        </p:nvSpPr>
        <p:spPr>
          <a:xfrm>
            <a:off x="5033050" y="1581375"/>
            <a:ext cx="2907600" cy="27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2" name="Google Shape;402;p15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403" name="Google Shape;403;p15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4" name="Google Shape;404;p15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05" name="Google Shape;405;p15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7" name="Google Shape;417;p15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18" name="Google Shape;418;p15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2" name="Google Shape;422;p15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423" name="Google Shape;423;p1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14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6"/>
          <p:cNvGrpSpPr/>
          <p:nvPr/>
        </p:nvGrpSpPr>
        <p:grpSpPr>
          <a:xfrm>
            <a:off x="826" y="4824640"/>
            <a:ext cx="9142331" cy="318849"/>
            <a:chOff x="25" y="4824649"/>
            <a:chExt cx="9144160" cy="318913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6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64" name="Google Shape;164;p6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" name="Google Shape;177;p6"/>
          <p:cNvSpPr/>
          <p:nvPr/>
        </p:nvSpPr>
        <p:spPr>
          <a:xfrm>
            <a:off x="-240427" y="28649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"/>
          <p:cNvSpPr txBox="1">
            <a:spLocks noGrp="1"/>
          </p:cNvSpPr>
          <p:nvPr>
            <p:ph type="subTitle" idx="1"/>
          </p:nvPr>
        </p:nvSpPr>
        <p:spPr>
          <a:xfrm>
            <a:off x="5042750" y="2416025"/>
            <a:ext cx="3211200" cy="10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>
            <a:spLocks noGrp="1"/>
          </p:cNvSpPr>
          <p:nvPr>
            <p:ph type="pic" idx="2"/>
          </p:nvPr>
        </p:nvSpPr>
        <p:spPr>
          <a:xfrm>
            <a:off x="715100" y="1903175"/>
            <a:ext cx="3681900" cy="2705100"/>
          </a:xfrm>
          <a:prstGeom prst="roundRect">
            <a:avLst>
              <a:gd name="adj" fmla="val 14156"/>
            </a:avLst>
          </a:prstGeom>
          <a:noFill/>
          <a:ln>
            <a:noFill/>
          </a:ln>
        </p:spPr>
      </p:sp>
      <p:grpSp>
        <p:nvGrpSpPr>
          <p:cNvPr id="432" name="Google Shape;432;p16"/>
          <p:cNvGrpSpPr/>
          <p:nvPr/>
        </p:nvGrpSpPr>
        <p:grpSpPr>
          <a:xfrm flipH="1">
            <a:off x="3373006" y="4299520"/>
            <a:ext cx="5769976" cy="865233"/>
            <a:chOff x="642" y="4249324"/>
            <a:chExt cx="5963183" cy="894205"/>
          </a:xfrm>
        </p:grpSpPr>
        <p:sp>
          <p:nvSpPr>
            <p:cNvPr id="433" name="Google Shape;433;p16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4" name="Google Shape;434;p16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7" name="Google Shape;447;p16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2" name="Google Shape;452;p16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453" name="Google Shape;453;p16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8" name="Google Shape;458;p16"/>
          <p:cNvSpPr/>
          <p:nvPr/>
        </p:nvSpPr>
        <p:spPr>
          <a:xfrm flipH="1">
            <a:off x="-359741" y="2416024"/>
            <a:ext cx="867587" cy="4314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0349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1955563" y="1499500"/>
            <a:ext cx="53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7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463" name="Google Shape;463;p17"/>
            <p:cNvSpPr/>
            <p:nvPr/>
          </p:nvSpPr>
          <p:spPr>
            <a:xfrm flipH="1">
              <a:off x="8910935" y="4730804"/>
              <a:ext cx="80996" cy="36420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4" name="Google Shape;464;p17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465" name="Google Shape;465;p17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7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7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1" name="Google Shape;481;p17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45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8"/>
          <p:cNvSpPr txBox="1">
            <a:spLocks noGrp="1"/>
          </p:cNvSpPr>
          <p:nvPr>
            <p:ph type="body" idx="1"/>
          </p:nvPr>
        </p:nvSpPr>
        <p:spPr>
          <a:xfrm>
            <a:off x="984050" y="1975750"/>
            <a:ext cx="3201300" cy="1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8" name="Google Shape;488;p18"/>
          <p:cNvGrpSpPr/>
          <p:nvPr/>
        </p:nvGrpSpPr>
        <p:grpSpPr>
          <a:xfrm>
            <a:off x="-825" y="4824642"/>
            <a:ext cx="9144160" cy="318849"/>
            <a:chOff x="25" y="4824649"/>
            <a:chExt cx="9144160" cy="318913"/>
          </a:xfrm>
        </p:grpSpPr>
        <p:grpSp>
          <p:nvGrpSpPr>
            <p:cNvPr id="489" name="Google Shape;489;p1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490" name="Google Shape;490;p1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1" name="Google Shape;501;p1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02" name="Google Shape;502;p1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18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11" name="Google Shape;511;p18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8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2615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"/>
          <p:cNvSpPr txBox="1">
            <a:spLocks noGrp="1"/>
          </p:cNvSpPr>
          <p:nvPr>
            <p:ph type="subTitle" idx="1"/>
          </p:nvPr>
        </p:nvSpPr>
        <p:spPr>
          <a:xfrm>
            <a:off x="1181425" y="3466400"/>
            <a:ext cx="2907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19"/>
          <p:cNvSpPr txBox="1">
            <a:spLocks noGrp="1"/>
          </p:cNvSpPr>
          <p:nvPr>
            <p:ph type="subTitle" idx="2"/>
          </p:nvPr>
        </p:nvSpPr>
        <p:spPr>
          <a:xfrm>
            <a:off x="4836300" y="3466400"/>
            <a:ext cx="2907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19"/>
          <p:cNvSpPr txBox="1">
            <a:spLocks noGrp="1"/>
          </p:cNvSpPr>
          <p:nvPr>
            <p:ph type="subTitle" idx="3"/>
          </p:nvPr>
        </p:nvSpPr>
        <p:spPr>
          <a:xfrm>
            <a:off x="1181425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9"/>
          <p:cNvSpPr txBox="1">
            <a:spLocks noGrp="1"/>
          </p:cNvSpPr>
          <p:nvPr>
            <p:ph type="subTitle" idx="4"/>
          </p:nvPr>
        </p:nvSpPr>
        <p:spPr>
          <a:xfrm>
            <a:off x="48363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" name="Google Shape;520;p19"/>
          <p:cNvGrpSpPr/>
          <p:nvPr/>
        </p:nvGrpSpPr>
        <p:grpSpPr>
          <a:xfrm>
            <a:off x="-1" y="3471508"/>
            <a:ext cx="9144186" cy="1795633"/>
            <a:chOff x="-1" y="3471508"/>
            <a:chExt cx="9144186" cy="1795633"/>
          </a:xfrm>
        </p:grpSpPr>
        <p:grpSp>
          <p:nvGrpSpPr>
            <p:cNvPr id="521" name="Google Shape;521;p19"/>
            <p:cNvGrpSpPr/>
            <p:nvPr/>
          </p:nvGrpSpPr>
          <p:grpSpPr>
            <a:xfrm>
              <a:off x="25" y="4824649"/>
              <a:ext cx="9144160" cy="318913"/>
              <a:chOff x="25" y="4824649"/>
              <a:chExt cx="9144160" cy="318913"/>
            </a:xfrm>
          </p:grpSpPr>
          <p:grpSp>
            <p:nvGrpSpPr>
              <p:cNvPr id="522" name="Google Shape;522;p19"/>
              <p:cNvGrpSpPr/>
              <p:nvPr/>
            </p:nvGrpSpPr>
            <p:grpSpPr>
              <a:xfrm>
                <a:off x="25" y="4837104"/>
                <a:ext cx="9144160" cy="306458"/>
                <a:chOff x="190965" y="3130536"/>
                <a:chExt cx="3995351" cy="454349"/>
              </a:xfrm>
            </p:grpSpPr>
            <p:sp>
              <p:nvSpPr>
                <p:cNvPr id="523" name="Google Shape;523;p19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19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19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526;p19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19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19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19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19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19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19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19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34" name="Google Shape;534;p19"/>
              <p:cNvGrpSpPr/>
              <p:nvPr/>
            </p:nvGrpSpPr>
            <p:grpSpPr>
              <a:xfrm rot="10800000">
                <a:off x="891351" y="4929213"/>
                <a:ext cx="7334524" cy="167391"/>
                <a:chOff x="693610" y="3247303"/>
                <a:chExt cx="3204668" cy="73138"/>
              </a:xfrm>
            </p:grpSpPr>
            <p:sp>
              <p:nvSpPr>
                <p:cNvPr id="535" name="Google Shape;535;p19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19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19"/>
                <p:cNvSpPr/>
                <p:nvPr/>
              </p:nvSpPr>
              <p:spPr>
                <a:xfrm>
                  <a:off x="3091885" y="3303022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9"/>
                <p:cNvSpPr/>
                <p:nvPr/>
              </p:nvSpPr>
              <p:spPr>
                <a:xfrm>
                  <a:off x="3146444" y="3270705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>
                  <a:off x="3326389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19"/>
                <p:cNvSpPr/>
                <p:nvPr/>
              </p:nvSpPr>
              <p:spPr>
                <a:xfrm>
                  <a:off x="1365837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19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19"/>
                <p:cNvSpPr/>
                <p:nvPr/>
              </p:nvSpPr>
              <p:spPr>
                <a:xfrm>
                  <a:off x="693610" y="3248913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43" name="Google Shape;543;p19"/>
              <p:cNvGrpSpPr/>
              <p:nvPr/>
            </p:nvGrpSpPr>
            <p:grpSpPr>
              <a:xfrm>
                <a:off x="210342" y="4824649"/>
                <a:ext cx="8633233" cy="279933"/>
                <a:chOff x="210342" y="4824649"/>
                <a:chExt cx="8633233" cy="279933"/>
              </a:xfrm>
            </p:grpSpPr>
            <p:sp>
              <p:nvSpPr>
                <p:cNvPr id="544" name="Google Shape;544;p19"/>
                <p:cNvSpPr/>
                <p:nvPr/>
              </p:nvSpPr>
              <p:spPr>
                <a:xfrm>
                  <a:off x="5469604" y="4921245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19"/>
                <p:cNvSpPr/>
                <p:nvPr/>
              </p:nvSpPr>
              <p:spPr>
                <a:xfrm>
                  <a:off x="210342" y="4824657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19"/>
                <p:cNvSpPr/>
                <p:nvPr/>
              </p:nvSpPr>
              <p:spPr>
                <a:xfrm>
                  <a:off x="3974075" y="4921174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19"/>
                <p:cNvSpPr/>
                <p:nvPr/>
              </p:nvSpPr>
              <p:spPr>
                <a:xfrm>
                  <a:off x="8454475" y="4824649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48" name="Google Shape;548;p19"/>
            <p:cNvGrpSpPr/>
            <p:nvPr/>
          </p:nvGrpSpPr>
          <p:grpSpPr>
            <a:xfrm>
              <a:off x="7919604" y="3471508"/>
              <a:ext cx="1224407" cy="1750395"/>
              <a:chOff x="7135804" y="428558"/>
              <a:chExt cx="1224407" cy="175039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4" name="Google Shape;554;p19"/>
            <p:cNvGrpSpPr/>
            <p:nvPr/>
          </p:nvGrpSpPr>
          <p:grpSpPr>
            <a:xfrm>
              <a:off x="-1" y="3791291"/>
              <a:ext cx="1244037" cy="1475850"/>
              <a:chOff x="1286624" y="944716"/>
              <a:chExt cx="1244037" cy="1475850"/>
            </a:xfrm>
          </p:grpSpPr>
          <p:sp>
            <p:nvSpPr>
              <p:cNvPr id="555" name="Google Shape;555;p19"/>
              <p:cNvSpPr/>
              <p:nvPr/>
            </p:nvSpPr>
            <p:spPr>
              <a:xfrm>
                <a:off x="1286624" y="944716"/>
                <a:ext cx="1244037" cy="1475420"/>
              </a:xfrm>
              <a:custGeom>
                <a:avLst/>
                <a:gdLst/>
                <a:ahLst/>
                <a:cxnLst/>
                <a:rect l="l" t="t" r="r" b="b"/>
                <a:pathLst>
                  <a:path w="40496" h="48028" extrusionOk="0">
                    <a:moveTo>
                      <a:pt x="1" y="1"/>
                    </a:moveTo>
                    <a:lnTo>
                      <a:pt x="1" y="48028"/>
                    </a:lnTo>
                    <a:lnTo>
                      <a:pt x="40412" y="43755"/>
                    </a:lnTo>
                    <a:cubicBezTo>
                      <a:pt x="40495" y="40259"/>
                      <a:pt x="40232" y="36750"/>
                      <a:pt x="39635" y="33295"/>
                    </a:cubicBezTo>
                    <a:cubicBezTo>
                      <a:pt x="39413" y="32061"/>
                      <a:pt x="39122" y="30770"/>
                      <a:pt x="38067" y="29744"/>
                    </a:cubicBezTo>
                    <a:cubicBezTo>
                      <a:pt x="36872" y="28587"/>
                      <a:pt x="34800" y="27990"/>
                      <a:pt x="32718" y="27990"/>
                    </a:cubicBezTo>
                    <a:cubicBezTo>
                      <a:pt x="31781" y="27990"/>
                      <a:pt x="30841" y="28111"/>
                      <a:pt x="29980" y="28357"/>
                    </a:cubicBezTo>
                    <a:cubicBezTo>
                      <a:pt x="27205" y="29147"/>
                      <a:pt x="25263" y="30978"/>
                      <a:pt x="24514" y="32976"/>
                    </a:cubicBezTo>
                    <a:cubicBezTo>
                      <a:pt x="24361" y="29328"/>
                      <a:pt x="23876" y="25707"/>
                      <a:pt x="23071" y="22142"/>
                    </a:cubicBezTo>
                    <a:cubicBezTo>
                      <a:pt x="22696" y="20505"/>
                      <a:pt x="21947" y="18604"/>
                      <a:pt x="19686" y="18008"/>
                    </a:cubicBezTo>
                    <a:cubicBezTo>
                      <a:pt x="19247" y="17890"/>
                      <a:pt x="18804" y="17836"/>
                      <a:pt x="18365" y="17836"/>
                    </a:cubicBezTo>
                    <a:cubicBezTo>
                      <a:pt x="16117" y="17836"/>
                      <a:pt x="13966" y="19248"/>
                      <a:pt x="12805" y="20699"/>
                    </a:cubicBezTo>
                    <a:cubicBezTo>
                      <a:pt x="11434" y="22423"/>
                      <a:pt x="10656" y="24386"/>
                      <a:pt x="10564" y="26351"/>
                    </a:cubicBezTo>
                    <a:lnTo>
                      <a:pt x="10564" y="26351"/>
                    </a:lnTo>
                    <a:cubicBezTo>
                      <a:pt x="10607" y="21143"/>
                      <a:pt x="10341" y="15949"/>
                      <a:pt x="9753" y="10780"/>
                    </a:cubicBezTo>
                    <a:cubicBezTo>
                      <a:pt x="9490" y="8477"/>
                      <a:pt x="9143" y="6119"/>
                      <a:pt x="7672" y="4038"/>
                    </a:cubicBezTo>
                    <a:cubicBezTo>
                      <a:pt x="6188" y="1957"/>
                      <a:pt x="3372" y="18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1286624" y="1466341"/>
                <a:ext cx="986634" cy="954225"/>
              </a:xfrm>
              <a:custGeom>
                <a:avLst/>
                <a:gdLst/>
                <a:ahLst/>
                <a:cxnLst/>
                <a:rect l="l" t="t" r="r" b="b"/>
                <a:pathLst>
                  <a:path w="32117" h="31062" extrusionOk="0">
                    <a:moveTo>
                      <a:pt x="1" y="1"/>
                    </a:moveTo>
                    <a:lnTo>
                      <a:pt x="1" y="31062"/>
                    </a:lnTo>
                    <a:lnTo>
                      <a:pt x="32061" y="28287"/>
                    </a:lnTo>
                    <a:cubicBezTo>
                      <a:pt x="32116" y="26026"/>
                      <a:pt x="31908" y="23751"/>
                      <a:pt x="31436" y="21531"/>
                    </a:cubicBezTo>
                    <a:cubicBezTo>
                      <a:pt x="31256" y="20727"/>
                      <a:pt x="31034" y="19894"/>
                      <a:pt x="30188" y="19228"/>
                    </a:cubicBezTo>
                    <a:cubicBezTo>
                      <a:pt x="29238" y="18480"/>
                      <a:pt x="27584" y="18097"/>
                      <a:pt x="25930" y="18097"/>
                    </a:cubicBezTo>
                    <a:cubicBezTo>
                      <a:pt x="25192" y="18097"/>
                      <a:pt x="24454" y="18173"/>
                      <a:pt x="23779" y="18327"/>
                    </a:cubicBezTo>
                    <a:cubicBezTo>
                      <a:pt x="21573" y="18840"/>
                      <a:pt x="20033" y="20033"/>
                      <a:pt x="19436" y="21323"/>
                    </a:cubicBezTo>
                    <a:cubicBezTo>
                      <a:pt x="19325" y="18951"/>
                      <a:pt x="18937" y="16607"/>
                      <a:pt x="18299" y="14318"/>
                    </a:cubicBezTo>
                    <a:cubicBezTo>
                      <a:pt x="17994" y="13263"/>
                      <a:pt x="17411" y="12029"/>
                      <a:pt x="15608" y="11640"/>
                    </a:cubicBezTo>
                    <a:cubicBezTo>
                      <a:pt x="15263" y="11566"/>
                      <a:pt x="14916" y="11533"/>
                      <a:pt x="14572" y="11533"/>
                    </a:cubicBezTo>
                    <a:cubicBezTo>
                      <a:pt x="12784" y="11533"/>
                      <a:pt x="11075" y="12446"/>
                      <a:pt x="10156" y="13388"/>
                    </a:cubicBezTo>
                    <a:cubicBezTo>
                      <a:pt x="9058" y="14524"/>
                      <a:pt x="8442" y="15801"/>
                      <a:pt x="8372" y="17100"/>
                    </a:cubicBezTo>
                    <a:lnTo>
                      <a:pt x="8372" y="17100"/>
                    </a:lnTo>
                    <a:cubicBezTo>
                      <a:pt x="8421" y="13704"/>
                      <a:pt x="8198" y="10322"/>
                      <a:pt x="7728" y="6965"/>
                    </a:cubicBezTo>
                    <a:cubicBezTo>
                      <a:pt x="7520" y="5481"/>
                      <a:pt x="7256" y="3955"/>
                      <a:pt x="6091" y="2609"/>
                    </a:cubicBezTo>
                    <a:cubicBezTo>
                      <a:pt x="4926" y="1263"/>
                      <a:pt x="2678" y="11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1414481" y="1169310"/>
                <a:ext cx="28600" cy="114428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7249" extrusionOk="0">
                    <a:moveTo>
                      <a:pt x="195" y="1"/>
                    </a:moveTo>
                    <a:cubicBezTo>
                      <a:pt x="139" y="1554"/>
                      <a:pt x="98" y="3108"/>
                      <a:pt x="84" y="4662"/>
                    </a:cubicBezTo>
                    <a:cubicBezTo>
                      <a:pt x="56" y="6216"/>
                      <a:pt x="42" y="7769"/>
                      <a:pt x="28" y="9323"/>
                    </a:cubicBezTo>
                    <a:cubicBezTo>
                      <a:pt x="1" y="12417"/>
                      <a:pt x="14" y="15524"/>
                      <a:pt x="70" y="18632"/>
                    </a:cubicBezTo>
                    <a:cubicBezTo>
                      <a:pt x="125" y="21739"/>
                      <a:pt x="195" y="24847"/>
                      <a:pt x="306" y="27954"/>
                    </a:cubicBezTo>
                    <a:cubicBezTo>
                      <a:pt x="347" y="29494"/>
                      <a:pt x="403" y="31048"/>
                      <a:pt x="472" y="32601"/>
                    </a:cubicBezTo>
                    <a:cubicBezTo>
                      <a:pt x="555" y="34155"/>
                      <a:pt x="639" y="35695"/>
                      <a:pt x="722" y="37249"/>
                    </a:cubicBezTo>
                    <a:lnTo>
                      <a:pt x="930" y="37235"/>
                    </a:lnTo>
                    <a:cubicBezTo>
                      <a:pt x="875" y="35695"/>
                      <a:pt x="819" y="34141"/>
                      <a:pt x="764" y="32588"/>
                    </a:cubicBezTo>
                    <a:cubicBezTo>
                      <a:pt x="708" y="31034"/>
                      <a:pt x="653" y="29494"/>
                      <a:pt x="611" y="27940"/>
                    </a:cubicBezTo>
                    <a:cubicBezTo>
                      <a:pt x="528" y="24833"/>
                      <a:pt x="458" y="21725"/>
                      <a:pt x="403" y="18632"/>
                    </a:cubicBezTo>
                    <a:cubicBezTo>
                      <a:pt x="347" y="15524"/>
                      <a:pt x="320" y="12417"/>
                      <a:pt x="320" y="9323"/>
                    </a:cubicBezTo>
                    <a:lnTo>
                      <a:pt x="347" y="4662"/>
                    </a:lnTo>
                    <a:cubicBezTo>
                      <a:pt x="347" y="3108"/>
                      <a:pt x="361" y="1554"/>
                      <a:pt x="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1798450" y="1625317"/>
                <a:ext cx="46080" cy="618824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0144" extrusionOk="0">
                    <a:moveTo>
                      <a:pt x="1305" y="0"/>
                    </a:moveTo>
                    <a:lnTo>
                      <a:pt x="1097" y="1249"/>
                    </a:lnTo>
                    <a:lnTo>
                      <a:pt x="916" y="2498"/>
                    </a:lnTo>
                    <a:lnTo>
                      <a:pt x="736" y="3746"/>
                    </a:lnTo>
                    <a:lnTo>
                      <a:pt x="584" y="5009"/>
                    </a:lnTo>
                    <a:cubicBezTo>
                      <a:pt x="389" y="6673"/>
                      <a:pt x="251" y="8352"/>
                      <a:pt x="153" y="10044"/>
                    </a:cubicBezTo>
                    <a:cubicBezTo>
                      <a:pt x="56" y="11723"/>
                      <a:pt x="1" y="13401"/>
                      <a:pt x="1" y="15094"/>
                    </a:cubicBezTo>
                    <a:lnTo>
                      <a:pt x="1" y="16356"/>
                    </a:lnTo>
                    <a:lnTo>
                      <a:pt x="29" y="17619"/>
                    </a:lnTo>
                    <a:lnTo>
                      <a:pt x="70" y="18881"/>
                    </a:lnTo>
                    <a:lnTo>
                      <a:pt x="140" y="20144"/>
                    </a:lnTo>
                    <a:lnTo>
                      <a:pt x="348" y="20144"/>
                    </a:lnTo>
                    <a:lnTo>
                      <a:pt x="320" y="18881"/>
                    </a:lnTo>
                    <a:lnTo>
                      <a:pt x="306" y="17619"/>
                    </a:lnTo>
                    <a:lnTo>
                      <a:pt x="306" y="16370"/>
                    </a:lnTo>
                    <a:lnTo>
                      <a:pt x="320" y="15108"/>
                    </a:lnTo>
                    <a:cubicBezTo>
                      <a:pt x="334" y="13429"/>
                      <a:pt x="403" y="11751"/>
                      <a:pt x="500" y="10072"/>
                    </a:cubicBezTo>
                    <a:cubicBezTo>
                      <a:pt x="584" y="8393"/>
                      <a:pt x="708" y="6715"/>
                      <a:pt x="889" y="5036"/>
                    </a:cubicBezTo>
                    <a:lnTo>
                      <a:pt x="1014" y="3788"/>
                    </a:lnTo>
                    <a:lnTo>
                      <a:pt x="1166" y="2539"/>
                    </a:lnTo>
                    <a:lnTo>
                      <a:pt x="1319" y="1291"/>
                    </a:lnTo>
                    <a:lnTo>
                      <a:pt x="1499" y="42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2187120" y="1896360"/>
                <a:ext cx="42670" cy="297923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9698" extrusionOk="0">
                    <a:moveTo>
                      <a:pt x="1208" y="0"/>
                    </a:moveTo>
                    <a:cubicBezTo>
                      <a:pt x="972" y="777"/>
                      <a:pt x="792" y="1568"/>
                      <a:pt x="625" y="2373"/>
                    </a:cubicBezTo>
                    <a:cubicBezTo>
                      <a:pt x="459" y="3191"/>
                      <a:pt x="334" y="3996"/>
                      <a:pt x="237" y="4800"/>
                    </a:cubicBezTo>
                    <a:cubicBezTo>
                      <a:pt x="139" y="5619"/>
                      <a:pt x="84" y="6437"/>
                      <a:pt x="42" y="7256"/>
                    </a:cubicBezTo>
                    <a:cubicBezTo>
                      <a:pt x="1" y="8061"/>
                      <a:pt x="1" y="8879"/>
                      <a:pt x="42" y="9697"/>
                    </a:cubicBezTo>
                    <a:lnTo>
                      <a:pt x="264" y="9697"/>
                    </a:lnTo>
                    <a:cubicBezTo>
                      <a:pt x="278" y="8893"/>
                      <a:pt x="306" y="8074"/>
                      <a:pt x="361" y="7270"/>
                    </a:cubicBezTo>
                    <a:cubicBezTo>
                      <a:pt x="403" y="6465"/>
                      <a:pt x="486" y="5661"/>
                      <a:pt x="570" y="4856"/>
                    </a:cubicBezTo>
                    <a:cubicBezTo>
                      <a:pt x="667" y="4051"/>
                      <a:pt x="792" y="3247"/>
                      <a:pt x="916" y="2442"/>
                    </a:cubicBezTo>
                    <a:cubicBezTo>
                      <a:pt x="1055" y="1651"/>
                      <a:pt x="1222" y="847"/>
                      <a:pt x="1388" y="56"/>
                    </a:cubicBezTo>
                    <a:lnTo>
                      <a:pt x="12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0" name="Google Shape;560;p19"/>
          <p:cNvGrpSpPr/>
          <p:nvPr/>
        </p:nvGrpSpPr>
        <p:grpSpPr>
          <a:xfrm>
            <a:off x="5372876" y="540107"/>
            <a:ext cx="1164011" cy="382521"/>
            <a:chOff x="1801428" y="668216"/>
            <a:chExt cx="1567269" cy="515041"/>
          </a:xfrm>
        </p:grpSpPr>
        <p:sp>
          <p:nvSpPr>
            <p:cNvPr id="561" name="Google Shape;561;p19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19"/>
          <p:cNvSpPr/>
          <p:nvPr/>
        </p:nvSpPr>
        <p:spPr>
          <a:xfrm>
            <a:off x="-292883" y="1754675"/>
            <a:ext cx="1007984" cy="50119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" name="Google Shape;564;p19"/>
          <p:cNvSpPr/>
          <p:nvPr/>
        </p:nvSpPr>
        <p:spPr>
          <a:xfrm>
            <a:off x="8453962" y="2338700"/>
            <a:ext cx="690050" cy="34310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831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"/>
          <p:cNvSpPr txBox="1">
            <a:spLocks noGrp="1"/>
          </p:cNvSpPr>
          <p:nvPr>
            <p:ph type="subTitle" idx="1"/>
          </p:nvPr>
        </p:nvSpPr>
        <p:spPr>
          <a:xfrm>
            <a:off x="617475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0"/>
          <p:cNvSpPr txBox="1">
            <a:spLocks noGrp="1"/>
          </p:cNvSpPr>
          <p:nvPr>
            <p:ph type="subTitle" idx="2"/>
          </p:nvPr>
        </p:nvSpPr>
        <p:spPr>
          <a:xfrm>
            <a:off x="617475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0"/>
          <p:cNvSpPr txBox="1">
            <a:spLocks noGrp="1"/>
          </p:cNvSpPr>
          <p:nvPr>
            <p:ph type="subTitle" idx="3"/>
          </p:nvPr>
        </p:nvSpPr>
        <p:spPr>
          <a:xfrm>
            <a:off x="3303738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0"/>
          <p:cNvSpPr txBox="1">
            <a:spLocks noGrp="1"/>
          </p:cNvSpPr>
          <p:nvPr>
            <p:ph type="subTitle" idx="4"/>
          </p:nvPr>
        </p:nvSpPr>
        <p:spPr>
          <a:xfrm>
            <a:off x="5990025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 txBox="1">
            <a:spLocks noGrp="1"/>
          </p:cNvSpPr>
          <p:nvPr>
            <p:ph type="subTitle" idx="5"/>
          </p:nvPr>
        </p:nvSpPr>
        <p:spPr>
          <a:xfrm>
            <a:off x="3303738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6"/>
          </p:nvPr>
        </p:nvSpPr>
        <p:spPr>
          <a:xfrm>
            <a:off x="5990025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>
            <a:off x="-825" y="4824642"/>
            <a:ext cx="9144160" cy="318849"/>
            <a:chOff x="25" y="4824649"/>
            <a:chExt cx="9144160" cy="318913"/>
          </a:xfrm>
        </p:grpSpPr>
        <p:grpSp>
          <p:nvGrpSpPr>
            <p:cNvPr id="575" name="Google Shape;575;p20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576" name="Google Shape;576;p20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0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0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20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20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20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88" name="Google Shape;588;p20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6" name="Google Shape;596;p20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97" name="Google Shape;597;p20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0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01" name="Google Shape;601;p20"/>
          <p:cNvSpPr/>
          <p:nvPr/>
        </p:nvSpPr>
        <p:spPr>
          <a:xfrm>
            <a:off x="-198725" y="158972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2" name="Google Shape;602;p20"/>
          <p:cNvGrpSpPr/>
          <p:nvPr/>
        </p:nvGrpSpPr>
        <p:grpSpPr>
          <a:xfrm>
            <a:off x="7919604" y="3471508"/>
            <a:ext cx="1224407" cy="1750395"/>
            <a:chOff x="7135804" y="428558"/>
            <a:chExt cx="1224407" cy="1750395"/>
          </a:xfrm>
        </p:grpSpPr>
        <p:sp>
          <p:nvSpPr>
            <p:cNvPr id="603" name="Google Shape;603;p2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20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609" name="Google Shape;609;p20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235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195875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195875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5081051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195875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5081051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195863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5081050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5081038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555" y="4824591"/>
            <a:ext cx="9142883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448449" y="4891509"/>
            <a:ext cx="7790703" cy="197487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3158290" y="4802076"/>
            <a:ext cx="364771" cy="18330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1"/>
          <p:cNvSpPr/>
          <p:nvPr/>
        </p:nvSpPr>
        <p:spPr>
          <a:xfrm flipH="1">
            <a:off x="4572542" y="4921102"/>
            <a:ext cx="389036" cy="138279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21"/>
          <p:cNvGrpSpPr/>
          <p:nvPr/>
        </p:nvGrpSpPr>
        <p:grpSpPr>
          <a:xfrm>
            <a:off x="8250220" y="3190775"/>
            <a:ext cx="1303762" cy="195273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4841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2"/>
          <p:cNvSpPr txBox="1">
            <a:spLocks noGrp="1"/>
          </p:cNvSpPr>
          <p:nvPr>
            <p:ph type="subTitle" idx="1"/>
          </p:nvPr>
        </p:nvSpPr>
        <p:spPr>
          <a:xfrm>
            <a:off x="7200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2"/>
          <p:cNvSpPr txBox="1">
            <a:spLocks noGrp="1"/>
          </p:cNvSpPr>
          <p:nvPr>
            <p:ph type="subTitle" idx="2"/>
          </p:nvPr>
        </p:nvSpPr>
        <p:spPr>
          <a:xfrm>
            <a:off x="7200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p22"/>
          <p:cNvSpPr txBox="1">
            <a:spLocks noGrp="1"/>
          </p:cNvSpPr>
          <p:nvPr>
            <p:ph type="subTitle" idx="3"/>
          </p:nvPr>
        </p:nvSpPr>
        <p:spPr>
          <a:xfrm>
            <a:off x="7200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2"/>
          <p:cNvSpPr txBox="1">
            <a:spLocks noGrp="1"/>
          </p:cNvSpPr>
          <p:nvPr>
            <p:ph type="subTitle" idx="4"/>
          </p:nvPr>
        </p:nvSpPr>
        <p:spPr>
          <a:xfrm>
            <a:off x="7200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p22"/>
          <p:cNvSpPr txBox="1">
            <a:spLocks noGrp="1"/>
          </p:cNvSpPr>
          <p:nvPr>
            <p:ph type="subTitle" idx="5"/>
          </p:nvPr>
        </p:nvSpPr>
        <p:spPr>
          <a:xfrm>
            <a:off x="34038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22"/>
          <p:cNvSpPr txBox="1">
            <a:spLocks noGrp="1"/>
          </p:cNvSpPr>
          <p:nvPr>
            <p:ph type="subTitle" idx="6"/>
          </p:nvPr>
        </p:nvSpPr>
        <p:spPr>
          <a:xfrm>
            <a:off x="34038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9" name="Google Shape;789;p22"/>
          <p:cNvSpPr txBox="1">
            <a:spLocks noGrp="1"/>
          </p:cNvSpPr>
          <p:nvPr>
            <p:ph type="subTitle" idx="7"/>
          </p:nvPr>
        </p:nvSpPr>
        <p:spPr>
          <a:xfrm>
            <a:off x="34038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22"/>
          <p:cNvSpPr txBox="1">
            <a:spLocks noGrp="1"/>
          </p:cNvSpPr>
          <p:nvPr>
            <p:ph type="subTitle" idx="8"/>
          </p:nvPr>
        </p:nvSpPr>
        <p:spPr>
          <a:xfrm>
            <a:off x="34038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22"/>
          <p:cNvSpPr txBox="1">
            <a:spLocks noGrp="1"/>
          </p:cNvSpPr>
          <p:nvPr>
            <p:ph type="subTitle" idx="9"/>
          </p:nvPr>
        </p:nvSpPr>
        <p:spPr>
          <a:xfrm>
            <a:off x="60876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22"/>
          <p:cNvSpPr txBox="1">
            <a:spLocks noGrp="1"/>
          </p:cNvSpPr>
          <p:nvPr>
            <p:ph type="subTitle" idx="13"/>
          </p:nvPr>
        </p:nvSpPr>
        <p:spPr>
          <a:xfrm>
            <a:off x="60876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3" name="Google Shape;793;p22"/>
          <p:cNvSpPr txBox="1">
            <a:spLocks noGrp="1"/>
          </p:cNvSpPr>
          <p:nvPr>
            <p:ph type="subTitle" idx="14"/>
          </p:nvPr>
        </p:nvSpPr>
        <p:spPr>
          <a:xfrm>
            <a:off x="60876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"/>
          <p:cNvSpPr txBox="1">
            <a:spLocks noGrp="1"/>
          </p:cNvSpPr>
          <p:nvPr>
            <p:ph type="subTitle" idx="15"/>
          </p:nvPr>
        </p:nvSpPr>
        <p:spPr>
          <a:xfrm>
            <a:off x="60876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95" name="Google Shape;795;p22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796" name="Google Shape;796;p22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797" name="Google Shape;797;p22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22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22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18" name="Google Shape;818;p22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22" name="Google Shape;822;p22"/>
          <p:cNvSpPr/>
          <p:nvPr/>
        </p:nvSpPr>
        <p:spPr>
          <a:xfrm>
            <a:off x="197700" y="293237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22"/>
          <p:cNvSpPr/>
          <p:nvPr/>
        </p:nvSpPr>
        <p:spPr>
          <a:xfrm>
            <a:off x="8479623" y="2287585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290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3"/>
          <p:cNvSpPr txBox="1">
            <a:spLocks noGrp="1"/>
          </p:cNvSpPr>
          <p:nvPr>
            <p:ph type="title" hasCustomPrompt="1"/>
          </p:nvPr>
        </p:nvSpPr>
        <p:spPr>
          <a:xfrm>
            <a:off x="2471390" y="1315750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26" name="Google Shape;826;p23"/>
          <p:cNvSpPr txBox="1">
            <a:spLocks noGrp="1"/>
          </p:cNvSpPr>
          <p:nvPr>
            <p:ph type="subTitle" idx="1"/>
          </p:nvPr>
        </p:nvSpPr>
        <p:spPr>
          <a:xfrm>
            <a:off x="2471390" y="1887008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3"/>
          <p:cNvSpPr txBox="1">
            <a:spLocks noGrp="1"/>
          </p:cNvSpPr>
          <p:nvPr>
            <p:ph type="title" idx="2" hasCustomPrompt="1"/>
          </p:nvPr>
        </p:nvSpPr>
        <p:spPr>
          <a:xfrm>
            <a:off x="2471390" y="2493923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28" name="Google Shape;828;p23"/>
          <p:cNvSpPr txBox="1">
            <a:spLocks noGrp="1"/>
          </p:cNvSpPr>
          <p:nvPr>
            <p:ph type="subTitle" idx="3"/>
          </p:nvPr>
        </p:nvSpPr>
        <p:spPr>
          <a:xfrm>
            <a:off x="2471390" y="3065149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3"/>
          <p:cNvSpPr txBox="1">
            <a:spLocks noGrp="1"/>
          </p:cNvSpPr>
          <p:nvPr>
            <p:ph type="title" idx="4" hasCustomPrompt="1"/>
          </p:nvPr>
        </p:nvSpPr>
        <p:spPr>
          <a:xfrm>
            <a:off x="2471390" y="3672098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30" name="Google Shape;830;p23"/>
          <p:cNvSpPr txBox="1">
            <a:spLocks noGrp="1"/>
          </p:cNvSpPr>
          <p:nvPr>
            <p:ph type="subTitle" idx="5"/>
          </p:nvPr>
        </p:nvSpPr>
        <p:spPr>
          <a:xfrm>
            <a:off x="2471390" y="4243300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2" name="Google Shape;832;p23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833" name="Google Shape;833;p2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34" name="Google Shape;834;p2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5" name="Google Shape;845;p2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46" name="Google Shape;846;p2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2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55" name="Google Shape;855;p2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59" name="Google Shape;859;p23"/>
          <p:cNvGrpSpPr/>
          <p:nvPr/>
        </p:nvGrpSpPr>
        <p:grpSpPr>
          <a:xfrm>
            <a:off x="375726" y="1623573"/>
            <a:ext cx="798837" cy="262516"/>
            <a:chOff x="1801428" y="668216"/>
            <a:chExt cx="1567269" cy="515041"/>
          </a:xfrm>
        </p:grpSpPr>
        <p:sp>
          <p:nvSpPr>
            <p:cNvPr id="860" name="Google Shape;860;p23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3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2" name="Google Shape;862;p23"/>
          <p:cNvSpPr/>
          <p:nvPr/>
        </p:nvSpPr>
        <p:spPr>
          <a:xfrm>
            <a:off x="7910698" y="13157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986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24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6" name="Google Shape;866;p24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867" name="Google Shape;867;p2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8" name="Google Shape;878;p24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9" name="Google Shape;879;p24"/>
          <p:cNvGrpSpPr/>
          <p:nvPr/>
        </p:nvGrpSpPr>
        <p:grpSpPr>
          <a:xfrm>
            <a:off x="8657501" y="2998569"/>
            <a:ext cx="1164011" cy="382521"/>
            <a:chOff x="1801428" y="668216"/>
            <a:chExt cx="1567269" cy="515041"/>
          </a:xfrm>
        </p:grpSpPr>
        <p:sp>
          <p:nvSpPr>
            <p:cNvPr id="880" name="Google Shape;880;p24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4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4"/>
          <p:cNvSpPr/>
          <p:nvPr/>
        </p:nvSpPr>
        <p:spPr>
          <a:xfrm flipH="1">
            <a:off x="-302941" y="2801424"/>
            <a:ext cx="867587" cy="4314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447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25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886" name="Google Shape;886;p2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87" name="Google Shape;887;p2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8" name="Google Shape;898;p2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99" name="Google Shape;899;p2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7" name="Google Shape;907;p2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908" name="Google Shape;908;p2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900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904250" y="1542000"/>
            <a:ext cx="4185600" cy="27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183" name="Google Shape;183;p7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1415342" y="4921245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4182325" y="4921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>
            <a:spLocks noGrp="1"/>
          </p:cNvSpPr>
          <p:nvPr>
            <p:ph type="pic" idx="2"/>
          </p:nvPr>
        </p:nvSpPr>
        <p:spPr>
          <a:xfrm>
            <a:off x="5742350" y="1315750"/>
            <a:ext cx="2686800" cy="329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8" name="Google Shape;198;p7"/>
          <p:cNvSpPr/>
          <p:nvPr/>
        </p:nvSpPr>
        <p:spPr>
          <a:xfrm>
            <a:off x="-105150" y="321932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6"/>
          <p:cNvSpPr/>
          <p:nvPr/>
        </p:nvSpPr>
        <p:spPr>
          <a:xfrm flipH="1">
            <a:off x="555" y="4824639"/>
            <a:ext cx="9142883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15" name="Google Shape;915;p26"/>
          <p:cNvGrpSpPr/>
          <p:nvPr/>
        </p:nvGrpSpPr>
        <p:grpSpPr>
          <a:xfrm flipH="1">
            <a:off x="448449" y="4891558"/>
            <a:ext cx="7790703" cy="197487"/>
            <a:chOff x="493846" y="3212651"/>
            <a:chExt cx="3404432" cy="86299"/>
          </a:xfrm>
        </p:grpSpPr>
        <p:sp>
          <p:nvSpPr>
            <p:cNvPr id="916" name="Google Shape;916;p26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7" name="Google Shape;927;p26"/>
          <p:cNvSpPr/>
          <p:nvPr/>
        </p:nvSpPr>
        <p:spPr>
          <a:xfrm flipH="1">
            <a:off x="3158290" y="4802124"/>
            <a:ext cx="364771" cy="18330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26"/>
          <p:cNvSpPr/>
          <p:nvPr/>
        </p:nvSpPr>
        <p:spPr>
          <a:xfrm>
            <a:off x="8615000" y="1213543"/>
            <a:ext cx="767705" cy="479450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26"/>
          <p:cNvSpPr/>
          <p:nvPr/>
        </p:nvSpPr>
        <p:spPr>
          <a:xfrm>
            <a:off x="-279077" y="3453285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4763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7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932" name="Google Shape;932;p27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4" name="Google Shape;944;p27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945" name="Google Shape;945;p27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3" name="Google Shape;953;p27"/>
            <p:cNvGrpSpPr/>
            <p:nvPr/>
          </p:nvGrpSpPr>
          <p:grpSpPr>
            <a:xfrm>
              <a:off x="3974075" y="4824649"/>
              <a:ext cx="4869500" cy="279933"/>
              <a:chOff x="3974075" y="4824649"/>
              <a:chExt cx="4869500" cy="279933"/>
            </a:xfrm>
          </p:grpSpPr>
          <p:sp>
            <p:nvSpPr>
              <p:cNvPr id="954" name="Google Shape;954;p27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57" name="Google Shape;957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8250220" y="3190775"/>
            <a:ext cx="1303762" cy="1952730"/>
            <a:chOff x="63220" y="3190775"/>
            <a:chExt cx="1303762" cy="1952730"/>
          </a:xfrm>
        </p:grpSpPr>
        <p:grpSp>
          <p:nvGrpSpPr>
            <p:cNvPr id="959" name="Google Shape;959;p27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960" name="Google Shape;960;p27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7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7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7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5" name="Google Shape;1025;p27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7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7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8" name="Google Shape;1028;p27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1029" name="Google Shape;1029;p27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256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28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1102" name="Google Shape;1102;p2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03" name="Google Shape;1103;p2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4" name="Google Shape;1114;p2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115" name="Google Shape;1115;p2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3" name="Google Shape;1123;p28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124" name="Google Shape;1124;p28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28" name="Google Shape;1128;p28"/>
          <p:cNvSpPr/>
          <p:nvPr/>
        </p:nvSpPr>
        <p:spPr>
          <a:xfrm rot="10800000" flipH="1">
            <a:off x="0" y="-8"/>
            <a:ext cx="9143991" cy="237592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9" name="Google Shape;1129;p28"/>
          <p:cNvSpPr txBox="1">
            <a:spLocks noGrp="1"/>
          </p:cNvSpPr>
          <p:nvPr>
            <p:ph type="ctrTitle"/>
          </p:nvPr>
        </p:nvSpPr>
        <p:spPr>
          <a:xfrm>
            <a:off x="719975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0" name="Google Shape;1130;p28"/>
          <p:cNvSpPr txBox="1">
            <a:spLocks noGrp="1"/>
          </p:cNvSpPr>
          <p:nvPr>
            <p:ph type="subTitle" idx="1"/>
          </p:nvPr>
        </p:nvSpPr>
        <p:spPr>
          <a:xfrm>
            <a:off x="715100" y="1734925"/>
            <a:ext cx="4293900" cy="11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1" name="Google Shape;1131;p28"/>
          <p:cNvSpPr txBox="1"/>
          <p:nvPr/>
        </p:nvSpPr>
        <p:spPr>
          <a:xfrm>
            <a:off x="720000" y="3767875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A3431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A3431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3A3431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66640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29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1134" name="Google Shape;1134;p29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35" name="Google Shape;1135;p29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136" name="Google Shape;1136;p29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9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9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9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9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9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9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9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9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8" name="Google Shape;1148;p29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1149" name="Google Shape;1149;p29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3" name="Google Shape;1153;p29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1154" name="Google Shape;1154;p29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335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30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1227" name="Google Shape;1227;p30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8" name="Google Shape;1228;p30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229" name="Google Shape;1229;p30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5" name="Google Shape;1245;p30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0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9" name="Google Shape;1249;p30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1250" name="Google Shape;1250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5" name="Google Shape;1255;p30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1256" name="Google Shape;1256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0619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3" name="Google Shape;1263;p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64" name="Google Shape;1264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5" name="Google Shape;1265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6" name="Google Shape;1266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388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9" name="Google Shape;1269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70" name="Google Shape;1270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1" name="Google Shape;1271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195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33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1275" name="Google Shape;1275;p33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6" name="Google Shape;1276;p33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277" name="Google Shape;1277;p33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3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3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3"/>
            <p:cNvGrpSpPr/>
            <p:nvPr/>
          </p:nvGrpSpPr>
          <p:grpSpPr>
            <a:xfrm>
              <a:off x="197712" y="4762657"/>
              <a:ext cx="4733336" cy="292730"/>
              <a:chOff x="2383912" y="4547057"/>
              <a:chExt cx="4733336" cy="292730"/>
            </a:xfrm>
          </p:grpSpPr>
          <p:sp>
            <p:nvSpPr>
              <p:cNvPr id="1290" name="Google Shape;1290;p33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4" name="Google Shape;1294;p33"/>
          <p:cNvGrpSpPr/>
          <p:nvPr/>
        </p:nvGrpSpPr>
        <p:grpSpPr>
          <a:xfrm>
            <a:off x="-481851" y="3374876"/>
            <a:ext cx="1328630" cy="1768625"/>
            <a:chOff x="5572187" y="919157"/>
            <a:chExt cx="764591" cy="1017855"/>
          </a:xfrm>
        </p:grpSpPr>
        <p:sp>
          <p:nvSpPr>
            <p:cNvPr id="1295" name="Google Shape;1295;p33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82043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34"/>
          <p:cNvSpPr txBox="1">
            <a:spLocks noGrp="1"/>
          </p:cNvSpPr>
          <p:nvPr>
            <p:ph type="title"/>
          </p:nvPr>
        </p:nvSpPr>
        <p:spPr>
          <a:xfrm>
            <a:off x="927500" y="3362925"/>
            <a:ext cx="41391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68" name="Google Shape;1368;p34"/>
          <p:cNvSpPr txBox="1">
            <a:spLocks noGrp="1"/>
          </p:cNvSpPr>
          <p:nvPr>
            <p:ph type="subTitle" idx="1"/>
          </p:nvPr>
        </p:nvSpPr>
        <p:spPr>
          <a:xfrm>
            <a:off x="927500" y="1248575"/>
            <a:ext cx="41391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369" name="Google Shape;1369;p34"/>
          <p:cNvGrpSpPr/>
          <p:nvPr/>
        </p:nvGrpSpPr>
        <p:grpSpPr>
          <a:xfrm flipH="1">
            <a:off x="4032449" y="4211223"/>
            <a:ext cx="5111192" cy="931078"/>
            <a:chOff x="751" y="4234179"/>
            <a:chExt cx="4991886" cy="909345"/>
          </a:xfrm>
        </p:grpSpPr>
        <p:sp>
          <p:nvSpPr>
            <p:cNvPr id="1370" name="Google Shape;1370;p3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1" name="Google Shape;1371;p34"/>
            <p:cNvGrpSpPr/>
            <p:nvPr/>
          </p:nvGrpSpPr>
          <p:grpSpPr>
            <a:xfrm>
              <a:off x="605544" y="4610319"/>
              <a:ext cx="3748489" cy="377113"/>
              <a:chOff x="186595" y="3225739"/>
              <a:chExt cx="1637825" cy="164772"/>
            </a:xfrm>
          </p:grpSpPr>
          <p:sp>
            <p:nvSpPr>
              <p:cNvPr id="1372" name="Google Shape;1372;p3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34"/>
            <p:cNvGrpSpPr/>
            <p:nvPr/>
          </p:nvGrpSpPr>
          <p:grpSpPr>
            <a:xfrm>
              <a:off x="197712" y="4234179"/>
              <a:ext cx="3296550" cy="821208"/>
              <a:chOff x="2383912" y="4018579"/>
              <a:chExt cx="3296550" cy="821208"/>
            </a:xfrm>
          </p:grpSpPr>
          <p:sp>
            <p:nvSpPr>
              <p:cNvPr id="1385" name="Google Shape;1385;p3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9" name="Google Shape;1389;p34"/>
          <p:cNvGrpSpPr/>
          <p:nvPr/>
        </p:nvGrpSpPr>
        <p:grpSpPr>
          <a:xfrm>
            <a:off x="7891794" y="3409930"/>
            <a:ext cx="1252201" cy="1790304"/>
            <a:chOff x="7135804" y="428558"/>
            <a:chExt cx="1224407" cy="1750395"/>
          </a:xfrm>
        </p:grpSpPr>
        <p:sp>
          <p:nvSpPr>
            <p:cNvPr id="1390" name="Google Shape;1390;p3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14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>
            <a:off x="9" y="-2"/>
            <a:ext cx="9143991" cy="3808627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8"/>
          <p:cNvGrpSpPr/>
          <p:nvPr/>
        </p:nvGrpSpPr>
        <p:grpSpPr>
          <a:xfrm>
            <a:off x="-79" y="4103639"/>
            <a:ext cx="9144160" cy="1039868"/>
            <a:chOff x="-79" y="4103639"/>
            <a:chExt cx="9144160" cy="1039868"/>
          </a:xfrm>
        </p:grpSpPr>
        <p:grpSp>
          <p:nvGrpSpPr>
            <p:cNvPr id="202" name="Google Shape;202;p8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8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1917000" y="893475"/>
            <a:ext cx="5310000" cy="28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 rot="10800000">
            <a:off x="9" y="-177"/>
            <a:ext cx="9143991" cy="2707402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9"/>
          <p:cNvGrpSpPr/>
          <p:nvPr/>
        </p:nvGrpSpPr>
        <p:grpSpPr>
          <a:xfrm flipH="1">
            <a:off x="-81" y="4103649"/>
            <a:ext cx="9144160" cy="1039868"/>
            <a:chOff x="-79" y="4103639"/>
            <a:chExt cx="9144160" cy="1039868"/>
          </a:xfrm>
        </p:grpSpPr>
        <p:grpSp>
          <p:nvGrpSpPr>
            <p:cNvPr id="228" name="Google Shape;228;p9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2501550" y="1273650"/>
            <a:ext cx="4140900" cy="13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2501725" y="2735400"/>
            <a:ext cx="41406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751100" y="2991575"/>
            <a:ext cx="4486800" cy="9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10"/>
          <p:cNvGrpSpPr/>
          <p:nvPr/>
        </p:nvGrpSpPr>
        <p:grpSpPr>
          <a:xfrm>
            <a:off x="21" y="4689142"/>
            <a:ext cx="9144160" cy="454349"/>
            <a:chOff x="21" y="4689142"/>
            <a:chExt cx="9144160" cy="454349"/>
          </a:xfrm>
        </p:grpSpPr>
        <p:grpSp>
          <p:nvGrpSpPr>
            <p:cNvPr id="255" name="Google Shape;255;p10"/>
            <p:cNvGrpSpPr/>
            <p:nvPr/>
          </p:nvGrpSpPr>
          <p:grpSpPr>
            <a:xfrm>
              <a:off x="21" y="4689142"/>
              <a:ext cx="9144160" cy="454349"/>
              <a:chOff x="21" y="4689142"/>
              <a:chExt cx="9144160" cy="454349"/>
            </a:xfrm>
          </p:grpSpPr>
          <p:grpSp>
            <p:nvGrpSpPr>
              <p:cNvPr id="256" name="Google Shape;256;p10"/>
              <p:cNvGrpSpPr/>
              <p:nvPr/>
            </p:nvGrpSpPr>
            <p:grpSpPr>
              <a:xfrm>
                <a:off x="21" y="4689142"/>
                <a:ext cx="9144160" cy="454349"/>
                <a:chOff x="190965" y="3130536"/>
                <a:chExt cx="3995351" cy="454349"/>
              </a:xfrm>
            </p:grpSpPr>
            <p:sp>
              <p:nvSpPr>
                <p:cNvPr id="257" name="Google Shape;257;p10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10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10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10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10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0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0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10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10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10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10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8" name="Google Shape;268;p10"/>
              <p:cNvSpPr/>
              <p:nvPr/>
            </p:nvSpPr>
            <p:spPr>
              <a:xfrm>
                <a:off x="4182967" y="47545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10"/>
              <p:cNvGrpSpPr/>
              <p:nvPr/>
            </p:nvGrpSpPr>
            <p:grpSpPr>
              <a:xfrm>
                <a:off x="930726" y="4860025"/>
                <a:ext cx="7791725" cy="197512"/>
                <a:chOff x="493846" y="3212651"/>
                <a:chExt cx="3404432" cy="86299"/>
              </a:xfrm>
            </p:grpSpPr>
            <p:sp>
              <p:nvSpPr>
                <p:cNvPr id="270" name="Google Shape;270;p10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10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10"/>
                <p:cNvSpPr/>
                <p:nvPr/>
              </p:nvSpPr>
              <p:spPr>
                <a:xfrm>
                  <a:off x="3016037" y="3212651"/>
                  <a:ext cx="38369" cy="1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10"/>
                <p:cNvSpPr/>
                <p:nvPr/>
              </p:nvSpPr>
              <p:spPr>
                <a:xfrm>
                  <a:off x="3091885" y="3269728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10"/>
                <p:cNvSpPr/>
                <p:nvPr/>
              </p:nvSpPr>
              <p:spPr>
                <a:xfrm>
                  <a:off x="3146444" y="3237411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10"/>
                <p:cNvSpPr/>
                <p:nvPr/>
              </p:nvSpPr>
              <p:spPr>
                <a:xfrm>
                  <a:off x="3259801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10"/>
                <p:cNvSpPr/>
                <p:nvPr/>
              </p:nvSpPr>
              <p:spPr>
                <a:xfrm>
                  <a:off x="1479059" y="3226444"/>
                  <a:ext cx="37509" cy="1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538" extrusionOk="0">
                      <a:moveTo>
                        <a:pt x="819" y="0"/>
                      </a:moveTo>
                      <a:cubicBezTo>
                        <a:pt x="735" y="0"/>
                        <a:pt x="652" y="0"/>
                        <a:pt x="569" y="14"/>
                      </a:cubicBezTo>
                      <a:cubicBezTo>
                        <a:pt x="388" y="42"/>
                        <a:pt x="236" y="97"/>
                        <a:pt x="83" y="194"/>
                      </a:cubicBezTo>
                      <a:cubicBezTo>
                        <a:pt x="56" y="208"/>
                        <a:pt x="42" y="236"/>
                        <a:pt x="28" y="264"/>
                      </a:cubicBezTo>
                      <a:cubicBezTo>
                        <a:pt x="0" y="361"/>
                        <a:pt x="42" y="444"/>
                        <a:pt x="125" y="486"/>
                      </a:cubicBezTo>
                      <a:cubicBezTo>
                        <a:pt x="250" y="520"/>
                        <a:pt x="378" y="538"/>
                        <a:pt x="505" y="538"/>
                      </a:cubicBezTo>
                      <a:cubicBezTo>
                        <a:pt x="631" y="538"/>
                        <a:pt x="756" y="520"/>
                        <a:pt x="874" y="486"/>
                      </a:cubicBezTo>
                      <a:cubicBezTo>
                        <a:pt x="957" y="458"/>
                        <a:pt x="1040" y="416"/>
                        <a:pt x="1110" y="375"/>
                      </a:cubicBezTo>
                      <a:cubicBezTo>
                        <a:pt x="1151" y="347"/>
                        <a:pt x="1165" y="319"/>
                        <a:pt x="1179" y="278"/>
                      </a:cubicBezTo>
                      <a:cubicBezTo>
                        <a:pt x="1221" y="194"/>
                        <a:pt x="1179" y="83"/>
                        <a:pt x="1068" y="42"/>
                      </a:cubicBezTo>
                      <a:cubicBezTo>
                        <a:pt x="985" y="14"/>
                        <a:pt x="902" y="0"/>
                        <a:pt x="8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10"/>
                <p:cNvSpPr/>
                <p:nvPr/>
              </p:nvSpPr>
              <p:spPr>
                <a:xfrm>
                  <a:off x="1380172" y="3224969"/>
                  <a:ext cx="29430" cy="1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520" extrusionOk="0">
                      <a:moveTo>
                        <a:pt x="524" y="1"/>
                      </a:moveTo>
                      <a:cubicBezTo>
                        <a:pt x="506" y="1"/>
                        <a:pt x="488" y="2"/>
                        <a:pt x="472" y="6"/>
                      </a:cubicBezTo>
                      <a:cubicBezTo>
                        <a:pt x="334" y="6"/>
                        <a:pt x="209" y="48"/>
                        <a:pt x="98" y="117"/>
                      </a:cubicBezTo>
                      <a:cubicBezTo>
                        <a:pt x="84" y="131"/>
                        <a:pt x="70" y="145"/>
                        <a:pt x="56" y="173"/>
                      </a:cubicBezTo>
                      <a:cubicBezTo>
                        <a:pt x="1" y="256"/>
                        <a:pt x="14" y="367"/>
                        <a:pt x="98" y="409"/>
                      </a:cubicBezTo>
                      <a:cubicBezTo>
                        <a:pt x="209" y="478"/>
                        <a:pt x="347" y="520"/>
                        <a:pt x="472" y="520"/>
                      </a:cubicBezTo>
                      <a:cubicBezTo>
                        <a:pt x="542" y="520"/>
                        <a:pt x="597" y="506"/>
                        <a:pt x="666" y="492"/>
                      </a:cubicBezTo>
                      <a:cubicBezTo>
                        <a:pt x="736" y="478"/>
                        <a:pt x="791" y="450"/>
                        <a:pt x="847" y="409"/>
                      </a:cubicBezTo>
                      <a:cubicBezTo>
                        <a:pt x="861" y="395"/>
                        <a:pt x="875" y="381"/>
                        <a:pt x="888" y="367"/>
                      </a:cubicBezTo>
                      <a:cubicBezTo>
                        <a:pt x="958" y="270"/>
                        <a:pt x="930" y="145"/>
                        <a:pt x="847" y="90"/>
                      </a:cubicBezTo>
                      <a:cubicBezTo>
                        <a:pt x="777" y="48"/>
                        <a:pt x="722" y="20"/>
                        <a:pt x="653" y="20"/>
                      </a:cubicBezTo>
                      <a:cubicBezTo>
                        <a:pt x="613" y="11"/>
                        <a:pt x="567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10"/>
                <p:cNvSpPr/>
                <p:nvPr/>
              </p:nvSpPr>
              <p:spPr>
                <a:xfrm>
                  <a:off x="1265955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10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10"/>
                <p:cNvSpPr/>
                <p:nvPr/>
              </p:nvSpPr>
              <p:spPr>
                <a:xfrm>
                  <a:off x="493846" y="3282207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1" name="Google Shape;281;p10"/>
            <p:cNvSpPr/>
            <p:nvPr/>
          </p:nvSpPr>
          <p:spPr>
            <a:xfrm flipH="1">
              <a:off x="5542594" y="4822687"/>
              <a:ext cx="372639" cy="187276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112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37"/>
          <p:cNvSpPr/>
          <p:nvPr/>
        </p:nvSpPr>
        <p:spPr>
          <a:xfrm>
            <a:off x="7842248" y="11832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/>
          <p:cNvGrpSpPr/>
          <p:nvPr/>
        </p:nvGrpSpPr>
        <p:grpSpPr>
          <a:xfrm>
            <a:off x="7024178" y="1531138"/>
            <a:ext cx="2119835" cy="3099768"/>
            <a:chOff x="6662556" y="395253"/>
            <a:chExt cx="1356607" cy="1983725"/>
          </a:xfrm>
        </p:grpSpPr>
        <p:sp>
          <p:nvSpPr>
            <p:cNvPr id="1440" name="Google Shape;1440;p37"/>
            <p:cNvSpPr/>
            <p:nvPr/>
          </p:nvSpPr>
          <p:spPr>
            <a:xfrm>
              <a:off x="7467099" y="1866739"/>
              <a:ext cx="372870" cy="511344"/>
            </a:xfrm>
            <a:custGeom>
              <a:avLst/>
              <a:gdLst/>
              <a:ahLst/>
              <a:cxnLst/>
              <a:rect l="l" t="t" r="r" b="b"/>
              <a:pathLst>
                <a:path w="17920" h="24575" extrusionOk="0">
                  <a:moveTo>
                    <a:pt x="87" y="1"/>
                  </a:moveTo>
                  <a:cubicBezTo>
                    <a:pt x="0" y="1088"/>
                    <a:pt x="305" y="2176"/>
                    <a:pt x="1044" y="3045"/>
                  </a:cubicBezTo>
                  <a:cubicBezTo>
                    <a:pt x="1750" y="3908"/>
                    <a:pt x="3058" y="4276"/>
                    <a:pt x="4233" y="4276"/>
                  </a:cubicBezTo>
                  <a:cubicBezTo>
                    <a:pt x="4361" y="4276"/>
                    <a:pt x="4487" y="4272"/>
                    <a:pt x="4611" y="4263"/>
                  </a:cubicBezTo>
                  <a:lnTo>
                    <a:pt x="4611" y="4263"/>
                  </a:lnTo>
                  <a:cubicBezTo>
                    <a:pt x="4132" y="6003"/>
                    <a:pt x="5306" y="7786"/>
                    <a:pt x="7090" y="8091"/>
                  </a:cubicBezTo>
                  <a:cubicBezTo>
                    <a:pt x="6437" y="9874"/>
                    <a:pt x="7873" y="11831"/>
                    <a:pt x="9656" y="12527"/>
                  </a:cubicBezTo>
                  <a:cubicBezTo>
                    <a:pt x="8568" y="13788"/>
                    <a:pt x="8873" y="15702"/>
                    <a:pt x="10308" y="16615"/>
                  </a:cubicBezTo>
                  <a:cubicBezTo>
                    <a:pt x="9482" y="17485"/>
                    <a:pt x="9786" y="20486"/>
                    <a:pt x="10917" y="20965"/>
                  </a:cubicBezTo>
                  <a:cubicBezTo>
                    <a:pt x="10482" y="22356"/>
                    <a:pt x="9525" y="23226"/>
                    <a:pt x="9134" y="24574"/>
                  </a:cubicBezTo>
                  <a:lnTo>
                    <a:pt x="14484" y="24574"/>
                  </a:lnTo>
                  <a:cubicBezTo>
                    <a:pt x="14701" y="23792"/>
                    <a:pt x="15223" y="21617"/>
                    <a:pt x="16093" y="18877"/>
                  </a:cubicBezTo>
                  <a:cubicBezTo>
                    <a:pt x="16310" y="18138"/>
                    <a:pt x="16528" y="17398"/>
                    <a:pt x="16745" y="16702"/>
                  </a:cubicBezTo>
                  <a:cubicBezTo>
                    <a:pt x="17050" y="15789"/>
                    <a:pt x="17267" y="14876"/>
                    <a:pt x="17354" y="13962"/>
                  </a:cubicBezTo>
                  <a:cubicBezTo>
                    <a:pt x="17398" y="12831"/>
                    <a:pt x="17137" y="11744"/>
                    <a:pt x="16702" y="10700"/>
                  </a:cubicBezTo>
                  <a:cubicBezTo>
                    <a:pt x="17919" y="9482"/>
                    <a:pt x="17789" y="7438"/>
                    <a:pt x="16441" y="6394"/>
                  </a:cubicBezTo>
                  <a:cubicBezTo>
                    <a:pt x="17528" y="4611"/>
                    <a:pt x="17180" y="1741"/>
                    <a:pt x="15397" y="697"/>
                  </a:cubicBezTo>
                  <a:cubicBezTo>
                    <a:pt x="15484" y="479"/>
                    <a:pt x="15571" y="218"/>
                    <a:pt x="15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6738586" y="1498217"/>
              <a:ext cx="377386" cy="879866"/>
            </a:xfrm>
            <a:custGeom>
              <a:avLst/>
              <a:gdLst/>
              <a:ahLst/>
              <a:cxnLst/>
              <a:rect l="l" t="t" r="r" b="b"/>
              <a:pathLst>
                <a:path w="18137" h="42286" extrusionOk="0">
                  <a:moveTo>
                    <a:pt x="4308" y="0"/>
                  </a:moveTo>
                  <a:cubicBezTo>
                    <a:pt x="3196" y="0"/>
                    <a:pt x="2094" y="344"/>
                    <a:pt x="1218" y="1097"/>
                  </a:cubicBezTo>
                  <a:cubicBezTo>
                    <a:pt x="392" y="1837"/>
                    <a:pt x="0" y="2924"/>
                    <a:pt x="131" y="4055"/>
                  </a:cubicBezTo>
                  <a:cubicBezTo>
                    <a:pt x="218" y="4794"/>
                    <a:pt x="827" y="5447"/>
                    <a:pt x="957" y="6230"/>
                  </a:cubicBezTo>
                  <a:cubicBezTo>
                    <a:pt x="1088" y="6969"/>
                    <a:pt x="870" y="7839"/>
                    <a:pt x="1044" y="8709"/>
                  </a:cubicBezTo>
                  <a:cubicBezTo>
                    <a:pt x="1131" y="9144"/>
                    <a:pt x="1175" y="9579"/>
                    <a:pt x="1262" y="10014"/>
                  </a:cubicBezTo>
                  <a:cubicBezTo>
                    <a:pt x="1392" y="11144"/>
                    <a:pt x="1784" y="12275"/>
                    <a:pt x="2392" y="13276"/>
                  </a:cubicBezTo>
                  <a:cubicBezTo>
                    <a:pt x="1871" y="14145"/>
                    <a:pt x="1784" y="15233"/>
                    <a:pt x="2131" y="16190"/>
                  </a:cubicBezTo>
                  <a:cubicBezTo>
                    <a:pt x="2246" y="16381"/>
                    <a:pt x="3239" y="17518"/>
                    <a:pt x="3593" y="17518"/>
                  </a:cubicBezTo>
                  <a:cubicBezTo>
                    <a:pt x="3640" y="17518"/>
                    <a:pt x="3677" y="17497"/>
                    <a:pt x="3697" y="17451"/>
                  </a:cubicBezTo>
                  <a:lnTo>
                    <a:pt x="3697" y="17451"/>
                  </a:lnTo>
                  <a:cubicBezTo>
                    <a:pt x="2958" y="19234"/>
                    <a:pt x="3045" y="21278"/>
                    <a:pt x="3958" y="22975"/>
                  </a:cubicBezTo>
                  <a:cubicBezTo>
                    <a:pt x="4263" y="23627"/>
                    <a:pt x="4741" y="24279"/>
                    <a:pt x="4785" y="24975"/>
                  </a:cubicBezTo>
                  <a:cubicBezTo>
                    <a:pt x="4785" y="25715"/>
                    <a:pt x="4437" y="26280"/>
                    <a:pt x="4393" y="26932"/>
                  </a:cubicBezTo>
                  <a:cubicBezTo>
                    <a:pt x="4306" y="28107"/>
                    <a:pt x="5089" y="29151"/>
                    <a:pt x="6220" y="29455"/>
                  </a:cubicBezTo>
                  <a:cubicBezTo>
                    <a:pt x="5611" y="30934"/>
                    <a:pt x="6133" y="32630"/>
                    <a:pt x="7438" y="33543"/>
                  </a:cubicBezTo>
                  <a:cubicBezTo>
                    <a:pt x="6655" y="34848"/>
                    <a:pt x="7655" y="36588"/>
                    <a:pt x="9090" y="37153"/>
                  </a:cubicBezTo>
                  <a:cubicBezTo>
                    <a:pt x="8525" y="37675"/>
                    <a:pt x="8525" y="38502"/>
                    <a:pt x="9090" y="39024"/>
                  </a:cubicBezTo>
                  <a:cubicBezTo>
                    <a:pt x="8873" y="39980"/>
                    <a:pt x="8481" y="41372"/>
                    <a:pt x="8264" y="42285"/>
                  </a:cubicBezTo>
                  <a:lnTo>
                    <a:pt x="11917" y="42285"/>
                  </a:lnTo>
                  <a:cubicBezTo>
                    <a:pt x="12178" y="41068"/>
                    <a:pt x="12657" y="39719"/>
                    <a:pt x="12874" y="38502"/>
                  </a:cubicBezTo>
                  <a:cubicBezTo>
                    <a:pt x="14701" y="37458"/>
                    <a:pt x="15005" y="34979"/>
                    <a:pt x="13527" y="33500"/>
                  </a:cubicBezTo>
                  <a:cubicBezTo>
                    <a:pt x="14527" y="32195"/>
                    <a:pt x="15005" y="30281"/>
                    <a:pt x="14223" y="28846"/>
                  </a:cubicBezTo>
                  <a:cubicBezTo>
                    <a:pt x="15092" y="27976"/>
                    <a:pt x="15266" y="26628"/>
                    <a:pt x="14657" y="25584"/>
                  </a:cubicBezTo>
                  <a:cubicBezTo>
                    <a:pt x="17528" y="23279"/>
                    <a:pt x="18137" y="19147"/>
                    <a:pt x="16484" y="15885"/>
                  </a:cubicBezTo>
                  <a:cubicBezTo>
                    <a:pt x="14831" y="12580"/>
                    <a:pt x="11743" y="10231"/>
                    <a:pt x="8655" y="8274"/>
                  </a:cubicBezTo>
                  <a:cubicBezTo>
                    <a:pt x="9960" y="6404"/>
                    <a:pt x="9917" y="3881"/>
                    <a:pt x="8612" y="2054"/>
                  </a:cubicBezTo>
                  <a:cubicBezTo>
                    <a:pt x="7625" y="756"/>
                    <a:pt x="5956" y="0"/>
                    <a:pt x="4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6910540" y="2313809"/>
              <a:ext cx="93218" cy="64274"/>
            </a:xfrm>
            <a:custGeom>
              <a:avLst/>
              <a:gdLst/>
              <a:ahLst/>
              <a:cxnLst/>
              <a:rect l="l" t="t" r="r" b="b"/>
              <a:pathLst>
                <a:path w="4480" h="3089" extrusionOk="0">
                  <a:moveTo>
                    <a:pt x="826" y="0"/>
                  </a:moveTo>
                  <a:lnTo>
                    <a:pt x="739" y="87"/>
                  </a:lnTo>
                  <a:cubicBezTo>
                    <a:pt x="522" y="1001"/>
                    <a:pt x="217" y="2262"/>
                    <a:pt x="0" y="3088"/>
                  </a:cubicBezTo>
                  <a:lnTo>
                    <a:pt x="3653" y="3088"/>
                  </a:lnTo>
                  <a:cubicBezTo>
                    <a:pt x="3871" y="2132"/>
                    <a:pt x="4219" y="1044"/>
                    <a:pt x="4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7780210" y="1257578"/>
              <a:ext cx="205453" cy="195632"/>
            </a:xfrm>
            <a:custGeom>
              <a:avLst/>
              <a:gdLst/>
              <a:ahLst/>
              <a:cxnLst/>
              <a:rect l="l" t="t" r="r" b="b"/>
              <a:pathLst>
                <a:path w="9874" h="9402" extrusionOk="0">
                  <a:moveTo>
                    <a:pt x="2277" y="0"/>
                  </a:moveTo>
                  <a:cubicBezTo>
                    <a:pt x="2157" y="0"/>
                    <a:pt x="2035" y="16"/>
                    <a:pt x="1915" y="49"/>
                  </a:cubicBezTo>
                  <a:cubicBezTo>
                    <a:pt x="1088" y="267"/>
                    <a:pt x="479" y="919"/>
                    <a:pt x="262" y="1702"/>
                  </a:cubicBezTo>
                  <a:cubicBezTo>
                    <a:pt x="44" y="2485"/>
                    <a:pt x="1" y="3311"/>
                    <a:pt x="44" y="4094"/>
                  </a:cubicBezTo>
                  <a:cubicBezTo>
                    <a:pt x="1" y="4921"/>
                    <a:pt x="175" y="5704"/>
                    <a:pt x="610" y="6399"/>
                  </a:cubicBezTo>
                  <a:cubicBezTo>
                    <a:pt x="958" y="6834"/>
                    <a:pt x="1393" y="7139"/>
                    <a:pt x="1915" y="7356"/>
                  </a:cubicBezTo>
                  <a:lnTo>
                    <a:pt x="4350" y="8574"/>
                  </a:lnTo>
                  <a:cubicBezTo>
                    <a:pt x="5133" y="9053"/>
                    <a:pt x="6003" y="9314"/>
                    <a:pt x="6916" y="9400"/>
                  </a:cubicBezTo>
                  <a:cubicBezTo>
                    <a:pt x="6942" y="9401"/>
                    <a:pt x="6968" y="9402"/>
                    <a:pt x="6994" y="9402"/>
                  </a:cubicBezTo>
                  <a:cubicBezTo>
                    <a:pt x="8569" y="9402"/>
                    <a:pt x="9874" y="8112"/>
                    <a:pt x="9874" y="6486"/>
                  </a:cubicBezTo>
                  <a:cubicBezTo>
                    <a:pt x="9832" y="4910"/>
                    <a:pt x="8604" y="3650"/>
                    <a:pt x="7057" y="3650"/>
                  </a:cubicBezTo>
                  <a:cubicBezTo>
                    <a:pt x="6982" y="3650"/>
                    <a:pt x="6906" y="3653"/>
                    <a:pt x="6829" y="3659"/>
                  </a:cubicBezTo>
                  <a:cubicBezTo>
                    <a:pt x="7861" y="2144"/>
                    <a:pt x="6574" y="509"/>
                    <a:pt x="5148" y="509"/>
                  </a:cubicBezTo>
                  <a:cubicBezTo>
                    <a:pt x="4651" y="509"/>
                    <a:pt x="4137" y="708"/>
                    <a:pt x="3698" y="1180"/>
                  </a:cubicBezTo>
                  <a:cubicBezTo>
                    <a:pt x="3551" y="481"/>
                    <a:pt x="2937" y="0"/>
                    <a:pt x="2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974793" y="401579"/>
              <a:ext cx="95943" cy="160676"/>
            </a:xfrm>
            <a:custGeom>
              <a:avLst/>
              <a:gdLst/>
              <a:ahLst/>
              <a:cxnLst/>
              <a:rect l="l" t="t" r="r" b="b"/>
              <a:pathLst>
                <a:path w="4611" h="7722" extrusionOk="0">
                  <a:moveTo>
                    <a:pt x="0" y="0"/>
                  </a:moveTo>
                  <a:lnTo>
                    <a:pt x="1522" y="6698"/>
                  </a:lnTo>
                  <a:cubicBezTo>
                    <a:pt x="1566" y="7090"/>
                    <a:pt x="1740" y="7394"/>
                    <a:pt x="2001" y="7655"/>
                  </a:cubicBezTo>
                  <a:cubicBezTo>
                    <a:pt x="2102" y="7701"/>
                    <a:pt x="2207" y="7722"/>
                    <a:pt x="2313" y="7722"/>
                  </a:cubicBezTo>
                  <a:cubicBezTo>
                    <a:pt x="2708" y="7722"/>
                    <a:pt x="3118" y="7433"/>
                    <a:pt x="3392" y="7090"/>
                  </a:cubicBezTo>
                  <a:cubicBezTo>
                    <a:pt x="4393" y="5785"/>
                    <a:pt x="4610" y="4002"/>
                    <a:pt x="3914" y="2480"/>
                  </a:cubicBezTo>
                  <a:cubicBezTo>
                    <a:pt x="3175" y="1001"/>
                    <a:pt x="1653" y="4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854422" y="395253"/>
              <a:ext cx="96859" cy="160135"/>
            </a:xfrm>
            <a:custGeom>
              <a:avLst/>
              <a:gdLst/>
              <a:ahLst/>
              <a:cxnLst/>
              <a:rect l="l" t="t" r="r" b="b"/>
              <a:pathLst>
                <a:path w="4655" h="7696" extrusionOk="0">
                  <a:moveTo>
                    <a:pt x="0" y="0"/>
                  </a:moveTo>
                  <a:lnTo>
                    <a:pt x="1610" y="6698"/>
                  </a:lnTo>
                  <a:cubicBezTo>
                    <a:pt x="1610" y="7046"/>
                    <a:pt x="1784" y="7394"/>
                    <a:pt x="2045" y="7611"/>
                  </a:cubicBezTo>
                  <a:cubicBezTo>
                    <a:pt x="2143" y="7670"/>
                    <a:pt x="2250" y="7696"/>
                    <a:pt x="2360" y="7696"/>
                  </a:cubicBezTo>
                  <a:cubicBezTo>
                    <a:pt x="2739" y="7696"/>
                    <a:pt x="3157" y="7393"/>
                    <a:pt x="3393" y="7089"/>
                  </a:cubicBezTo>
                  <a:cubicBezTo>
                    <a:pt x="4437" y="5741"/>
                    <a:pt x="4654" y="4001"/>
                    <a:pt x="3958" y="2479"/>
                  </a:cubicBezTo>
                  <a:cubicBezTo>
                    <a:pt x="3219" y="957"/>
                    <a:pt x="1697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6697866" y="475237"/>
              <a:ext cx="1321297" cy="1903741"/>
            </a:xfrm>
            <a:custGeom>
              <a:avLst/>
              <a:gdLst/>
              <a:ahLst/>
              <a:cxnLst/>
              <a:rect l="l" t="t" r="r" b="b"/>
              <a:pathLst>
                <a:path w="63501" h="91493" extrusionOk="0">
                  <a:moveTo>
                    <a:pt x="12878" y="1"/>
                  </a:moveTo>
                  <a:cubicBezTo>
                    <a:pt x="11567" y="1"/>
                    <a:pt x="10259" y="761"/>
                    <a:pt x="9873" y="2419"/>
                  </a:cubicBezTo>
                  <a:cubicBezTo>
                    <a:pt x="9416" y="2019"/>
                    <a:pt x="8828" y="1807"/>
                    <a:pt x="8231" y="1807"/>
                  </a:cubicBezTo>
                  <a:cubicBezTo>
                    <a:pt x="7919" y="1807"/>
                    <a:pt x="7605" y="1865"/>
                    <a:pt x="7307" y="1984"/>
                  </a:cubicBezTo>
                  <a:cubicBezTo>
                    <a:pt x="6481" y="2376"/>
                    <a:pt x="5959" y="3158"/>
                    <a:pt x="5872" y="4072"/>
                  </a:cubicBezTo>
                  <a:cubicBezTo>
                    <a:pt x="5744" y="4055"/>
                    <a:pt x="5618" y="4047"/>
                    <a:pt x="5493" y="4047"/>
                  </a:cubicBezTo>
                  <a:cubicBezTo>
                    <a:pt x="4336" y="4047"/>
                    <a:pt x="3298" y="4756"/>
                    <a:pt x="2827" y="5855"/>
                  </a:cubicBezTo>
                  <a:cubicBezTo>
                    <a:pt x="2349" y="7073"/>
                    <a:pt x="2784" y="8421"/>
                    <a:pt x="3828" y="9204"/>
                  </a:cubicBezTo>
                  <a:cubicBezTo>
                    <a:pt x="2479" y="10987"/>
                    <a:pt x="3001" y="14119"/>
                    <a:pt x="4436" y="15815"/>
                  </a:cubicBezTo>
                  <a:cubicBezTo>
                    <a:pt x="3523" y="16424"/>
                    <a:pt x="2871" y="17337"/>
                    <a:pt x="2653" y="18424"/>
                  </a:cubicBezTo>
                  <a:cubicBezTo>
                    <a:pt x="2436" y="19512"/>
                    <a:pt x="2697" y="20599"/>
                    <a:pt x="3349" y="21469"/>
                  </a:cubicBezTo>
                  <a:cubicBezTo>
                    <a:pt x="2262" y="22513"/>
                    <a:pt x="2001" y="24166"/>
                    <a:pt x="2740" y="25470"/>
                  </a:cubicBezTo>
                  <a:cubicBezTo>
                    <a:pt x="1914" y="26123"/>
                    <a:pt x="1392" y="27080"/>
                    <a:pt x="1348" y="28123"/>
                  </a:cubicBezTo>
                  <a:cubicBezTo>
                    <a:pt x="1305" y="29080"/>
                    <a:pt x="2044" y="30168"/>
                    <a:pt x="2784" y="30820"/>
                  </a:cubicBezTo>
                  <a:cubicBezTo>
                    <a:pt x="1479" y="32255"/>
                    <a:pt x="1305" y="34386"/>
                    <a:pt x="2349" y="35996"/>
                  </a:cubicBezTo>
                  <a:cubicBezTo>
                    <a:pt x="44" y="37518"/>
                    <a:pt x="0" y="40910"/>
                    <a:pt x="2262" y="42520"/>
                  </a:cubicBezTo>
                  <a:cubicBezTo>
                    <a:pt x="1087" y="44825"/>
                    <a:pt x="305" y="47739"/>
                    <a:pt x="2044" y="50001"/>
                  </a:cubicBezTo>
                  <a:cubicBezTo>
                    <a:pt x="870" y="52175"/>
                    <a:pt x="1087" y="54828"/>
                    <a:pt x="2610" y="56785"/>
                  </a:cubicBezTo>
                  <a:cubicBezTo>
                    <a:pt x="1479" y="58587"/>
                    <a:pt x="2931" y="60618"/>
                    <a:pt x="4728" y="60618"/>
                  </a:cubicBezTo>
                  <a:cubicBezTo>
                    <a:pt x="5134" y="60618"/>
                    <a:pt x="5556" y="60515"/>
                    <a:pt x="5971" y="60283"/>
                  </a:cubicBezTo>
                  <a:lnTo>
                    <a:pt x="5971" y="60283"/>
                  </a:lnTo>
                  <a:cubicBezTo>
                    <a:pt x="5425" y="60634"/>
                    <a:pt x="6311" y="62402"/>
                    <a:pt x="6568" y="62744"/>
                  </a:cubicBezTo>
                  <a:cubicBezTo>
                    <a:pt x="7169" y="63466"/>
                    <a:pt x="8066" y="63928"/>
                    <a:pt x="8986" y="63928"/>
                  </a:cubicBezTo>
                  <a:cubicBezTo>
                    <a:pt x="9064" y="63928"/>
                    <a:pt x="9142" y="63925"/>
                    <a:pt x="9221" y="63918"/>
                  </a:cubicBezTo>
                  <a:lnTo>
                    <a:pt x="9221" y="63918"/>
                  </a:lnTo>
                  <a:cubicBezTo>
                    <a:pt x="9090" y="64962"/>
                    <a:pt x="9264" y="66310"/>
                    <a:pt x="10134" y="67006"/>
                  </a:cubicBezTo>
                  <a:cubicBezTo>
                    <a:pt x="10540" y="67311"/>
                    <a:pt x="11034" y="67467"/>
                    <a:pt x="11531" y="67467"/>
                  </a:cubicBezTo>
                  <a:cubicBezTo>
                    <a:pt x="11886" y="67467"/>
                    <a:pt x="12243" y="67387"/>
                    <a:pt x="12570" y="67224"/>
                  </a:cubicBezTo>
                  <a:lnTo>
                    <a:pt x="12570" y="67224"/>
                  </a:lnTo>
                  <a:cubicBezTo>
                    <a:pt x="12396" y="67920"/>
                    <a:pt x="12613" y="68659"/>
                    <a:pt x="13092" y="69181"/>
                  </a:cubicBezTo>
                  <a:cubicBezTo>
                    <a:pt x="13903" y="69895"/>
                    <a:pt x="14932" y="70270"/>
                    <a:pt x="15980" y="70270"/>
                  </a:cubicBezTo>
                  <a:cubicBezTo>
                    <a:pt x="16337" y="70270"/>
                    <a:pt x="16696" y="70226"/>
                    <a:pt x="17049" y="70138"/>
                  </a:cubicBezTo>
                  <a:lnTo>
                    <a:pt x="17049" y="70138"/>
                  </a:lnTo>
                  <a:cubicBezTo>
                    <a:pt x="16136" y="72095"/>
                    <a:pt x="17180" y="74400"/>
                    <a:pt x="19268" y="75009"/>
                  </a:cubicBezTo>
                  <a:cubicBezTo>
                    <a:pt x="18354" y="76488"/>
                    <a:pt x="18876" y="78402"/>
                    <a:pt x="20094" y="79663"/>
                  </a:cubicBezTo>
                  <a:cubicBezTo>
                    <a:pt x="19137" y="81142"/>
                    <a:pt x="19485" y="83099"/>
                    <a:pt x="20877" y="84186"/>
                  </a:cubicBezTo>
                  <a:cubicBezTo>
                    <a:pt x="20094" y="85099"/>
                    <a:pt x="20181" y="87492"/>
                    <a:pt x="21051" y="88318"/>
                  </a:cubicBezTo>
                  <a:cubicBezTo>
                    <a:pt x="20746" y="89492"/>
                    <a:pt x="20224" y="90319"/>
                    <a:pt x="19920" y="91493"/>
                  </a:cubicBezTo>
                  <a:lnTo>
                    <a:pt x="23573" y="91493"/>
                  </a:lnTo>
                  <a:cubicBezTo>
                    <a:pt x="23747" y="90623"/>
                    <a:pt x="24574" y="89188"/>
                    <a:pt x="24748" y="88318"/>
                  </a:cubicBezTo>
                  <a:cubicBezTo>
                    <a:pt x="24766" y="88319"/>
                    <a:pt x="24784" y="88320"/>
                    <a:pt x="24801" y="88320"/>
                  </a:cubicBezTo>
                  <a:cubicBezTo>
                    <a:pt x="25338" y="88320"/>
                    <a:pt x="25706" y="87691"/>
                    <a:pt x="25748" y="87144"/>
                  </a:cubicBezTo>
                  <a:cubicBezTo>
                    <a:pt x="25705" y="86578"/>
                    <a:pt x="25618" y="86013"/>
                    <a:pt x="25531" y="85447"/>
                  </a:cubicBezTo>
                  <a:cubicBezTo>
                    <a:pt x="25444" y="84491"/>
                    <a:pt x="25879" y="83534"/>
                    <a:pt x="26183" y="82620"/>
                  </a:cubicBezTo>
                  <a:cubicBezTo>
                    <a:pt x="26531" y="81707"/>
                    <a:pt x="26792" y="80359"/>
                    <a:pt x="26313" y="79489"/>
                  </a:cubicBezTo>
                  <a:cubicBezTo>
                    <a:pt x="27096" y="78097"/>
                    <a:pt x="27270" y="76488"/>
                    <a:pt x="26792" y="74966"/>
                  </a:cubicBezTo>
                  <a:cubicBezTo>
                    <a:pt x="27792" y="74052"/>
                    <a:pt x="28010" y="72530"/>
                    <a:pt x="27227" y="71356"/>
                  </a:cubicBezTo>
                  <a:cubicBezTo>
                    <a:pt x="28619" y="70616"/>
                    <a:pt x="29575" y="69311"/>
                    <a:pt x="29836" y="67789"/>
                  </a:cubicBezTo>
                  <a:cubicBezTo>
                    <a:pt x="30349" y="68174"/>
                    <a:pt x="30946" y="68358"/>
                    <a:pt x="31534" y="68358"/>
                  </a:cubicBezTo>
                  <a:cubicBezTo>
                    <a:pt x="32343" y="68358"/>
                    <a:pt x="33135" y="68009"/>
                    <a:pt x="33664" y="67354"/>
                  </a:cubicBezTo>
                  <a:cubicBezTo>
                    <a:pt x="34322" y="68164"/>
                    <a:pt x="35451" y="68621"/>
                    <a:pt x="36547" y="68621"/>
                  </a:cubicBezTo>
                  <a:cubicBezTo>
                    <a:pt x="37333" y="68621"/>
                    <a:pt x="38102" y="68385"/>
                    <a:pt x="38666" y="67876"/>
                  </a:cubicBezTo>
                  <a:cubicBezTo>
                    <a:pt x="39244" y="68933"/>
                    <a:pt x="40303" y="69494"/>
                    <a:pt x="41370" y="69494"/>
                  </a:cubicBezTo>
                  <a:cubicBezTo>
                    <a:pt x="42148" y="69494"/>
                    <a:pt x="42932" y="69196"/>
                    <a:pt x="43537" y="68572"/>
                  </a:cubicBezTo>
                  <a:cubicBezTo>
                    <a:pt x="44355" y="69522"/>
                    <a:pt x="45544" y="70052"/>
                    <a:pt x="46768" y="70052"/>
                  </a:cubicBezTo>
                  <a:cubicBezTo>
                    <a:pt x="47170" y="70052"/>
                    <a:pt x="47575" y="69995"/>
                    <a:pt x="47973" y="69877"/>
                  </a:cubicBezTo>
                  <a:lnTo>
                    <a:pt x="47973" y="69877"/>
                  </a:lnTo>
                  <a:cubicBezTo>
                    <a:pt x="47712" y="70921"/>
                    <a:pt x="48017" y="72052"/>
                    <a:pt x="48712" y="72921"/>
                  </a:cubicBezTo>
                  <a:cubicBezTo>
                    <a:pt x="49360" y="73690"/>
                    <a:pt x="50535" y="73970"/>
                    <a:pt x="51571" y="73970"/>
                  </a:cubicBezTo>
                  <a:cubicBezTo>
                    <a:pt x="51649" y="73970"/>
                    <a:pt x="51725" y="73968"/>
                    <a:pt x="51800" y="73965"/>
                  </a:cubicBezTo>
                  <a:lnTo>
                    <a:pt x="51800" y="73965"/>
                  </a:lnTo>
                  <a:cubicBezTo>
                    <a:pt x="51366" y="75444"/>
                    <a:pt x="52366" y="77010"/>
                    <a:pt x="53932" y="77227"/>
                  </a:cubicBezTo>
                  <a:cubicBezTo>
                    <a:pt x="53323" y="78793"/>
                    <a:pt x="54584" y="80489"/>
                    <a:pt x="56106" y="81055"/>
                  </a:cubicBezTo>
                  <a:cubicBezTo>
                    <a:pt x="55149" y="82142"/>
                    <a:pt x="55410" y="83795"/>
                    <a:pt x="56628" y="84578"/>
                  </a:cubicBezTo>
                  <a:cubicBezTo>
                    <a:pt x="55932" y="85317"/>
                    <a:pt x="56193" y="87492"/>
                    <a:pt x="57150" y="87927"/>
                  </a:cubicBezTo>
                  <a:cubicBezTo>
                    <a:pt x="56802" y="89101"/>
                    <a:pt x="55976" y="90319"/>
                    <a:pt x="55628" y="91493"/>
                  </a:cubicBezTo>
                  <a:lnTo>
                    <a:pt x="60195" y="91493"/>
                  </a:lnTo>
                  <a:cubicBezTo>
                    <a:pt x="60586" y="90275"/>
                    <a:pt x="60934" y="88666"/>
                    <a:pt x="61586" y="86491"/>
                  </a:cubicBezTo>
                  <a:cubicBezTo>
                    <a:pt x="61760" y="85882"/>
                    <a:pt x="61978" y="85230"/>
                    <a:pt x="62152" y="84621"/>
                  </a:cubicBezTo>
                  <a:cubicBezTo>
                    <a:pt x="62413" y="83882"/>
                    <a:pt x="62587" y="83055"/>
                    <a:pt x="62674" y="82272"/>
                  </a:cubicBezTo>
                  <a:cubicBezTo>
                    <a:pt x="62674" y="81316"/>
                    <a:pt x="62500" y="80359"/>
                    <a:pt x="62108" y="79445"/>
                  </a:cubicBezTo>
                  <a:cubicBezTo>
                    <a:pt x="63152" y="78402"/>
                    <a:pt x="63022" y="76705"/>
                    <a:pt x="61891" y="75792"/>
                  </a:cubicBezTo>
                  <a:cubicBezTo>
                    <a:pt x="62848" y="74270"/>
                    <a:pt x="62543" y="71791"/>
                    <a:pt x="60978" y="70877"/>
                  </a:cubicBezTo>
                  <a:cubicBezTo>
                    <a:pt x="61543" y="69703"/>
                    <a:pt x="61543" y="68311"/>
                    <a:pt x="60934" y="67137"/>
                  </a:cubicBezTo>
                  <a:cubicBezTo>
                    <a:pt x="62891" y="65876"/>
                    <a:pt x="63500" y="63353"/>
                    <a:pt x="62369" y="61352"/>
                  </a:cubicBezTo>
                  <a:cubicBezTo>
                    <a:pt x="63109" y="59613"/>
                    <a:pt x="62761" y="57177"/>
                    <a:pt x="61673" y="55655"/>
                  </a:cubicBezTo>
                  <a:cubicBezTo>
                    <a:pt x="63196" y="53871"/>
                    <a:pt x="62761" y="51131"/>
                    <a:pt x="60717" y="49957"/>
                  </a:cubicBezTo>
                  <a:cubicBezTo>
                    <a:pt x="61543" y="48304"/>
                    <a:pt x="60586" y="45608"/>
                    <a:pt x="58846" y="44955"/>
                  </a:cubicBezTo>
                  <a:cubicBezTo>
                    <a:pt x="58805" y="42239"/>
                    <a:pt x="56583" y="40107"/>
                    <a:pt x="53949" y="40107"/>
                  </a:cubicBezTo>
                  <a:cubicBezTo>
                    <a:pt x="53799" y="40107"/>
                    <a:pt x="53648" y="40114"/>
                    <a:pt x="53497" y="40128"/>
                  </a:cubicBezTo>
                  <a:cubicBezTo>
                    <a:pt x="53149" y="38997"/>
                    <a:pt x="52279" y="38040"/>
                    <a:pt x="51148" y="37692"/>
                  </a:cubicBezTo>
                  <a:cubicBezTo>
                    <a:pt x="50793" y="37590"/>
                    <a:pt x="50434" y="37541"/>
                    <a:pt x="50078" y="37541"/>
                  </a:cubicBezTo>
                  <a:cubicBezTo>
                    <a:pt x="49216" y="37541"/>
                    <a:pt x="48377" y="37833"/>
                    <a:pt x="47669" y="38388"/>
                  </a:cubicBezTo>
                  <a:cubicBezTo>
                    <a:pt x="46579" y="37368"/>
                    <a:pt x="45192" y="36854"/>
                    <a:pt x="43799" y="36854"/>
                  </a:cubicBezTo>
                  <a:cubicBezTo>
                    <a:pt x="42579" y="36854"/>
                    <a:pt x="41354" y="37248"/>
                    <a:pt x="40318" y="38040"/>
                  </a:cubicBezTo>
                  <a:cubicBezTo>
                    <a:pt x="39796" y="37301"/>
                    <a:pt x="38970" y="36822"/>
                    <a:pt x="38100" y="36735"/>
                  </a:cubicBezTo>
                  <a:cubicBezTo>
                    <a:pt x="38054" y="36733"/>
                    <a:pt x="38008" y="36732"/>
                    <a:pt x="37962" y="36732"/>
                  </a:cubicBezTo>
                  <a:cubicBezTo>
                    <a:pt x="37100" y="36732"/>
                    <a:pt x="36286" y="37116"/>
                    <a:pt x="35708" y="37735"/>
                  </a:cubicBezTo>
                  <a:cubicBezTo>
                    <a:pt x="34743" y="37028"/>
                    <a:pt x="33609" y="36648"/>
                    <a:pt x="32498" y="36648"/>
                  </a:cubicBezTo>
                  <a:cubicBezTo>
                    <a:pt x="31357" y="36648"/>
                    <a:pt x="30240" y="37050"/>
                    <a:pt x="29358" y="37909"/>
                  </a:cubicBezTo>
                  <a:cubicBezTo>
                    <a:pt x="27776" y="36575"/>
                    <a:pt x="25795" y="35861"/>
                    <a:pt x="23779" y="35861"/>
                  </a:cubicBezTo>
                  <a:cubicBezTo>
                    <a:pt x="22969" y="35861"/>
                    <a:pt x="22153" y="35976"/>
                    <a:pt x="21355" y="36213"/>
                  </a:cubicBezTo>
                  <a:cubicBezTo>
                    <a:pt x="22138" y="34952"/>
                    <a:pt x="22008" y="33343"/>
                    <a:pt x="21007" y="32255"/>
                  </a:cubicBezTo>
                  <a:cubicBezTo>
                    <a:pt x="22182" y="30733"/>
                    <a:pt x="22095" y="28297"/>
                    <a:pt x="21094" y="26601"/>
                  </a:cubicBezTo>
                  <a:cubicBezTo>
                    <a:pt x="22138" y="24905"/>
                    <a:pt x="21877" y="22382"/>
                    <a:pt x="20833" y="20686"/>
                  </a:cubicBezTo>
                  <a:cubicBezTo>
                    <a:pt x="21790" y="18816"/>
                    <a:pt x="21573" y="16859"/>
                    <a:pt x="20050" y="15423"/>
                  </a:cubicBezTo>
                  <a:cubicBezTo>
                    <a:pt x="20920" y="14032"/>
                    <a:pt x="21964" y="13118"/>
                    <a:pt x="21964" y="11422"/>
                  </a:cubicBezTo>
                  <a:cubicBezTo>
                    <a:pt x="21964" y="9813"/>
                    <a:pt x="21399" y="8291"/>
                    <a:pt x="20311" y="7116"/>
                  </a:cubicBezTo>
                  <a:cubicBezTo>
                    <a:pt x="20877" y="5942"/>
                    <a:pt x="20616" y="4507"/>
                    <a:pt x="19659" y="3593"/>
                  </a:cubicBezTo>
                  <a:cubicBezTo>
                    <a:pt x="19070" y="3127"/>
                    <a:pt x="18357" y="2883"/>
                    <a:pt x="17637" y="2883"/>
                  </a:cubicBezTo>
                  <a:cubicBezTo>
                    <a:pt x="17079" y="2883"/>
                    <a:pt x="16518" y="3029"/>
                    <a:pt x="16006" y="3332"/>
                  </a:cubicBezTo>
                  <a:cubicBezTo>
                    <a:pt x="16175" y="1201"/>
                    <a:pt x="14524" y="1"/>
                    <a:pt x="12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6895142" y="632355"/>
              <a:ext cx="54328" cy="46484"/>
            </a:xfrm>
            <a:custGeom>
              <a:avLst/>
              <a:gdLst/>
              <a:ahLst/>
              <a:cxnLst/>
              <a:rect l="l" t="t" r="r" b="b"/>
              <a:pathLst>
                <a:path w="2611" h="2234" extrusionOk="0">
                  <a:moveTo>
                    <a:pt x="1523" y="0"/>
                  </a:moveTo>
                  <a:cubicBezTo>
                    <a:pt x="523" y="0"/>
                    <a:pt x="1" y="1175"/>
                    <a:pt x="697" y="1914"/>
                  </a:cubicBezTo>
                  <a:cubicBezTo>
                    <a:pt x="932" y="2135"/>
                    <a:pt x="1211" y="2234"/>
                    <a:pt x="1483" y="2234"/>
                  </a:cubicBezTo>
                  <a:cubicBezTo>
                    <a:pt x="2064" y="2234"/>
                    <a:pt x="2610" y="1783"/>
                    <a:pt x="2610" y="1131"/>
                  </a:cubicBezTo>
                  <a:cubicBezTo>
                    <a:pt x="2610" y="479"/>
                    <a:pt x="2132" y="0"/>
                    <a:pt x="1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6662556" y="628380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903" y="1"/>
                  </a:moveTo>
                  <a:cubicBezTo>
                    <a:pt x="6777" y="1"/>
                    <a:pt x="6651" y="6"/>
                    <a:pt x="6525" y="17"/>
                  </a:cubicBezTo>
                  <a:cubicBezTo>
                    <a:pt x="5220" y="235"/>
                    <a:pt x="4046" y="757"/>
                    <a:pt x="3089" y="1626"/>
                  </a:cubicBezTo>
                  <a:cubicBezTo>
                    <a:pt x="2045" y="2366"/>
                    <a:pt x="1175" y="3366"/>
                    <a:pt x="610" y="4497"/>
                  </a:cubicBezTo>
                  <a:cubicBezTo>
                    <a:pt x="1" y="5671"/>
                    <a:pt x="1" y="7020"/>
                    <a:pt x="610" y="8194"/>
                  </a:cubicBezTo>
                  <a:cubicBezTo>
                    <a:pt x="1306" y="9455"/>
                    <a:pt x="2784" y="10108"/>
                    <a:pt x="4176" y="10282"/>
                  </a:cubicBezTo>
                  <a:cubicBezTo>
                    <a:pt x="4475" y="10321"/>
                    <a:pt x="4776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7" y="3366"/>
                    <a:pt x="10744" y="1713"/>
                    <a:pt x="9395" y="757"/>
                  </a:cubicBezTo>
                  <a:cubicBezTo>
                    <a:pt x="8635" y="262"/>
                    <a:pt x="7775" y="1"/>
                    <a:pt x="69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6710205" y="699022"/>
              <a:ext cx="55556" cy="32189"/>
            </a:xfrm>
            <a:custGeom>
              <a:avLst/>
              <a:gdLst/>
              <a:ahLst/>
              <a:cxnLst/>
              <a:rect l="l" t="t" r="r" b="b"/>
              <a:pathLst>
                <a:path w="2670" h="1547" extrusionOk="0">
                  <a:moveTo>
                    <a:pt x="1387" y="1"/>
                  </a:moveTo>
                  <a:cubicBezTo>
                    <a:pt x="1252" y="1"/>
                    <a:pt x="1112" y="20"/>
                    <a:pt x="973" y="58"/>
                  </a:cubicBezTo>
                  <a:cubicBezTo>
                    <a:pt x="0" y="432"/>
                    <a:pt x="733" y="1546"/>
                    <a:pt x="1593" y="1546"/>
                  </a:cubicBezTo>
                  <a:cubicBezTo>
                    <a:pt x="1733" y="1546"/>
                    <a:pt x="1877" y="1517"/>
                    <a:pt x="2017" y="1450"/>
                  </a:cubicBezTo>
                  <a:cubicBezTo>
                    <a:pt x="2669" y="1189"/>
                    <a:pt x="2582" y="711"/>
                    <a:pt x="2234" y="363"/>
                  </a:cubicBezTo>
                  <a:cubicBezTo>
                    <a:pt x="2018" y="116"/>
                    <a:pt x="1715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687005" y="727362"/>
              <a:ext cx="102269" cy="40762"/>
            </a:xfrm>
            <a:custGeom>
              <a:avLst/>
              <a:gdLst/>
              <a:ahLst/>
              <a:cxnLst/>
              <a:rect l="l" t="t" r="r" b="b"/>
              <a:pathLst>
                <a:path w="4915" h="1959" extrusionOk="0">
                  <a:moveTo>
                    <a:pt x="2479" y="1"/>
                  </a:moveTo>
                  <a:cubicBezTo>
                    <a:pt x="2305" y="1"/>
                    <a:pt x="2175" y="131"/>
                    <a:pt x="2218" y="305"/>
                  </a:cubicBezTo>
                  <a:cubicBezTo>
                    <a:pt x="2175" y="653"/>
                    <a:pt x="1957" y="1001"/>
                    <a:pt x="1609" y="1175"/>
                  </a:cubicBezTo>
                  <a:cubicBezTo>
                    <a:pt x="1493" y="1291"/>
                    <a:pt x="1339" y="1349"/>
                    <a:pt x="1184" y="1349"/>
                  </a:cubicBezTo>
                  <a:cubicBezTo>
                    <a:pt x="1107" y="1349"/>
                    <a:pt x="1030" y="1335"/>
                    <a:pt x="957" y="1306"/>
                  </a:cubicBezTo>
                  <a:cubicBezTo>
                    <a:pt x="740" y="1219"/>
                    <a:pt x="609" y="958"/>
                    <a:pt x="696" y="740"/>
                  </a:cubicBezTo>
                  <a:cubicBezTo>
                    <a:pt x="740" y="566"/>
                    <a:pt x="653" y="436"/>
                    <a:pt x="522" y="392"/>
                  </a:cubicBezTo>
                  <a:cubicBezTo>
                    <a:pt x="491" y="385"/>
                    <a:pt x="462" y="381"/>
                    <a:pt x="434" y="381"/>
                  </a:cubicBezTo>
                  <a:cubicBezTo>
                    <a:pt x="305" y="381"/>
                    <a:pt x="210" y="459"/>
                    <a:pt x="174" y="566"/>
                  </a:cubicBezTo>
                  <a:cubicBezTo>
                    <a:pt x="0" y="1045"/>
                    <a:pt x="261" y="1610"/>
                    <a:pt x="740" y="1828"/>
                  </a:cubicBezTo>
                  <a:cubicBezTo>
                    <a:pt x="880" y="1875"/>
                    <a:pt x="1032" y="1899"/>
                    <a:pt x="1183" y="1899"/>
                  </a:cubicBezTo>
                  <a:cubicBezTo>
                    <a:pt x="1452" y="1899"/>
                    <a:pt x="1719" y="1821"/>
                    <a:pt x="1914" y="1654"/>
                  </a:cubicBezTo>
                  <a:cubicBezTo>
                    <a:pt x="2131" y="1480"/>
                    <a:pt x="2305" y="1306"/>
                    <a:pt x="2479" y="1132"/>
                  </a:cubicBezTo>
                  <a:cubicBezTo>
                    <a:pt x="2653" y="1436"/>
                    <a:pt x="2914" y="1654"/>
                    <a:pt x="3219" y="1828"/>
                  </a:cubicBezTo>
                  <a:cubicBezTo>
                    <a:pt x="3349" y="1915"/>
                    <a:pt x="3523" y="1958"/>
                    <a:pt x="3697" y="1958"/>
                  </a:cubicBezTo>
                  <a:cubicBezTo>
                    <a:pt x="3958" y="1915"/>
                    <a:pt x="4176" y="1871"/>
                    <a:pt x="4350" y="1697"/>
                  </a:cubicBezTo>
                  <a:cubicBezTo>
                    <a:pt x="4741" y="1393"/>
                    <a:pt x="4915" y="914"/>
                    <a:pt x="4784" y="436"/>
                  </a:cubicBezTo>
                  <a:cubicBezTo>
                    <a:pt x="4749" y="329"/>
                    <a:pt x="4654" y="251"/>
                    <a:pt x="4549" y="251"/>
                  </a:cubicBezTo>
                  <a:cubicBezTo>
                    <a:pt x="4526" y="251"/>
                    <a:pt x="4503" y="254"/>
                    <a:pt x="4480" y="262"/>
                  </a:cubicBezTo>
                  <a:cubicBezTo>
                    <a:pt x="4306" y="262"/>
                    <a:pt x="4219" y="436"/>
                    <a:pt x="4263" y="566"/>
                  </a:cubicBezTo>
                  <a:cubicBezTo>
                    <a:pt x="4350" y="827"/>
                    <a:pt x="4219" y="1088"/>
                    <a:pt x="4045" y="1262"/>
                  </a:cubicBezTo>
                  <a:cubicBezTo>
                    <a:pt x="3943" y="1364"/>
                    <a:pt x="3811" y="1406"/>
                    <a:pt x="3685" y="1406"/>
                  </a:cubicBezTo>
                  <a:cubicBezTo>
                    <a:pt x="3595" y="1406"/>
                    <a:pt x="3508" y="1385"/>
                    <a:pt x="3436" y="1349"/>
                  </a:cubicBezTo>
                  <a:cubicBezTo>
                    <a:pt x="3045" y="1132"/>
                    <a:pt x="2784" y="740"/>
                    <a:pt x="2740" y="262"/>
                  </a:cubicBezTo>
                  <a:cubicBezTo>
                    <a:pt x="2740" y="131"/>
                    <a:pt x="2610" y="1"/>
                    <a:pt x="2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7657133" y="2302947"/>
              <a:ext cx="131254" cy="75136"/>
            </a:xfrm>
            <a:custGeom>
              <a:avLst/>
              <a:gdLst/>
              <a:ahLst/>
              <a:cxnLst/>
              <a:rect l="l" t="t" r="r" b="b"/>
              <a:pathLst>
                <a:path w="6308" h="3611" extrusionOk="0">
                  <a:moveTo>
                    <a:pt x="1784" y="1"/>
                  </a:moveTo>
                  <a:cubicBezTo>
                    <a:pt x="1045" y="1175"/>
                    <a:pt x="436" y="2349"/>
                    <a:pt x="1" y="3610"/>
                  </a:cubicBezTo>
                  <a:lnTo>
                    <a:pt x="5351" y="3610"/>
                  </a:lnTo>
                  <a:cubicBezTo>
                    <a:pt x="5524" y="3045"/>
                    <a:pt x="5829" y="1566"/>
                    <a:pt x="6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7855325" y="2304757"/>
              <a:ext cx="114961" cy="73326"/>
            </a:xfrm>
            <a:custGeom>
              <a:avLst/>
              <a:gdLst/>
              <a:ahLst/>
              <a:cxnLst/>
              <a:rect l="l" t="t" r="r" b="b"/>
              <a:pathLst>
                <a:path w="5525" h="3524" extrusionOk="0">
                  <a:moveTo>
                    <a:pt x="1523" y="1"/>
                  </a:moveTo>
                  <a:cubicBezTo>
                    <a:pt x="1175" y="1175"/>
                    <a:pt x="349" y="2349"/>
                    <a:pt x="1" y="3523"/>
                  </a:cubicBezTo>
                  <a:lnTo>
                    <a:pt x="4611" y="3523"/>
                  </a:lnTo>
                  <a:cubicBezTo>
                    <a:pt x="4872" y="2610"/>
                    <a:pt x="5133" y="1305"/>
                    <a:pt x="5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7110520" y="2311998"/>
              <a:ext cx="100479" cy="66085"/>
            </a:xfrm>
            <a:custGeom>
              <a:avLst/>
              <a:gdLst/>
              <a:ahLst/>
              <a:cxnLst/>
              <a:rect l="l" t="t" r="r" b="b"/>
              <a:pathLst>
                <a:path w="4829" h="3176" extrusionOk="0">
                  <a:moveTo>
                    <a:pt x="1175" y="0"/>
                  </a:moveTo>
                  <a:cubicBezTo>
                    <a:pt x="871" y="1175"/>
                    <a:pt x="349" y="2001"/>
                    <a:pt x="1" y="3175"/>
                  </a:cubicBezTo>
                  <a:lnTo>
                    <a:pt x="3698" y="3175"/>
                  </a:lnTo>
                  <a:cubicBezTo>
                    <a:pt x="3872" y="2306"/>
                    <a:pt x="4655" y="870"/>
                    <a:pt x="4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7"/>
          <p:cNvGrpSpPr/>
          <p:nvPr/>
        </p:nvGrpSpPr>
        <p:grpSpPr>
          <a:xfrm>
            <a:off x="7960629" y="3458733"/>
            <a:ext cx="1224407" cy="1750395"/>
            <a:chOff x="7135804" y="428558"/>
            <a:chExt cx="1224407" cy="1750395"/>
          </a:xfrm>
        </p:grpSpPr>
        <p:sp>
          <p:nvSpPr>
            <p:cNvPr id="1455" name="Google Shape;1455;p37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37"/>
          <p:cNvGrpSpPr/>
          <p:nvPr/>
        </p:nvGrpSpPr>
        <p:grpSpPr>
          <a:xfrm flipH="1">
            <a:off x="51067" y="1684650"/>
            <a:ext cx="2068752" cy="3055244"/>
            <a:chOff x="4352314" y="395961"/>
            <a:chExt cx="1342125" cy="1982122"/>
          </a:xfrm>
        </p:grpSpPr>
        <p:sp>
          <p:nvSpPr>
            <p:cNvPr id="1461" name="Google Shape;1461;p37"/>
            <p:cNvSpPr/>
            <p:nvPr/>
          </p:nvSpPr>
          <p:spPr>
            <a:xfrm>
              <a:off x="4511596" y="1683029"/>
              <a:ext cx="315858" cy="408181"/>
            </a:xfrm>
            <a:custGeom>
              <a:avLst/>
              <a:gdLst/>
              <a:ahLst/>
              <a:cxnLst/>
              <a:rect l="l" t="t" r="r" b="b"/>
              <a:pathLst>
                <a:path w="15180" h="19617" extrusionOk="0">
                  <a:moveTo>
                    <a:pt x="3567" y="1"/>
                  </a:moveTo>
                  <a:cubicBezTo>
                    <a:pt x="1479" y="1"/>
                    <a:pt x="0" y="1567"/>
                    <a:pt x="435" y="3654"/>
                  </a:cubicBezTo>
                  <a:cubicBezTo>
                    <a:pt x="696" y="4785"/>
                    <a:pt x="1436" y="5698"/>
                    <a:pt x="2480" y="6220"/>
                  </a:cubicBezTo>
                  <a:cubicBezTo>
                    <a:pt x="1697" y="8003"/>
                    <a:pt x="2784" y="10048"/>
                    <a:pt x="4741" y="10309"/>
                  </a:cubicBezTo>
                  <a:cubicBezTo>
                    <a:pt x="3915" y="11918"/>
                    <a:pt x="4567" y="13875"/>
                    <a:pt x="6177" y="14701"/>
                  </a:cubicBezTo>
                  <a:cubicBezTo>
                    <a:pt x="6168" y="14699"/>
                    <a:pt x="6160" y="14697"/>
                    <a:pt x="6151" y="14697"/>
                  </a:cubicBezTo>
                  <a:cubicBezTo>
                    <a:pt x="5896" y="14697"/>
                    <a:pt x="5613" y="15925"/>
                    <a:pt x="5655" y="16093"/>
                  </a:cubicBezTo>
                  <a:cubicBezTo>
                    <a:pt x="5698" y="16746"/>
                    <a:pt x="6046" y="17311"/>
                    <a:pt x="6524" y="17746"/>
                  </a:cubicBezTo>
                  <a:cubicBezTo>
                    <a:pt x="6967" y="18086"/>
                    <a:pt x="7489" y="18267"/>
                    <a:pt x="8029" y="18267"/>
                  </a:cubicBezTo>
                  <a:cubicBezTo>
                    <a:pt x="8179" y="18267"/>
                    <a:pt x="8330" y="18253"/>
                    <a:pt x="8482" y="18224"/>
                  </a:cubicBezTo>
                  <a:cubicBezTo>
                    <a:pt x="8694" y="19160"/>
                    <a:pt x="9457" y="19617"/>
                    <a:pt x="10217" y="19617"/>
                  </a:cubicBezTo>
                  <a:cubicBezTo>
                    <a:pt x="11013" y="19617"/>
                    <a:pt x="11805" y="19116"/>
                    <a:pt x="11961" y="18137"/>
                  </a:cubicBezTo>
                  <a:cubicBezTo>
                    <a:pt x="12188" y="18213"/>
                    <a:pt x="12426" y="18252"/>
                    <a:pt x="12664" y="18252"/>
                  </a:cubicBezTo>
                  <a:cubicBezTo>
                    <a:pt x="13108" y="18252"/>
                    <a:pt x="13550" y="18116"/>
                    <a:pt x="13918" y="17833"/>
                  </a:cubicBezTo>
                  <a:cubicBezTo>
                    <a:pt x="15180" y="16833"/>
                    <a:pt x="14962" y="13658"/>
                    <a:pt x="14832" y="12222"/>
                  </a:cubicBezTo>
                  <a:cubicBezTo>
                    <a:pt x="14788" y="11265"/>
                    <a:pt x="14527" y="10309"/>
                    <a:pt x="14136" y="9439"/>
                  </a:cubicBezTo>
                  <a:cubicBezTo>
                    <a:pt x="14005" y="9134"/>
                    <a:pt x="12353" y="7177"/>
                    <a:pt x="12353" y="7177"/>
                  </a:cubicBezTo>
                  <a:cubicBezTo>
                    <a:pt x="12787" y="5568"/>
                    <a:pt x="11831" y="3959"/>
                    <a:pt x="10656" y="2828"/>
                  </a:cubicBezTo>
                  <a:cubicBezTo>
                    <a:pt x="8699" y="1045"/>
                    <a:pt x="6177" y="1"/>
                    <a:pt x="3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5222005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cubicBezTo>
                    <a:pt x="610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02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234677" y="2332806"/>
              <a:ext cx="102290" cy="45277"/>
            </a:xfrm>
            <a:custGeom>
              <a:avLst/>
              <a:gdLst/>
              <a:ahLst/>
              <a:cxnLst/>
              <a:rect l="l" t="t" r="r" b="b"/>
              <a:pathLst>
                <a:path w="4916" h="2176" extrusionOk="0">
                  <a:moveTo>
                    <a:pt x="1175" y="1"/>
                  </a:moveTo>
                  <a:lnTo>
                    <a:pt x="1" y="2175"/>
                  </a:lnTo>
                  <a:lnTo>
                    <a:pt x="4915" y="2175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4660910" y="2044123"/>
              <a:ext cx="116772" cy="333960"/>
            </a:xfrm>
            <a:custGeom>
              <a:avLst/>
              <a:gdLst/>
              <a:ahLst/>
              <a:cxnLst/>
              <a:rect l="l" t="t" r="r" b="b"/>
              <a:pathLst>
                <a:path w="5612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9" y="9221"/>
                    <a:pt x="1784" y="13831"/>
                  </a:cubicBezTo>
                  <a:cubicBezTo>
                    <a:pt x="1393" y="14571"/>
                    <a:pt x="1088" y="15354"/>
                    <a:pt x="653" y="16049"/>
                  </a:cubicBezTo>
                  <a:lnTo>
                    <a:pt x="5611" y="16049"/>
                  </a:lnTo>
                  <a:cubicBezTo>
                    <a:pt x="5568" y="15484"/>
                    <a:pt x="5568" y="14658"/>
                    <a:pt x="5568" y="14049"/>
                  </a:cubicBezTo>
                  <a:cubicBezTo>
                    <a:pt x="5394" y="9482"/>
                    <a:pt x="5003" y="4959"/>
                    <a:pt x="4698" y="392"/>
                  </a:cubicBezTo>
                  <a:cubicBezTo>
                    <a:pt x="3045" y="218"/>
                    <a:pt x="1697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4674498" y="2332806"/>
              <a:ext cx="103184" cy="45277"/>
            </a:xfrm>
            <a:custGeom>
              <a:avLst/>
              <a:gdLst/>
              <a:ahLst/>
              <a:cxnLst/>
              <a:rect l="l" t="t" r="r" b="b"/>
              <a:pathLst>
                <a:path w="4959" h="2176" extrusionOk="0">
                  <a:moveTo>
                    <a:pt x="1175" y="1"/>
                  </a:moveTo>
                  <a:lnTo>
                    <a:pt x="0" y="2175"/>
                  </a:lnTo>
                  <a:lnTo>
                    <a:pt x="4958" y="2175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5107980" y="1841749"/>
              <a:ext cx="244363" cy="259990"/>
            </a:xfrm>
            <a:custGeom>
              <a:avLst/>
              <a:gdLst/>
              <a:ahLst/>
              <a:cxnLst/>
              <a:rect l="l" t="t" r="r" b="b"/>
              <a:pathLst>
                <a:path w="11744" h="12495" extrusionOk="0">
                  <a:moveTo>
                    <a:pt x="3924" y="0"/>
                  </a:moveTo>
                  <a:cubicBezTo>
                    <a:pt x="3026" y="0"/>
                    <a:pt x="2132" y="109"/>
                    <a:pt x="1262" y="332"/>
                  </a:cubicBezTo>
                  <a:cubicBezTo>
                    <a:pt x="870" y="419"/>
                    <a:pt x="522" y="593"/>
                    <a:pt x="218" y="897"/>
                  </a:cubicBezTo>
                  <a:cubicBezTo>
                    <a:pt x="0" y="1202"/>
                    <a:pt x="44" y="1767"/>
                    <a:pt x="435" y="1898"/>
                  </a:cubicBezTo>
                  <a:cubicBezTo>
                    <a:pt x="87" y="4420"/>
                    <a:pt x="1523" y="6856"/>
                    <a:pt x="3915" y="7769"/>
                  </a:cubicBezTo>
                  <a:cubicBezTo>
                    <a:pt x="3329" y="9645"/>
                    <a:pt x="4779" y="11451"/>
                    <a:pt x="6626" y="11451"/>
                  </a:cubicBezTo>
                  <a:cubicBezTo>
                    <a:pt x="6834" y="11451"/>
                    <a:pt x="7048" y="11428"/>
                    <a:pt x="7264" y="11379"/>
                  </a:cubicBezTo>
                  <a:cubicBezTo>
                    <a:pt x="7583" y="12052"/>
                    <a:pt x="8276" y="12494"/>
                    <a:pt x="9016" y="12494"/>
                  </a:cubicBezTo>
                  <a:cubicBezTo>
                    <a:pt x="9185" y="12494"/>
                    <a:pt x="9356" y="12472"/>
                    <a:pt x="9525" y="12423"/>
                  </a:cubicBezTo>
                  <a:cubicBezTo>
                    <a:pt x="10395" y="12119"/>
                    <a:pt x="11091" y="11423"/>
                    <a:pt x="11352" y="10553"/>
                  </a:cubicBezTo>
                  <a:cubicBezTo>
                    <a:pt x="11657" y="9683"/>
                    <a:pt x="11744" y="8770"/>
                    <a:pt x="11700" y="7856"/>
                  </a:cubicBezTo>
                  <a:cubicBezTo>
                    <a:pt x="11744" y="6247"/>
                    <a:pt x="11352" y="4681"/>
                    <a:pt x="10613" y="3290"/>
                  </a:cubicBezTo>
                  <a:cubicBezTo>
                    <a:pt x="9699" y="1767"/>
                    <a:pt x="8177" y="723"/>
                    <a:pt x="6481" y="289"/>
                  </a:cubicBezTo>
                  <a:cubicBezTo>
                    <a:pt x="5634" y="98"/>
                    <a:pt x="4777" y="0"/>
                    <a:pt x="3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5416368" y="1228718"/>
              <a:ext cx="278071" cy="250938"/>
            </a:xfrm>
            <a:custGeom>
              <a:avLst/>
              <a:gdLst/>
              <a:ahLst/>
              <a:cxnLst/>
              <a:rect l="l" t="t" r="r" b="b"/>
              <a:pathLst>
                <a:path w="13364" h="12060" extrusionOk="0">
                  <a:moveTo>
                    <a:pt x="6548" y="0"/>
                  </a:moveTo>
                  <a:cubicBezTo>
                    <a:pt x="5062" y="0"/>
                    <a:pt x="3928" y="1287"/>
                    <a:pt x="4099" y="2785"/>
                  </a:cubicBezTo>
                  <a:cubicBezTo>
                    <a:pt x="3736" y="2549"/>
                    <a:pt x="3350" y="2444"/>
                    <a:pt x="2977" y="2444"/>
                  </a:cubicBezTo>
                  <a:cubicBezTo>
                    <a:pt x="1697" y="2444"/>
                    <a:pt x="563" y="3676"/>
                    <a:pt x="967" y="5090"/>
                  </a:cubicBezTo>
                  <a:cubicBezTo>
                    <a:pt x="1" y="5610"/>
                    <a:pt x="496" y="6957"/>
                    <a:pt x="1394" y="6957"/>
                  </a:cubicBezTo>
                  <a:cubicBezTo>
                    <a:pt x="1546" y="6957"/>
                    <a:pt x="1710" y="6918"/>
                    <a:pt x="1881" y="6830"/>
                  </a:cubicBezTo>
                  <a:lnTo>
                    <a:pt x="1881" y="6830"/>
                  </a:lnTo>
                  <a:cubicBezTo>
                    <a:pt x="622" y="9541"/>
                    <a:pt x="2812" y="12060"/>
                    <a:pt x="5234" y="12060"/>
                  </a:cubicBezTo>
                  <a:cubicBezTo>
                    <a:pt x="6076" y="12060"/>
                    <a:pt x="6946" y="11755"/>
                    <a:pt x="7709" y="11048"/>
                  </a:cubicBezTo>
                  <a:cubicBezTo>
                    <a:pt x="8448" y="11451"/>
                    <a:pt x="9264" y="11673"/>
                    <a:pt x="10098" y="11673"/>
                  </a:cubicBezTo>
                  <a:cubicBezTo>
                    <a:pt x="10345" y="11673"/>
                    <a:pt x="10593" y="11654"/>
                    <a:pt x="10840" y="11614"/>
                  </a:cubicBezTo>
                  <a:cubicBezTo>
                    <a:pt x="11928" y="11396"/>
                    <a:pt x="12798" y="10570"/>
                    <a:pt x="13102" y="9526"/>
                  </a:cubicBezTo>
                  <a:cubicBezTo>
                    <a:pt x="13363" y="8439"/>
                    <a:pt x="12711" y="7308"/>
                    <a:pt x="11667" y="7004"/>
                  </a:cubicBezTo>
                  <a:cubicBezTo>
                    <a:pt x="13012" y="5224"/>
                    <a:pt x="11659" y="2796"/>
                    <a:pt x="9603" y="2796"/>
                  </a:cubicBezTo>
                  <a:cubicBezTo>
                    <a:pt x="9399" y="2796"/>
                    <a:pt x="9187" y="2821"/>
                    <a:pt x="8970" y="2872"/>
                  </a:cubicBezTo>
                  <a:cubicBezTo>
                    <a:pt x="9231" y="1393"/>
                    <a:pt x="8100" y="45"/>
                    <a:pt x="6622" y="1"/>
                  </a:cubicBezTo>
                  <a:cubicBezTo>
                    <a:pt x="6597" y="0"/>
                    <a:pt x="6572" y="0"/>
                    <a:pt x="6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4561367" y="395961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3013" y="1"/>
                  </a:moveTo>
                  <a:cubicBezTo>
                    <a:pt x="2981" y="1"/>
                    <a:pt x="2949" y="4"/>
                    <a:pt x="2915" y="9"/>
                  </a:cubicBezTo>
                  <a:cubicBezTo>
                    <a:pt x="2175" y="140"/>
                    <a:pt x="1871" y="1967"/>
                    <a:pt x="1697" y="2576"/>
                  </a:cubicBezTo>
                  <a:cubicBezTo>
                    <a:pt x="1218" y="3967"/>
                    <a:pt x="740" y="5403"/>
                    <a:pt x="218" y="6838"/>
                  </a:cubicBezTo>
                  <a:cubicBezTo>
                    <a:pt x="1" y="7534"/>
                    <a:pt x="1131" y="8012"/>
                    <a:pt x="1827" y="8056"/>
                  </a:cubicBezTo>
                  <a:cubicBezTo>
                    <a:pt x="2567" y="8056"/>
                    <a:pt x="3306" y="7708"/>
                    <a:pt x="3741" y="7099"/>
                  </a:cubicBezTo>
                  <a:cubicBezTo>
                    <a:pt x="4132" y="6533"/>
                    <a:pt x="4437" y="5838"/>
                    <a:pt x="4480" y="5098"/>
                  </a:cubicBezTo>
                  <a:cubicBezTo>
                    <a:pt x="4611" y="3967"/>
                    <a:pt x="4480" y="2793"/>
                    <a:pt x="4089" y="1706"/>
                  </a:cubicBezTo>
                  <a:cubicBezTo>
                    <a:pt x="3923" y="1249"/>
                    <a:pt x="3678" y="1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4724269" y="423114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2970" y="0"/>
                  </a:moveTo>
                  <a:cubicBezTo>
                    <a:pt x="2938" y="0"/>
                    <a:pt x="2905" y="3"/>
                    <a:pt x="2871" y="9"/>
                  </a:cubicBezTo>
                  <a:cubicBezTo>
                    <a:pt x="2132" y="140"/>
                    <a:pt x="1871" y="1966"/>
                    <a:pt x="1697" y="2575"/>
                  </a:cubicBezTo>
                  <a:cubicBezTo>
                    <a:pt x="1175" y="3967"/>
                    <a:pt x="696" y="5402"/>
                    <a:pt x="218" y="6838"/>
                  </a:cubicBezTo>
                  <a:cubicBezTo>
                    <a:pt x="0" y="7534"/>
                    <a:pt x="1131" y="8012"/>
                    <a:pt x="1827" y="8056"/>
                  </a:cubicBezTo>
                  <a:cubicBezTo>
                    <a:pt x="2566" y="8056"/>
                    <a:pt x="3262" y="7708"/>
                    <a:pt x="3697" y="7099"/>
                  </a:cubicBezTo>
                  <a:cubicBezTo>
                    <a:pt x="4132" y="6533"/>
                    <a:pt x="4393" y="5837"/>
                    <a:pt x="4480" y="5098"/>
                  </a:cubicBezTo>
                  <a:cubicBezTo>
                    <a:pt x="4611" y="3967"/>
                    <a:pt x="4437" y="2793"/>
                    <a:pt x="4045" y="1706"/>
                  </a:cubicBezTo>
                  <a:cubicBezTo>
                    <a:pt x="3921" y="1249"/>
                    <a:pt x="3638" y="0"/>
                    <a:pt x="2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4429240" y="493881"/>
              <a:ext cx="1247992" cy="1609210"/>
            </a:xfrm>
            <a:custGeom>
              <a:avLst/>
              <a:gdLst/>
              <a:ahLst/>
              <a:cxnLst/>
              <a:rect l="l" t="t" r="r" b="b"/>
              <a:pathLst>
                <a:path w="59978" h="77338" extrusionOk="0">
                  <a:moveTo>
                    <a:pt x="10961" y="1"/>
                  </a:moveTo>
                  <a:cubicBezTo>
                    <a:pt x="9917" y="1"/>
                    <a:pt x="8699" y="523"/>
                    <a:pt x="8395" y="1523"/>
                  </a:cubicBezTo>
                  <a:cubicBezTo>
                    <a:pt x="7845" y="762"/>
                    <a:pt x="7086" y="435"/>
                    <a:pt x="6336" y="435"/>
                  </a:cubicBezTo>
                  <a:cubicBezTo>
                    <a:pt x="4773" y="435"/>
                    <a:pt x="3255" y="1859"/>
                    <a:pt x="3785" y="3741"/>
                  </a:cubicBezTo>
                  <a:cubicBezTo>
                    <a:pt x="2610" y="4046"/>
                    <a:pt x="1610" y="4872"/>
                    <a:pt x="1175" y="6003"/>
                  </a:cubicBezTo>
                  <a:cubicBezTo>
                    <a:pt x="740" y="7090"/>
                    <a:pt x="1175" y="8351"/>
                    <a:pt x="1827" y="9308"/>
                  </a:cubicBezTo>
                  <a:cubicBezTo>
                    <a:pt x="697" y="10439"/>
                    <a:pt x="610" y="12222"/>
                    <a:pt x="1653" y="13440"/>
                  </a:cubicBezTo>
                  <a:cubicBezTo>
                    <a:pt x="957" y="14353"/>
                    <a:pt x="957" y="15571"/>
                    <a:pt x="1653" y="16485"/>
                  </a:cubicBezTo>
                  <a:cubicBezTo>
                    <a:pt x="740" y="17702"/>
                    <a:pt x="783" y="19355"/>
                    <a:pt x="1784" y="20486"/>
                  </a:cubicBezTo>
                  <a:cubicBezTo>
                    <a:pt x="305" y="22835"/>
                    <a:pt x="262" y="25792"/>
                    <a:pt x="1740" y="28097"/>
                  </a:cubicBezTo>
                  <a:cubicBezTo>
                    <a:pt x="1697" y="28097"/>
                    <a:pt x="1784" y="28489"/>
                    <a:pt x="1740" y="28489"/>
                  </a:cubicBezTo>
                  <a:cubicBezTo>
                    <a:pt x="1001" y="29837"/>
                    <a:pt x="1001" y="31490"/>
                    <a:pt x="1827" y="32795"/>
                  </a:cubicBezTo>
                  <a:cubicBezTo>
                    <a:pt x="1001" y="33664"/>
                    <a:pt x="479" y="34795"/>
                    <a:pt x="392" y="36013"/>
                  </a:cubicBezTo>
                  <a:cubicBezTo>
                    <a:pt x="305" y="37100"/>
                    <a:pt x="610" y="38231"/>
                    <a:pt x="1262" y="39145"/>
                  </a:cubicBezTo>
                  <a:cubicBezTo>
                    <a:pt x="1" y="41276"/>
                    <a:pt x="175" y="43929"/>
                    <a:pt x="1653" y="45886"/>
                  </a:cubicBezTo>
                  <a:cubicBezTo>
                    <a:pt x="827" y="47278"/>
                    <a:pt x="914" y="49018"/>
                    <a:pt x="1871" y="50279"/>
                  </a:cubicBezTo>
                  <a:cubicBezTo>
                    <a:pt x="1610" y="51323"/>
                    <a:pt x="1523" y="52367"/>
                    <a:pt x="1697" y="53410"/>
                  </a:cubicBezTo>
                  <a:cubicBezTo>
                    <a:pt x="1740" y="53758"/>
                    <a:pt x="1914" y="54106"/>
                    <a:pt x="2088" y="54411"/>
                  </a:cubicBezTo>
                  <a:cubicBezTo>
                    <a:pt x="2306" y="54759"/>
                    <a:pt x="2654" y="54976"/>
                    <a:pt x="3045" y="54976"/>
                  </a:cubicBezTo>
                  <a:cubicBezTo>
                    <a:pt x="2741" y="56063"/>
                    <a:pt x="2915" y="57194"/>
                    <a:pt x="3524" y="58108"/>
                  </a:cubicBezTo>
                  <a:cubicBezTo>
                    <a:pt x="4176" y="58977"/>
                    <a:pt x="5176" y="59499"/>
                    <a:pt x="6264" y="59499"/>
                  </a:cubicBezTo>
                  <a:cubicBezTo>
                    <a:pt x="6177" y="60587"/>
                    <a:pt x="6090" y="61805"/>
                    <a:pt x="6786" y="62718"/>
                  </a:cubicBezTo>
                  <a:cubicBezTo>
                    <a:pt x="7265" y="63317"/>
                    <a:pt x="8054" y="63731"/>
                    <a:pt x="8798" y="63731"/>
                  </a:cubicBezTo>
                  <a:cubicBezTo>
                    <a:pt x="9133" y="63731"/>
                    <a:pt x="9459" y="63647"/>
                    <a:pt x="9743" y="63457"/>
                  </a:cubicBezTo>
                  <a:cubicBezTo>
                    <a:pt x="9904" y="65265"/>
                    <a:pt x="11431" y="66497"/>
                    <a:pt x="13079" y="66497"/>
                  </a:cubicBezTo>
                  <a:cubicBezTo>
                    <a:pt x="13652" y="66497"/>
                    <a:pt x="14239" y="66349"/>
                    <a:pt x="14788" y="66023"/>
                  </a:cubicBezTo>
                  <a:lnTo>
                    <a:pt x="14788" y="66023"/>
                  </a:lnTo>
                  <a:cubicBezTo>
                    <a:pt x="14484" y="67633"/>
                    <a:pt x="14962" y="69285"/>
                    <a:pt x="16354" y="70112"/>
                  </a:cubicBezTo>
                  <a:cubicBezTo>
                    <a:pt x="15615" y="71460"/>
                    <a:pt x="16224" y="73156"/>
                    <a:pt x="17615" y="73765"/>
                  </a:cubicBezTo>
                  <a:cubicBezTo>
                    <a:pt x="17528" y="74287"/>
                    <a:pt x="17180" y="74939"/>
                    <a:pt x="17224" y="75461"/>
                  </a:cubicBezTo>
                  <a:cubicBezTo>
                    <a:pt x="17267" y="75983"/>
                    <a:pt x="17485" y="76505"/>
                    <a:pt x="17876" y="76897"/>
                  </a:cubicBezTo>
                  <a:cubicBezTo>
                    <a:pt x="18137" y="77190"/>
                    <a:pt x="18521" y="77337"/>
                    <a:pt x="18916" y="77337"/>
                  </a:cubicBezTo>
                  <a:cubicBezTo>
                    <a:pt x="19048" y="77337"/>
                    <a:pt x="19181" y="77321"/>
                    <a:pt x="19312" y="77288"/>
                  </a:cubicBezTo>
                  <a:cubicBezTo>
                    <a:pt x="19833" y="77158"/>
                    <a:pt x="20181" y="76636"/>
                    <a:pt x="20094" y="76070"/>
                  </a:cubicBezTo>
                  <a:lnTo>
                    <a:pt x="20094" y="76070"/>
                  </a:lnTo>
                  <a:cubicBezTo>
                    <a:pt x="20326" y="76870"/>
                    <a:pt x="20995" y="77262"/>
                    <a:pt x="21659" y="77262"/>
                  </a:cubicBezTo>
                  <a:cubicBezTo>
                    <a:pt x="22367" y="77262"/>
                    <a:pt x="23069" y="76815"/>
                    <a:pt x="23226" y="75940"/>
                  </a:cubicBezTo>
                  <a:cubicBezTo>
                    <a:pt x="23435" y="76268"/>
                    <a:pt x="23806" y="76452"/>
                    <a:pt x="24174" y="76452"/>
                  </a:cubicBezTo>
                  <a:cubicBezTo>
                    <a:pt x="24343" y="76452"/>
                    <a:pt x="24511" y="76413"/>
                    <a:pt x="24661" y="76331"/>
                  </a:cubicBezTo>
                  <a:cubicBezTo>
                    <a:pt x="25140" y="75983"/>
                    <a:pt x="25401" y="75461"/>
                    <a:pt x="25401" y="74939"/>
                  </a:cubicBezTo>
                  <a:cubicBezTo>
                    <a:pt x="25444" y="74374"/>
                    <a:pt x="25357" y="73809"/>
                    <a:pt x="25183" y="73287"/>
                  </a:cubicBezTo>
                  <a:cubicBezTo>
                    <a:pt x="26183" y="73287"/>
                    <a:pt x="26966" y="73156"/>
                    <a:pt x="27575" y="72373"/>
                  </a:cubicBezTo>
                  <a:cubicBezTo>
                    <a:pt x="28184" y="71590"/>
                    <a:pt x="28402" y="70547"/>
                    <a:pt x="28141" y="69590"/>
                  </a:cubicBezTo>
                  <a:lnTo>
                    <a:pt x="28141" y="69590"/>
                  </a:lnTo>
                  <a:cubicBezTo>
                    <a:pt x="28467" y="69753"/>
                    <a:pt x="28843" y="69841"/>
                    <a:pt x="29222" y="69841"/>
                  </a:cubicBezTo>
                  <a:cubicBezTo>
                    <a:pt x="29551" y="69841"/>
                    <a:pt x="29882" y="69775"/>
                    <a:pt x="30185" y="69633"/>
                  </a:cubicBezTo>
                  <a:cubicBezTo>
                    <a:pt x="30837" y="69372"/>
                    <a:pt x="31359" y="68807"/>
                    <a:pt x="31577" y="68111"/>
                  </a:cubicBezTo>
                  <a:cubicBezTo>
                    <a:pt x="31968" y="68720"/>
                    <a:pt x="32577" y="69111"/>
                    <a:pt x="33273" y="69285"/>
                  </a:cubicBezTo>
                  <a:cubicBezTo>
                    <a:pt x="33447" y="69318"/>
                    <a:pt x="33624" y="69334"/>
                    <a:pt x="33800" y="69334"/>
                  </a:cubicBezTo>
                  <a:cubicBezTo>
                    <a:pt x="34330" y="69334"/>
                    <a:pt x="34860" y="69187"/>
                    <a:pt x="35317" y="68894"/>
                  </a:cubicBezTo>
                  <a:cubicBezTo>
                    <a:pt x="35752" y="69503"/>
                    <a:pt x="36448" y="69851"/>
                    <a:pt x="37144" y="69894"/>
                  </a:cubicBezTo>
                  <a:cubicBezTo>
                    <a:pt x="37249" y="69905"/>
                    <a:pt x="37354" y="69911"/>
                    <a:pt x="37458" y="69911"/>
                  </a:cubicBezTo>
                  <a:cubicBezTo>
                    <a:pt x="38177" y="69911"/>
                    <a:pt x="38874" y="69654"/>
                    <a:pt x="39405" y="69198"/>
                  </a:cubicBezTo>
                  <a:lnTo>
                    <a:pt x="39405" y="69198"/>
                  </a:lnTo>
                  <a:cubicBezTo>
                    <a:pt x="39275" y="70025"/>
                    <a:pt x="39492" y="70895"/>
                    <a:pt x="40014" y="71590"/>
                  </a:cubicBezTo>
                  <a:cubicBezTo>
                    <a:pt x="40493" y="72286"/>
                    <a:pt x="41276" y="72765"/>
                    <a:pt x="42102" y="72895"/>
                  </a:cubicBezTo>
                  <a:cubicBezTo>
                    <a:pt x="41954" y="74189"/>
                    <a:pt x="43031" y="75262"/>
                    <a:pt x="44239" y="75262"/>
                  </a:cubicBezTo>
                  <a:cubicBezTo>
                    <a:pt x="44452" y="75262"/>
                    <a:pt x="44670" y="75229"/>
                    <a:pt x="44886" y="75157"/>
                  </a:cubicBezTo>
                  <a:cubicBezTo>
                    <a:pt x="45016" y="75940"/>
                    <a:pt x="45581" y="76592"/>
                    <a:pt x="46321" y="76810"/>
                  </a:cubicBezTo>
                  <a:cubicBezTo>
                    <a:pt x="46513" y="76866"/>
                    <a:pt x="46706" y="76893"/>
                    <a:pt x="46894" y="76893"/>
                  </a:cubicBezTo>
                  <a:cubicBezTo>
                    <a:pt x="47430" y="76893"/>
                    <a:pt x="47935" y="76674"/>
                    <a:pt x="48321" y="76288"/>
                  </a:cubicBezTo>
                  <a:cubicBezTo>
                    <a:pt x="48680" y="76560"/>
                    <a:pt x="49165" y="76695"/>
                    <a:pt x="49657" y="76695"/>
                  </a:cubicBezTo>
                  <a:cubicBezTo>
                    <a:pt x="50658" y="76695"/>
                    <a:pt x="51685" y="76135"/>
                    <a:pt x="51714" y="75026"/>
                  </a:cubicBezTo>
                  <a:cubicBezTo>
                    <a:pt x="53106" y="74244"/>
                    <a:pt x="53584" y="72504"/>
                    <a:pt x="52714" y="71156"/>
                  </a:cubicBezTo>
                  <a:cubicBezTo>
                    <a:pt x="54324" y="70329"/>
                    <a:pt x="55237" y="68589"/>
                    <a:pt x="55019" y="66850"/>
                  </a:cubicBezTo>
                  <a:cubicBezTo>
                    <a:pt x="55019" y="66806"/>
                    <a:pt x="55976" y="66067"/>
                    <a:pt x="56107" y="65936"/>
                  </a:cubicBezTo>
                  <a:cubicBezTo>
                    <a:pt x="56455" y="65545"/>
                    <a:pt x="56759" y="65067"/>
                    <a:pt x="56977" y="64588"/>
                  </a:cubicBezTo>
                  <a:cubicBezTo>
                    <a:pt x="57368" y="63631"/>
                    <a:pt x="57716" y="62413"/>
                    <a:pt x="57368" y="61413"/>
                  </a:cubicBezTo>
                  <a:cubicBezTo>
                    <a:pt x="57933" y="60674"/>
                    <a:pt x="58194" y="59760"/>
                    <a:pt x="58107" y="58803"/>
                  </a:cubicBezTo>
                  <a:cubicBezTo>
                    <a:pt x="58107" y="57890"/>
                    <a:pt x="57760" y="56933"/>
                    <a:pt x="57151" y="56237"/>
                  </a:cubicBezTo>
                  <a:cubicBezTo>
                    <a:pt x="58107" y="54846"/>
                    <a:pt x="58412" y="53106"/>
                    <a:pt x="57977" y="51497"/>
                  </a:cubicBezTo>
                  <a:cubicBezTo>
                    <a:pt x="59717" y="50453"/>
                    <a:pt x="59978" y="48017"/>
                    <a:pt x="58455" y="46669"/>
                  </a:cubicBezTo>
                  <a:cubicBezTo>
                    <a:pt x="58629" y="45016"/>
                    <a:pt x="57412" y="43537"/>
                    <a:pt x="55759" y="43407"/>
                  </a:cubicBezTo>
                  <a:cubicBezTo>
                    <a:pt x="55264" y="41182"/>
                    <a:pt x="53308" y="39675"/>
                    <a:pt x="51147" y="39675"/>
                  </a:cubicBezTo>
                  <a:cubicBezTo>
                    <a:pt x="50646" y="39675"/>
                    <a:pt x="50134" y="39756"/>
                    <a:pt x="49626" y="39927"/>
                  </a:cubicBezTo>
                  <a:cubicBezTo>
                    <a:pt x="48539" y="38840"/>
                    <a:pt x="47321" y="37796"/>
                    <a:pt x="45755" y="37579"/>
                  </a:cubicBezTo>
                  <a:cubicBezTo>
                    <a:pt x="45570" y="37549"/>
                    <a:pt x="45385" y="37535"/>
                    <a:pt x="45201" y="37535"/>
                  </a:cubicBezTo>
                  <a:cubicBezTo>
                    <a:pt x="44307" y="37535"/>
                    <a:pt x="43447" y="37879"/>
                    <a:pt x="42798" y="38492"/>
                  </a:cubicBezTo>
                  <a:cubicBezTo>
                    <a:pt x="42294" y="37610"/>
                    <a:pt x="41342" y="37011"/>
                    <a:pt x="40337" y="37011"/>
                  </a:cubicBezTo>
                  <a:cubicBezTo>
                    <a:pt x="40302" y="37011"/>
                    <a:pt x="40267" y="37012"/>
                    <a:pt x="40232" y="37013"/>
                  </a:cubicBezTo>
                  <a:cubicBezTo>
                    <a:pt x="39144" y="37057"/>
                    <a:pt x="38231" y="37709"/>
                    <a:pt x="37796" y="38710"/>
                  </a:cubicBezTo>
                  <a:cubicBezTo>
                    <a:pt x="37194" y="37845"/>
                    <a:pt x="36202" y="37370"/>
                    <a:pt x="35157" y="37370"/>
                  </a:cubicBezTo>
                  <a:cubicBezTo>
                    <a:pt x="34994" y="37370"/>
                    <a:pt x="34829" y="37381"/>
                    <a:pt x="34665" y="37405"/>
                  </a:cubicBezTo>
                  <a:cubicBezTo>
                    <a:pt x="34012" y="37492"/>
                    <a:pt x="33360" y="37796"/>
                    <a:pt x="32838" y="38231"/>
                  </a:cubicBezTo>
                  <a:cubicBezTo>
                    <a:pt x="32099" y="37492"/>
                    <a:pt x="31098" y="37100"/>
                    <a:pt x="30054" y="37100"/>
                  </a:cubicBezTo>
                  <a:cubicBezTo>
                    <a:pt x="29011" y="37100"/>
                    <a:pt x="28054" y="37492"/>
                    <a:pt x="27314" y="38188"/>
                  </a:cubicBezTo>
                  <a:cubicBezTo>
                    <a:pt x="26856" y="37071"/>
                    <a:pt x="25794" y="36425"/>
                    <a:pt x="24700" y="36425"/>
                  </a:cubicBezTo>
                  <a:cubicBezTo>
                    <a:pt x="24133" y="36425"/>
                    <a:pt x="23557" y="36599"/>
                    <a:pt x="23052" y="36970"/>
                  </a:cubicBezTo>
                  <a:cubicBezTo>
                    <a:pt x="22195" y="36078"/>
                    <a:pt x="21046" y="35595"/>
                    <a:pt x="19868" y="35595"/>
                  </a:cubicBezTo>
                  <a:cubicBezTo>
                    <a:pt x="19610" y="35595"/>
                    <a:pt x="19351" y="35618"/>
                    <a:pt x="19094" y="35665"/>
                  </a:cubicBezTo>
                  <a:cubicBezTo>
                    <a:pt x="19616" y="33969"/>
                    <a:pt x="19181" y="32099"/>
                    <a:pt x="17920" y="30794"/>
                  </a:cubicBezTo>
                  <a:cubicBezTo>
                    <a:pt x="18442" y="29228"/>
                    <a:pt x="17789" y="27445"/>
                    <a:pt x="16311" y="26619"/>
                  </a:cubicBezTo>
                  <a:cubicBezTo>
                    <a:pt x="16615" y="25705"/>
                    <a:pt x="16485" y="24748"/>
                    <a:pt x="16050" y="23878"/>
                  </a:cubicBezTo>
                  <a:cubicBezTo>
                    <a:pt x="16789" y="23226"/>
                    <a:pt x="17267" y="22313"/>
                    <a:pt x="17354" y="21356"/>
                  </a:cubicBezTo>
                  <a:cubicBezTo>
                    <a:pt x="17398" y="20356"/>
                    <a:pt x="17093" y="19355"/>
                    <a:pt x="16441" y="18616"/>
                  </a:cubicBezTo>
                  <a:cubicBezTo>
                    <a:pt x="17180" y="17702"/>
                    <a:pt x="17485" y="16180"/>
                    <a:pt x="16832" y="15180"/>
                  </a:cubicBezTo>
                  <a:cubicBezTo>
                    <a:pt x="18094" y="13875"/>
                    <a:pt x="18050" y="11831"/>
                    <a:pt x="16745" y="10570"/>
                  </a:cubicBezTo>
                  <a:cubicBezTo>
                    <a:pt x="17354" y="10439"/>
                    <a:pt x="17833" y="10004"/>
                    <a:pt x="18007" y="9395"/>
                  </a:cubicBezTo>
                  <a:cubicBezTo>
                    <a:pt x="18268" y="8699"/>
                    <a:pt x="18311" y="7960"/>
                    <a:pt x="18050" y="7264"/>
                  </a:cubicBezTo>
                  <a:cubicBezTo>
                    <a:pt x="17702" y="6612"/>
                    <a:pt x="17137" y="6090"/>
                    <a:pt x="16441" y="5829"/>
                  </a:cubicBezTo>
                  <a:cubicBezTo>
                    <a:pt x="17527" y="3889"/>
                    <a:pt x="16052" y="1637"/>
                    <a:pt x="14023" y="1637"/>
                  </a:cubicBezTo>
                  <a:cubicBezTo>
                    <a:pt x="13778" y="1637"/>
                    <a:pt x="13524" y="1670"/>
                    <a:pt x="13266" y="1740"/>
                  </a:cubicBezTo>
                  <a:cubicBezTo>
                    <a:pt x="12962" y="740"/>
                    <a:pt x="12005" y="44"/>
                    <a:pt x="10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4584900" y="670349"/>
              <a:ext cx="54328" cy="46505"/>
            </a:xfrm>
            <a:custGeom>
              <a:avLst/>
              <a:gdLst/>
              <a:ahLst/>
              <a:cxnLst/>
              <a:rect l="l" t="t" r="r" b="b"/>
              <a:pathLst>
                <a:path w="2611" h="2235" extrusionOk="0">
                  <a:moveTo>
                    <a:pt x="1523" y="1"/>
                  </a:moveTo>
                  <a:cubicBezTo>
                    <a:pt x="522" y="1"/>
                    <a:pt x="0" y="1175"/>
                    <a:pt x="696" y="1915"/>
                  </a:cubicBezTo>
                  <a:cubicBezTo>
                    <a:pt x="932" y="2136"/>
                    <a:pt x="1211" y="2234"/>
                    <a:pt x="1483" y="2234"/>
                  </a:cubicBezTo>
                  <a:cubicBezTo>
                    <a:pt x="2064" y="2234"/>
                    <a:pt x="2610" y="1784"/>
                    <a:pt x="2610" y="1132"/>
                  </a:cubicBezTo>
                  <a:cubicBezTo>
                    <a:pt x="2610" y="479"/>
                    <a:pt x="2132" y="1"/>
                    <a:pt x="1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4352314" y="666396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873" y="1"/>
                  </a:moveTo>
                  <a:cubicBezTo>
                    <a:pt x="6744" y="1"/>
                    <a:pt x="6613" y="6"/>
                    <a:pt x="6481" y="17"/>
                  </a:cubicBezTo>
                  <a:cubicBezTo>
                    <a:pt x="5220" y="234"/>
                    <a:pt x="4046" y="756"/>
                    <a:pt x="3089" y="1626"/>
                  </a:cubicBezTo>
                  <a:cubicBezTo>
                    <a:pt x="2001" y="2366"/>
                    <a:pt x="1175" y="3366"/>
                    <a:pt x="610" y="4497"/>
                  </a:cubicBezTo>
                  <a:cubicBezTo>
                    <a:pt x="1" y="5671"/>
                    <a:pt x="1" y="7019"/>
                    <a:pt x="610" y="8194"/>
                  </a:cubicBezTo>
                  <a:cubicBezTo>
                    <a:pt x="1305" y="9455"/>
                    <a:pt x="2784" y="10107"/>
                    <a:pt x="4176" y="10281"/>
                  </a:cubicBezTo>
                  <a:cubicBezTo>
                    <a:pt x="4475" y="10321"/>
                    <a:pt x="4775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6" y="3366"/>
                    <a:pt x="10744" y="1713"/>
                    <a:pt x="9395" y="756"/>
                  </a:cubicBezTo>
                  <a:cubicBezTo>
                    <a:pt x="8635" y="262"/>
                    <a:pt x="7775" y="1"/>
                    <a:pt x="6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4399173" y="737037"/>
              <a:ext cx="56326" cy="32189"/>
            </a:xfrm>
            <a:custGeom>
              <a:avLst/>
              <a:gdLst/>
              <a:ahLst/>
              <a:cxnLst/>
              <a:rect l="l" t="t" r="r" b="b"/>
              <a:pathLst>
                <a:path w="2707" h="1547" extrusionOk="0">
                  <a:moveTo>
                    <a:pt x="1406" y="0"/>
                  </a:moveTo>
                  <a:cubicBezTo>
                    <a:pt x="1272" y="0"/>
                    <a:pt x="1137" y="20"/>
                    <a:pt x="1011" y="58"/>
                  </a:cubicBezTo>
                  <a:cubicBezTo>
                    <a:pt x="1" y="432"/>
                    <a:pt x="760" y="1546"/>
                    <a:pt x="1629" y="1546"/>
                  </a:cubicBezTo>
                  <a:cubicBezTo>
                    <a:pt x="1770" y="1546"/>
                    <a:pt x="1915" y="1517"/>
                    <a:pt x="2055" y="1450"/>
                  </a:cubicBezTo>
                  <a:cubicBezTo>
                    <a:pt x="2707" y="1189"/>
                    <a:pt x="2620" y="710"/>
                    <a:pt x="2272" y="362"/>
                  </a:cubicBezTo>
                  <a:cubicBezTo>
                    <a:pt x="2056" y="116"/>
                    <a:pt x="1731" y="0"/>
                    <a:pt x="1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4377658" y="765377"/>
              <a:ext cx="102290" cy="40741"/>
            </a:xfrm>
            <a:custGeom>
              <a:avLst/>
              <a:gdLst/>
              <a:ahLst/>
              <a:cxnLst/>
              <a:rect l="l" t="t" r="r" b="b"/>
              <a:pathLst>
                <a:path w="4916" h="1958" extrusionOk="0">
                  <a:moveTo>
                    <a:pt x="2436" y="1"/>
                  </a:moveTo>
                  <a:cubicBezTo>
                    <a:pt x="2306" y="1"/>
                    <a:pt x="2175" y="131"/>
                    <a:pt x="2175" y="262"/>
                  </a:cubicBezTo>
                  <a:cubicBezTo>
                    <a:pt x="2132" y="653"/>
                    <a:pt x="1914" y="958"/>
                    <a:pt x="1610" y="1175"/>
                  </a:cubicBezTo>
                  <a:cubicBezTo>
                    <a:pt x="1479" y="1273"/>
                    <a:pt x="1300" y="1322"/>
                    <a:pt x="1127" y="1322"/>
                  </a:cubicBezTo>
                  <a:cubicBezTo>
                    <a:pt x="1069" y="1322"/>
                    <a:pt x="1012" y="1316"/>
                    <a:pt x="957" y="1305"/>
                  </a:cubicBezTo>
                  <a:cubicBezTo>
                    <a:pt x="740" y="1175"/>
                    <a:pt x="609" y="958"/>
                    <a:pt x="696" y="697"/>
                  </a:cubicBezTo>
                  <a:cubicBezTo>
                    <a:pt x="696" y="566"/>
                    <a:pt x="609" y="436"/>
                    <a:pt x="479" y="392"/>
                  </a:cubicBezTo>
                  <a:cubicBezTo>
                    <a:pt x="456" y="384"/>
                    <a:pt x="431" y="381"/>
                    <a:pt x="406" y="381"/>
                  </a:cubicBezTo>
                  <a:cubicBezTo>
                    <a:pt x="291" y="381"/>
                    <a:pt x="167" y="459"/>
                    <a:pt x="131" y="566"/>
                  </a:cubicBezTo>
                  <a:cubicBezTo>
                    <a:pt x="1" y="1045"/>
                    <a:pt x="218" y="1566"/>
                    <a:pt x="696" y="1827"/>
                  </a:cubicBezTo>
                  <a:cubicBezTo>
                    <a:pt x="837" y="1874"/>
                    <a:pt x="983" y="1899"/>
                    <a:pt x="1129" y="1899"/>
                  </a:cubicBezTo>
                  <a:cubicBezTo>
                    <a:pt x="1389" y="1899"/>
                    <a:pt x="1648" y="1821"/>
                    <a:pt x="1871" y="1653"/>
                  </a:cubicBezTo>
                  <a:cubicBezTo>
                    <a:pt x="2088" y="1479"/>
                    <a:pt x="2262" y="1305"/>
                    <a:pt x="2436" y="1132"/>
                  </a:cubicBezTo>
                  <a:cubicBezTo>
                    <a:pt x="2610" y="1436"/>
                    <a:pt x="2828" y="1653"/>
                    <a:pt x="3176" y="1827"/>
                  </a:cubicBezTo>
                  <a:cubicBezTo>
                    <a:pt x="3306" y="1914"/>
                    <a:pt x="3480" y="1958"/>
                    <a:pt x="3654" y="1958"/>
                  </a:cubicBezTo>
                  <a:cubicBezTo>
                    <a:pt x="3915" y="1958"/>
                    <a:pt x="4132" y="1871"/>
                    <a:pt x="4350" y="1697"/>
                  </a:cubicBezTo>
                  <a:cubicBezTo>
                    <a:pt x="4741" y="1392"/>
                    <a:pt x="4915" y="914"/>
                    <a:pt x="4785" y="436"/>
                  </a:cubicBezTo>
                  <a:cubicBezTo>
                    <a:pt x="4749" y="293"/>
                    <a:pt x="4641" y="231"/>
                    <a:pt x="4531" y="231"/>
                  </a:cubicBezTo>
                  <a:cubicBezTo>
                    <a:pt x="4373" y="231"/>
                    <a:pt x="4211" y="361"/>
                    <a:pt x="4263" y="566"/>
                  </a:cubicBezTo>
                  <a:cubicBezTo>
                    <a:pt x="4306" y="827"/>
                    <a:pt x="4219" y="1132"/>
                    <a:pt x="4002" y="1262"/>
                  </a:cubicBezTo>
                  <a:cubicBezTo>
                    <a:pt x="3900" y="1364"/>
                    <a:pt x="3768" y="1406"/>
                    <a:pt x="3642" y="1406"/>
                  </a:cubicBezTo>
                  <a:cubicBezTo>
                    <a:pt x="3552" y="1406"/>
                    <a:pt x="3465" y="1385"/>
                    <a:pt x="3393" y="1349"/>
                  </a:cubicBezTo>
                  <a:cubicBezTo>
                    <a:pt x="3002" y="1088"/>
                    <a:pt x="2741" y="697"/>
                    <a:pt x="2741" y="262"/>
                  </a:cubicBezTo>
                  <a:cubicBezTo>
                    <a:pt x="2697" y="131"/>
                    <a:pt x="2610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5398474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566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55" y="392"/>
                  </a:cubicBezTo>
                  <a:cubicBezTo>
                    <a:pt x="3002" y="218"/>
                    <a:pt x="1654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5412061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4816571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8" y="9221"/>
                    <a:pt x="1784" y="13831"/>
                  </a:cubicBezTo>
                  <a:cubicBezTo>
                    <a:pt x="1392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45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4830158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37"/>
          <p:cNvSpPr txBox="1">
            <a:spLocks noGrp="1"/>
          </p:cNvSpPr>
          <p:nvPr>
            <p:ph type="ctrTitle"/>
          </p:nvPr>
        </p:nvSpPr>
        <p:spPr>
          <a:xfrm>
            <a:off x="1412025" y="1378050"/>
            <a:ext cx="61593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The Star Llama </a:t>
            </a:r>
            <a:br>
              <a:rPr lang="en" dirty="0"/>
            </a:br>
            <a:endParaRPr dirty="0"/>
          </a:p>
        </p:txBody>
      </p:sp>
      <p:grpSp>
        <p:nvGrpSpPr>
          <p:cNvPr id="1480" name="Google Shape;1480;p37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1481" name="Google Shape;1481;p37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6" name="Google Shape;1486;p37"/>
          <p:cNvSpPr/>
          <p:nvPr/>
        </p:nvSpPr>
        <p:spPr>
          <a:xfrm rot="-5400000">
            <a:off x="85458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7">
            <a:hlinkClick r:id="" action="ppaction://hlinkshowjump?jump=nextslide"/>
          </p:cNvPr>
          <p:cNvSpPr/>
          <p:nvPr/>
        </p:nvSpPr>
        <p:spPr>
          <a:xfrm>
            <a:off x="8574000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8" name="Google Shape;1488;p37"/>
          <p:cNvCxnSpPr/>
          <p:nvPr/>
        </p:nvCxnSpPr>
        <p:spPr>
          <a:xfrm>
            <a:off x="2198400" y="2210050"/>
            <a:ext cx="4747200" cy="0"/>
          </a:xfrm>
          <a:prstGeom prst="straightConnector1">
            <a:avLst/>
          </a:prstGeom>
          <a:noFill/>
          <a:ln w="7620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4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Companion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0" name="Google Shape;1560;p44"/>
          <p:cNvSpPr/>
          <p:nvPr/>
        </p:nvSpPr>
        <p:spPr>
          <a:xfrm>
            <a:off x="568700" y="2116425"/>
            <a:ext cx="3475200" cy="1117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A dog is a good companion for people.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44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A friend or a playmate. 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2" name="Google Shape;1562;p4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41" r="24436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p44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45"/>
          <p:cNvSpPr/>
          <p:nvPr/>
        </p:nvSpPr>
        <p:spPr>
          <a:xfrm>
            <a:off x="698225" y="177875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Curl up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(verb)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9" name="Google Shape;1569;p45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0" name="Google Shape;1570;p45" descr="Curling Up GIFs - Get the best GIF on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502" y="1927801"/>
            <a:ext cx="3934950" cy="221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6"/>
          <p:cNvSpPr/>
          <p:nvPr/>
        </p:nvSpPr>
        <p:spPr>
          <a:xfrm>
            <a:off x="698225" y="177875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Starry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6" name="Google Shape;1576;p46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7" name="Google Shape;1577;p46" descr="Star Scape Stars GIF - Star Scape Stars Starry Night - Discover &amp;amp; Share GIF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0889" y="1154466"/>
            <a:ext cx="4212771" cy="3625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48"/>
          <p:cNvSpPr/>
          <p:nvPr/>
        </p:nvSpPr>
        <p:spPr>
          <a:xfrm>
            <a:off x="698225" y="1273075"/>
            <a:ext cx="53376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Look at the picture and answer: </a:t>
            </a:r>
            <a:endParaRPr sz="2300" b="1" dirty="0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1-  What do you see in the picture? 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2- Describe the appearance of the boy? 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3- Why is he wearing those clothes? 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48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 Rally Robin​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0" name="Google Shape;1590;p48"/>
          <p:cNvPicPr preferRelativeResize="0"/>
          <p:nvPr/>
        </p:nvPicPr>
        <p:blipFill rotWithShape="1">
          <a:blip r:embed="rId3">
            <a:alphaModFix/>
          </a:blip>
          <a:srcRect l="50312" t="34460" r="18735" b="20227"/>
          <a:stretch/>
        </p:blipFill>
        <p:spPr>
          <a:xfrm>
            <a:off x="5879790" y="1503491"/>
            <a:ext cx="2913968" cy="239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49"/>
          <p:cNvSpPr/>
          <p:nvPr/>
        </p:nvSpPr>
        <p:spPr>
          <a:xfrm>
            <a:off x="698225" y="1273075"/>
            <a:ext cx="53376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Listen: </a:t>
            </a:r>
            <a:endParaRPr sz="2300" b="1" dirty="0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49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Page 32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7" name="Google Shape;1597;p49"/>
          <p:cNvPicPr preferRelativeResize="0"/>
          <p:nvPr/>
        </p:nvPicPr>
        <p:blipFill rotWithShape="1">
          <a:blip r:embed="rId5">
            <a:alphaModFix/>
          </a:blip>
          <a:srcRect l="45433" t="24722" r="33100" b="36048"/>
          <a:stretch/>
        </p:blipFill>
        <p:spPr>
          <a:xfrm>
            <a:off x="4960401" y="1133602"/>
            <a:ext cx="3036201" cy="31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S_L4_AUD_U01_p0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699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8098" y="13951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50"/>
          <p:cNvSpPr/>
          <p:nvPr/>
        </p:nvSpPr>
        <p:spPr>
          <a:xfrm>
            <a:off x="698225" y="1273075"/>
            <a:ext cx="47883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Read and answer: 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1- Who are the main characters?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2- Describe the relationship between the boy and the Llama.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3- Describe the setting of the story.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4- In your opinion, why did the llama die?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50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Formative assessment l Rally Robin l 3 mins​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4" name="Google Shape;1604;p50"/>
          <p:cNvPicPr preferRelativeResize="0"/>
          <p:nvPr/>
        </p:nvPicPr>
        <p:blipFill rotWithShape="1">
          <a:blip r:embed="rId3">
            <a:alphaModFix/>
          </a:blip>
          <a:srcRect l="45433" t="24722" r="33100" b="36048"/>
          <a:stretch/>
        </p:blipFill>
        <p:spPr>
          <a:xfrm>
            <a:off x="5386651" y="1143077"/>
            <a:ext cx="3036201" cy="311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609;p51"/>
          <p:cNvGrpSpPr/>
          <p:nvPr/>
        </p:nvGrpSpPr>
        <p:grpSpPr>
          <a:xfrm>
            <a:off x="4856449" y="55"/>
            <a:ext cx="1387619" cy="2484856"/>
            <a:chOff x="912725" y="2818850"/>
            <a:chExt cx="708475" cy="1268625"/>
          </a:xfrm>
        </p:grpSpPr>
        <p:sp>
          <p:nvSpPr>
            <p:cNvPr id="1610" name="Google Shape;1610;p51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1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1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1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1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1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1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1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1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1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1"/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1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1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1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1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51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1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1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1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1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1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1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1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1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4" name="Google Shape;1634;p51"/>
          <p:cNvGrpSpPr/>
          <p:nvPr/>
        </p:nvGrpSpPr>
        <p:grpSpPr>
          <a:xfrm>
            <a:off x="7212941" y="123"/>
            <a:ext cx="1210855" cy="2155109"/>
            <a:chOff x="2052675" y="2828450"/>
            <a:chExt cx="618225" cy="1100275"/>
          </a:xfrm>
        </p:grpSpPr>
        <p:sp>
          <p:nvSpPr>
            <p:cNvPr id="1635" name="Google Shape;1635;p51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1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1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1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1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1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1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1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1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1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1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1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1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1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1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1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1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1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1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1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1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1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7" name="Google Shape;1657;p5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5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9" name="Google Shape;1659;p51"/>
          <p:cNvGrpSpPr/>
          <p:nvPr/>
        </p:nvGrpSpPr>
        <p:grpSpPr>
          <a:xfrm>
            <a:off x="6145527" y="-6174"/>
            <a:ext cx="1210904" cy="3723917"/>
            <a:chOff x="1569775" y="2825125"/>
            <a:chExt cx="618250" cy="1893100"/>
          </a:xfrm>
        </p:grpSpPr>
        <p:sp>
          <p:nvSpPr>
            <p:cNvPr id="1660" name="Google Shape;1660;p5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0" name="Google Shape;1680;p51"/>
          <p:cNvGrpSpPr/>
          <p:nvPr/>
        </p:nvGrpSpPr>
        <p:grpSpPr>
          <a:xfrm>
            <a:off x="2349374" y="2007605"/>
            <a:ext cx="1003426" cy="757717"/>
            <a:chOff x="2867625" y="3188525"/>
            <a:chExt cx="187575" cy="182975"/>
          </a:xfrm>
        </p:grpSpPr>
        <p:sp>
          <p:nvSpPr>
            <p:cNvPr id="1681" name="Google Shape;1681;p51"/>
            <p:cNvSpPr/>
            <p:nvPr/>
          </p:nvSpPr>
          <p:spPr>
            <a:xfrm>
              <a:off x="2884325" y="3199325"/>
              <a:ext cx="158350" cy="155900"/>
            </a:xfrm>
            <a:custGeom>
              <a:avLst/>
              <a:gdLst/>
              <a:ahLst/>
              <a:cxnLst/>
              <a:rect l="l" t="t" r="r" b="b"/>
              <a:pathLst>
                <a:path w="6334" h="6236" extrusionOk="0">
                  <a:moveTo>
                    <a:pt x="2781" y="0"/>
                  </a:moveTo>
                  <a:cubicBezTo>
                    <a:pt x="2662" y="0"/>
                    <a:pt x="2543" y="55"/>
                    <a:pt x="2424" y="70"/>
                  </a:cubicBezTo>
                  <a:cubicBezTo>
                    <a:pt x="2357" y="86"/>
                    <a:pt x="2290" y="120"/>
                    <a:pt x="2240" y="137"/>
                  </a:cubicBezTo>
                  <a:cubicBezTo>
                    <a:pt x="1839" y="220"/>
                    <a:pt x="1521" y="421"/>
                    <a:pt x="1237" y="688"/>
                  </a:cubicBezTo>
                  <a:cubicBezTo>
                    <a:pt x="920" y="1005"/>
                    <a:pt x="619" y="1340"/>
                    <a:pt x="368" y="1707"/>
                  </a:cubicBezTo>
                  <a:cubicBezTo>
                    <a:pt x="168" y="1991"/>
                    <a:pt x="68" y="2292"/>
                    <a:pt x="51" y="2643"/>
                  </a:cubicBezTo>
                  <a:cubicBezTo>
                    <a:pt x="1" y="3428"/>
                    <a:pt x="201" y="4163"/>
                    <a:pt x="586" y="4848"/>
                  </a:cubicBezTo>
                  <a:cubicBezTo>
                    <a:pt x="686" y="5049"/>
                    <a:pt x="836" y="5216"/>
                    <a:pt x="987" y="5366"/>
                  </a:cubicBezTo>
                  <a:cubicBezTo>
                    <a:pt x="1154" y="5533"/>
                    <a:pt x="1354" y="5684"/>
                    <a:pt x="1555" y="5817"/>
                  </a:cubicBezTo>
                  <a:cubicBezTo>
                    <a:pt x="1889" y="6068"/>
                    <a:pt x="2273" y="6218"/>
                    <a:pt x="2708" y="6218"/>
                  </a:cubicBezTo>
                  <a:lnTo>
                    <a:pt x="3209" y="6218"/>
                  </a:lnTo>
                  <a:lnTo>
                    <a:pt x="3209" y="6235"/>
                  </a:lnTo>
                  <a:cubicBezTo>
                    <a:pt x="3409" y="6218"/>
                    <a:pt x="3610" y="6218"/>
                    <a:pt x="3810" y="6202"/>
                  </a:cubicBezTo>
                  <a:cubicBezTo>
                    <a:pt x="4378" y="6152"/>
                    <a:pt x="4896" y="6018"/>
                    <a:pt x="5364" y="5684"/>
                  </a:cubicBezTo>
                  <a:cubicBezTo>
                    <a:pt x="5815" y="5350"/>
                    <a:pt x="6099" y="4949"/>
                    <a:pt x="6200" y="4397"/>
                  </a:cubicBezTo>
                  <a:cubicBezTo>
                    <a:pt x="6200" y="4330"/>
                    <a:pt x="6216" y="4247"/>
                    <a:pt x="6233" y="4180"/>
                  </a:cubicBezTo>
                  <a:cubicBezTo>
                    <a:pt x="6333" y="3428"/>
                    <a:pt x="6267" y="2693"/>
                    <a:pt x="6033" y="1975"/>
                  </a:cubicBezTo>
                  <a:cubicBezTo>
                    <a:pt x="5899" y="1590"/>
                    <a:pt x="5715" y="1273"/>
                    <a:pt x="5431" y="989"/>
                  </a:cubicBezTo>
                  <a:cubicBezTo>
                    <a:pt x="5348" y="922"/>
                    <a:pt x="5247" y="838"/>
                    <a:pt x="5180" y="755"/>
                  </a:cubicBezTo>
                  <a:cubicBezTo>
                    <a:pt x="4930" y="471"/>
                    <a:pt x="4596" y="287"/>
                    <a:pt x="4228" y="187"/>
                  </a:cubicBezTo>
                  <a:cubicBezTo>
                    <a:pt x="3777" y="70"/>
                    <a:pt x="3292" y="53"/>
                    <a:pt x="2825" y="3"/>
                  </a:cubicBezTo>
                  <a:cubicBezTo>
                    <a:pt x="2810" y="1"/>
                    <a:pt x="2795" y="0"/>
                    <a:pt x="2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1"/>
            <p:cNvSpPr/>
            <p:nvPr/>
          </p:nvSpPr>
          <p:spPr>
            <a:xfrm>
              <a:off x="2893425" y="3210700"/>
              <a:ext cx="139650" cy="149100"/>
            </a:xfrm>
            <a:custGeom>
              <a:avLst/>
              <a:gdLst/>
              <a:ahLst/>
              <a:cxnLst/>
              <a:rect l="l" t="t" r="r" b="b"/>
              <a:pathLst>
                <a:path w="5586" h="5964" extrusionOk="0">
                  <a:moveTo>
                    <a:pt x="2705" y="1"/>
                  </a:moveTo>
                  <a:cubicBezTo>
                    <a:pt x="1291" y="1"/>
                    <a:pt x="1" y="1412"/>
                    <a:pt x="138" y="2973"/>
                  </a:cubicBezTo>
                  <a:cubicBezTo>
                    <a:pt x="270" y="4396"/>
                    <a:pt x="1752" y="5964"/>
                    <a:pt x="3161" y="5964"/>
                  </a:cubicBezTo>
                  <a:cubicBezTo>
                    <a:pt x="3721" y="5964"/>
                    <a:pt x="4269" y="5716"/>
                    <a:pt x="4716" y="5112"/>
                  </a:cubicBezTo>
                  <a:cubicBezTo>
                    <a:pt x="4800" y="4978"/>
                    <a:pt x="4883" y="4845"/>
                    <a:pt x="4950" y="4694"/>
                  </a:cubicBezTo>
                  <a:cubicBezTo>
                    <a:pt x="5468" y="4226"/>
                    <a:pt x="5585" y="3591"/>
                    <a:pt x="5451" y="2973"/>
                  </a:cubicBezTo>
                  <a:cubicBezTo>
                    <a:pt x="5385" y="2037"/>
                    <a:pt x="4800" y="1085"/>
                    <a:pt x="4131" y="534"/>
                  </a:cubicBezTo>
                  <a:cubicBezTo>
                    <a:pt x="3675" y="162"/>
                    <a:pt x="3183" y="1"/>
                    <a:pt x="2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1"/>
            <p:cNvSpPr/>
            <p:nvPr/>
          </p:nvSpPr>
          <p:spPr>
            <a:xfrm>
              <a:off x="2867625" y="3188525"/>
              <a:ext cx="187575" cy="182975"/>
            </a:xfrm>
            <a:custGeom>
              <a:avLst/>
              <a:gdLst/>
              <a:ahLst/>
              <a:cxnLst/>
              <a:rect l="l" t="t" r="r" b="b"/>
              <a:pathLst>
                <a:path w="7503" h="7319" extrusionOk="0">
                  <a:moveTo>
                    <a:pt x="3843" y="7302"/>
                  </a:moveTo>
                  <a:cubicBezTo>
                    <a:pt x="3325" y="7319"/>
                    <a:pt x="2774" y="7302"/>
                    <a:pt x="2256" y="7018"/>
                  </a:cubicBezTo>
                  <a:cubicBezTo>
                    <a:pt x="1421" y="6567"/>
                    <a:pt x="736" y="5949"/>
                    <a:pt x="401" y="5013"/>
                  </a:cubicBezTo>
                  <a:cubicBezTo>
                    <a:pt x="151" y="4328"/>
                    <a:pt x="0" y="3626"/>
                    <a:pt x="84" y="2891"/>
                  </a:cubicBezTo>
                  <a:cubicBezTo>
                    <a:pt x="134" y="2507"/>
                    <a:pt x="234" y="2156"/>
                    <a:pt x="468" y="1855"/>
                  </a:cubicBezTo>
                  <a:cubicBezTo>
                    <a:pt x="802" y="1371"/>
                    <a:pt x="1220" y="936"/>
                    <a:pt x="1688" y="585"/>
                  </a:cubicBezTo>
                  <a:cubicBezTo>
                    <a:pt x="2106" y="285"/>
                    <a:pt x="2574" y="101"/>
                    <a:pt x="3092" y="134"/>
                  </a:cubicBezTo>
                  <a:cubicBezTo>
                    <a:pt x="3142" y="134"/>
                    <a:pt x="3192" y="134"/>
                    <a:pt x="3242" y="117"/>
                  </a:cubicBezTo>
                  <a:cubicBezTo>
                    <a:pt x="3693" y="1"/>
                    <a:pt x="4161" y="17"/>
                    <a:pt x="4629" y="67"/>
                  </a:cubicBezTo>
                  <a:cubicBezTo>
                    <a:pt x="5230" y="134"/>
                    <a:pt x="5765" y="351"/>
                    <a:pt x="6199" y="819"/>
                  </a:cubicBezTo>
                  <a:cubicBezTo>
                    <a:pt x="6199" y="819"/>
                    <a:pt x="6216" y="836"/>
                    <a:pt x="6216" y="836"/>
                  </a:cubicBezTo>
                  <a:cubicBezTo>
                    <a:pt x="7152" y="1621"/>
                    <a:pt x="7436" y="2674"/>
                    <a:pt x="7486" y="3827"/>
                  </a:cubicBezTo>
                  <a:cubicBezTo>
                    <a:pt x="7503" y="4311"/>
                    <a:pt x="7469" y="4779"/>
                    <a:pt x="7352" y="5247"/>
                  </a:cubicBezTo>
                  <a:cubicBezTo>
                    <a:pt x="7219" y="5732"/>
                    <a:pt x="6968" y="6116"/>
                    <a:pt x="6567" y="6450"/>
                  </a:cubicBezTo>
                  <a:cubicBezTo>
                    <a:pt x="5932" y="6951"/>
                    <a:pt x="5230" y="7235"/>
                    <a:pt x="4412" y="7269"/>
                  </a:cubicBezTo>
                  <a:cubicBezTo>
                    <a:pt x="4228" y="7269"/>
                    <a:pt x="4061" y="7285"/>
                    <a:pt x="3843" y="7302"/>
                  </a:cubicBezTo>
                  <a:close/>
                  <a:moveTo>
                    <a:pt x="3860" y="6650"/>
                  </a:moveTo>
                  <a:lnTo>
                    <a:pt x="3860" y="6667"/>
                  </a:lnTo>
                  <a:cubicBezTo>
                    <a:pt x="4077" y="6650"/>
                    <a:pt x="4278" y="6650"/>
                    <a:pt x="4478" y="6634"/>
                  </a:cubicBezTo>
                  <a:cubicBezTo>
                    <a:pt x="5046" y="6584"/>
                    <a:pt x="5548" y="6450"/>
                    <a:pt x="6032" y="6116"/>
                  </a:cubicBezTo>
                  <a:cubicBezTo>
                    <a:pt x="6483" y="5782"/>
                    <a:pt x="6767" y="5381"/>
                    <a:pt x="6868" y="4829"/>
                  </a:cubicBezTo>
                  <a:cubicBezTo>
                    <a:pt x="6868" y="4762"/>
                    <a:pt x="6884" y="4679"/>
                    <a:pt x="6901" y="4595"/>
                  </a:cubicBezTo>
                  <a:cubicBezTo>
                    <a:pt x="7001" y="3860"/>
                    <a:pt x="6935" y="3125"/>
                    <a:pt x="6701" y="2407"/>
                  </a:cubicBezTo>
                  <a:cubicBezTo>
                    <a:pt x="6567" y="2022"/>
                    <a:pt x="6383" y="1705"/>
                    <a:pt x="6099" y="1421"/>
                  </a:cubicBezTo>
                  <a:cubicBezTo>
                    <a:pt x="6016" y="1354"/>
                    <a:pt x="5932" y="1270"/>
                    <a:pt x="5848" y="1187"/>
                  </a:cubicBezTo>
                  <a:cubicBezTo>
                    <a:pt x="5598" y="903"/>
                    <a:pt x="5280" y="719"/>
                    <a:pt x="4913" y="619"/>
                  </a:cubicBezTo>
                  <a:cubicBezTo>
                    <a:pt x="4445" y="502"/>
                    <a:pt x="3977" y="485"/>
                    <a:pt x="3509" y="435"/>
                  </a:cubicBezTo>
                  <a:cubicBezTo>
                    <a:pt x="3376" y="418"/>
                    <a:pt x="3225" y="485"/>
                    <a:pt x="3092" y="502"/>
                  </a:cubicBezTo>
                  <a:cubicBezTo>
                    <a:pt x="3025" y="518"/>
                    <a:pt x="2975" y="569"/>
                    <a:pt x="2908" y="569"/>
                  </a:cubicBezTo>
                  <a:cubicBezTo>
                    <a:pt x="2523" y="652"/>
                    <a:pt x="2189" y="853"/>
                    <a:pt x="1922" y="1120"/>
                  </a:cubicBezTo>
                  <a:cubicBezTo>
                    <a:pt x="1588" y="1437"/>
                    <a:pt x="1304" y="1772"/>
                    <a:pt x="1036" y="2139"/>
                  </a:cubicBezTo>
                  <a:cubicBezTo>
                    <a:pt x="836" y="2423"/>
                    <a:pt x="736" y="2741"/>
                    <a:pt x="719" y="3075"/>
                  </a:cubicBezTo>
                  <a:cubicBezTo>
                    <a:pt x="669" y="3877"/>
                    <a:pt x="869" y="4595"/>
                    <a:pt x="1254" y="5297"/>
                  </a:cubicBezTo>
                  <a:cubicBezTo>
                    <a:pt x="1354" y="5481"/>
                    <a:pt x="1504" y="5648"/>
                    <a:pt x="1655" y="5798"/>
                  </a:cubicBezTo>
                  <a:cubicBezTo>
                    <a:pt x="1838" y="5965"/>
                    <a:pt x="2022" y="6116"/>
                    <a:pt x="2223" y="6249"/>
                  </a:cubicBezTo>
                  <a:cubicBezTo>
                    <a:pt x="2574" y="6500"/>
                    <a:pt x="2941" y="6650"/>
                    <a:pt x="3376" y="6650"/>
                  </a:cubicBezTo>
                  <a:cubicBezTo>
                    <a:pt x="3526" y="6650"/>
                    <a:pt x="3693" y="6650"/>
                    <a:pt x="3860" y="665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4" name="Google Shape;1684;p51"/>
          <p:cNvSpPr txBox="1"/>
          <p:nvPr/>
        </p:nvSpPr>
        <p:spPr>
          <a:xfrm>
            <a:off x="2677987" y="2209253"/>
            <a:ext cx="3462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51"/>
          <p:cNvSpPr txBox="1"/>
          <p:nvPr/>
        </p:nvSpPr>
        <p:spPr>
          <a:xfrm>
            <a:off x="849444" y="2928061"/>
            <a:ext cx="5243789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would the death of the llama affect the boy? </a:t>
            </a:r>
            <a:endParaRPr sz="32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9444" y="626858"/>
            <a:ext cx="340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Critical thinking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52"/>
          <p:cNvSpPr txBox="1">
            <a:spLocks noGrp="1"/>
          </p:cNvSpPr>
          <p:nvPr>
            <p:ph type="title"/>
          </p:nvPr>
        </p:nvSpPr>
        <p:spPr>
          <a:xfrm>
            <a:off x="720000" y="10228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" sz="3200" dirty="0"/>
            </a:br>
            <a:r>
              <a:rPr lang="en" sz="3200" dirty="0"/>
              <a:t>Mention one time you were sad and started crying </a:t>
            </a:r>
            <a:endParaRPr dirty="0"/>
          </a:p>
        </p:txBody>
      </p:sp>
      <p:pic>
        <p:nvPicPr>
          <p:cNvPr id="1691" name="Google Shape;1691;p52"/>
          <p:cNvPicPr preferRelativeResize="0"/>
          <p:nvPr/>
        </p:nvPicPr>
        <p:blipFill rotWithShape="1">
          <a:blip r:embed="rId3">
            <a:alphaModFix/>
          </a:blip>
          <a:srcRect l="17738" t="54101" r="50119" b="6939"/>
          <a:stretch/>
        </p:blipFill>
        <p:spPr>
          <a:xfrm>
            <a:off x="2671677" y="2285999"/>
            <a:ext cx="4138949" cy="2277921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52"/>
          <p:cNvSpPr/>
          <p:nvPr/>
        </p:nvSpPr>
        <p:spPr>
          <a:xfrm>
            <a:off x="1474450" y="259500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Real life Application I Buzz in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696">
          <a:extLst>
            <a:ext uri="{FF2B5EF4-FFF2-40B4-BE49-F238E27FC236}">
              <a16:creationId xmlns:a16="http://schemas.microsoft.com/office/drawing/2014/main" id="{ECE34474-7735-E33C-879B-043561CBB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53">
            <a:extLst>
              <a:ext uri="{FF2B5EF4-FFF2-40B4-BE49-F238E27FC236}">
                <a16:creationId xmlns:a16="http://schemas.microsoft.com/office/drawing/2014/main" id="{9CA880DD-9974-EF9F-ADA3-95306804502E}"/>
              </a:ext>
            </a:extLst>
          </p:cNvPr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" sz="21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I 2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53">
            <a:extLst>
              <a:ext uri="{FF2B5EF4-FFF2-40B4-BE49-F238E27FC236}">
                <a16:creationId xmlns:a16="http://schemas.microsoft.com/office/drawing/2014/main" id="{5A1B8479-0F3E-39C0-00CB-23C60866B223}"/>
              </a:ext>
            </a:extLst>
          </p:cNvPr>
          <p:cNvSpPr/>
          <p:nvPr/>
        </p:nvSpPr>
        <p:spPr>
          <a:xfrm>
            <a:off x="886266" y="1244904"/>
            <a:ext cx="3704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3 : 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is the </a:t>
            </a:r>
            <a:r>
              <a:rPr lang="en" sz="21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Star Llama</a:t>
            </a: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different than </a:t>
            </a:r>
            <a:r>
              <a:rPr lang="en" sz="21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100" b="1" u="sng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ak</a:t>
            </a:r>
            <a:r>
              <a:rPr lang="en" sz="2100" b="1" u="sng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" sz="21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Care of the Young</a:t>
            </a:r>
            <a:r>
              <a:rPr lang="en" sz="2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53">
            <a:extLst>
              <a:ext uri="{FF2B5EF4-FFF2-40B4-BE49-F238E27FC236}">
                <a16:creationId xmlns:a16="http://schemas.microsoft.com/office/drawing/2014/main" id="{108B67A9-4327-7FAD-3F83-8FE772B29FC4}"/>
              </a:ext>
            </a:extLst>
          </p:cNvPr>
          <p:cNvSpPr txBox="1"/>
          <p:nvPr/>
        </p:nvSpPr>
        <p:spPr>
          <a:xfrm>
            <a:off x="885200" y="2859315"/>
            <a:ext cx="3704014" cy="186366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2: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the boy’s family?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53">
            <a:extLst>
              <a:ext uri="{FF2B5EF4-FFF2-40B4-BE49-F238E27FC236}">
                <a16:creationId xmlns:a16="http://schemas.microsoft.com/office/drawing/2014/main" id="{D8925C9C-8C7A-3B89-0062-EA0D18C598FF}"/>
              </a:ext>
            </a:extLst>
          </p:cNvPr>
          <p:cNvSpPr/>
          <p:nvPr/>
        </p:nvSpPr>
        <p:spPr>
          <a:xfrm>
            <a:off x="4603635" y="1244904"/>
            <a:ext cx="36504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the author of the story? 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the illustrator?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53">
            <a:extLst>
              <a:ext uri="{FF2B5EF4-FFF2-40B4-BE49-F238E27FC236}">
                <a16:creationId xmlns:a16="http://schemas.microsoft.com/office/drawing/2014/main" id="{5434D5C8-8F28-C643-3F3E-884D092A6A4B}"/>
              </a:ext>
            </a:extLst>
          </p:cNvPr>
          <p:cNvSpPr txBox="1"/>
          <p:nvPr/>
        </p:nvSpPr>
        <p:spPr>
          <a:xfrm>
            <a:off x="4599112" y="2859315"/>
            <a:ext cx="3650014" cy="186366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1: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 or false</a:t>
            </a:r>
            <a:endParaRPr sz="2100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457200" marR="0" lvl="0" indent="-341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genre of the text is an informational text.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341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inca boy is the main character of the story.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321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54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SUMMATIVE ASSESSMENT I IRS I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54"/>
          <p:cNvSpPr/>
          <p:nvPr/>
        </p:nvSpPr>
        <p:spPr>
          <a:xfrm>
            <a:off x="1672650" y="1369552"/>
            <a:ext cx="5796900" cy="2470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genre of the text is an informational text.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inca boy is the main character of the story.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There’s a bond between the boy and the llama</a:t>
            </a:r>
            <a:endParaRPr sz="16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 sz="9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522514" y="1794025"/>
            <a:ext cx="7906374" cy="841800"/>
          </a:xfrm>
        </p:spPr>
        <p:txBody>
          <a:bodyPr/>
          <a:lstStyle/>
          <a:p>
            <a:r>
              <a:rPr lang="en-US" sz="2000" dirty="0"/>
              <a:t>https://www.youtube.com/watch?v=9M09MwB-NMk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9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49"/>
          <p:cNvSpPr/>
          <p:nvPr/>
        </p:nvSpPr>
        <p:spPr>
          <a:xfrm>
            <a:off x="1673352" y="216717"/>
            <a:ext cx="5797296" cy="89154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  <a:tabLst/>
              <a:defRPr/>
            </a:pPr>
            <a:r>
              <a:rPr kumimoji="0" lang="en" sz="21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CLOSURE  1 MIN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1672642" y="2026354"/>
            <a:ext cx="5796794" cy="76263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 typeface="Arial"/>
              <a:buNone/>
              <a:tabLst/>
              <a:defRPr/>
            </a:pPr>
            <a:r>
              <a:rPr lang="en" sz="2400" b="1" noProof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did you like the most about the story?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49"/>
          <p:cNvSpPr/>
          <p:nvPr/>
        </p:nvSpPr>
        <p:spPr>
          <a:xfrm>
            <a:off x="-148978" y="1903052"/>
            <a:ext cx="5797296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700"/>
              <a:buFont typeface="Arial"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874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>
          <a:extLst>
            <a:ext uri="{FF2B5EF4-FFF2-40B4-BE49-F238E27FC236}">
              <a16:creationId xmlns:a16="http://schemas.microsoft.com/office/drawing/2014/main" id="{6FCA842D-74F1-D845-0D0B-D932B1A4D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37">
            <a:extLst>
              <a:ext uri="{FF2B5EF4-FFF2-40B4-BE49-F238E27FC236}">
                <a16:creationId xmlns:a16="http://schemas.microsoft.com/office/drawing/2014/main" id="{44CC0800-611E-6796-0C7F-611B22F48B02}"/>
              </a:ext>
            </a:extLst>
          </p:cNvPr>
          <p:cNvSpPr/>
          <p:nvPr/>
        </p:nvSpPr>
        <p:spPr>
          <a:xfrm>
            <a:off x="7842248" y="11832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>
            <a:extLst>
              <a:ext uri="{FF2B5EF4-FFF2-40B4-BE49-F238E27FC236}">
                <a16:creationId xmlns:a16="http://schemas.microsoft.com/office/drawing/2014/main" id="{85B40F9C-7835-3621-6530-C6CD6EBC1438}"/>
              </a:ext>
            </a:extLst>
          </p:cNvPr>
          <p:cNvGrpSpPr/>
          <p:nvPr/>
        </p:nvGrpSpPr>
        <p:grpSpPr>
          <a:xfrm>
            <a:off x="7024178" y="1531138"/>
            <a:ext cx="2119835" cy="3099768"/>
            <a:chOff x="6662556" y="395253"/>
            <a:chExt cx="1356607" cy="1983725"/>
          </a:xfrm>
        </p:grpSpPr>
        <p:sp>
          <p:nvSpPr>
            <p:cNvPr id="1440" name="Google Shape;1440;p37">
              <a:extLst>
                <a:ext uri="{FF2B5EF4-FFF2-40B4-BE49-F238E27FC236}">
                  <a16:creationId xmlns:a16="http://schemas.microsoft.com/office/drawing/2014/main" id="{B7825F13-7ECE-8F8D-6211-88BC18B390AF}"/>
                </a:ext>
              </a:extLst>
            </p:cNvPr>
            <p:cNvSpPr/>
            <p:nvPr/>
          </p:nvSpPr>
          <p:spPr>
            <a:xfrm>
              <a:off x="7467099" y="1866739"/>
              <a:ext cx="372870" cy="511344"/>
            </a:xfrm>
            <a:custGeom>
              <a:avLst/>
              <a:gdLst/>
              <a:ahLst/>
              <a:cxnLst/>
              <a:rect l="l" t="t" r="r" b="b"/>
              <a:pathLst>
                <a:path w="17920" h="24575" extrusionOk="0">
                  <a:moveTo>
                    <a:pt x="87" y="1"/>
                  </a:moveTo>
                  <a:cubicBezTo>
                    <a:pt x="0" y="1088"/>
                    <a:pt x="305" y="2176"/>
                    <a:pt x="1044" y="3045"/>
                  </a:cubicBezTo>
                  <a:cubicBezTo>
                    <a:pt x="1750" y="3908"/>
                    <a:pt x="3058" y="4276"/>
                    <a:pt x="4233" y="4276"/>
                  </a:cubicBezTo>
                  <a:cubicBezTo>
                    <a:pt x="4361" y="4276"/>
                    <a:pt x="4487" y="4272"/>
                    <a:pt x="4611" y="4263"/>
                  </a:cubicBezTo>
                  <a:lnTo>
                    <a:pt x="4611" y="4263"/>
                  </a:lnTo>
                  <a:cubicBezTo>
                    <a:pt x="4132" y="6003"/>
                    <a:pt x="5306" y="7786"/>
                    <a:pt x="7090" y="8091"/>
                  </a:cubicBezTo>
                  <a:cubicBezTo>
                    <a:pt x="6437" y="9874"/>
                    <a:pt x="7873" y="11831"/>
                    <a:pt x="9656" y="12527"/>
                  </a:cubicBezTo>
                  <a:cubicBezTo>
                    <a:pt x="8568" y="13788"/>
                    <a:pt x="8873" y="15702"/>
                    <a:pt x="10308" y="16615"/>
                  </a:cubicBezTo>
                  <a:cubicBezTo>
                    <a:pt x="9482" y="17485"/>
                    <a:pt x="9786" y="20486"/>
                    <a:pt x="10917" y="20965"/>
                  </a:cubicBezTo>
                  <a:cubicBezTo>
                    <a:pt x="10482" y="22356"/>
                    <a:pt x="9525" y="23226"/>
                    <a:pt x="9134" y="24574"/>
                  </a:cubicBezTo>
                  <a:lnTo>
                    <a:pt x="14484" y="24574"/>
                  </a:lnTo>
                  <a:cubicBezTo>
                    <a:pt x="14701" y="23792"/>
                    <a:pt x="15223" y="21617"/>
                    <a:pt x="16093" y="18877"/>
                  </a:cubicBezTo>
                  <a:cubicBezTo>
                    <a:pt x="16310" y="18138"/>
                    <a:pt x="16528" y="17398"/>
                    <a:pt x="16745" y="16702"/>
                  </a:cubicBezTo>
                  <a:cubicBezTo>
                    <a:pt x="17050" y="15789"/>
                    <a:pt x="17267" y="14876"/>
                    <a:pt x="17354" y="13962"/>
                  </a:cubicBezTo>
                  <a:cubicBezTo>
                    <a:pt x="17398" y="12831"/>
                    <a:pt x="17137" y="11744"/>
                    <a:pt x="16702" y="10700"/>
                  </a:cubicBezTo>
                  <a:cubicBezTo>
                    <a:pt x="17919" y="9482"/>
                    <a:pt x="17789" y="7438"/>
                    <a:pt x="16441" y="6394"/>
                  </a:cubicBezTo>
                  <a:cubicBezTo>
                    <a:pt x="17528" y="4611"/>
                    <a:pt x="17180" y="1741"/>
                    <a:pt x="15397" y="697"/>
                  </a:cubicBezTo>
                  <a:cubicBezTo>
                    <a:pt x="15484" y="479"/>
                    <a:pt x="15571" y="218"/>
                    <a:pt x="15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>
              <a:extLst>
                <a:ext uri="{FF2B5EF4-FFF2-40B4-BE49-F238E27FC236}">
                  <a16:creationId xmlns:a16="http://schemas.microsoft.com/office/drawing/2014/main" id="{ABCC54C7-3856-C108-6679-09456C8222C1}"/>
                </a:ext>
              </a:extLst>
            </p:cNvPr>
            <p:cNvSpPr/>
            <p:nvPr/>
          </p:nvSpPr>
          <p:spPr>
            <a:xfrm>
              <a:off x="6738586" y="1498217"/>
              <a:ext cx="377386" cy="879866"/>
            </a:xfrm>
            <a:custGeom>
              <a:avLst/>
              <a:gdLst/>
              <a:ahLst/>
              <a:cxnLst/>
              <a:rect l="l" t="t" r="r" b="b"/>
              <a:pathLst>
                <a:path w="18137" h="42286" extrusionOk="0">
                  <a:moveTo>
                    <a:pt x="4308" y="0"/>
                  </a:moveTo>
                  <a:cubicBezTo>
                    <a:pt x="3196" y="0"/>
                    <a:pt x="2094" y="344"/>
                    <a:pt x="1218" y="1097"/>
                  </a:cubicBezTo>
                  <a:cubicBezTo>
                    <a:pt x="392" y="1837"/>
                    <a:pt x="0" y="2924"/>
                    <a:pt x="131" y="4055"/>
                  </a:cubicBezTo>
                  <a:cubicBezTo>
                    <a:pt x="218" y="4794"/>
                    <a:pt x="827" y="5447"/>
                    <a:pt x="957" y="6230"/>
                  </a:cubicBezTo>
                  <a:cubicBezTo>
                    <a:pt x="1088" y="6969"/>
                    <a:pt x="870" y="7839"/>
                    <a:pt x="1044" y="8709"/>
                  </a:cubicBezTo>
                  <a:cubicBezTo>
                    <a:pt x="1131" y="9144"/>
                    <a:pt x="1175" y="9579"/>
                    <a:pt x="1262" y="10014"/>
                  </a:cubicBezTo>
                  <a:cubicBezTo>
                    <a:pt x="1392" y="11144"/>
                    <a:pt x="1784" y="12275"/>
                    <a:pt x="2392" y="13276"/>
                  </a:cubicBezTo>
                  <a:cubicBezTo>
                    <a:pt x="1871" y="14145"/>
                    <a:pt x="1784" y="15233"/>
                    <a:pt x="2131" y="16190"/>
                  </a:cubicBezTo>
                  <a:cubicBezTo>
                    <a:pt x="2246" y="16381"/>
                    <a:pt x="3239" y="17518"/>
                    <a:pt x="3593" y="17518"/>
                  </a:cubicBezTo>
                  <a:cubicBezTo>
                    <a:pt x="3640" y="17518"/>
                    <a:pt x="3677" y="17497"/>
                    <a:pt x="3697" y="17451"/>
                  </a:cubicBezTo>
                  <a:lnTo>
                    <a:pt x="3697" y="17451"/>
                  </a:lnTo>
                  <a:cubicBezTo>
                    <a:pt x="2958" y="19234"/>
                    <a:pt x="3045" y="21278"/>
                    <a:pt x="3958" y="22975"/>
                  </a:cubicBezTo>
                  <a:cubicBezTo>
                    <a:pt x="4263" y="23627"/>
                    <a:pt x="4741" y="24279"/>
                    <a:pt x="4785" y="24975"/>
                  </a:cubicBezTo>
                  <a:cubicBezTo>
                    <a:pt x="4785" y="25715"/>
                    <a:pt x="4437" y="26280"/>
                    <a:pt x="4393" y="26932"/>
                  </a:cubicBezTo>
                  <a:cubicBezTo>
                    <a:pt x="4306" y="28107"/>
                    <a:pt x="5089" y="29151"/>
                    <a:pt x="6220" y="29455"/>
                  </a:cubicBezTo>
                  <a:cubicBezTo>
                    <a:pt x="5611" y="30934"/>
                    <a:pt x="6133" y="32630"/>
                    <a:pt x="7438" y="33543"/>
                  </a:cubicBezTo>
                  <a:cubicBezTo>
                    <a:pt x="6655" y="34848"/>
                    <a:pt x="7655" y="36588"/>
                    <a:pt x="9090" y="37153"/>
                  </a:cubicBezTo>
                  <a:cubicBezTo>
                    <a:pt x="8525" y="37675"/>
                    <a:pt x="8525" y="38502"/>
                    <a:pt x="9090" y="39024"/>
                  </a:cubicBezTo>
                  <a:cubicBezTo>
                    <a:pt x="8873" y="39980"/>
                    <a:pt x="8481" y="41372"/>
                    <a:pt x="8264" y="42285"/>
                  </a:cubicBezTo>
                  <a:lnTo>
                    <a:pt x="11917" y="42285"/>
                  </a:lnTo>
                  <a:cubicBezTo>
                    <a:pt x="12178" y="41068"/>
                    <a:pt x="12657" y="39719"/>
                    <a:pt x="12874" y="38502"/>
                  </a:cubicBezTo>
                  <a:cubicBezTo>
                    <a:pt x="14701" y="37458"/>
                    <a:pt x="15005" y="34979"/>
                    <a:pt x="13527" y="33500"/>
                  </a:cubicBezTo>
                  <a:cubicBezTo>
                    <a:pt x="14527" y="32195"/>
                    <a:pt x="15005" y="30281"/>
                    <a:pt x="14223" y="28846"/>
                  </a:cubicBezTo>
                  <a:cubicBezTo>
                    <a:pt x="15092" y="27976"/>
                    <a:pt x="15266" y="26628"/>
                    <a:pt x="14657" y="25584"/>
                  </a:cubicBezTo>
                  <a:cubicBezTo>
                    <a:pt x="17528" y="23279"/>
                    <a:pt x="18137" y="19147"/>
                    <a:pt x="16484" y="15885"/>
                  </a:cubicBezTo>
                  <a:cubicBezTo>
                    <a:pt x="14831" y="12580"/>
                    <a:pt x="11743" y="10231"/>
                    <a:pt x="8655" y="8274"/>
                  </a:cubicBezTo>
                  <a:cubicBezTo>
                    <a:pt x="9960" y="6404"/>
                    <a:pt x="9917" y="3881"/>
                    <a:pt x="8612" y="2054"/>
                  </a:cubicBezTo>
                  <a:cubicBezTo>
                    <a:pt x="7625" y="756"/>
                    <a:pt x="5956" y="0"/>
                    <a:pt x="4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7">
              <a:extLst>
                <a:ext uri="{FF2B5EF4-FFF2-40B4-BE49-F238E27FC236}">
                  <a16:creationId xmlns:a16="http://schemas.microsoft.com/office/drawing/2014/main" id="{06313EC4-5496-4D7C-E376-DA14FE00AAC1}"/>
                </a:ext>
              </a:extLst>
            </p:cNvPr>
            <p:cNvSpPr/>
            <p:nvPr/>
          </p:nvSpPr>
          <p:spPr>
            <a:xfrm>
              <a:off x="6910540" y="2313809"/>
              <a:ext cx="93218" cy="64274"/>
            </a:xfrm>
            <a:custGeom>
              <a:avLst/>
              <a:gdLst/>
              <a:ahLst/>
              <a:cxnLst/>
              <a:rect l="l" t="t" r="r" b="b"/>
              <a:pathLst>
                <a:path w="4480" h="3089" extrusionOk="0">
                  <a:moveTo>
                    <a:pt x="826" y="0"/>
                  </a:moveTo>
                  <a:lnTo>
                    <a:pt x="739" y="87"/>
                  </a:lnTo>
                  <a:cubicBezTo>
                    <a:pt x="522" y="1001"/>
                    <a:pt x="217" y="2262"/>
                    <a:pt x="0" y="3088"/>
                  </a:cubicBezTo>
                  <a:lnTo>
                    <a:pt x="3653" y="3088"/>
                  </a:lnTo>
                  <a:cubicBezTo>
                    <a:pt x="3871" y="2132"/>
                    <a:pt x="4219" y="1044"/>
                    <a:pt x="4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7">
              <a:extLst>
                <a:ext uri="{FF2B5EF4-FFF2-40B4-BE49-F238E27FC236}">
                  <a16:creationId xmlns:a16="http://schemas.microsoft.com/office/drawing/2014/main" id="{685E54D9-FB1D-5679-1FEA-F9C50323D354}"/>
                </a:ext>
              </a:extLst>
            </p:cNvPr>
            <p:cNvSpPr/>
            <p:nvPr/>
          </p:nvSpPr>
          <p:spPr>
            <a:xfrm>
              <a:off x="7780210" y="1257578"/>
              <a:ext cx="205453" cy="195632"/>
            </a:xfrm>
            <a:custGeom>
              <a:avLst/>
              <a:gdLst/>
              <a:ahLst/>
              <a:cxnLst/>
              <a:rect l="l" t="t" r="r" b="b"/>
              <a:pathLst>
                <a:path w="9874" h="9402" extrusionOk="0">
                  <a:moveTo>
                    <a:pt x="2277" y="0"/>
                  </a:moveTo>
                  <a:cubicBezTo>
                    <a:pt x="2157" y="0"/>
                    <a:pt x="2035" y="16"/>
                    <a:pt x="1915" y="49"/>
                  </a:cubicBezTo>
                  <a:cubicBezTo>
                    <a:pt x="1088" y="267"/>
                    <a:pt x="479" y="919"/>
                    <a:pt x="262" y="1702"/>
                  </a:cubicBezTo>
                  <a:cubicBezTo>
                    <a:pt x="44" y="2485"/>
                    <a:pt x="1" y="3311"/>
                    <a:pt x="44" y="4094"/>
                  </a:cubicBezTo>
                  <a:cubicBezTo>
                    <a:pt x="1" y="4921"/>
                    <a:pt x="175" y="5704"/>
                    <a:pt x="610" y="6399"/>
                  </a:cubicBezTo>
                  <a:cubicBezTo>
                    <a:pt x="958" y="6834"/>
                    <a:pt x="1393" y="7139"/>
                    <a:pt x="1915" y="7356"/>
                  </a:cubicBezTo>
                  <a:lnTo>
                    <a:pt x="4350" y="8574"/>
                  </a:lnTo>
                  <a:cubicBezTo>
                    <a:pt x="5133" y="9053"/>
                    <a:pt x="6003" y="9314"/>
                    <a:pt x="6916" y="9400"/>
                  </a:cubicBezTo>
                  <a:cubicBezTo>
                    <a:pt x="6942" y="9401"/>
                    <a:pt x="6968" y="9402"/>
                    <a:pt x="6994" y="9402"/>
                  </a:cubicBezTo>
                  <a:cubicBezTo>
                    <a:pt x="8569" y="9402"/>
                    <a:pt x="9874" y="8112"/>
                    <a:pt x="9874" y="6486"/>
                  </a:cubicBezTo>
                  <a:cubicBezTo>
                    <a:pt x="9832" y="4910"/>
                    <a:pt x="8604" y="3650"/>
                    <a:pt x="7057" y="3650"/>
                  </a:cubicBezTo>
                  <a:cubicBezTo>
                    <a:pt x="6982" y="3650"/>
                    <a:pt x="6906" y="3653"/>
                    <a:pt x="6829" y="3659"/>
                  </a:cubicBezTo>
                  <a:cubicBezTo>
                    <a:pt x="7861" y="2144"/>
                    <a:pt x="6574" y="509"/>
                    <a:pt x="5148" y="509"/>
                  </a:cubicBezTo>
                  <a:cubicBezTo>
                    <a:pt x="4651" y="509"/>
                    <a:pt x="4137" y="708"/>
                    <a:pt x="3698" y="1180"/>
                  </a:cubicBezTo>
                  <a:cubicBezTo>
                    <a:pt x="3551" y="481"/>
                    <a:pt x="2937" y="0"/>
                    <a:pt x="2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7">
              <a:extLst>
                <a:ext uri="{FF2B5EF4-FFF2-40B4-BE49-F238E27FC236}">
                  <a16:creationId xmlns:a16="http://schemas.microsoft.com/office/drawing/2014/main" id="{49C8173D-3B69-A313-CC72-9FD2C824A948}"/>
                </a:ext>
              </a:extLst>
            </p:cNvPr>
            <p:cNvSpPr/>
            <p:nvPr/>
          </p:nvSpPr>
          <p:spPr>
            <a:xfrm>
              <a:off x="6974793" y="401579"/>
              <a:ext cx="95943" cy="160676"/>
            </a:xfrm>
            <a:custGeom>
              <a:avLst/>
              <a:gdLst/>
              <a:ahLst/>
              <a:cxnLst/>
              <a:rect l="l" t="t" r="r" b="b"/>
              <a:pathLst>
                <a:path w="4611" h="7722" extrusionOk="0">
                  <a:moveTo>
                    <a:pt x="0" y="0"/>
                  </a:moveTo>
                  <a:lnTo>
                    <a:pt x="1522" y="6698"/>
                  </a:lnTo>
                  <a:cubicBezTo>
                    <a:pt x="1566" y="7090"/>
                    <a:pt x="1740" y="7394"/>
                    <a:pt x="2001" y="7655"/>
                  </a:cubicBezTo>
                  <a:cubicBezTo>
                    <a:pt x="2102" y="7701"/>
                    <a:pt x="2207" y="7722"/>
                    <a:pt x="2313" y="7722"/>
                  </a:cubicBezTo>
                  <a:cubicBezTo>
                    <a:pt x="2708" y="7722"/>
                    <a:pt x="3118" y="7433"/>
                    <a:pt x="3392" y="7090"/>
                  </a:cubicBezTo>
                  <a:cubicBezTo>
                    <a:pt x="4393" y="5785"/>
                    <a:pt x="4610" y="4002"/>
                    <a:pt x="3914" y="2480"/>
                  </a:cubicBezTo>
                  <a:cubicBezTo>
                    <a:pt x="3175" y="1001"/>
                    <a:pt x="1653" y="4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7">
              <a:extLst>
                <a:ext uri="{FF2B5EF4-FFF2-40B4-BE49-F238E27FC236}">
                  <a16:creationId xmlns:a16="http://schemas.microsoft.com/office/drawing/2014/main" id="{18610912-D257-F6C1-CB7F-C0BE42ABE74D}"/>
                </a:ext>
              </a:extLst>
            </p:cNvPr>
            <p:cNvSpPr/>
            <p:nvPr/>
          </p:nvSpPr>
          <p:spPr>
            <a:xfrm>
              <a:off x="6854422" y="395253"/>
              <a:ext cx="96859" cy="160135"/>
            </a:xfrm>
            <a:custGeom>
              <a:avLst/>
              <a:gdLst/>
              <a:ahLst/>
              <a:cxnLst/>
              <a:rect l="l" t="t" r="r" b="b"/>
              <a:pathLst>
                <a:path w="4655" h="7696" extrusionOk="0">
                  <a:moveTo>
                    <a:pt x="0" y="0"/>
                  </a:moveTo>
                  <a:lnTo>
                    <a:pt x="1610" y="6698"/>
                  </a:lnTo>
                  <a:cubicBezTo>
                    <a:pt x="1610" y="7046"/>
                    <a:pt x="1784" y="7394"/>
                    <a:pt x="2045" y="7611"/>
                  </a:cubicBezTo>
                  <a:cubicBezTo>
                    <a:pt x="2143" y="7670"/>
                    <a:pt x="2250" y="7696"/>
                    <a:pt x="2360" y="7696"/>
                  </a:cubicBezTo>
                  <a:cubicBezTo>
                    <a:pt x="2739" y="7696"/>
                    <a:pt x="3157" y="7393"/>
                    <a:pt x="3393" y="7089"/>
                  </a:cubicBezTo>
                  <a:cubicBezTo>
                    <a:pt x="4437" y="5741"/>
                    <a:pt x="4654" y="4001"/>
                    <a:pt x="3958" y="2479"/>
                  </a:cubicBezTo>
                  <a:cubicBezTo>
                    <a:pt x="3219" y="957"/>
                    <a:pt x="1697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7">
              <a:extLst>
                <a:ext uri="{FF2B5EF4-FFF2-40B4-BE49-F238E27FC236}">
                  <a16:creationId xmlns:a16="http://schemas.microsoft.com/office/drawing/2014/main" id="{552C34ED-4BE4-7E60-B038-675A942FB737}"/>
                </a:ext>
              </a:extLst>
            </p:cNvPr>
            <p:cNvSpPr/>
            <p:nvPr/>
          </p:nvSpPr>
          <p:spPr>
            <a:xfrm>
              <a:off x="6697866" y="475237"/>
              <a:ext cx="1321297" cy="1903741"/>
            </a:xfrm>
            <a:custGeom>
              <a:avLst/>
              <a:gdLst/>
              <a:ahLst/>
              <a:cxnLst/>
              <a:rect l="l" t="t" r="r" b="b"/>
              <a:pathLst>
                <a:path w="63501" h="91493" extrusionOk="0">
                  <a:moveTo>
                    <a:pt x="12878" y="1"/>
                  </a:moveTo>
                  <a:cubicBezTo>
                    <a:pt x="11567" y="1"/>
                    <a:pt x="10259" y="761"/>
                    <a:pt x="9873" y="2419"/>
                  </a:cubicBezTo>
                  <a:cubicBezTo>
                    <a:pt x="9416" y="2019"/>
                    <a:pt x="8828" y="1807"/>
                    <a:pt x="8231" y="1807"/>
                  </a:cubicBezTo>
                  <a:cubicBezTo>
                    <a:pt x="7919" y="1807"/>
                    <a:pt x="7605" y="1865"/>
                    <a:pt x="7307" y="1984"/>
                  </a:cubicBezTo>
                  <a:cubicBezTo>
                    <a:pt x="6481" y="2376"/>
                    <a:pt x="5959" y="3158"/>
                    <a:pt x="5872" y="4072"/>
                  </a:cubicBezTo>
                  <a:cubicBezTo>
                    <a:pt x="5744" y="4055"/>
                    <a:pt x="5618" y="4047"/>
                    <a:pt x="5493" y="4047"/>
                  </a:cubicBezTo>
                  <a:cubicBezTo>
                    <a:pt x="4336" y="4047"/>
                    <a:pt x="3298" y="4756"/>
                    <a:pt x="2827" y="5855"/>
                  </a:cubicBezTo>
                  <a:cubicBezTo>
                    <a:pt x="2349" y="7073"/>
                    <a:pt x="2784" y="8421"/>
                    <a:pt x="3828" y="9204"/>
                  </a:cubicBezTo>
                  <a:cubicBezTo>
                    <a:pt x="2479" y="10987"/>
                    <a:pt x="3001" y="14119"/>
                    <a:pt x="4436" y="15815"/>
                  </a:cubicBezTo>
                  <a:cubicBezTo>
                    <a:pt x="3523" y="16424"/>
                    <a:pt x="2871" y="17337"/>
                    <a:pt x="2653" y="18424"/>
                  </a:cubicBezTo>
                  <a:cubicBezTo>
                    <a:pt x="2436" y="19512"/>
                    <a:pt x="2697" y="20599"/>
                    <a:pt x="3349" y="21469"/>
                  </a:cubicBezTo>
                  <a:cubicBezTo>
                    <a:pt x="2262" y="22513"/>
                    <a:pt x="2001" y="24166"/>
                    <a:pt x="2740" y="25470"/>
                  </a:cubicBezTo>
                  <a:cubicBezTo>
                    <a:pt x="1914" y="26123"/>
                    <a:pt x="1392" y="27080"/>
                    <a:pt x="1348" y="28123"/>
                  </a:cubicBezTo>
                  <a:cubicBezTo>
                    <a:pt x="1305" y="29080"/>
                    <a:pt x="2044" y="30168"/>
                    <a:pt x="2784" y="30820"/>
                  </a:cubicBezTo>
                  <a:cubicBezTo>
                    <a:pt x="1479" y="32255"/>
                    <a:pt x="1305" y="34386"/>
                    <a:pt x="2349" y="35996"/>
                  </a:cubicBezTo>
                  <a:cubicBezTo>
                    <a:pt x="44" y="37518"/>
                    <a:pt x="0" y="40910"/>
                    <a:pt x="2262" y="42520"/>
                  </a:cubicBezTo>
                  <a:cubicBezTo>
                    <a:pt x="1087" y="44825"/>
                    <a:pt x="305" y="47739"/>
                    <a:pt x="2044" y="50001"/>
                  </a:cubicBezTo>
                  <a:cubicBezTo>
                    <a:pt x="870" y="52175"/>
                    <a:pt x="1087" y="54828"/>
                    <a:pt x="2610" y="56785"/>
                  </a:cubicBezTo>
                  <a:cubicBezTo>
                    <a:pt x="1479" y="58587"/>
                    <a:pt x="2931" y="60618"/>
                    <a:pt x="4728" y="60618"/>
                  </a:cubicBezTo>
                  <a:cubicBezTo>
                    <a:pt x="5134" y="60618"/>
                    <a:pt x="5556" y="60515"/>
                    <a:pt x="5971" y="60283"/>
                  </a:cubicBezTo>
                  <a:lnTo>
                    <a:pt x="5971" y="60283"/>
                  </a:lnTo>
                  <a:cubicBezTo>
                    <a:pt x="5425" y="60634"/>
                    <a:pt x="6311" y="62402"/>
                    <a:pt x="6568" y="62744"/>
                  </a:cubicBezTo>
                  <a:cubicBezTo>
                    <a:pt x="7169" y="63466"/>
                    <a:pt x="8066" y="63928"/>
                    <a:pt x="8986" y="63928"/>
                  </a:cubicBezTo>
                  <a:cubicBezTo>
                    <a:pt x="9064" y="63928"/>
                    <a:pt x="9142" y="63925"/>
                    <a:pt x="9221" y="63918"/>
                  </a:cubicBezTo>
                  <a:lnTo>
                    <a:pt x="9221" y="63918"/>
                  </a:lnTo>
                  <a:cubicBezTo>
                    <a:pt x="9090" y="64962"/>
                    <a:pt x="9264" y="66310"/>
                    <a:pt x="10134" y="67006"/>
                  </a:cubicBezTo>
                  <a:cubicBezTo>
                    <a:pt x="10540" y="67311"/>
                    <a:pt x="11034" y="67467"/>
                    <a:pt x="11531" y="67467"/>
                  </a:cubicBezTo>
                  <a:cubicBezTo>
                    <a:pt x="11886" y="67467"/>
                    <a:pt x="12243" y="67387"/>
                    <a:pt x="12570" y="67224"/>
                  </a:cubicBezTo>
                  <a:lnTo>
                    <a:pt x="12570" y="67224"/>
                  </a:lnTo>
                  <a:cubicBezTo>
                    <a:pt x="12396" y="67920"/>
                    <a:pt x="12613" y="68659"/>
                    <a:pt x="13092" y="69181"/>
                  </a:cubicBezTo>
                  <a:cubicBezTo>
                    <a:pt x="13903" y="69895"/>
                    <a:pt x="14932" y="70270"/>
                    <a:pt x="15980" y="70270"/>
                  </a:cubicBezTo>
                  <a:cubicBezTo>
                    <a:pt x="16337" y="70270"/>
                    <a:pt x="16696" y="70226"/>
                    <a:pt x="17049" y="70138"/>
                  </a:cubicBezTo>
                  <a:lnTo>
                    <a:pt x="17049" y="70138"/>
                  </a:lnTo>
                  <a:cubicBezTo>
                    <a:pt x="16136" y="72095"/>
                    <a:pt x="17180" y="74400"/>
                    <a:pt x="19268" y="75009"/>
                  </a:cubicBezTo>
                  <a:cubicBezTo>
                    <a:pt x="18354" y="76488"/>
                    <a:pt x="18876" y="78402"/>
                    <a:pt x="20094" y="79663"/>
                  </a:cubicBezTo>
                  <a:cubicBezTo>
                    <a:pt x="19137" y="81142"/>
                    <a:pt x="19485" y="83099"/>
                    <a:pt x="20877" y="84186"/>
                  </a:cubicBezTo>
                  <a:cubicBezTo>
                    <a:pt x="20094" y="85099"/>
                    <a:pt x="20181" y="87492"/>
                    <a:pt x="21051" y="88318"/>
                  </a:cubicBezTo>
                  <a:cubicBezTo>
                    <a:pt x="20746" y="89492"/>
                    <a:pt x="20224" y="90319"/>
                    <a:pt x="19920" y="91493"/>
                  </a:cubicBezTo>
                  <a:lnTo>
                    <a:pt x="23573" y="91493"/>
                  </a:lnTo>
                  <a:cubicBezTo>
                    <a:pt x="23747" y="90623"/>
                    <a:pt x="24574" y="89188"/>
                    <a:pt x="24748" y="88318"/>
                  </a:cubicBezTo>
                  <a:cubicBezTo>
                    <a:pt x="24766" y="88319"/>
                    <a:pt x="24784" y="88320"/>
                    <a:pt x="24801" y="88320"/>
                  </a:cubicBezTo>
                  <a:cubicBezTo>
                    <a:pt x="25338" y="88320"/>
                    <a:pt x="25706" y="87691"/>
                    <a:pt x="25748" y="87144"/>
                  </a:cubicBezTo>
                  <a:cubicBezTo>
                    <a:pt x="25705" y="86578"/>
                    <a:pt x="25618" y="86013"/>
                    <a:pt x="25531" y="85447"/>
                  </a:cubicBezTo>
                  <a:cubicBezTo>
                    <a:pt x="25444" y="84491"/>
                    <a:pt x="25879" y="83534"/>
                    <a:pt x="26183" y="82620"/>
                  </a:cubicBezTo>
                  <a:cubicBezTo>
                    <a:pt x="26531" y="81707"/>
                    <a:pt x="26792" y="80359"/>
                    <a:pt x="26313" y="79489"/>
                  </a:cubicBezTo>
                  <a:cubicBezTo>
                    <a:pt x="27096" y="78097"/>
                    <a:pt x="27270" y="76488"/>
                    <a:pt x="26792" y="74966"/>
                  </a:cubicBezTo>
                  <a:cubicBezTo>
                    <a:pt x="27792" y="74052"/>
                    <a:pt x="28010" y="72530"/>
                    <a:pt x="27227" y="71356"/>
                  </a:cubicBezTo>
                  <a:cubicBezTo>
                    <a:pt x="28619" y="70616"/>
                    <a:pt x="29575" y="69311"/>
                    <a:pt x="29836" y="67789"/>
                  </a:cubicBezTo>
                  <a:cubicBezTo>
                    <a:pt x="30349" y="68174"/>
                    <a:pt x="30946" y="68358"/>
                    <a:pt x="31534" y="68358"/>
                  </a:cubicBezTo>
                  <a:cubicBezTo>
                    <a:pt x="32343" y="68358"/>
                    <a:pt x="33135" y="68009"/>
                    <a:pt x="33664" y="67354"/>
                  </a:cubicBezTo>
                  <a:cubicBezTo>
                    <a:pt x="34322" y="68164"/>
                    <a:pt x="35451" y="68621"/>
                    <a:pt x="36547" y="68621"/>
                  </a:cubicBezTo>
                  <a:cubicBezTo>
                    <a:pt x="37333" y="68621"/>
                    <a:pt x="38102" y="68385"/>
                    <a:pt x="38666" y="67876"/>
                  </a:cubicBezTo>
                  <a:cubicBezTo>
                    <a:pt x="39244" y="68933"/>
                    <a:pt x="40303" y="69494"/>
                    <a:pt x="41370" y="69494"/>
                  </a:cubicBezTo>
                  <a:cubicBezTo>
                    <a:pt x="42148" y="69494"/>
                    <a:pt x="42932" y="69196"/>
                    <a:pt x="43537" y="68572"/>
                  </a:cubicBezTo>
                  <a:cubicBezTo>
                    <a:pt x="44355" y="69522"/>
                    <a:pt x="45544" y="70052"/>
                    <a:pt x="46768" y="70052"/>
                  </a:cubicBezTo>
                  <a:cubicBezTo>
                    <a:pt x="47170" y="70052"/>
                    <a:pt x="47575" y="69995"/>
                    <a:pt x="47973" y="69877"/>
                  </a:cubicBezTo>
                  <a:lnTo>
                    <a:pt x="47973" y="69877"/>
                  </a:lnTo>
                  <a:cubicBezTo>
                    <a:pt x="47712" y="70921"/>
                    <a:pt x="48017" y="72052"/>
                    <a:pt x="48712" y="72921"/>
                  </a:cubicBezTo>
                  <a:cubicBezTo>
                    <a:pt x="49360" y="73690"/>
                    <a:pt x="50535" y="73970"/>
                    <a:pt x="51571" y="73970"/>
                  </a:cubicBezTo>
                  <a:cubicBezTo>
                    <a:pt x="51649" y="73970"/>
                    <a:pt x="51725" y="73968"/>
                    <a:pt x="51800" y="73965"/>
                  </a:cubicBezTo>
                  <a:lnTo>
                    <a:pt x="51800" y="73965"/>
                  </a:lnTo>
                  <a:cubicBezTo>
                    <a:pt x="51366" y="75444"/>
                    <a:pt x="52366" y="77010"/>
                    <a:pt x="53932" y="77227"/>
                  </a:cubicBezTo>
                  <a:cubicBezTo>
                    <a:pt x="53323" y="78793"/>
                    <a:pt x="54584" y="80489"/>
                    <a:pt x="56106" y="81055"/>
                  </a:cubicBezTo>
                  <a:cubicBezTo>
                    <a:pt x="55149" y="82142"/>
                    <a:pt x="55410" y="83795"/>
                    <a:pt x="56628" y="84578"/>
                  </a:cubicBezTo>
                  <a:cubicBezTo>
                    <a:pt x="55932" y="85317"/>
                    <a:pt x="56193" y="87492"/>
                    <a:pt x="57150" y="87927"/>
                  </a:cubicBezTo>
                  <a:cubicBezTo>
                    <a:pt x="56802" y="89101"/>
                    <a:pt x="55976" y="90319"/>
                    <a:pt x="55628" y="91493"/>
                  </a:cubicBezTo>
                  <a:lnTo>
                    <a:pt x="60195" y="91493"/>
                  </a:lnTo>
                  <a:cubicBezTo>
                    <a:pt x="60586" y="90275"/>
                    <a:pt x="60934" y="88666"/>
                    <a:pt x="61586" y="86491"/>
                  </a:cubicBezTo>
                  <a:cubicBezTo>
                    <a:pt x="61760" y="85882"/>
                    <a:pt x="61978" y="85230"/>
                    <a:pt x="62152" y="84621"/>
                  </a:cubicBezTo>
                  <a:cubicBezTo>
                    <a:pt x="62413" y="83882"/>
                    <a:pt x="62587" y="83055"/>
                    <a:pt x="62674" y="82272"/>
                  </a:cubicBezTo>
                  <a:cubicBezTo>
                    <a:pt x="62674" y="81316"/>
                    <a:pt x="62500" y="80359"/>
                    <a:pt x="62108" y="79445"/>
                  </a:cubicBezTo>
                  <a:cubicBezTo>
                    <a:pt x="63152" y="78402"/>
                    <a:pt x="63022" y="76705"/>
                    <a:pt x="61891" y="75792"/>
                  </a:cubicBezTo>
                  <a:cubicBezTo>
                    <a:pt x="62848" y="74270"/>
                    <a:pt x="62543" y="71791"/>
                    <a:pt x="60978" y="70877"/>
                  </a:cubicBezTo>
                  <a:cubicBezTo>
                    <a:pt x="61543" y="69703"/>
                    <a:pt x="61543" y="68311"/>
                    <a:pt x="60934" y="67137"/>
                  </a:cubicBezTo>
                  <a:cubicBezTo>
                    <a:pt x="62891" y="65876"/>
                    <a:pt x="63500" y="63353"/>
                    <a:pt x="62369" y="61352"/>
                  </a:cubicBezTo>
                  <a:cubicBezTo>
                    <a:pt x="63109" y="59613"/>
                    <a:pt x="62761" y="57177"/>
                    <a:pt x="61673" y="55655"/>
                  </a:cubicBezTo>
                  <a:cubicBezTo>
                    <a:pt x="63196" y="53871"/>
                    <a:pt x="62761" y="51131"/>
                    <a:pt x="60717" y="49957"/>
                  </a:cubicBezTo>
                  <a:cubicBezTo>
                    <a:pt x="61543" y="48304"/>
                    <a:pt x="60586" y="45608"/>
                    <a:pt x="58846" y="44955"/>
                  </a:cubicBezTo>
                  <a:cubicBezTo>
                    <a:pt x="58805" y="42239"/>
                    <a:pt x="56583" y="40107"/>
                    <a:pt x="53949" y="40107"/>
                  </a:cubicBezTo>
                  <a:cubicBezTo>
                    <a:pt x="53799" y="40107"/>
                    <a:pt x="53648" y="40114"/>
                    <a:pt x="53497" y="40128"/>
                  </a:cubicBezTo>
                  <a:cubicBezTo>
                    <a:pt x="53149" y="38997"/>
                    <a:pt x="52279" y="38040"/>
                    <a:pt x="51148" y="37692"/>
                  </a:cubicBezTo>
                  <a:cubicBezTo>
                    <a:pt x="50793" y="37590"/>
                    <a:pt x="50434" y="37541"/>
                    <a:pt x="50078" y="37541"/>
                  </a:cubicBezTo>
                  <a:cubicBezTo>
                    <a:pt x="49216" y="37541"/>
                    <a:pt x="48377" y="37833"/>
                    <a:pt x="47669" y="38388"/>
                  </a:cubicBezTo>
                  <a:cubicBezTo>
                    <a:pt x="46579" y="37368"/>
                    <a:pt x="45192" y="36854"/>
                    <a:pt x="43799" y="36854"/>
                  </a:cubicBezTo>
                  <a:cubicBezTo>
                    <a:pt x="42579" y="36854"/>
                    <a:pt x="41354" y="37248"/>
                    <a:pt x="40318" y="38040"/>
                  </a:cubicBezTo>
                  <a:cubicBezTo>
                    <a:pt x="39796" y="37301"/>
                    <a:pt x="38970" y="36822"/>
                    <a:pt x="38100" y="36735"/>
                  </a:cubicBezTo>
                  <a:cubicBezTo>
                    <a:pt x="38054" y="36733"/>
                    <a:pt x="38008" y="36732"/>
                    <a:pt x="37962" y="36732"/>
                  </a:cubicBezTo>
                  <a:cubicBezTo>
                    <a:pt x="37100" y="36732"/>
                    <a:pt x="36286" y="37116"/>
                    <a:pt x="35708" y="37735"/>
                  </a:cubicBezTo>
                  <a:cubicBezTo>
                    <a:pt x="34743" y="37028"/>
                    <a:pt x="33609" y="36648"/>
                    <a:pt x="32498" y="36648"/>
                  </a:cubicBezTo>
                  <a:cubicBezTo>
                    <a:pt x="31357" y="36648"/>
                    <a:pt x="30240" y="37050"/>
                    <a:pt x="29358" y="37909"/>
                  </a:cubicBezTo>
                  <a:cubicBezTo>
                    <a:pt x="27776" y="36575"/>
                    <a:pt x="25795" y="35861"/>
                    <a:pt x="23779" y="35861"/>
                  </a:cubicBezTo>
                  <a:cubicBezTo>
                    <a:pt x="22969" y="35861"/>
                    <a:pt x="22153" y="35976"/>
                    <a:pt x="21355" y="36213"/>
                  </a:cubicBezTo>
                  <a:cubicBezTo>
                    <a:pt x="22138" y="34952"/>
                    <a:pt x="22008" y="33343"/>
                    <a:pt x="21007" y="32255"/>
                  </a:cubicBezTo>
                  <a:cubicBezTo>
                    <a:pt x="22182" y="30733"/>
                    <a:pt x="22095" y="28297"/>
                    <a:pt x="21094" y="26601"/>
                  </a:cubicBezTo>
                  <a:cubicBezTo>
                    <a:pt x="22138" y="24905"/>
                    <a:pt x="21877" y="22382"/>
                    <a:pt x="20833" y="20686"/>
                  </a:cubicBezTo>
                  <a:cubicBezTo>
                    <a:pt x="21790" y="18816"/>
                    <a:pt x="21573" y="16859"/>
                    <a:pt x="20050" y="15423"/>
                  </a:cubicBezTo>
                  <a:cubicBezTo>
                    <a:pt x="20920" y="14032"/>
                    <a:pt x="21964" y="13118"/>
                    <a:pt x="21964" y="11422"/>
                  </a:cubicBezTo>
                  <a:cubicBezTo>
                    <a:pt x="21964" y="9813"/>
                    <a:pt x="21399" y="8291"/>
                    <a:pt x="20311" y="7116"/>
                  </a:cubicBezTo>
                  <a:cubicBezTo>
                    <a:pt x="20877" y="5942"/>
                    <a:pt x="20616" y="4507"/>
                    <a:pt x="19659" y="3593"/>
                  </a:cubicBezTo>
                  <a:cubicBezTo>
                    <a:pt x="19070" y="3127"/>
                    <a:pt x="18357" y="2883"/>
                    <a:pt x="17637" y="2883"/>
                  </a:cubicBezTo>
                  <a:cubicBezTo>
                    <a:pt x="17079" y="2883"/>
                    <a:pt x="16518" y="3029"/>
                    <a:pt x="16006" y="3332"/>
                  </a:cubicBezTo>
                  <a:cubicBezTo>
                    <a:pt x="16175" y="1201"/>
                    <a:pt x="14524" y="1"/>
                    <a:pt x="12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>
              <a:extLst>
                <a:ext uri="{FF2B5EF4-FFF2-40B4-BE49-F238E27FC236}">
                  <a16:creationId xmlns:a16="http://schemas.microsoft.com/office/drawing/2014/main" id="{52EC052E-E216-7484-C64A-A80EB16CF7D3}"/>
                </a:ext>
              </a:extLst>
            </p:cNvPr>
            <p:cNvSpPr/>
            <p:nvPr/>
          </p:nvSpPr>
          <p:spPr>
            <a:xfrm>
              <a:off x="6895142" y="632355"/>
              <a:ext cx="54328" cy="46484"/>
            </a:xfrm>
            <a:custGeom>
              <a:avLst/>
              <a:gdLst/>
              <a:ahLst/>
              <a:cxnLst/>
              <a:rect l="l" t="t" r="r" b="b"/>
              <a:pathLst>
                <a:path w="2611" h="2234" extrusionOk="0">
                  <a:moveTo>
                    <a:pt x="1523" y="0"/>
                  </a:moveTo>
                  <a:cubicBezTo>
                    <a:pt x="523" y="0"/>
                    <a:pt x="1" y="1175"/>
                    <a:pt x="697" y="1914"/>
                  </a:cubicBezTo>
                  <a:cubicBezTo>
                    <a:pt x="932" y="2135"/>
                    <a:pt x="1211" y="2234"/>
                    <a:pt x="1483" y="2234"/>
                  </a:cubicBezTo>
                  <a:cubicBezTo>
                    <a:pt x="2064" y="2234"/>
                    <a:pt x="2610" y="1783"/>
                    <a:pt x="2610" y="1131"/>
                  </a:cubicBezTo>
                  <a:cubicBezTo>
                    <a:pt x="2610" y="479"/>
                    <a:pt x="2132" y="0"/>
                    <a:pt x="1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>
              <a:extLst>
                <a:ext uri="{FF2B5EF4-FFF2-40B4-BE49-F238E27FC236}">
                  <a16:creationId xmlns:a16="http://schemas.microsoft.com/office/drawing/2014/main" id="{BF753B04-585F-5B09-8A97-8673C246815C}"/>
                </a:ext>
              </a:extLst>
            </p:cNvPr>
            <p:cNvSpPr/>
            <p:nvPr/>
          </p:nvSpPr>
          <p:spPr>
            <a:xfrm>
              <a:off x="6662556" y="628380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903" y="1"/>
                  </a:moveTo>
                  <a:cubicBezTo>
                    <a:pt x="6777" y="1"/>
                    <a:pt x="6651" y="6"/>
                    <a:pt x="6525" y="17"/>
                  </a:cubicBezTo>
                  <a:cubicBezTo>
                    <a:pt x="5220" y="235"/>
                    <a:pt x="4046" y="757"/>
                    <a:pt x="3089" y="1626"/>
                  </a:cubicBezTo>
                  <a:cubicBezTo>
                    <a:pt x="2045" y="2366"/>
                    <a:pt x="1175" y="3366"/>
                    <a:pt x="610" y="4497"/>
                  </a:cubicBezTo>
                  <a:cubicBezTo>
                    <a:pt x="1" y="5671"/>
                    <a:pt x="1" y="7020"/>
                    <a:pt x="610" y="8194"/>
                  </a:cubicBezTo>
                  <a:cubicBezTo>
                    <a:pt x="1306" y="9455"/>
                    <a:pt x="2784" y="10108"/>
                    <a:pt x="4176" y="10282"/>
                  </a:cubicBezTo>
                  <a:cubicBezTo>
                    <a:pt x="4475" y="10321"/>
                    <a:pt x="4776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7" y="3366"/>
                    <a:pt x="10744" y="1713"/>
                    <a:pt x="9395" y="757"/>
                  </a:cubicBezTo>
                  <a:cubicBezTo>
                    <a:pt x="8635" y="262"/>
                    <a:pt x="7775" y="1"/>
                    <a:pt x="69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>
              <a:extLst>
                <a:ext uri="{FF2B5EF4-FFF2-40B4-BE49-F238E27FC236}">
                  <a16:creationId xmlns:a16="http://schemas.microsoft.com/office/drawing/2014/main" id="{6D580F98-E3F3-CD1E-63DB-18FD53FA3654}"/>
                </a:ext>
              </a:extLst>
            </p:cNvPr>
            <p:cNvSpPr/>
            <p:nvPr/>
          </p:nvSpPr>
          <p:spPr>
            <a:xfrm>
              <a:off x="6710205" y="699022"/>
              <a:ext cx="55556" cy="32189"/>
            </a:xfrm>
            <a:custGeom>
              <a:avLst/>
              <a:gdLst/>
              <a:ahLst/>
              <a:cxnLst/>
              <a:rect l="l" t="t" r="r" b="b"/>
              <a:pathLst>
                <a:path w="2670" h="1547" extrusionOk="0">
                  <a:moveTo>
                    <a:pt x="1387" y="1"/>
                  </a:moveTo>
                  <a:cubicBezTo>
                    <a:pt x="1252" y="1"/>
                    <a:pt x="1112" y="20"/>
                    <a:pt x="973" y="58"/>
                  </a:cubicBezTo>
                  <a:cubicBezTo>
                    <a:pt x="0" y="432"/>
                    <a:pt x="733" y="1546"/>
                    <a:pt x="1593" y="1546"/>
                  </a:cubicBezTo>
                  <a:cubicBezTo>
                    <a:pt x="1733" y="1546"/>
                    <a:pt x="1877" y="1517"/>
                    <a:pt x="2017" y="1450"/>
                  </a:cubicBezTo>
                  <a:cubicBezTo>
                    <a:pt x="2669" y="1189"/>
                    <a:pt x="2582" y="711"/>
                    <a:pt x="2234" y="363"/>
                  </a:cubicBezTo>
                  <a:cubicBezTo>
                    <a:pt x="2018" y="116"/>
                    <a:pt x="1715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>
              <a:extLst>
                <a:ext uri="{FF2B5EF4-FFF2-40B4-BE49-F238E27FC236}">
                  <a16:creationId xmlns:a16="http://schemas.microsoft.com/office/drawing/2014/main" id="{F6EE9D3C-043C-8FD5-AAE4-CD35C79AB13E}"/>
                </a:ext>
              </a:extLst>
            </p:cNvPr>
            <p:cNvSpPr/>
            <p:nvPr/>
          </p:nvSpPr>
          <p:spPr>
            <a:xfrm>
              <a:off x="6687005" y="727362"/>
              <a:ext cx="102269" cy="40762"/>
            </a:xfrm>
            <a:custGeom>
              <a:avLst/>
              <a:gdLst/>
              <a:ahLst/>
              <a:cxnLst/>
              <a:rect l="l" t="t" r="r" b="b"/>
              <a:pathLst>
                <a:path w="4915" h="1959" extrusionOk="0">
                  <a:moveTo>
                    <a:pt x="2479" y="1"/>
                  </a:moveTo>
                  <a:cubicBezTo>
                    <a:pt x="2305" y="1"/>
                    <a:pt x="2175" y="131"/>
                    <a:pt x="2218" y="305"/>
                  </a:cubicBezTo>
                  <a:cubicBezTo>
                    <a:pt x="2175" y="653"/>
                    <a:pt x="1957" y="1001"/>
                    <a:pt x="1609" y="1175"/>
                  </a:cubicBezTo>
                  <a:cubicBezTo>
                    <a:pt x="1493" y="1291"/>
                    <a:pt x="1339" y="1349"/>
                    <a:pt x="1184" y="1349"/>
                  </a:cubicBezTo>
                  <a:cubicBezTo>
                    <a:pt x="1107" y="1349"/>
                    <a:pt x="1030" y="1335"/>
                    <a:pt x="957" y="1306"/>
                  </a:cubicBezTo>
                  <a:cubicBezTo>
                    <a:pt x="740" y="1219"/>
                    <a:pt x="609" y="958"/>
                    <a:pt x="696" y="740"/>
                  </a:cubicBezTo>
                  <a:cubicBezTo>
                    <a:pt x="740" y="566"/>
                    <a:pt x="653" y="436"/>
                    <a:pt x="522" y="392"/>
                  </a:cubicBezTo>
                  <a:cubicBezTo>
                    <a:pt x="491" y="385"/>
                    <a:pt x="462" y="381"/>
                    <a:pt x="434" y="381"/>
                  </a:cubicBezTo>
                  <a:cubicBezTo>
                    <a:pt x="305" y="381"/>
                    <a:pt x="210" y="459"/>
                    <a:pt x="174" y="566"/>
                  </a:cubicBezTo>
                  <a:cubicBezTo>
                    <a:pt x="0" y="1045"/>
                    <a:pt x="261" y="1610"/>
                    <a:pt x="740" y="1828"/>
                  </a:cubicBezTo>
                  <a:cubicBezTo>
                    <a:pt x="880" y="1875"/>
                    <a:pt x="1032" y="1899"/>
                    <a:pt x="1183" y="1899"/>
                  </a:cubicBezTo>
                  <a:cubicBezTo>
                    <a:pt x="1452" y="1899"/>
                    <a:pt x="1719" y="1821"/>
                    <a:pt x="1914" y="1654"/>
                  </a:cubicBezTo>
                  <a:cubicBezTo>
                    <a:pt x="2131" y="1480"/>
                    <a:pt x="2305" y="1306"/>
                    <a:pt x="2479" y="1132"/>
                  </a:cubicBezTo>
                  <a:cubicBezTo>
                    <a:pt x="2653" y="1436"/>
                    <a:pt x="2914" y="1654"/>
                    <a:pt x="3219" y="1828"/>
                  </a:cubicBezTo>
                  <a:cubicBezTo>
                    <a:pt x="3349" y="1915"/>
                    <a:pt x="3523" y="1958"/>
                    <a:pt x="3697" y="1958"/>
                  </a:cubicBezTo>
                  <a:cubicBezTo>
                    <a:pt x="3958" y="1915"/>
                    <a:pt x="4176" y="1871"/>
                    <a:pt x="4350" y="1697"/>
                  </a:cubicBezTo>
                  <a:cubicBezTo>
                    <a:pt x="4741" y="1393"/>
                    <a:pt x="4915" y="914"/>
                    <a:pt x="4784" y="436"/>
                  </a:cubicBezTo>
                  <a:cubicBezTo>
                    <a:pt x="4749" y="329"/>
                    <a:pt x="4654" y="251"/>
                    <a:pt x="4549" y="251"/>
                  </a:cubicBezTo>
                  <a:cubicBezTo>
                    <a:pt x="4526" y="251"/>
                    <a:pt x="4503" y="254"/>
                    <a:pt x="4480" y="262"/>
                  </a:cubicBezTo>
                  <a:cubicBezTo>
                    <a:pt x="4306" y="262"/>
                    <a:pt x="4219" y="436"/>
                    <a:pt x="4263" y="566"/>
                  </a:cubicBezTo>
                  <a:cubicBezTo>
                    <a:pt x="4350" y="827"/>
                    <a:pt x="4219" y="1088"/>
                    <a:pt x="4045" y="1262"/>
                  </a:cubicBezTo>
                  <a:cubicBezTo>
                    <a:pt x="3943" y="1364"/>
                    <a:pt x="3811" y="1406"/>
                    <a:pt x="3685" y="1406"/>
                  </a:cubicBezTo>
                  <a:cubicBezTo>
                    <a:pt x="3595" y="1406"/>
                    <a:pt x="3508" y="1385"/>
                    <a:pt x="3436" y="1349"/>
                  </a:cubicBezTo>
                  <a:cubicBezTo>
                    <a:pt x="3045" y="1132"/>
                    <a:pt x="2784" y="740"/>
                    <a:pt x="2740" y="262"/>
                  </a:cubicBezTo>
                  <a:cubicBezTo>
                    <a:pt x="2740" y="131"/>
                    <a:pt x="2610" y="1"/>
                    <a:pt x="2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>
              <a:extLst>
                <a:ext uri="{FF2B5EF4-FFF2-40B4-BE49-F238E27FC236}">
                  <a16:creationId xmlns:a16="http://schemas.microsoft.com/office/drawing/2014/main" id="{BFD47D70-2A35-E190-A607-279EDD147D43}"/>
                </a:ext>
              </a:extLst>
            </p:cNvPr>
            <p:cNvSpPr/>
            <p:nvPr/>
          </p:nvSpPr>
          <p:spPr>
            <a:xfrm>
              <a:off x="7657133" y="2302947"/>
              <a:ext cx="131254" cy="75136"/>
            </a:xfrm>
            <a:custGeom>
              <a:avLst/>
              <a:gdLst/>
              <a:ahLst/>
              <a:cxnLst/>
              <a:rect l="l" t="t" r="r" b="b"/>
              <a:pathLst>
                <a:path w="6308" h="3611" extrusionOk="0">
                  <a:moveTo>
                    <a:pt x="1784" y="1"/>
                  </a:moveTo>
                  <a:cubicBezTo>
                    <a:pt x="1045" y="1175"/>
                    <a:pt x="436" y="2349"/>
                    <a:pt x="1" y="3610"/>
                  </a:cubicBezTo>
                  <a:lnTo>
                    <a:pt x="5351" y="3610"/>
                  </a:lnTo>
                  <a:cubicBezTo>
                    <a:pt x="5524" y="3045"/>
                    <a:pt x="5829" y="1566"/>
                    <a:pt x="6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>
              <a:extLst>
                <a:ext uri="{FF2B5EF4-FFF2-40B4-BE49-F238E27FC236}">
                  <a16:creationId xmlns:a16="http://schemas.microsoft.com/office/drawing/2014/main" id="{9B74772B-3E8A-2974-816F-1B71518BFEBC}"/>
                </a:ext>
              </a:extLst>
            </p:cNvPr>
            <p:cNvSpPr/>
            <p:nvPr/>
          </p:nvSpPr>
          <p:spPr>
            <a:xfrm>
              <a:off x="7855325" y="2304757"/>
              <a:ext cx="114961" cy="73326"/>
            </a:xfrm>
            <a:custGeom>
              <a:avLst/>
              <a:gdLst/>
              <a:ahLst/>
              <a:cxnLst/>
              <a:rect l="l" t="t" r="r" b="b"/>
              <a:pathLst>
                <a:path w="5525" h="3524" extrusionOk="0">
                  <a:moveTo>
                    <a:pt x="1523" y="1"/>
                  </a:moveTo>
                  <a:cubicBezTo>
                    <a:pt x="1175" y="1175"/>
                    <a:pt x="349" y="2349"/>
                    <a:pt x="1" y="3523"/>
                  </a:cubicBezTo>
                  <a:lnTo>
                    <a:pt x="4611" y="3523"/>
                  </a:lnTo>
                  <a:cubicBezTo>
                    <a:pt x="4872" y="2610"/>
                    <a:pt x="5133" y="1305"/>
                    <a:pt x="5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7">
              <a:extLst>
                <a:ext uri="{FF2B5EF4-FFF2-40B4-BE49-F238E27FC236}">
                  <a16:creationId xmlns:a16="http://schemas.microsoft.com/office/drawing/2014/main" id="{7E0D6733-6927-297E-0119-A21D0040E0EC}"/>
                </a:ext>
              </a:extLst>
            </p:cNvPr>
            <p:cNvSpPr/>
            <p:nvPr/>
          </p:nvSpPr>
          <p:spPr>
            <a:xfrm>
              <a:off x="7110520" y="2311998"/>
              <a:ext cx="100479" cy="66085"/>
            </a:xfrm>
            <a:custGeom>
              <a:avLst/>
              <a:gdLst/>
              <a:ahLst/>
              <a:cxnLst/>
              <a:rect l="l" t="t" r="r" b="b"/>
              <a:pathLst>
                <a:path w="4829" h="3176" extrusionOk="0">
                  <a:moveTo>
                    <a:pt x="1175" y="0"/>
                  </a:moveTo>
                  <a:cubicBezTo>
                    <a:pt x="871" y="1175"/>
                    <a:pt x="349" y="2001"/>
                    <a:pt x="1" y="3175"/>
                  </a:cubicBezTo>
                  <a:lnTo>
                    <a:pt x="3698" y="3175"/>
                  </a:lnTo>
                  <a:cubicBezTo>
                    <a:pt x="3872" y="2306"/>
                    <a:pt x="4655" y="870"/>
                    <a:pt x="4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7">
            <a:extLst>
              <a:ext uri="{FF2B5EF4-FFF2-40B4-BE49-F238E27FC236}">
                <a16:creationId xmlns:a16="http://schemas.microsoft.com/office/drawing/2014/main" id="{15221956-53C6-DC23-5489-2FEF16F8E128}"/>
              </a:ext>
            </a:extLst>
          </p:cNvPr>
          <p:cNvGrpSpPr/>
          <p:nvPr/>
        </p:nvGrpSpPr>
        <p:grpSpPr>
          <a:xfrm>
            <a:off x="7960629" y="3458733"/>
            <a:ext cx="1224407" cy="1750395"/>
            <a:chOff x="7135804" y="428558"/>
            <a:chExt cx="1224407" cy="1750395"/>
          </a:xfrm>
        </p:grpSpPr>
        <p:sp>
          <p:nvSpPr>
            <p:cNvPr id="1455" name="Google Shape;1455;p37">
              <a:extLst>
                <a:ext uri="{FF2B5EF4-FFF2-40B4-BE49-F238E27FC236}">
                  <a16:creationId xmlns:a16="http://schemas.microsoft.com/office/drawing/2014/main" id="{AA1DBD9A-DF36-58A0-5189-761B8E7484D8}"/>
                </a:ext>
              </a:extLst>
            </p:cNvPr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>
              <a:extLst>
                <a:ext uri="{FF2B5EF4-FFF2-40B4-BE49-F238E27FC236}">
                  <a16:creationId xmlns:a16="http://schemas.microsoft.com/office/drawing/2014/main" id="{80FA6F25-43D5-1E6B-F388-4B7DCEA6EA61}"/>
                </a:ext>
              </a:extLst>
            </p:cNvPr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>
              <a:extLst>
                <a:ext uri="{FF2B5EF4-FFF2-40B4-BE49-F238E27FC236}">
                  <a16:creationId xmlns:a16="http://schemas.microsoft.com/office/drawing/2014/main" id="{12108E44-56DF-810A-100D-B04BB3B33983}"/>
                </a:ext>
              </a:extLst>
            </p:cNvPr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>
              <a:extLst>
                <a:ext uri="{FF2B5EF4-FFF2-40B4-BE49-F238E27FC236}">
                  <a16:creationId xmlns:a16="http://schemas.microsoft.com/office/drawing/2014/main" id="{50233F67-4BD5-8D19-4852-C353E39162B8}"/>
                </a:ext>
              </a:extLst>
            </p:cNvPr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>
              <a:extLst>
                <a:ext uri="{FF2B5EF4-FFF2-40B4-BE49-F238E27FC236}">
                  <a16:creationId xmlns:a16="http://schemas.microsoft.com/office/drawing/2014/main" id="{DAE65E47-1B00-2982-90A2-770FE131C395}"/>
                </a:ext>
              </a:extLst>
            </p:cNvPr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37">
            <a:extLst>
              <a:ext uri="{FF2B5EF4-FFF2-40B4-BE49-F238E27FC236}">
                <a16:creationId xmlns:a16="http://schemas.microsoft.com/office/drawing/2014/main" id="{42D930C8-ACB7-A913-232E-329908EF7D6B}"/>
              </a:ext>
            </a:extLst>
          </p:cNvPr>
          <p:cNvGrpSpPr/>
          <p:nvPr/>
        </p:nvGrpSpPr>
        <p:grpSpPr>
          <a:xfrm flipH="1">
            <a:off x="51067" y="1684650"/>
            <a:ext cx="2068752" cy="3055244"/>
            <a:chOff x="4352314" y="395961"/>
            <a:chExt cx="1342125" cy="1982122"/>
          </a:xfrm>
        </p:grpSpPr>
        <p:sp>
          <p:nvSpPr>
            <p:cNvPr id="1461" name="Google Shape;1461;p37">
              <a:extLst>
                <a:ext uri="{FF2B5EF4-FFF2-40B4-BE49-F238E27FC236}">
                  <a16:creationId xmlns:a16="http://schemas.microsoft.com/office/drawing/2014/main" id="{62956508-D8E3-6E47-CB56-C2454C771834}"/>
                </a:ext>
              </a:extLst>
            </p:cNvPr>
            <p:cNvSpPr/>
            <p:nvPr/>
          </p:nvSpPr>
          <p:spPr>
            <a:xfrm>
              <a:off x="4511596" y="1683029"/>
              <a:ext cx="315858" cy="408181"/>
            </a:xfrm>
            <a:custGeom>
              <a:avLst/>
              <a:gdLst/>
              <a:ahLst/>
              <a:cxnLst/>
              <a:rect l="l" t="t" r="r" b="b"/>
              <a:pathLst>
                <a:path w="15180" h="19617" extrusionOk="0">
                  <a:moveTo>
                    <a:pt x="3567" y="1"/>
                  </a:moveTo>
                  <a:cubicBezTo>
                    <a:pt x="1479" y="1"/>
                    <a:pt x="0" y="1567"/>
                    <a:pt x="435" y="3654"/>
                  </a:cubicBezTo>
                  <a:cubicBezTo>
                    <a:pt x="696" y="4785"/>
                    <a:pt x="1436" y="5698"/>
                    <a:pt x="2480" y="6220"/>
                  </a:cubicBezTo>
                  <a:cubicBezTo>
                    <a:pt x="1697" y="8003"/>
                    <a:pt x="2784" y="10048"/>
                    <a:pt x="4741" y="10309"/>
                  </a:cubicBezTo>
                  <a:cubicBezTo>
                    <a:pt x="3915" y="11918"/>
                    <a:pt x="4567" y="13875"/>
                    <a:pt x="6177" y="14701"/>
                  </a:cubicBezTo>
                  <a:cubicBezTo>
                    <a:pt x="6168" y="14699"/>
                    <a:pt x="6160" y="14697"/>
                    <a:pt x="6151" y="14697"/>
                  </a:cubicBezTo>
                  <a:cubicBezTo>
                    <a:pt x="5896" y="14697"/>
                    <a:pt x="5613" y="15925"/>
                    <a:pt x="5655" y="16093"/>
                  </a:cubicBezTo>
                  <a:cubicBezTo>
                    <a:pt x="5698" y="16746"/>
                    <a:pt x="6046" y="17311"/>
                    <a:pt x="6524" y="17746"/>
                  </a:cubicBezTo>
                  <a:cubicBezTo>
                    <a:pt x="6967" y="18086"/>
                    <a:pt x="7489" y="18267"/>
                    <a:pt x="8029" y="18267"/>
                  </a:cubicBezTo>
                  <a:cubicBezTo>
                    <a:pt x="8179" y="18267"/>
                    <a:pt x="8330" y="18253"/>
                    <a:pt x="8482" y="18224"/>
                  </a:cubicBezTo>
                  <a:cubicBezTo>
                    <a:pt x="8694" y="19160"/>
                    <a:pt x="9457" y="19617"/>
                    <a:pt x="10217" y="19617"/>
                  </a:cubicBezTo>
                  <a:cubicBezTo>
                    <a:pt x="11013" y="19617"/>
                    <a:pt x="11805" y="19116"/>
                    <a:pt x="11961" y="18137"/>
                  </a:cubicBezTo>
                  <a:cubicBezTo>
                    <a:pt x="12188" y="18213"/>
                    <a:pt x="12426" y="18252"/>
                    <a:pt x="12664" y="18252"/>
                  </a:cubicBezTo>
                  <a:cubicBezTo>
                    <a:pt x="13108" y="18252"/>
                    <a:pt x="13550" y="18116"/>
                    <a:pt x="13918" y="17833"/>
                  </a:cubicBezTo>
                  <a:cubicBezTo>
                    <a:pt x="15180" y="16833"/>
                    <a:pt x="14962" y="13658"/>
                    <a:pt x="14832" y="12222"/>
                  </a:cubicBezTo>
                  <a:cubicBezTo>
                    <a:pt x="14788" y="11265"/>
                    <a:pt x="14527" y="10309"/>
                    <a:pt x="14136" y="9439"/>
                  </a:cubicBezTo>
                  <a:cubicBezTo>
                    <a:pt x="14005" y="9134"/>
                    <a:pt x="12353" y="7177"/>
                    <a:pt x="12353" y="7177"/>
                  </a:cubicBezTo>
                  <a:cubicBezTo>
                    <a:pt x="12787" y="5568"/>
                    <a:pt x="11831" y="3959"/>
                    <a:pt x="10656" y="2828"/>
                  </a:cubicBezTo>
                  <a:cubicBezTo>
                    <a:pt x="8699" y="1045"/>
                    <a:pt x="6177" y="1"/>
                    <a:pt x="3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7">
              <a:extLst>
                <a:ext uri="{FF2B5EF4-FFF2-40B4-BE49-F238E27FC236}">
                  <a16:creationId xmlns:a16="http://schemas.microsoft.com/office/drawing/2014/main" id="{3E437E53-61D8-4C39-CA70-55C8AFA01212}"/>
                </a:ext>
              </a:extLst>
            </p:cNvPr>
            <p:cNvSpPr/>
            <p:nvPr/>
          </p:nvSpPr>
          <p:spPr>
            <a:xfrm>
              <a:off x="5222005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cubicBezTo>
                    <a:pt x="610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02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>
              <a:extLst>
                <a:ext uri="{FF2B5EF4-FFF2-40B4-BE49-F238E27FC236}">
                  <a16:creationId xmlns:a16="http://schemas.microsoft.com/office/drawing/2014/main" id="{BEF04D23-EB4B-B0D5-5FDD-72CD5F2B1BFB}"/>
                </a:ext>
              </a:extLst>
            </p:cNvPr>
            <p:cNvSpPr/>
            <p:nvPr/>
          </p:nvSpPr>
          <p:spPr>
            <a:xfrm>
              <a:off x="5234677" y="2332806"/>
              <a:ext cx="102290" cy="45277"/>
            </a:xfrm>
            <a:custGeom>
              <a:avLst/>
              <a:gdLst/>
              <a:ahLst/>
              <a:cxnLst/>
              <a:rect l="l" t="t" r="r" b="b"/>
              <a:pathLst>
                <a:path w="4916" h="2176" extrusionOk="0">
                  <a:moveTo>
                    <a:pt x="1175" y="1"/>
                  </a:moveTo>
                  <a:lnTo>
                    <a:pt x="1" y="2175"/>
                  </a:lnTo>
                  <a:lnTo>
                    <a:pt x="4915" y="2175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>
              <a:extLst>
                <a:ext uri="{FF2B5EF4-FFF2-40B4-BE49-F238E27FC236}">
                  <a16:creationId xmlns:a16="http://schemas.microsoft.com/office/drawing/2014/main" id="{2104AD85-D909-9C34-C756-9E7A7B74DE76}"/>
                </a:ext>
              </a:extLst>
            </p:cNvPr>
            <p:cNvSpPr/>
            <p:nvPr/>
          </p:nvSpPr>
          <p:spPr>
            <a:xfrm>
              <a:off x="4660910" y="2044123"/>
              <a:ext cx="116772" cy="333960"/>
            </a:xfrm>
            <a:custGeom>
              <a:avLst/>
              <a:gdLst/>
              <a:ahLst/>
              <a:cxnLst/>
              <a:rect l="l" t="t" r="r" b="b"/>
              <a:pathLst>
                <a:path w="5612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9" y="9221"/>
                    <a:pt x="1784" y="13831"/>
                  </a:cubicBezTo>
                  <a:cubicBezTo>
                    <a:pt x="1393" y="14571"/>
                    <a:pt x="1088" y="15354"/>
                    <a:pt x="653" y="16049"/>
                  </a:cubicBezTo>
                  <a:lnTo>
                    <a:pt x="5611" y="16049"/>
                  </a:lnTo>
                  <a:cubicBezTo>
                    <a:pt x="5568" y="15484"/>
                    <a:pt x="5568" y="14658"/>
                    <a:pt x="5568" y="14049"/>
                  </a:cubicBezTo>
                  <a:cubicBezTo>
                    <a:pt x="5394" y="9482"/>
                    <a:pt x="5003" y="4959"/>
                    <a:pt x="4698" y="392"/>
                  </a:cubicBezTo>
                  <a:cubicBezTo>
                    <a:pt x="3045" y="218"/>
                    <a:pt x="1697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>
              <a:extLst>
                <a:ext uri="{FF2B5EF4-FFF2-40B4-BE49-F238E27FC236}">
                  <a16:creationId xmlns:a16="http://schemas.microsoft.com/office/drawing/2014/main" id="{E3B625F8-9FFE-73F4-3B1E-956CC183AD70}"/>
                </a:ext>
              </a:extLst>
            </p:cNvPr>
            <p:cNvSpPr/>
            <p:nvPr/>
          </p:nvSpPr>
          <p:spPr>
            <a:xfrm>
              <a:off x="4674498" y="2332806"/>
              <a:ext cx="103184" cy="45277"/>
            </a:xfrm>
            <a:custGeom>
              <a:avLst/>
              <a:gdLst/>
              <a:ahLst/>
              <a:cxnLst/>
              <a:rect l="l" t="t" r="r" b="b"/>
              <a:pathLst>
                <a:path w="4959" h="2176" extrusionOk="0">
                  <a:moveTo>
                    <a:pt x="1175" y="1"/>
                  </a:moveTo>
                  <a:lnTo>
                    <a:pt x="0" y="2175"/>
                  </a:lnTo>
                  <a:lnTo>
                    <a:pt x="4958" y="2175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>
              <a:extLst>
                <a:ext uri="{FF2B5EF4-FFF2-40B4-BE49-F238E27FC236}">
                  <a16:creationId xmlns:a16="http://schemas.microsoft.com/office/drawing/2014/main" id="{9FA56940-94A8-E2D1-75AA-F5316411D612}"/>
                </a:ext>
              </a:extLst>
            </p:cNvPr>
            <p:cNvSpPr/>
            <p:nvPr/>
          </p:nvSpPr>
          <p:spPr>
            <a:xfrm>
              <a:off x="5107980" y="1841749"/>
              <a:ext cx="244363" cy="259990"/>
            </a:xfrm>
            <a:custGeom>
              <a:avLst/>
              <a:gdLst/>
              <a:ahLst/>
              <a:cxnLst/>
              <a:rect l="l" t="t" r="r" b="b"/>
              <a:pathLst>
                <a:path w="11744" h="12495" extrusionOk="0">
                  <a:moveTo>
                    <a:pt x="3924" y="0"/>
                  </a:moveTo>
                  <a:cubicBezTo>
                    <a:pt x="3026" y="0"/>
                    <a:pt x="2132" y="109"/>
                    <a:pt x="1262" y="332"/>
                  </a:cubicBezTo>
                  <a:cubicBezTo>
                    <a:pt x="870" y="419"/>
                    <a:pt x="522" y="593"/>
                    <a:pt x="218" y="897"/>
                  </a:cubicBezTo>
                  <a:cubicBezTo>
                    <a:pt x="0" y="1202"/>
                    <a:pt x="44" y="1767"/>
                    <a:pt x="435" y="1898"/>
                  </a:cubicBezTo>
                  <a:cubicBezTo>
                    <a:pt x="87" y="4420"/>
                    <a:pt x="1523" y="6856"/>
                    <a:pt x="3915" y="7769"/>
                  </a:cubicBezTo>
                  <a:cubicBezTo>
                    <a:pt x="3329" y="9645"/>
                    <a:pt x="4779" y="11451"/>
                    <a:pt x="6626" y="11451"/>
                  </a:cubicBezTo>
                  <a:cubicBezTo>
                    <a:pt x="6834" y="11451"/>
                    <a:pt x="7048" y="11428"/>
                    <a:pt x="7264" y="11379"/>
                  </a:cubicBezTo>
                  <a:cubicBezTo>
                    <a:pt x="7583" y="12052"/>
                    <a:pt x="8276" y="12494"/>
                    <a:pt x="9016" y="12494"/>
                  </a:cubicBezTo>
                  <a:cubicBezTo>
                    <a:pt x="9185" y="12494"/>
                    <a:pt x="9356" y="12472"/>
                    <a:pt x="9525" y="12423"/>
                  </a:cubicBezTo>
                  <a:cubicBezTo>
                    <a:pt x="10395" y="12119"/>
                    <a:pt x="11091" y="11423"/>
                    <a:pt x="11352" y="10553"/>
                  </a:cubicBezTo>
                  <a:cubicBezTo>
                    <a:pt x="11657" y="9683"/>
                    <a:pt x="11744" y="8770"/>
                    <a:pt x="11700" y="7856"/>
                  </a:cubicBezTo>
                  <a:cubicBezTo>
                    <a:pt x="11744" y="6247"/>
                    <a:pt x="11352" y="4681"/>
                    <a:pt x="10613" y="3290"/>
                  </a:cubicBezTo>
                  <a:cubicBezTo>
                    <a:pt x="9699" y="1767"/>
                    <a:pt x="8177" y="723"/>
                    <a:pt x="6481" y="289"/>
                  </a:cubicBezTo>
                  <a:cubicBezTo>
                    <a:pt x="5634" y="98"/>
                    <a:pt x="4777" y="0"/>
                    <a:pt x="3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>
              <a:extLst>
                <a:ext uri="{FF2B5EF4-FFF2-40B4-BE49-F238E27FC236}">
                  <a16:creationId xmlns:a16="http://schemas.microsoft.com/office/drawing/2014/main" id="{795516F0-905A-01DA-D712-84FFDB77D186}"/>
                </a:ext>
              </a:extLst>
            </p:cNvPr>
            <p:cNvSpPr/>
            <p:nvPr/>
          </p:nvSpPr>
          <p:spPr>
            <a:xfrm>
              <a:off x="5416368" y="1228718"/>
              <a:ext cx="278071" cy="250938"/>
            </a:xfrm>
            <a:custGeom>
              <a:avLst/>
              <a:gdLst/>
              <a:ahLst/>
              <a:cxnLst/>
              <a:rect l="l" t="t" r="r" b="b"/>
              <a:pathLst>
                <a:path w="13364" h="12060" extrusionOk="0">
                  <a:moveTo>
                    <a:pt x="6548" y="0"/>
                  </a:moveTo>
                  <a:cubicBezTo>
                    <a:pt x="5062" y="0"/>
                    <a:pt x="3928" y="1287"/>
                    <a:pt x="4099" y="2785"/>
                  </a:cubicBezTo>
                  <a:cubicBezTo>
                    <a:pt x="3736" y="2549"/>
                    <a:pt x="3350" y="2444"/>
                    <a:pt x="2977" y="2444"/>
                  </a:cubicBezTo>
                  <a:cubicBezTo>
                    <a:pt x="1697" y="2444"/>
                    <a:pt x="563" y="3676"/>
                    <a:pt x="967" y="5090"/>
                  </a:cubicBezTo>
                  <a:cubicBezTo>
                    <a:pt x="1" y="5610"/>
                    <a:pt x="496" y="6957"/>
                    <a:pt x="1394" y="6957"/>
                  </a:cubicBezTo>
                  <a:cubicBezTo>
                    <a:pt x="1546" y="6957"/>
                    <a:pt x="1710" y="6918"/>
                    <a:pt x="1881" y="6830"/>
                  </a:cubicBezTo>
                  <a:lnTo>
                    <a:pt x="1881" y="6830"/>
                  </a:lnTo>
                  <a:cubicBezTo>
                    <a:pt x="622" y="9541"/>
                    <a:pt x="2812" y="12060"/>
                    <a:pt x="5234" y="12060"/>
                  </a:cubicBezTo>
                  <a:cubicBezTo>
                    <a:pt x="6076" y="12060"/>
                    <a:pt x="6946" y="11755"/>
                    <a:pt x="7709" y="11048"/>
                  </a:cubicBezTo>
                  <a:cubicBezTo>
                    <a:pt x="8448" y="11451"/>
                    <a:pt x="9264" y="11673"/>
                    <a:pt x="10098" y="11673"/>
                  </a:cubicBezTo>
                  <a:cubicBezTo>
                    <a:pt x="10345" y="11673"/>
                    <a:pt x="10593" y="11654"/>
                    <a:pt x="10840" y="11614"/>
                  </a:cubicBezTo>
                  <a:cubicBezTo>
                    <a:pt x="11928" y="11396"/>
                    <a:pt x="12798" y="10570"/>
                    <a:pt x="13102" y="9526"/>
                  </a:cubicBezTo>
                  <a:cubicBezTo>
                    <a:pt x="13363" y="8439"/>
                    <a:pt x="12711" y="7308"/>
                    <a:pt x="11667" y="7004"/>
                  </a:cubicBezTo>
                  <a:cubicBezTo>
                    <a:pt x="13012" y="5224"/>
                    <a:pt x="11659" y="2796"/>
                    <a:pt x="9603" y="2796"/>
                  </a:cubicBezTo>
                  <a:cubicBezTo>
                    <a:pt x="9399" y="2796"/>
                    <a:pt x="9187" y="2821"/>
                    <a:pt x="8970" y="2872"/>
                  </a:cubicBezTo>
                  <a:cubicBezTo>
                    <a:pt x="9231" y="1393"/>
                    <a:pt x="8100" y="45"/>
                    <a:pt x="6622" y="1"/>
                  </a:cubicBezTo>
                  <a:cubicBezTo>
                    <a:pt x="6597" y="0"/>
                    <a:pt x="6572" y="0"/>
                    <a:pt x="6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>
              <a:extLst>
                <a:ext uri="{FF2B5EF4-FFF2-40B4-BE49-F238E27FC236}">
                  <a16:creationId xmlns:a16="http://schemas.microsoft.com/office/drawing/2014/main" id="{2CF54CAE-172E-D0B0-D185-9274C279D704}"/>
                </a:ext>
              </a:extLst>
            </p:cNvPr>
            <p:cNvSpPr/>
            <p:nvPr/>
          </p:nvSpPr>
          <p:spPr>
            <a:xfrm>
              <a:off x="4561367" y="395961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3013" y="1"/>
                  </a:moveTo>
                  <a:cubicBezTo>
                    <a:pt x="2981" y="1"/>
                    <a:pt x="2949" y="4"/>
                    <a:pt x="2915" y="9"/>
                  </a:cubicBezTo>
                  <a:cubicBezTo>
                    <a:pt x="2175" y="140"/>
                    <a:pt x="1871" y="1967"/>
                    <a:pt x="1697" y="2576"/>
                  </a:cubicBezTo>
                  <a:cubicBezTo>
                    <a:pt x="1218" y="3967"/>
                    <a:pt x="740" y="5403"/>
                    <a:pt x="218" y="6838"/>
                  </a:cubicBezTo>
                  <a:cubicBezTo>
                    <a:pt x="1" y="7534"/>
                    <a:pt x="1131" y="8012"/>
                    <a:pt x="1827" y="8056"/>
                  </a:cubicBezTo>
                  <a:cubicBezTo>
                    <a:pt x="2567" y="8056"/>
                    <a:pt x="3306" y="7708"/>
                    <a:pt x="3741" y="7099"/>
                  </a:cubicBezTo>
                  <a:cubicBezTo>
                    <a:pt x="4132" y="6533"/>
                    <a:pt x="4437" y="5838"/>
                    <a:pt x="4480" y="5098"/>
                  </a:cubicBezTo>
                  <a:cubicBezTo>
                    <a:pt x="4611" y="3967"/>
                    <a:pt x="4480" y="2793"/>
                    <a:pt x="4089" y="1706"/>
                  </a:cubicBezTo>
                  <a:cubicBezTo>
                    <a:pt x="3923" y="1249"/>
                    <a:pt x="3678" y="1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7">
              <a:extLst>
                <a:ext uri="{FF2B5EF4-FFF2-40B4-BE49-F238E27FC236}">
                  <a16:creationId xmlns:a16="http://schemas.microsoft.com/office/drawing/2014/main" id="{A620BAFF-C7E1-35AE-7326-B6BB63F67517}"/>
                </a:ext>
              </a:extLst>
            </p:cNvPr>
            <p:cNvSpPr/>
            <p:nvPr/>
          </p:nvSpPr>
          <p:spPr>
            <a:xfrm>
              <a:off x="4724269" y="423114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2970" y="0"/>
                  </a:moveTo>
                  <a:cubicBezTo>
                    <a:pt x="2938" y="0"/>
                    <a:pt x="2905" y="3"/>
                    <a:pt x="2871" y="9"/>
                  </a:cubicBezTo>
                  <a:cubicBezTo>
                    <a:pt x="2132" y="140"/>
                    <a:pt x="1871" y="1966"/>
                    <a:pt x="1697" y="2575"/>
                  </a:cubicBezTo>
                  <a:cubicBezTo>
                    <a:pt x="1175" y="3967"/>
                    <a:pt x="696" y="5402"/>
                    <a:pt x="218" y="6838"/>
                  </a:cubicBezTo>
                  <a:cubicBezTo>
                    <a:pt x="0" y="7534"/>
                    <a:pt x="1131" y="8012"/>
                    <a:pt x="1827" y="8056"/>
                  </a:cubicBezTo>
                  <a:cubicBezTo>
                    <a:pt x="2566" y="8056"/>
                    <a:pt x="3262" y="7708"/>
                    <a:pt x="3697" y="7099"/>
                  </a:cubicBezTo>
                  <a:cubicBezTo>
                    <a:pt x="4132" y="6533"/>
                    <a:pt x="4393" y="5837"/>
                    <a:pt x="4480" y="5098"/>
                  </a:cubicBezTo>
                  <a:cubicBezTo>
                    <a:pt x="4611" y="3967"/>
                    <a:pt x="4437" y="2793"/>
                    <a:pt x="4045" y="1706"/>
                  </a:cubicBezTo>
                  <a:cubicBezTo>
                    <a:pt x="3921" y="1249"/>
                    <a:pt x="3638" y="0"/>
                    <a:pt x="2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7">
              <a:extLst>
                <a:ext uri="{FF2B5EF4-FFF2-40B4-BE49-F238E27FC236}">
                  <a16:creationId xmlns:a16="http://schemas.microsoft.com/office/drawing/2014/main" id="{06F39D15-2C5B-F7B0-481F-6A792049766A}"/>
                </a:ext>
              </a:extLst>
            </p:cNvPr>
            <p:cNvSpPr/>
            <p:nvPr/>
          </p:nvSpPr>
          <p:spPr>
            <a:xfrm>
              <a:off x="4429240" y="493881"/>
              <a:ext cx="1247992" cy="1609210"/>
            </a:xfrm>
            <a:custGeom>
              <a:avLst/>
              <a:gdLst/>
              <a:ahLst/>
              <a:cxnLst/>
              <a:rect l="l" t="t" r="r" b="b"/>
              <a:pathLst>
                <a:path w="59978" h="77338" extrusionOk="0">
                  <a:moveTo>
                    <a:pt x="10961" y="1"/>
                  </a:moveTo>
                  <a:cubicBezTo>
                    <a:pt x="9917" y="1"/>
                    <a:pt x="8699" y="523"/>
                    <a:pt x="8395" y="1523"/>
                  </a:cubicBezTo>
                  <a:cubicBezTo>
                    <a:pt x="7845" y="762"/>
                    <a:pt x="7086" y="435"/>
                    <a:pt x="6336" y="435"/>
                  </a:cubicBezTo>
                  <a:cubicBezTo>
                    <a:pt x="4773" y="435"/>
                    <a:pt x="3255" y="1859"/>
                    <a:pt x="3785" y="3741"/>
                  </a:cubicBezTo>
                  <a:cubicBezTo>
                    <a:pt x="2610" y="4046"/>
                    <a:pt x="1610" y="4872"/>
                    <a:pt x="1175" y="6003"/>
                  </a:cubicBezTo>
                  <a:cubicBezTo>
                    <a:pt x="740" y="7090"/>
                    <a:pt x="1175" y="8351"/>
                    <a:pt x="1827" y="9308"/>
                  </a:cubicBezTo>
                  <a:cubicBezTo>
                    <a:pt x="697" y="10439"/>
                    <a:pt x="610" y="12222"/>
                    <a:pt x="1653" y="13440"/>
                  </a:cubicBezTo>
                  <a:cubicBezTo>
                    <a:pt x="957" y="14353"/>
                    <a:pt x="957" y="15571"/>
                    <a:pt x="1653" y="16485"/>
                  </a:cubicBezTo>
                  <a:cubicBezTo>
                    <a:pt x="740" y="17702"/>
                    <a:pt x="783" y="19355"/>
                    <a:pt x="1784" y="20486"/>
                  </a:cubicBezTo>
                  <a:cubicBezTo>
                    <a:pt x="305" y="22835"/>
                    <a:pt x="262" y="25792"/>
                    <a:pt x="1740" y="28097"/>
                  </a:cubicBezTo>
                  <a:cubicBezTo>
                    <a:pt x="1697" y="28097"/>
                    <a:pt x="1784" y="28489"/>
                    <a:pt x="1740" y="28489"/>
                  </a:cubicBezTo>
                  <a:cubicBezTo>
                    <a:pt x="1001" y="29837"/>
                    <a:pt x="1001" y="31490"/>
                    <a:pt x="1827" y="32795"/>
                  </a:cubicBezTo>
                  <a:cubicBezTo>
                    <a:pt x="1001" y="33664"/>
                    <a:pt x="479" y="34795"/>
                    <a:pt x="392" y="36013"/>
                  </a:cubicBezTo>
                  <a:cubicBezTo>
                    <a:pt x="305" y="37100"/>
                    <a:pt x="610" y="38231"/>
                    <a:pt x="1262" y="39145"/>
                  </a:cubicBezTo>
                  <a:cubicBezTo>
                    <a:pt x="1" y="41276"/>
                    <a:pt x="175" y="43929"/>
                    <a:pt x="1653" y="45886"/>
                  </a:cubicBezTo>
                  <a:cubicBezTo>
                    <a:pt x="827" y="47278"/>
                    <a:pt x="914" y="49018"/>
                    <a:pt x="1871" y="50279"/>
                  </a:cubicBezTo>
                  <a:cubicBezTo>
                    <a:pt x="1610" y="51323"/>
                    <a:pt x="1523" y="52367"/>
                    <a:pt x="1697" y="53410"/>
                  </a:cubicBezTo>
                  <a:cubicBezTo>
                    <a:pt x="1740" y="53758"/>
                    <a:pt x="1914" y="54106"/>
                    <a:pt x="2088" y="54411"/>
                  </a:cubicBezTo>
                  <a:cubicBezTo>
                    <a:pt x="2306" y="54759"/>
                    <a:pt x="2654" y="54976"/>
                    <a:pt x="3045" y="54976"/>
                  </a:cubicBezTo>
                  <a:cubicBezTo>
                    <a:pt x="2741" y="56063"/>
                    <a:pt x="2915" y="57194"/>
                    <a:pt x="3524" y="58108"/>
                  </a:cubicBezTo>
                  <a:cubicBezTo>
                    <a:pt x="4176" y="58977"/>
                    <a:pt x="5176" y="59499"/>
                    <a:pt x="6264" y="59499"/>
                  </a:cubicBezTo>
                  <a:cubicBezTo>
                    <a:pt x="6177" y="60587"/>
                    <a:pt x="6090" y="61805"/>
                    <a:pt x="6786" y="62718"/>
                  </a:cubicBezTo>
                  <a:cubicBezTo>
                    <a:pt x="7265" y="63317"/>
                    <a:pt x="8054" y="63731"/>
                    <a:pt x="8798" y="63731"/>
                  </a:cubicBezTo>
                  <a:cubicBezTo>
                    <a:pt x="9133" y="63731"/>
                    <a:pt x="9459" y="63647"/>
                    <a:pt x="9743" y="63457"/>
                  </a:cubicBezTo>
                  <a:cubicBezTo>
                    <a:pt x="9904" y="65265"/>
                    <a:pt x="11431" y="66497"/>
                    <a:pt x="13079" y="66497"/>
                  </a:cubicBezTo>
                  <a:cubicBezTo>
                    <a:pt x="13652" y="66497"/>
                    <a:pt x="14239" y="66349"/>
                    <a:pt x="14788" y="66023"/>
                  </a:cubicBezTo>
                  <a:lnTo>
                    <a:pt x="14788" y="66023"/>
                  </a:lnTo>
                  <a:cubicBezTo>
                    <a:pt x="14484" y="67633"/>
                    <a:pt x="14962" y="69285"/>
                    <a:pt x="16354" y="70112"/>
                  </a:cubicBezTo>
                  <a:cubicBezTo>
                    <a:pt x="15615" y="71460"/>
                    <a:pt x="16224" y="73156"/>
                    <a:pt x="17615" y="73765"/>
                  </a:cubicBezTo>
                  <a:cubicBezTo>
                    <a:pt x="17528" y="74287"/>
                    <a:pt x="17180" y="74939"/>
                    <a:pt x="17224" y="75461"/>
                  </a:cubicBezTo>
                  <a:cubicBezTo>
                    <a:pt x="17267" y="75983"/>
                    <a:pt x="17485" y="76505"/>
                    <a:pt x="17876" y="76897"/>
                  </a:cubicBezTo>
                  <a:cubicBezTo>
                    <a:pt x="18137" y="77190"/>
                    <a:pt x="18521" y="77337"/>
                    <a:pt x="18916" y="77337"/>
                  </a:cubicBezTo>
                  <a:cubicBezTo>
                    <a:pt x="19048" y="77337"/>
                    <a:pt x="19181" y="77321"/>
                    <a:pt x="19312" y="77288"/>
                  </a:cubicBezTo>
                  <a:cubicBezTo>
                    <a:pt x="19833" y="77158"/>
                    <a:pt x="20181" y="76636"/>
                    <a:pt x="20094" y="76070"/>
                  </a:cubicBezTo>
                  <a:lnTo>
                    <a:pt x="20094" y="76070"/>
                  </a:lnTo>
                  <a:cubicBezTo>
                    <a:pt x="20326" y="76870"/>
                    <a:pt x="20995" y="77262"/>
                    <a:pt x="21659" y="77262"/>
                  </a:cubicBezTo>
                  <a:cubicBezTo>
                    <a:pt x="22367" y="77262"/>
                    <a:pt x="23069" y="76815"/>
                    <a:pt x="23226" y="75940"/>
                  </a:cubicBezTo>
                  <a:cubicBezTo>
                    <a:pt x="23435" y="76268"/>
                    <a:pt x="23806" y="76452"/>
                    <a:pt x="24174" y="76452"/>
                  </a:cubicBezTo>
                  <a:cubicBezTo>
                    <a:pt x="24343" y="76452"/>
                    <a:pt x="24511" y="76413"/>
                    <a:pt x="24661" y="76331"/>
                  </a:cubicBezTo>
                  <a:cubicBezTo>
                    <a:pt x="25140" y="75983"/>
                    <a:pt x="25401" y="75461"/>
                    <a:pt x="25401" y="74939"/>
                  </a:cubicBezTo>
                  <a:cubicBezTo>
                    <a:pt x="25444" y="74374"/>
                    <a:pt x="25357" y="73809"/>
                    <a:pt x="25183" y="73287"/>
                  </a:cubicBezTo>
                  <a:cubicBezTo>
                    <a:pt x="26183" y="73287"/>
                    <a:pt x="26966" y="73156"/>
                    <a:pt x="27575" y="72373"/>
                  </a:cubicBezTo>
                  <a:cubicBezTo>
                    <a:pt x="28184" y="71590"/>
                    <a:pt x="28402" y="70547"/>
                    <a:pt x="28141" y="69590"/>
                  </a:cubicBezTo>
                  <a:lnTo>
                    <a:pt x="28141" y="69590"/>
                  </a:lnTo>
                  <a:cubicBezTo>
                    <a:pt x="28467" y="69753"/>
                    <a:pt x="28843" y="69841"/>
                    <a:pt x="29222" y="69841"/>
                  </a:cubicBezTo>
                  <a:cubicBezTo>
                    <a:pt x="29551" y="69841"/>
                    <a:pt x="29882" y="69775"/>
                    <a:pt x="30185" y="69633"/>
                  </a:cubicBezTo>
                  <a:cubicBezTo>
                    <a:pt x="30837" y="69372"/>
                    <a:pt x="31359" y="68807"/>
                    <a:pt x="31577" y="68111"/>
                  </a:cubicBezTo>
                  <a:cubicBezTo>
                    <a:pt x="31968" y="68720"/>
                    <a:pt x="32577" y="69111"/>
                    <a:pt x="33273" y="69285"/>
                  </a:cubicBezTo>
                  <a:cubicBezTo>
                    <a:pt x="33447" y="69318"/>
                    <a:pt x="33624" y="69334"/>
                    <a:pt x="33800" y="69334"/>
                  </a:cubicBezTo>
                  <a:cubicBezTo>
                    <a:pt x="34330" y="69334"/>
                    <a:pt x="34860" y="69187"/>
                    <a:pt x="35317" y="68894"/>
                  </a:cubicBezTo>
                  <a:cubicBezTo>
                    <a:pt x="35752" y="69503"/>
                    <a:pt x="36448" y="69851"/>
                    <a:pt x="37144" y="69894"/>
                  </a:cubicBezTo>
                  <a:cubicBezTo>
                    <a:pt x="37249" y="69905"/>
                    <a:pt x="37354" y="69911"/>
                    <a:pt x="37458" y="69911"/>
                  </a:cubicBezTo>
                  <a:cubicBezTo>
                    <a:pt x="38177" y="69911"/>
                    <a:pt x="38874" y="69654"/>
                    <a:pt x="39405" y="69198"/>
                  </a:cubicBezTo>
                  <a:lnTo>
                    <a:pt x="39405" y="69198"/>
                  </a:lnTo>
                  <a:cubicBezTo>
                    <a:pt x="39275" y="70025"/>
                    <a:pt x="39492" y="70895"/>
                    <a:pt x="40014" y="71590"/>
                  </a:cubicBezTo>
                  <a:cubicBezTo>
                    <a:pt x="40493" y="72286"/>
                    <a:pt x="41276" y="72765"/>
                    <a:pt x="42102" y="72895"/>
                  </a:cubicBezTo>
                  <a:cubicBezTo>
                    <a:pt x="41954" y="74189"/>
                    <a:pt x="43031" y="75262"/>
                    <a:pt x="44239" y="75262"/>
                  </a:cubicBezTo>
                  <a:cubicBezTo>
                    <a:pt x="44452" y="75262"/>
                    <a:pt x="44670" y="75229"/>
                    <a:pt x="44886" y="75157"/>
                  </a:cubicBezTo>
                  <a:cubicBezTo>
                    <a:pt x="45016" y="75940"/>
                    <a:pt x="45581" y="76592"/>
                    <a:pt x="46321" y="76810"/>
                  </a:cubicBezTo>
                  <a:cubicBezTo>
                    <a:pt x="46513" y="76866"/>
                    <a:pt x="46706" y="76893"/>
                    <a:pt x="46894" y="76893"/>
                  </a:cubicBezTo>
                  <a:cubicBezTo>
                    <a:pt x="47430" y="76893"/>
                    <a:pt x="47935" y="76674"/>
                    <a:pt x="48321" y="76288"/>
                  </a:cubicBezTo>
                  <a:cubicBezTo>
                    <a:pt x="48680" y="76560"/>
                    <a:pt x="49165" y="76695"/>
                    <a:pt x="49657" y="76695"/>
                  </a:cubicBezTo>
                  <a:cubicBezTo>
                    <a:pt x="50658" y="76695"/>
                    <a:pt x="51685" y="76135"/>
                    <a:pt x="51714" y="75026"/>
                  </a:cubicBezTo>
                  <a:cubicBezTo>
                    <a:pt x="53106" y="74244"/>
                    <a:pt x="53584" y="72504"/>
                    <a:pt x="52714" y="71156"/>
                  </a:cubicBezTo>
                  <a:cubicBezTo>
                    <a:pt x="54324" y="70329"/>
                    <a:pt x="55237" y="68589"/>
                    <a:pt x="55019" y="66850"/>
                  </a:cubicBezTo>
                  <a:cubicBezTo>
                    <a:pt x="55019" y="66806"/>
                    <a:pt x="55976" y="66067"/>
                    <a:pt x="56107" y="65936"/>
                  </a:cubicBezTo>
                  <a:cubicBezTo>
                    <a:pt x="56455" y="65545"/>
                    <a:pt x="56759" y="65067"/>
                    <a:pt x="56977" y="64588"/>
                  </a:cubicBezTo>
                  <a:cubicBezTo>
                    <a:pt x="57368" y="63631"/>
                    <a:pt x="57716" y="62413"/>
                    <a:pt x="57368" y="61413"/>
                  </a:cubicBezTo>
                  <a:cubicBezTo>
                    <a:pt x="57933" y="60674"/>
                    <a:pt x="58194" y="59760"/>
                    <a:pt x="58107" y="58803"/>
                  </a:cubicBezTo>
                  <a:cubicBezTo>
                    <a:pt x="58107" y="57890"/>
                    <a:pt x="57760" y="56933"/>
                    <a:pt x="57151" y="56237"/>
                  </a:cubicBezTo>
                  <a:cubicBezTo>
                    <a:pt x="58107" y="54846"/>
                    <a:pt x="58412" y="53106"/>
                    <a:pt x="57977" y="51497"/>
                  </a:cubicBezTo>
                  <a:cubicBezTo>
                    <a:pt x="59717" y="50453"/>
                    <a:pt x="59978" y="48017"/>
                    <a:pt x="58455" y="46669"/>
                  </a:cubicBezTo>
                  <a:cubicBezTo>
                    <a:pt x="58629" y="45016"/>
                    <a:pt x="57412" y="43537"/>
                    <a:pt x="55759" y="43407"/>
                  </a:cubicBezTo>
                  <a:cubicBezTo>
                    <a:pt x="55264" y="41182"/>
                    <a:pt x="53308" y="39675"/>
                    <a:pt x="51147" y="39675"/>
                  </a:cubicBezTo>
                  <a:cubicBezTo>
                    <a:pt x="50646" y="39675"/>
                    <a:pt x="50134" y="39756"/>
                    <a:pt x="49626" y="39927"/>
                  </a:cubicBezTo>
                  <a:cubicBezTo>
                    <a:pt x="48539" y="38840"/>
                    <a:pt x="47321" y="37796"/>
                    <a:pt x="45755" y="37579"/>
                  </a:cubicBezTo>
                  <a:cubicBezTo>
                    <a:pt x="45570" y="37549"/>
                    <a:pt x="45385" y="37535"/>
                    <a:pt x="45201" y="37535"/>
                  </a:cubicBezTo>
                  <a:cubicBezTo>
                    <a:pt x="44307" y="37535"/>
                    <a:pt x="43447" y="37879"/>
                    <a:pt x="42798" y="38492"/>
                  </a:cubicBezTo>
                  <a:cubicBezTo>
                    <a:pt x="42294" y="37610"/>
                    <a:pt x="41342" y="37011"/>
                    <a:pt x="40337" y="37011"/>
                  </a:cubicBezTo>
                  <a:cubicBezTo>
                    <a:pt x="40302" y="37011"/>
                    <a:pt x="40267" y="37012"/>
                    <a:pt x="40232" y="37013"/>
                  </a:cubicBezTo>
                  <a:cubicBezTo>
                    <a:pt x="39144" y="37057"/>
                    <a:pt x="38231" y="37709"/>
                    <a:pt x="37796" y="38710"/>
                  </a:cubicBezTo>
                  <a:cubicBezTo>
                    <a:pt x="37194" y="37845"/>
                    <a:pt x="36202" y="37370"/>
                    <a:pt x="35157" y="37370"/>
                  </a:cubicBezTo>
                  <a:cubicBezTo>
                    <a:pt x="34994" y="37370"/>
                    <a:pt x="34829" y="37381"/>
                    <a:pt x="34665" y="37405"/>
                  </a:cubicBezTo>
                  <a:cubicBezTo>
                    <a:pt x="34012" y="37492"/>
                    <a:pt x="33360" y="37796"/>
                    <a:pt x="32838" y="38231"/>
                  </a:cubicBezTo>
                  <a:cubicBezTo>
                    <a:pt x="32099" y="37492"/>
                    <a:pt x="31098" y="37100"/>
                    <a:pt x="30054" y="37100"/>
                  </a:cubicBezTo>
                  <a:cubicBezTo>
                    <a:pt x="29011" y="37100"/>
                    <a:pt x="28054" y="37492"/>
                    <a:pt x="27314" y="38188"/>
                  </a:cubicBezTo>
                  <a:cubicBezTo>
                    <a:pt x="26856" y="37071"/>
                    <a:pt x="25794" y="36425"/>
                    <a:pt x="24700" y="36425"/>
                  </a:cubicBezTo>
                  <a:cubicBezTo>
                    <a:pt x="24133" y="36425"/>
                    <a:pt x="23557" y="36599"/>
                    <a:pt x="23052" y="36970"/>
                  </a:cubicBezTo>
                  <a:cubicBezTo>
                    <a:pt x="22195" y="36078"/>
                    <a:pt x="21046" y="35595"/>
                    <a:pt x="19868" y="35595"/>
                  </a:cubicBezTo>
                  <a:cubicBezTo>
                    <a:pt x="19610" y="35595"/>
                    <a:pt x="19351" y="35618"/>
                    <a:pt x="19094" y="35665"/>
                  </a:cubicBezTo>
                  <a:cubicBezTo>
                    <a:pt x="19616" y="33969"/>
                    <a:pt x="19181" y="32099"/>
                    <a:pt x="17920" y="30794"/>
                  </a:cubicBezTo>
                  <a:cubicBezTo>
                    <a:pt x="18442" y="29228"/>
                    <a:pt x="17789" y="27445"/>
                    <a:pt x="16311" y="26619"/>
                  </a:cubicBezTo>
                  <a:cubicBezTo>
                    <a:pt x="16615" y="25705"/>
                    <a:pt x="16485" y="24748"/>
                    <a:pt x="16050" y="23878"/>
                  </a:cubicBezTo>
                  <a:cubicBezTo>
                    <a:pt x="16789" y="23226"/>
                    <a:pt x="17267" y="22313"/>
                    <a:pt x="17354" y="21356"/>
                  </a:cubicBezTo>
                  <a:cubicBezTo>
                    <a:pt x="17398" y="20356"/>
                    <a:pt x="17093" y="19355"/>
                    <a:pt x="16441" y="18616"/>
                  </a:cubicBezTo>
                  <a:cubicBezTo>
                    <a:pt x="17180" y="17702"/>
                    <a:pt x="17485" y="16180"/>
                    <a:pt x="16832" y="15180"/>
                  </a:cubicBezTo>
                  <a:cubicBezTo>
                    <a:pt x="18094" y="13875"/>
                    <a:pt x="18050" y="11831"/>
                    <a:pt x="16745" y="10570"/>
                  </a:cubicBezTo>
                  <a:cubicBezTo>
                    <a:pt x="17354" y="10439"/>
                    <a:pt x="17833" y="10004"/>
                    <a:pt x="18007" y="9395"/>
                  </a:cubicBezTo>
                  <a:cubicBezTo>
                    <a:pt x="18268" y="8699"/>
                    <a:pt x="18311" y="7960"/>
                    <a:pt x="18050" y="7264"/>
                  </a:cubicBezTo>
                  <a:cubicBezTo>
                    <a:pt x="17702" y="6612"/>
                    <a:pt x="17137" y="6090"/>
                    <a:pt x="16441" y="5829"/>
                  </a:cubicBezTo>
                  <a:cubicBezTo>
                    <a:pt x="17527" y="3889"/>
                    <a:pt x="16052" y="1637"/>
                    <a:pt x="14023" y="1637"/>
                  </a:cubicBezTo>
                  <a:cubicBezTo>
                    <a:pt x="13778" y="1637"/>
                    <a:pt x="13524" y="1670"/>
                    <a:pt x="13266" y="1740"/>
                  </a:cubicBezTo>
                  <a:cubicBezTo>
                    <a:pt x="12962" y="740"/>
                    <a:pt x="12005" y="44"/>
                    <a:pt x="10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>
              <a:extLst>
                <a:ext uri="{FF2B5EF4-FFF2-40B4-BE49-F238E27FC236}">
                  <a16:creationId xmlns:a16="http://schemas.microsoft.com/office/drawing/2014/main" id="{D0F610B8-E1B3-C6F5-8384-3C17FEB74281}"/>
                </a:ext>
              </a:extLst>
            </p:cNvPr>
            <p:cNvSpPr/>
            <p:nvPr/>
          </p:nvSpPr>
          <p:spPr>
            <a:xfrm>
              <a:off x="4584900" y="670349"/>
              <a:ext cx="54328" cy="46505"/>
            </a:xfrm>
            <a:custGeom>
              <a:avLst/>
              <a:gdLst/>
              <a:ahLst/>
              <a:cxnLst/>
              <a:rect l="l" t="t" r="r" b="b"/>
              <a:pathLst>
                <a:path w="2611" h="2235" extrusionOk="0">
                  <a:moveTo>
                    <a:pt x="1523" y="1"/>
                  </a:moveTo>
                  <a:cubicBezTo>
                    <a:pt x="522" y="1"/>
                    <a:pt x="0" y="1175"/>
                    <a:pt x="696" y="1915"/>
                  </a:cubicBezTo>
                  <a:cubicBezTo>
                    <a:pt x="932" y="2136"/>
                    <a:pt x="1211" y="2234"/>
                    <a:pt x="1483" y="2234"/>
                  </a:cubicBezTo>
                  <a:cubicBezTo>
                    <a:pt x="2064" y="2234"/>
                    <a:pt x="2610" y="1784"/>
                    <a:pt x="2610" y="1132"/>
                  </a:cubicBezTo>
                  <a:cubicBezTo>
                    <a:pt x="2610" y="479"/>
                    <a:pt x="2132" y="1"/>
                    <a:pt x="1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>
              <a:extLst>
                <a:ext uri="{FF2B5EF4-FFF2-40B4-BE49-F238E27FC236}">
                  <a16:creationId xmlns:a16="http://schemas.microsoft.com/office/drawing/2014/main" id="{9291FCD6-4489-D3D8-5F26-92995159CABC}"/>
                </a:ext>
              </a:extLst>
            </p:cNvPr>
            <p:cNvSpPr/>
            <p:nvPr/>
          </p:nvSpPr>
          <p:spPr>
            <a:xfrm>
              <a:off x="4352314" y="666396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873" y="1"/>
                  </a:moveTo>
                  <a:cubicBezTo>
                    <a:pt x="6744" y="1"/>
                    <a:pt x="6613" y="6"/>
                    <a:pt x="6481" y="17"/>
                  </a:cubicBezTo>
                  <a:cubicBezTo>
                    <a:pt x="5220" y="234"/>
                    <a:pt x="4046" y="756"/>
                    <a:pt x="3089" y="1626"/>
                  </a:cubicBezTo>
                  <a:cubicBezTo>
                    <a:pt x="2001" y="2366"/>
                    <a:pt x="1175" y="3366"/>
                    <a:pt x="610" y="4497"/>
                  </a:cubicBezTo>
                  <a:cubicBezTo>
                    <a:pt x="1" y="5671"/>
                    <a:pt x="1" y="7019"/>
                    <a:pt x="610" y="8194"/>
                  </a:cubicBezTo>
                  <a:cubicBezTo>
                    <a:pt x="1305" y="9455"/>
                    <a:pt x="2784" y="10107"/>
                    <a:pt x="4176" y="10281"/>
                  </a:cubicBezTo>
                  <a:cubicBezTo>
                    <a:pt x="4475" y="10321"/>
                    <a:pt x="4775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6" y="3366"/>
                    <a:pt x="10744" y="1713"/>
                    <a:pt x="9395" y="756"/>
                  </a:cubicBezTo>
                  <a:cubicBezTo>
                    <a:pt x="8635" y="262"/>
                    <a:pt x="7775" y="1"/>
                    <a:pt x="6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>
              <a:extLst>
                <a:ext uri="{FF2B5EF4-FFF2-40B4-BE49-F238E27FC236}">
                  <a16:creationId xmlns:a16="http://schemas.microsoft.com/office/drawing/2014/main" id="{C12B3CDC-E68A-E894-BE0B-A9D27E2AE447}"/>
                </a:ext>
              </a:extLst>
            </p:cNvPr>
            <p:cNvSpPr/>
            <p:nvPr/>
          </p:nvSpPr>
          <p:spPr>
            <a:xfrm>
              <a:off x="4399173" y="737037"/>
              <a:ext cx="56326" cy="32189"/>
            </a:xfrm>
            <a:custGeom>
              <a:avLst/>
              <a:gdLst/>
              <a:ahLst/>
              <a:cxnLst/>
              <a:rect l="l" t="t" r="r" b="b"/>
              <a:pathLst>
                <a:path w="2707" h="1547" extrusionOk="0">
                  <a:moveTo>
                    <a:pt x="1406" y="0"/>
                  </a:moveTo>
                  <a:cubicBezTo>
                    <a:pt x="1272" y="0"/>
                    <a:pt x="1137" y="20"/>
                    <a:pt x="1011" y="58"/>
                  </a:cubicBezTo>
                  <a:cubicBezTo>
                    <a:pt x="1" y="432"/>
                    <a:pt x="760" y="1546"/>
                    <a:pt x="1629" y="1546"/>
                  </a:cubicBezTo>
                  <a:cubicBezTo>
                    <a:pt x="1770" y="1546"/>
                    <a:pt x="1915" y="1517"/>
                    <a:pt x="2055" y="1450"/>
                  </a:cubicBezTo>
                  <a:cubicBezTo>
                    <a:pt x="2707" y="1189"/>
                    <a:pt x="2620" y="710"/>
                    <a:pt x="2272" y="362"/>
                  </a:cubicBezTo>
                  <a:cubicBezTo>
                    <a:pt x="2056" y="116"/>
                    <a:pt x="1731" y="0"/>
                    <a:pt x="1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>
              <a:extLst>
                <a:ext uri="{FF2B5EF4-FFF2-40B4-BE49-F238E27FC236}">
                  <a16:creationId xmlns:a16="http://schemas.microsoft.com/office/drawing/2014/main" id="{750B5F60-D2D8-31CE-6C8D-A8C7E75E0204}"/>
                </a:ext>
              </a:extLst>
            </p:cNvPr>
            <p:cNvSpPr/>
            <p:nvPr/>
          </p:nvSpPr>
          <p:spPr>
            <a:xfrm>
              <a:off x="4377658" y="765377"/>
              <a:ext cx="102290" cy="40741"/>
            </a:xfrm>
            <a:custGeom>
              <a:avLst/>
              <a:gdLst/>
              <a:ahLst/>
              <a:cxnLst/>
              <a:rect l="l" t="t" r="r" b="b"/>
              <a:pathLst>
                <a:path w="4916" h="1958" extrusionOk="0">
                  <a:moveTo>
                    <a:pt x="2436" y="1"/>
                  </a:moveTo>
                  <a:cubicBezTo>
                    <a:pt x="2306" y="1"/>
                    <a:pt x="2175" y="131"/>
                    <a:pt x="2175" y="262"/>
                  </a:cubicBezTo>
                  <a:cubicBezTo>
                    <a:pt x="2132" y="653"/>
                    <a:pt x="1914" y="958"/>
                    <a:pt x="1610" y="1175"/>
                  </a:cubicBezTo>
                  <a:cubicBezTo>
                    <a:pt x="1479" y="1273"/>
                    <a:pt x="1300" y="1322"/>
                    <a:pt x="1127" y="1322"/>
                  </a:cubicBezTo>
                  <a:cubicBezTo>
                    <a:pt x="1069" y="1322"/>
                    <a:pt x="1012" y="1316"/>
                    <a:pt x="957" y="1305"/>
                  </a:cubicBezTo>
                  <a:cubicBezTo>
                    <a:pt x="740" y="1175"/>
                    <a:pt x="609" y="958"/>
                    <a:pt x="696" y="697"/>
                  </a:cubicBezTo>
                  <a:cubicBezTo>
                    <a:pt x="696" y="566"/>
                    <a:pt x="609" y="436"/>
                    <a:pt x="479" y="392"/>
                  </a:cubicBezTo>
                  <a:cubicBezTo>
                    <a:pt x="456" y="384"/>
                    <a:pt x="431" y="381"/>
                    <a:pt x="406" y="381"/>
                  </a:cubicBezTo>
                  <a:cubicBezTo>
                    <a:pt x="291" y="381"/>
                    <a:pt x="167" y="459"/>
                    <a:pt x="131" y="566"/>
                  </a:cubicBezTo>
                  <a:cubicBezTo>
                    <a:pt x="1" y="1045"/>
                    <a:pt x="218" y="1566"/>
                    <a:pt x="696" y="1827"/>
                  </a:cubicBezTo>
                  <a:cubicBezTo>
                    <a:pt x="837" y="1874"/>
                    <a:pt x="983" y="1899"/>
                    <a:pt x="1129" y="1899"/>
                  </a:cubicBezTo>
                  <a:cubicBezTo>
                    <a:pt x="1389" y="1899"/>
                    <a:pt x="1648" y="1821"/>
                    <a:pt x="1871" y="1653"/>
                  </a:cubicBezTo>
                  <a:cubicBezTo>
                    <a:pt x="2088" y="1479"/>
                    <a:pt x="2262" y="1305"/>
                    <a:pt x="2436" y="1132"/>
                  </a:cubicBezTo>
                  <a:cubicBezTo>
                    <a:pt x="2610" y="1436"/>
                    <a:pt x="2828" y="1653"/>
                    <a:pt x="3176" y="1827"/>
                  </a:cubicBezTo>
                  <a:cubicBezTo>
                    <a:pt x="3306" y="1914"/>
                    <a:pt x="3480" y="1958"/>
                    <a:pt x="3654" y="1958"/>
                  </a:cubicBezTo>
                  <a:cubicBezTo>
                    <a:pt x="3915" y="1958"/>
                    <a:pt x="4132" y="1871"/>
                    <a:pt x="4350" y="1697"/>
                  </a:cubicBezTo>
                  <a:cubicBezTo>
                    <a:pt x="4741" y="1392"/>
                    <a:pt x="4915" y="914"/>
                    <a:pt x="4785" y="436"/>
                  </a:cubicBezTo>
                  <a:cubicBezTo>
                    <a:pt x="4749" y="293"/>
                    <a:pt x="4641" y="231"/>
                    <a:pt x="4531" y="231"/>
                  </a:cubicBezTo>
                  <a:cubicBezTo>
                    <a:pt x="4373" y="231"/>
                    <a:pt x="4211" y="361"/>
                    <a:pt x="4263" y="566"/>
                  </a:cubicBezTo>
                  <a:cubicBezTo>
                    <a:pt x="4306" y="827"/>
                    <a:pt x="4219" y="1132"/>
                    <a:pt x="4002" y="1262"/>
                  </a:cubicBezTo>
                  <a:cubicBezTo>
                    <a:pt x="3900" y="1364"/>
                    <a:pt x="3768" y="1406"/>
                    <a:pt x="3642" y="1406"/>
                  </a:cubicBezTo>
                  <a:cubicBezTo>
                    <a:pt x="3552" y="1406"/>
                    <a:pt x="3465" y="1385"/>
                    <a:pt x="3393" y="1349"/>
                  </a:cubicBezTo>
                  <a:cubicBezTo>
                    <a:pt x="3002" y="1088"/>
                    <a:pt x="2741" y="697"/>
                    <a:pt x="2741" y="262"/>
                  </a:cubicBezTo>
                  <a:cubicBezTo>
                    <a:pt x="2697" y="131"/>
                    <a:pt x="2610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>
              <a:extLst>
                <a:ext uri="{FF2B5EF4-FFF2-40B4-BE49-F238E27FC236}">
                  <a16:creationId xmlns:a16="http://schemas.microsoft.com/office/drawing/2014/main" id="{D2AF688F-E608-728B-13CF-636D4AAF98A7}"/>
                </a:ext>
              </a:extLst>
            </p:cNvPr>
            <p:cNvSpPr/>
            <p:nvPr/>
          </p:nvSpPr>
          <p:spPr>
            <a:xfrm>
              <a:off x="5398474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566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55" y="392"/>
                  </a:cubicBezTo>
                  <a:cubicBezTo>
                    <a:pt x="3002" y="218"/>
                    <a:pt x="1654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>
              <a:extLst>
                <a:ext uri="{FF2B5EF4-FFF2-40B4-BE49-F238E27FC236}">
                  <a16:creationId xmlns:a16="http://schemas.microsoft.com/office/drawing/2014/main" id="{776D9AFD-F179-FE1E-9C09-9A313820B8B4}"/>
                </a:ext>
              </a:extLst>
            </p:cNvPr>
            <p:cNvSpPr/>
            <p:nvPr/>
          </p:nvSpPr>
          <p:spPr>
            <a:xfrm>
              <a:off x="5412061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7">
              <a:extLst>
                <a:ext uri="{FF2B5EF4-FFF2-40B4-BE49-F238E27FC236}">
                  <a16:creationId xmlns:a16="http://schemas.microsoft.com/office/drawing/2014/main" id="{F1FD5583-C05E-9A96-8C5E-0A31D64059FE}"/>
                </a:ext>
              </a:extLst>
            </p:cNvPr>
            <p:cNvSpPr/>
            <p:nvPr/>
          </p:nvSpPr>
          <p:spPr>
            <a:xfrm>
              <a:off x="4816571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8" y="9221"/>
                    <a:pt x="1784" y="13831"/>
                  </a:cubicBezTo>
                  <a:cubicBezTo>
                    <a:pt x="1392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45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7">
              <a:extLst>
                <a:ext uri="{FF2B5EF4-FFF2-40B4-BE49-F238E27FC236}">
                  <a16:creationId xmlns:a16="http://schemas.microsoft.com/office/drawing/2014/main" id="{26CEEB89-213B-1F0B-4ACD-75B638B9E989}"/>
                </a:ext>
              </a:extLst>
            </p:cNvPr>
            <p:cNvSpPr/>
            <p:nvPr/>
          </p:nvSpPr>
          <p:spPr>
            <a:xfrm>
              <a:off x="4830158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37">
            <a:extLst>
              <a:ext uri="{FF2B5EF4-FFF2-40B4-BE49-F238E27FC236}">
                <a16:creationId xmlns:a16="http://schemas.microsoft.com/office/drawing/2014/main" id="{ADF89067-BBE5-0196-6010-1E699674D29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12025" y="1378050"/>
            <a:ext cx="61593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The Star Llama </a:t>
            </a:r>
            <a:br>
              <a:rPr lang="en" dirty="0"/>
            </a:br>
            <a:endParaRPr dirty="0"/>
          </a:p>
        </p:txBody>
      </p:sp>
      <p:grpSp>
        <p:nvGrpSpPr>
          <p:cNvPr id="1480" name="Google Shape;1480;p37">
            <a:extLst>
              <a:ext uri="{FF2B5EF4-FFF2-40B4-BE49-F238E27FC236}">
                <a16:creationId xmlns:a16="http://schemas.microsoft.com/office/drawing/2014/main" id="{4E3FD675-0D40-597F-00E9-AD87714F4A33}"/>
              </a:ext>
            </a:extLst>
          </p:cNvPr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1481" name="Google Shape;1481;p37">
              <a:extLst>
                <a:ext uri="{FF2B5EF4-FFF2-40B4-BE49-F238E27FC236}">
                  <a16:creationId xmlns:a16="http://schemas.microsoft.com/office/drawing/2014/main" id="{EBBA4B51-7C3A-8525-D71E-CF904C2A9A12}"/>
                </a:ext>
              </a:extLst>
            </p:cNvPr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7">
              <a:extLst>
                <a:ext uri="{FF2B5EF4-FFF2-40B4-BE49-F238E27FC236}">
                  <a16:creationId xmlns:a16="http://schemas.microsoft.com/office/drawing/2014/main" id="{29987146-3679-D1BC-C36C-5B569D7DAEFD}"/>
                </a:ext>
              </a:extLst>
            </p:cNvPr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7">
              <a:extLst>
                <a:ext uri="{FF2B5EF4-FFF2-40B4-BE49-F238E27FC236}">
                  <a16:creationId xmlns:a16="http://schemas.microsoft.com/office/drawing/2014/main" id="{9689B4D4-47CD-A355-9E60-3552943C3851}"/>
                </a:ext>
              </a:extLst>
            </p:cNvPr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7">
              <a:extLst>
                <a:ext uri="{FF2B5EF4-FFF2-40B4-BE49-F238E27FC236}">
                  <a16:creationId xmlns:a16="http://schemas.microsoft.com/office/drawing/2014/main" id="{F2F1A786-F9FF-9882-A7B7-A638F4857047}"/>
                </a:ext>
              </a:extLst>
            </p:cNvPr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7">
              <a:extLst>
                <a:ext uri="{FF2B5EF4-FFF2-40B4-BE49-F238E27FC236}">
                  <a16:creationId xmlns:a16="http://schemas.microsoft.com/office/drawing/2014/main" id="{18B79502-96E6-5D84-F3E3-F0578B2EDF3D}"/>
                </a:ext>
              </a:extLst>
            </p:cNvPr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6" name="Google Shape;1486;p37">
            <a:extLst>
              <a:ext uri="{FF2B5EF4-FFF2-40B4-BE49-F238E27FC236}">
                <a16:creationId xmlns:a16="http://schemas.microsoft.com/office/drawing/2014/main" id="{5E7C37F7-ACCA-FF46-E83D-FD1B8F1D9AEB}"/>
              </a:ext>
            </a:extLst>
          </p:cNvPr>
          <p:cNvSpPr/>
          <p:nvPr/>
        </p:nvSpPr>
        <p:spPr>
          <a:xfrm rot="-5400000">
            <a:off x="85458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BDEA29-17C0-074D-EED9-374600CA63E8}"/>
              </a:ext>
            </a:extLst>
          </p:cNvPr>
          <p:cNvSpPr/>
          <p:nvPr/>
        </p:nvSpPr>
        <p:spPr>
          <a:xfrm>
            <a:off x="8574000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8" name="Google Shape;1488;p37">
            <a:extLst>
              <a:ext uri="{FF2B5EF4-FFF2-40B4-BE49-F238E27FC236}">
                <a16:creationId xmlns:a16="http://schemas.microsoft.com/office/drawing/2014/main" id="{F9894226-AED1-8594-D765-A789BD3D896F}"/>
              </a:ext>
            </a:extLst>
          </p:cNvPr>
          <p:cNvCxnSpPr/>
          <p:nvPr/>
        </p:nvCxnSpPr>
        <p:spPr>
          <a:xfrm>
            <a:off x="2198400" y="2210050"/>
            <a:ext cx="4747200" cy="0"/>
          </a:xfrm>
          <a:prstGeom prst="straightConnector1">
            <a:avLst/>
          </a:prstGeom>
          <a:noFill/>
          <a:ln w="7620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90316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8"/>
          <p:cNvSpPr/>
          <p:nvPr/>
        </p:nvSpPr>
        <p:spPr>
          <a:xfrm>
            <a:off x="1673352" y="594123"/>
            <a:ext cx="5797200" cy="891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LET’S BEGIN WITH THE END IN MIND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38"/>
          <p:cNvSpPr txBox="1"/>
          <p:nvPr/>
        </p:nvSpPr>
        <p:spPr>
          <a:xfrm>
            <a:off x="534838" y="1742536"/>
            <a:ext cx="8387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By the end of today's class, students will: </a:t>
            </a:r>
            <a:r>
              <a:rPr lang="en"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​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38"/>
          <p:cNvSpPr txBox="1"/>
          <p:nvPr/>
        </p:nvSpPr>
        <p:spPr>
          <a:xfrm>
            <a:off x="518652" y="2249700"/>
            <a:ext cx="8106600" cy="244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810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Gill Sans"/>
              <a:buAutoNum type="arabicPeriod"/>
            </a:pPr>
            <a:r>
              <a:rPr lang="en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To identify the new genre</a:t>
            </a: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810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Gill Sans"/>
              <a:buAutoNum type="arabicPeriod"/>
            </a:pPr>
            <a:r>
              <a:rPr lang="en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To answer  questions about the story and predict what will happen next</a:t>
            </a: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</a:pP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6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0335" y="1626781"/>
            <a:ext cx="646459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If you face a difficult situation, what would you do?</a:t>
            </a:r>
          </a:p>
          <a:p>
            <a:r>
              <a:rPr lang="en-US" sz="2400" dirty="0"/>
              <a:t>Would you cry or try to find a solution?</a:t>
            </a:r>
          </a:p>
        </p:txBody>
      </p:sp>
      <p:sp>
        <p:nvSpPr>
          <p:cNvPr id="7" name="Google Shape;1502;p39">
            <a:extLst>
              <a:ext uri="{FF2B5EF4-FFF2-40B4-BE49-F238E27FC236}">
                <a16:creationId xmlns:a16="http://schemas.microsoft.com/office/drawing/2014/main" id="{9F56B81B-0CE0-EF70-580D-86474F0C5C9B}"/>
              </a:ext>
            </a:extLst>
          </p:cNvPr>
          <p:cNvSpPr txBox="1">
            <a:spLocks/>
          </p:cNvSpPr>
          <p:nvPr/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3200" dirty="0">
                <a:latin typeface="Comic Sans MS"/>
                <a:sym typeface="Comic Sans MS"/>
              </a:rPr>
              <a:t>Lead in ( Round Robin)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5680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140" y="850605"/>
            <a:ext cx="7453423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Mention one sad event from the previous part.</a:t>
            </a:r>
          </a:p>
        </p:txBody>
      </p:sp>
      <p:sp>
        <p:nvSpPr>
          <p:cNvPr id="4" name="Google Shape;1502;p39">
            <a:extLst>
              <a:ext uri="{FF2B5EF4-FFF2-40B4-BE49-F238E27FC236}">
                <a16:creationId xmlns:a16="http://schemas.microsoft.com/office/drawing/2014/main" id="{C3A4CFCE-5D38-84EB-34B6-A2B6A28A5315}"/>
              </a:ext>
            </a:extLst>
          </p:cNvPr>
          <p:cNvSpPr txBox="1">
            <a:spLocks/>
          </p:cNvSpPr>
          <p:nvPr/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latin typeface="Comic Sans MS"/>
                <a:sym typeface="Comic Sans MS"/>
              </a:rPr>
              <a:t>Pre-assessment</a:t>
            </a:r>
          </a:p>
        </p:txBody>
      </p:sp>
      <p:pic>
        <p:nvPicPr>
          <p:cNvPr id="6" name="Google Shape;1590;p48" descr="A person walking a llama&#10;&#10;AI-generated content may be incorrect.">
            <a:extLst>
              <a:ext uri="{FF2B5EF4-FFF2-40B4-BE49-F238E27FC236}">
                <a16:creationId xmlns:a16="http://schemas.microsoft.com/office/drawing/2014/main" id="{0123C3A9-3ECA-BEAE-C80A-0240CCE713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0312" t="34460" r="18735" b="20227"/>
          <a:stretch/>
        </p:blipFill>
        <p:spPr>
          <a:xfrm>
            <a:off x="5608570" y="2142796"/>
            <a:ext cx="2913968" cy="2398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553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55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bury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(verb)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55"/>
          <p:cNvSpPr/>
          <p:nvPr/>
        </p:nvSpPr>
        <p:spPr>
          <a:xfrm>
            <a:off x="559014" y="2116425"/>
            <a:ext cx="3475200" cy="1214364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2400" b="1" dirty="0">
                <a:latin typeface="Calibri"/>
                <a:ea typeface="Calibri"/>
                <a:cs typeface="Calibri"/>
              </a:rPr>
              <a:t>He buried the box in the back garden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55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b="1" dirty="0">
                <a:latin typeface="Calibri"/>
                <a:ea typeface="Calibri"/>
                <a:cs typeface="Calibri"/>
              </a:rPr>
              <a:t>to put something in the ground</a:t>
            </a:r>
            <a:endParaRPr dirty="0"/>
          </a:p>
        </p:txBody>
      </p:sp>
      <p:pic>
        <p:nvPicPr>
          <p:cNvPr id="1715" name="Google Shape;1715;p5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134" r="16128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6" name="Google Shape;1716;p55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56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stream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56"/>
          <p:cNvSpPr/>
          <p:nvPr/>
        </p:nvSpPr>
        <p:spPr>
          <a:xfrm>
            <a:off x="568700" y="2116425"/>
            <a:ext cx="3475200" cy="1117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There were little fish in the stream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56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a small narrow river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4" name="Google Shape;1724;p5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329" r="16329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p56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57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Icy stream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1" name="Google Shape;1731;p5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15069" b="15069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57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58"/>
          <p:cNvSpPr/>
          <p:nvPr/>
        </p:nvSpPr>
        <p:spPr>
          <a:xfrm>
            <a:off x="698225" y="1273075"/>
            <a:ext cx="47883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Listen 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58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Page 34 I 1 minute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9" name="Google Shape;1739;p58"/>
          <p:cNvPicPr preferRelativeResize="0"/>
          <p:nvPr/>
        </p:nvPicPr>
        <p:blipFill rotWithShape="1">
          <a:blip r:embed="rId5">
            <a:alphaModFix/>
          </a:blip>
          <a:srcRect l="15308" t="40419" r="56384" b="21166"/>
          <a:stretch/>
        </p:blipFill>
        <p:spPr>
          <a:xfrm>
            <a:off x="4160275" y="1178350"/>
            <a:ext cx="3836326" cy="29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S_L4_AUD_U01_p032 (mp3cut.net)">
            <a:hlinkClick r:id="" action="ppaction://media"/>
            <a:extLst>
              <a:ext uri="{FF2B5EF4-FFF2-40B4-BE49-F238E27FC236}">
                <a16:creationId xmlns:a16="http://schemas.microsoft.com/office/drawing/2014/main" id="{2BE06630-0680-BD8F-EF1D-32394DB80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9341" y="1092684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59"/>
          <p:cNvSpPr/>
          <p:nvPr/>
        </p:nvSpPr>
        <p:spPr>
          <a:xfrm>
            <a:off x="698225" y="1282146"/>
            <a:ext cx="4132557" cy="34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Read and answer</a:t>
            </a:r>
            <a:endParaRPr sz="2300" b="1" dirty="0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200"/>
              <a:buFont typeface="Calibri"/>
              <a:buAutoNum type="arabicPeriod"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 Where did the boy bury the llama? 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200"/>
              <a:buFont typeface="Calibri"/>
              <a:buAutoNum type="arabicPeriod"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Why was the inca boy so sad?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68300">
              <a:lnSpc>
                <a:spcPct val="115000"/>
              </a:lnSpc>
              <a:buClr>
                <a:srgbClr val="221E1F"/>
              </a:buClr>
              <a:buSzPts val="2200"/>
              <a:buFont typeface="Calibri"/>
              <a:buAutoNum type="arabicPeriod"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The boy has no family and no home. Why? What happened to his family? </a:t>
            </a:r>
          </a:p>
          <a:p>
            <a:pPr marL="457200" indent="-368300">
              <a:lnSpc>
                <a:spcPct val="114999"/>
              </a:lnSpc>
              <a:buClr>
                <a:srgbClr val="221E1F"/>
              </a:buClr>
              <a:buSzPts val="2200"/>
              <a:buAutoNum type="arabicPeriod"/>
            </a:pPr>
            <a:r>
              <a:rPr lang="en-US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</a:rPr>
              <a:t>What does the pronoun "he" line 2 refer to?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59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Formative assessment  Rally Robin l 3 mins​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7" name="Google Shape;1747;p59"/>
          <p:cNvPicPr preferRelativeResize="0"/>
          <p:nvPr/>
        </p:nvPicPr>
        <p:blipFill rotWithShape="1">
          <a:blip r:embed="rId3">
            <a:alphaModFix/>
          </a:blip>
          <a:srcRect l="15308" t="40419" r="56384" b="21166"/>
          <a:stretch/>
        </p:blipFill>
        <p:spPr>
          <a:xfrm>
            <a:off x="4937000" y="1184038"/>
            <a:ext cx="3836326" cy="29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8"/>
          <p:cNvSpPr/>
          <p:nvPr/>
        </p:nvSpPr>
        <p:spPr>
          <a:xfrm>
            <a:off x="1673352" y="594123"/>
            <a:ext cx="5797200" cy="891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LET’S BEGIN WITH THE END IN MIND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38"/>
          <p:cNvSpPr txBox="1"/>
          <p:nvPr/>
        </p:nvSpPr>
        <p:spPr>
          <a:xfrm>
            <a:off x="534838" y="1742536"/>
            <a:ext cx="8387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By the end of today's class, students will: </a:t>
            </a:r>
            <a:r>
              <a:rPr lang="en"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​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38"/>
          <p:cNvSpPr txBox="1"/>
          <p:nvPr/>
        </p:nvSpPr>
        <p:spPr>
          <a:xfrm>
            <a:off x="518652" y="2249700"/>
            <a:ext cx="8106600" cy="244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810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Gill Sans"/>
              <a:buAutoNum type="arabicPeriod"/>
            </a:pPr>
            <a:r>
              <a:rPr lang="en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To identify the new genre</a:t>
            </a: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810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Gill Sans"/>
              <a:buAutoNum type="arabicPeriod"/>
            </a:pPr>
            <a:r>
              <a:rPr lang="en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To answer  questions about the story and predict what will happen next</a:t>
            </a: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</a:pP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60"/>
          <p:cNvSpPr txBox="1">
            <a:spLocks noGrp="1"/>
          </p:cNvSpPr>
          <p:nvPr>
            <p:ph type="title"/>
          </p:nvPr>
        </p:nvSpPr>
        <p:spPr>
          <a:xfrm>
            <a:off x="984489" y="1128530"/>
            <a:ext cx="7180500" cy="60403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What would you do </a:t>
            </a:r>
            <a:r>
              <a:rPr lang="en" sz="2400">
                <a:highlight>
                  <a:srgbClr val="F6E049"/>
                </a:highlight>
                <a:latin typeface="Comic Sans MS"/>
                <a:ea typeface="Comic Sans MS"/>
                <a:cs typeface="Comic Sans MS"/>
                <a:sym typeface="Comic Sans MS"/>
              </a:rPr>
              <a:t>if you were in his shoes? </a:t>
            </a:r>
            <a:endParaRPr sz="2400">
              <a:highlight>
                <a:srgbClr val="F6E049"/>
              </a:highlight>
            </a:endParaRPr>
          </a:p>
        </p:txBody>
      </p:sp>
      <p:sp>
        <p:nvSpPr>
          <p:cNvPr id="1753" name="Google Shape;1753;p60"/>
          <p:cNvSpPr txBox="1"/>
          <p:nvPr/>
        </p:nvSpPr>
        <p:spPr>
          <a:xfrm flipH="1">
            <a:off x="9669700" y="2410075"/>
            <a:ext cx="21462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4" name="Google Shape;1754;p60" descr="a cartoon character is standing in front of a sign that says &quot; what would you do &quot;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656" y="1985005"/>
            <a:ext cx="4138199" cy="23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46;p59">
            <a:extLst>
              <a:ext uri="{FF2B5EF4-FFF2-40B4-BE49-F238E27FC236}">
                <a16:creationId xmlns:a16="http://schemas.microsoft.com/office/drawing/2014/main" id="{BBDC04FF-08E5-0043-8BC1-9CB397D5F257}"/>
              </a:ext>
            </a:extLst>
          </p:cNvPr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Critical Thinking l Buzz in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>
          <a:extLst>
            <a:ext uri="{FF2B5EF4-FFF2-40B4-BE49-F238E27FC236}">
              <a16:creationId xmlns:a16="http://schemas.microsoft.com/office/drawing/2014/main" id="{5C732B04-B0D4-17C4-D0B6-11EFADFF3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52">
            <a:extLst>
              <a:ext uri="{FF2B5EF4-FFF2-40B4-BE49-F238E27FC236}">
                <a16:creationId xmlns:a16="http://schemas.microsoft.com/office/drawing/2014/main" id="{1271ECDF-00B9-C522-921A-B5843C9ADD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0228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" sz="3200" dirty="0"/>
            </a:br>
            <a:r>
              <a:rPr lang="en" sz="3200" dirty="0"/>
              <a:t>Mention one time you were sad and started crying </a:t>
            </a:r>
            <a:endParaRPr dirty="0"/>
          </a:p>
        </p:txBody>
      </p:sp>
      <p:pic>
        <p:nvPicPr>
          <p:cNvPr id="1691" name="Google Shape;1691;p52">
            <a:extLst>
              <a:ext uri="{FF2B5EF4-FFF2-40B4-BE49-F238E27FC236}">
                <a16:creationId xmlns:a16="http://schemas.microsoft.com/office/drawing/2014/main" id="{FB87741C-5C05-3754-C59C-A33223C0EA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738" t="54101" r="50119" b="6939"/>
          <a:stretch/>
        </p:blipFill>
        <p:spPr>
          <a:xfrm>
            <a:off x="2671677" y="2285999"/>
            <a:ext cx="4138949" cy="2277921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52">
            <a:extLst>
              <a:ext uri="{FF2B5EF4-FFF2-40B4-BE49-F238E27FC236}">
                <a16:creationId xmlns:a16="http://schemas.microsoft.com/office/drawing/2014/main" id="{A23C4776-BC08-87BC-9E2E-96D8EA7A4D8F}"/>
              </a:ext>
            </a:extLst>
          </p:cNvPr>
          <p:cNvSpPr/>
          <p:nvPr/>
        </p:nvSpPr>
        <p:spPr>
          <a:xfrm>
            <a:off x="1474450" y="259500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Real life Application I Buzz in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000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61"/>
          <p:cNvSpPr txBox="1">
            <a:spLocks noGrp="1"/>
          </p:cNvSpPr>
          <p:nvPr>
            <p:ph type="title"/>
          </p:nvPr>
        </p:nvSpPr>
        <p:spPr>
          <a:xfrm>
            <a:off x="713487" y="376540"/>
            <a:ext cx="7717028" cy="663692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 dirty="0"/>
              <a:t>What do you think will happen next? </a:t>
            </a:r>
            <a:endParaRPr sz="2800" dirty="0"/>
          </a:p>
        </p:txBody>
      </p:sp>
      <p:sp>
        <p:nvSpPr>
          <p:cNvPr id="3" name="Google Shape;1765;p62">
            <a:extLst>
              <a:ext uri="{FF2B5EF4-FFF2-40B4-BE49-F238E27FC236}">
                <a16:creationId xmlns:a16="http://schemas.microsoft.com/office/drawing/2014/main" id="{75E2785F-BC7C-6FC4-7129-F1DC4F0BED49}"/>
              </a:ext>
            </a:extLst>
          </p:cNvPr>
          <p:cNvSpPr txBox="1">
            <a:spLocks/>
          </p:cNvSpPr>
          <p:nvPr/>
        </p:nvSpPr>
        <p:spPr>
          <a:xfrm>
            <a:off x="720000" y="120689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SzPts val="2800"/>
            </a:pPr>
            <a:r>
              <a:rPr lang="en-US" sz="3200"/>
              <a:t>Look and say. </a:t>
            </a:r>
            <a:endParaRPr lang="en-US"/>
          </a:p>
        </p:txBody>
      </p:sp>
      <p:pic>
        <p:nvPicPr>
          <p:cNvPr id="5" name="Google Shape;1767;p62" descr="A cartoon of a person holding a staff&#10;&#10;AI-generated content may be incorrect.">
            <a:extLst>
              <a:ext uri="{FF2B5EF4-FFF2-40B4-BE49-F238E27FC236}">
                <a16:creationId xmlns:a16="http://schemas.microsoft.com/office/drawing/2014/main" id="{FF949712-CFE9-C51D-8C2B-A00F8BBF0A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614" t="23660" r="19718" b="38226"/>
          <a:stretch/>
        </p:blipFill>
        <p:spPr>
          <a:xfrm>
            <a:off x="2705096" y="2007188"/>
            <a:ext cx="3733800" cy="252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63"/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" sz="21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I 2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3" name="Google Shape;1773;p63"/>
          <p:cNvSpPr/>
          <p:nvPr/>
        </p:nvSpPr>
        <p:spPr>
          <a:xfrm>
            <a:off x="886266" y="1244904"/>
            <a:ext cx="3704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llama’s importance in the boy's life?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4" name="Google Shape;1774;p63"/>
          <p:cNvSpPr txBox="1"/>
          <p:nvPr/>
        </p:nvSpPr>
        <p:spPr>
          <a:xfrm>
            <a:off x="885200" y="2869001"/>
            <a:ext cx="3713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do you think the Inca boy was so sad when he lost the llama?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5" name="Google Shape;1775;p63"/>
          <p:cNvSpPr/>
          <p:nvPr/>
        </p:nvSpPr>
        <p:spPr>
          <a:xfrm>
            <a:off x="4603635" y="1244904"/>
            <a:ext cx="36504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did the boy bury the llama?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endParaRPr lang="en" sz="21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76" name="Google Shape;1776;p63"/>
          <p:cNvSpPr txBox="1"/>
          <p:nvPr/>
        </p:nvSpPr>
        <p:spPr>
          <a:xfrm>
            <a:off x="4599112" y="2869001"/>
            <a:ext cx="3659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or false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1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boy had many friends who helped him bury the llama.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341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Inca boy was happy because he had a new home.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64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SUMMATIVE ASSESSMENT I IRS I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2" name="Google Shape;1782;p64"/>
          <p:cNvSpPr/>
          <p:nvPr/>
        </p:nvSpPr>
        <p:spPr>
          <a:xfrm>
            <a:off x="1672650" y="1369552"/>
            <a:ext cx="5796900" cy="2470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buried his friend next to an icy stream.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cried for a very long time.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had no family and no home.</a:t>
            </a:r>
            <a:endParaRPr sz="16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 sz="9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49"/>
          <p:cNvSpPr/>
          <p:nvPr/>
        </p:nvSpPr>
        <p:spPr>
          <a:xfrm>
            <a:off x="1673352" y="216717"/>
            <a:ext cx="5797296" cy="89154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  <a:tabLst/>
              <a:defRPr/>
            </a:pPr>
            <a:r>
              <a:rPr kumimoji="0" lang="en" sz="21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CLOSURE  1 MIN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1672642" y="2026354"/>
            <a:ext cx="5796794" cy="76263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 typeface="Arial"/>
              <a:buNone/>
              <a:tabLst/>
              <a:defRPr/>
            </a:pPr>
            <a:r>
              <a:rPr lang="en" sz="2400" b="1" noProof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did you like the most about the story?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49"/>
          <p:cNvSpPr/>
          <p:nvPr/>
        </p:nvSpPr>
        <p:spPr>
          <a:xfrm>
            <a:off x="-148978" y="1903052"/>
            <a:ext cx="5797296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700"/>
              <a:buFont typeface="Arial"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33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>
          <a:extLst>
            <a:ext uri="{FF2B5EF4-FFF2-40B4-BE49-F238E27FC236}">
              <a16:creationId xmlns:a16="http://schemas.microsoft.com/office/drawing/2014/main" id="{7E143E7D-E9C3-4984-F197-DEDC7B13D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37">
            <a:extLst>
              <a:ext uri="{FF2B5EF4-FFF2-40B4-BE49-F238E27FC236}">
                <a16:creationId xmlns:a16="http://schemas.microsoft.com/office/drawing/2014/main" id="{938E3B45-8877-6B9A-9925-024B8B6B397C}"/>
              </a:ext>
            </a:extLst>
          </p:cNvPr>
          <p:cNvSpPr/>
          <p:nvPr/>
        </p:nvSpPr>
        <p:spPr>
          <a:xfrm>
            <a:off x="7842248" y="11832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>
            <a:extLst>
              <a:ext uri="{FF2B5EF4-FFF2-40B4-BE49-F238E27FC236}">
                <a16:creationId xmlns:a16="http://schemas.microsoft.com/office/drawing/2014/main" id="{A93A3C1A-0668-7777-5189-E209EA936046}"/>
              </a:ext>
            </a:extLst>
          </p:cNvPr>
          <p:cNvGrpSpPr/>
          <p:nvPr/>
        </p:nvGrpSpPr>
        <p:grpSpPr>
          <a:xfrm>
            <a:off x="7024178" y="1531138"/>
            <a:ext cx="2119835" cy="3099768"/>
            <a:chOff x="6662556" y="395253"/>
            <a:chExt cx="1356607" cy="1983725"/>
          </a:xfrm>
        </p:grpSpPr>
        <p:sp>
          <p:nvSpPr>
            <p:cNvPr id="1440" name="Google Shape;1440;p37">
              <a:extLst>
                <a:ext uri="{FF2B5EF4-FFF2-40B4-BE49-F238E27FC236}">
                  <a16:creationId xmlns:a16="http://schemas.microsoft.com/office/drawing/2014/main" id="{8B15C838-02A7-8222-4748-ADAEDDB1FAF8}"/>
                </a:ext>
              </a:extLst>
            </p:cNvPr>
            <p:cNvSpPr/>
            <p:nvPr/>
          </p:nvSpPr>
          <p:spPr>
            <a:xfrm>
              <a:off x="7467099" y="1866739"/>
              <a:ext cx="372870" cy="511344"/>
            </a:xfrm>
            <a:custGeom>
              <a:avLst/>
              <a:gdLst/>
              <a:ahLst/>
              <a:cxnLst/>
              <a:rect l="l" t="t" r="r" b="b"/>
              <a:pathLst>
                <a:path w="17920" h="24575" extrusionOk="0">
                  <a:moveTo>
                    <a:pt x="87" y="1"/>
                  </a:moveTo>
                  <a:cubicBezTo>
                    <a:pt x="0" y="1088"/>
                    <a:pt x="305" y="2176"/>
                    <a:pt x="1044" y="3045"/>
                  </a:cubicBezTo>
                  <a:cubicBezTo>
                    <a:pt x="1750" y="3908"/>
                    <a:pt x="3058" y="4276"/>
                    <a:pt x="4233" y="4276"/>
                  </a:cubicBezTo>
                  <a:cubicBezTo>
                    <a:pt x="4361" y="4276"/>
                    <a:pt x="4487" y="4272"/>
                    <a:pt x="4611" y="4263"/>
                  </a:cubicBezTo>
                  <a:lnTo>
                    <a:pt x="4611" y="4263"/>
                  </a:lnTo>
                  <a:cubicBezTo>
                    <a:pt x="4132" y="6003"/>
                    <a:pt x="5306" y="7786"/>
                    <a:pt x="7090" y="8091"/>
                  </a:cubicBezTo>
                  <a:cubicBezTo>
                    <a:pt x="6437" y="9874"/>
                    <a:pt x="7873" y="11831"/>
                    <a:pt x="9656" y="12527"/>
                  </a:cubicBezTo>
                  <a:cubicBezTo>
                    <a:pt x="8568" y="13788"/>
                    <a:pt x="8873" y="15702"/>
                    <a:pt x="10308" y="16615"/>
                  </a:cubicBezTo>
                  <a:cubicBezTo>
                    <a:pt x="9482" y="17485"/>
                    <a:pt x="9786" y="20486"/>
                    <a:pt x="10917" y="20965"/>
                  </a:cubicBezTo>
                  <a:cubicBezTo>
                    <a:pt x="10482" y="22356"/>
                    <a:pt x="9525" y="23226"/>
                    <a:pt x="9134" y="24574"/>
                  </a:cubicBezTo>
                  <a:lnTo>
                    <a:pt x="14484" y="24574"/>
                  </a:lnTo>
                  <a:cubicBezTo>
                    <a:pt x="14701" y="23792"/>
                    <a:pt x="15223" y="21617"/>
                    <a:pt x="16093" y="18877"/>
                  </a:cubicBezTo>
                  <a:cubicBezTo>
                    <a:pt x="16310" y="18138"/>
                    <a:pt x="16528" y="17398"/>
                    <a:pt x="16745" y="16702"/>
                  </a:cubicBezTo>
                  <a:cubicBezTo>
                    <a:pt x="17050" y="15789"/>
                    <a:pt x="17267" y="14876"/>
                    <a:pt x="17354" y="13962"/>
                  </a:cubicBezTo>
                  <a:cubicBezTo>
                    <a:pt x="17398" y="12831"/>
                    <a:pt x="17137" y="11744"/>
                    <a:pt x="16702" y="10700"/>
                  </a:cubicBezTo>
                  <a:cubicBezTo>
                    <a:pt x="17919" y="9482"/>
                    <a:pt x="17789" y="7438"/>
                    <a:pt x="16441" y="6394"/>
                  </a:cubicBezTo>
                  <a:cubicBezTo>
                    <a:pt x="17528" y="4611"/>
                    <a:pt x="17180" y="1741"/>
                    <a:pt x="15397" y="697"/>
                  </a:cubicBezTo>
                  <a:cubicBezTo>
                    <a:pt x="15484" y="479"/>
                    <a:pt x="15571" y="218"/>
                    <a:pt x="15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>
              <a:extLst>
                <a:ext uri="{FF2B5EF4-FFF2-40B4-BE49-F238E27FC236}">
                  <a16:creationId xmlns:a16="http://schemas.microsoft.com/office/drawing/2014/main" id="{C1E317E1-EF77-FD6E-72C6-8584013E5779}"/>
                </a:ext>
              </a:extLst>
            </p:cNvPr>
            <p:cNvSpPr/>
            <p:nvPr/>
          </p:nvSpPr>
          <p:spPr>
            <a:xfrm>
              <a:off x="6738586" y="1498217"/>
              <a:ext cx="377386" cy="879866"/>
            </a:xfrm>
            <a:custGeom>
              <a:avLst/>
              <a:gdLst/>
              <a:ahLst/>
              <a:cxnLst/>
              <a:rect l="l" t="t" r="r" b="b"/>
              <a:pathLst>
                <a:path w="18137" h="42286" extrusionOk="0">
                  <a:moveTo>
                    <a:pt x="4308" y="0"/>
                  </a:moveTo>
                  <a:cubicBezTo>
                    <a:pt x="3196" y="0"/>
                    <a:pt x="2094" y="344"/>
                    <a:pt x="1218" y="1097"/>
                  </a:cubicBezTo>
                  <a:cubicBezTo>
                    <a:pt x="392" y="1837"/>
                    <a:pt x="0" y="2924"/>
                    <a:pt x="131" y="4055"/>
                  </a:cubicBezTo>
                  <a:cubicBezTo>
                    <a:pt x="218" y="4794"/>
                    <a:pt x="827" y="5447"/>
                    <a:pt x="957" y="6230"/>
                  </a:cubicBezTo>
                  <a:cubicBezTo>
                    <a:pt x="1088" y="6969"/>
                    <a:pt x="870" y="7839"/>
                    <a:pt x="1044" y="8709"/>
                  </a:cubicBezTo>
                  <a:cubicBezTo>
                    <a:pt x="1131" y="9144"/>
                    <a:pt x="1175" y="9579"/>
                    <a:pt x="1262" y="10014"/>
                  </a:cubicBezTo>
                  <a:cubicBezTo>
                    <a:pt x="1392" y="11144"/>
                    <a:pt x="1784" y="12275"/>
                    <a:pt x="2392" y="13276"/>
                  </a:cubicBezTo>
                  <a:cubicBezTo>
                    <a:pt x="1871" y="14145"/>
                    <a:pt x="1784" y="15233"/>
                    <a:pt x="2131" y="16190"/>
                  </a:cubicBezTo>
                  <a:cubicBezTo>
                    <a:pt x="2246" y="16381"/>
                    <a:pt x="3239" y="17518"/>
                    <a:pt x="3593" y="17518"/>
                  </a:cubicBezTo>
                  <a:cubicBezTo>
                    <a:pt x="3640" y="17518"/>
                    <a:pt x="3677" y="17497"/>
                    <a:pt x="3697" y="17451"/>
                  </a:cubicBezTo>
                  <a:lnTo>
                    <a:pt x="3697" y="17451"/>
                  </a:lnTo>
                  <a:cubicBezTo>
                    <a:pt x="2958" y="19234"/>
                    <a:pt x="3045" y="21278"/>
                    <a:pt x="3958" y="22975"/>
                  </a:cubicBezTo>
                  <a:cubicBezTo>
                    <a:pt x="4263" y="23627"/>
                    <a:pt x="4741" y="24279"/>
                    <a:pt x="4785" y="24975"/>
                  </a:cubicBezTo>
                  <a:cubicBezTo>
                    <a:pt x="4785" y="25715"/>
                    <a:pt x="4437" y="26280"/>
                    <a:pt x="4393" y="26932"/>
                  </a:cubicBezTo>
                  <a:cubicBezTo>
                    <a:pt x="4306" y="28107"/>
                    <a:pt x="5089" y="29151"/>
                    <a:pt x="6220" y="29455"/>
                  </a:cubicBezTo>
                  <a:cubicBezTo>
                    <a:pt x="5611" y="30934"/>
                    <a:pt x="6133" y="32630"/>
                    <a:pt x="7438" y="33543"/>
                  </a:cubicBezTo>
                  <a:cubicBezTo>
                    <a:pt x="6655" y="34848"/>
                    <a:pt x="7655" y="36588"/>
                    <a:pt x="9090" y="37153"/>
                  </a:cubicBezTo>
                  <a:cubicBezTo>
                    <a:pt x="8525" y="37675"/>
                    <a:pt x="8525" y="38502"/>
                    <a:pt x="9090" y="39024"/>
                  </a:cubicBezTo>
                  <a:cubicBezTo>
                    <a:pt x="8873" y="39980"/>
                    <a:pt x="8481" y="41372"/>
                    <a:pt x="8264" y="42285"/>
                  </a:cubicBezTo>
                  <a:lnTo>
                    <a:pt x="11917" y="42285"/>
                  </a:lnTo>
                  <a:cubicBezTo>
                    <a:pt x="12178" y="41068"/>
                    <a:pt x="12657" y="39719"/>
                    <a:pt x="12874" y="38502"/>
                  </a:cubicBezTo>
                  <a:cubicBezTo>
                    <a:pt x="14701" y="37458"/>
                    <a:pt x="15005" y="34979"/>
                    <a:pt x="13527" y="33500"/>
                  </a:cubicBezTo>
                  <a:cubicBezTo>
                    <a:pt x="14527" y="32195"/>
                    <a:pt x="15005" y="30281"/>
                    <a:pt x="14223" y="28846"/>
                  </a:cubicBezTo>
                  <a:cubicBezTo>
                    <a:pt x="15092" y="27976"/>
                    <a:pt x="15266" y="26628"/>
                    <a:pt x="14657" y="25584"/>
                  </a:cubicBezTo>
                  <a:cubicBezTo>
                    <a:pt x="17528" y="23279"/>
                    <a:pt x="18137" y="19147"/>
                    <a:pt x="16484" y="15885"/>
                  </a:cubicBezTo>
                  <a:cubicBezTo>
                    <a:pt x="14831" y="12580"/>
                    <a:pt x="11743" y="10231"/>
                    <a:pt x="8655" y="8274"/>
                  </a:cubicBezTo>
                  <a:cubicBezTo>
                    <a:pt x="9960" y="6404"/>
                    <a:pt x="9917" y="3881"/>
                    <a:pt x="8612" y="2054"/>
                  </a:cubicBezTo>
                  <a:cubicBezTo>
                    <a:pt x="7625" y="756"/>
                    <a:pt x="5956" y="0"/>
                    <a:pt x="4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7">
              <a:extLst>
                <a:ext uri="{FF2B5EF4-FFF2-40B4-BE49-F238E27FC236}">
                  <a16:creationId xmlns:a16="http://schemas.microsoft.com/office/drawing/2014/main" id="{59B59B99-5006-E8B2-8A43-037FC53BFBD8}"/>
                </a:ext>
              </a:extLst>
            </p:cNvPr>
            <p:cNvSpPr/>
            <p:nvPr/>
          </p:nvSpPr>
          <p:spPr>
            <a:xfrm>
              <a:off x="6910540" y="2313809"/>
              <a:ext cx="93218" cy="64274"/>
            </a:xfrm>
            <a:custGeom>
              <a:avLst/>
              <a:gdLst/>
              <a:ahLst/>
              <a:cxnLst/>
              <a:rect l="l" t="t" r="r" b="b"/>
              <a:pathLst>
                <a:path w="4480" h="3089" extrusionOk="0">
                  <a:moveTo>
                    <a:pt x="826" y="0"/>
                  </a:moveTo>
                  <a:lnTo>
                    <a:pt x="739" y="87"/>
                  </a:lnTo>
                  <a:cubicBezTo>
                    <a:pt x="522" y="1001"/>
                    <a:pt x="217" y="2262"/>
                    <a:pt x="0" y="3088"/>
                  </a:cubicBezTo>
                  <a:lnTo>
                    <a:pt x="3653" y="3088"/>
                  </a:lnTo>
                  <a:cubicBezTo>
                    <a:pt x="3871" y="2132"/>
                    <a:pt x="4219" y="1044"/>
                    <a:pt x="4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7">
              <a:extLst>
                <a:ext uri="{FF2B5EF4-FFF2-40B4-BE49-F238E27FC236}">
                  <a16:creationId xmlns:a16="http://schemas.microsoft.com/office/drawing/2014/main" id="{4C5C1A20-5BAC-2663-4402-BAEBAF8C8ABD}"/>
                </a:ext>
              </a:extLst>
            </p:cNvPr>
            <p:cNvSpPr/>
            <p:nvPr/>
          </p:nvSpPr>
          <p:spPr>
            <a:xfrm>
              <a:off x="7780210" y="1257578"/>
              <a:ext cx="205453" cy="195632"/>
            </a:xfrm>
            <a:custGeom>
              <a:avLst/>
              <a:gdLst/>
              <a:ahLst/>
              <a:cxnLst/>
              <a:rect l="l" t="t" r="r" b="b"/>
              <a:pathLst>
                <a:path w="9874" h="9402" extrusionOk="0">
                  <a:moveTo>
                    <a:pt x="2277" y="0"/>
                  </a:moveTo>
                  <a:cubicBezTo>
                    <a:pt x="2157" y="0"/>
                    <a:pt x="2035" y="16"/>
                    <a:pt x="1915" y="49"/>
                  </a:cubicBezTo>
                  <a:cubicBezTo>
                    <a:pt x="1088" y="267"/>
                    <a:pt x="479" y="919"/>
                    <a:pt x="262" y="1702"/>
                  </a:cubicBezTo>
                  <a:cubicBezTo>
                    <a:pt x="44" y="2485"/>
                    <a:pt x="1" y="3311"/>
                    <a:pt x="44" y="4094"/>
                  </a:cubicBezTo>
                  <a:cubicBezTo>
                    <a:pt x="1" y="4921"/>
                    <a:pt x="175" y="5704"/>
                    <a:pt x="610" y="6399"/>
                  </a:cubicBezTo>
                  <a:cubicBezTo>
                    <a:pt x="958" y="6834"/>
                    <a:pt x="1393" y="7139"/>
                    <a:pt x="1915" y="7356"/>
                  </a:cubicBezTo>
                  <a:lnTo>
                    <a:pt x="4350" y="8574"/>
                  </a:lnTo>
                  <a:cubicBezTo>
                    <a:pt x="5133" y="9053"/>
                    <a:pt x="6003" y="9314"/>
                    <a:pt x="6916" y="9400"/>
                  </a:cubicBezTo>
                  <a:cubicBezTo>
                    <a:pt x="6942" y="9401"/>
                    <a:pt x="6968" y="9402"/>
                    <a:pt x="6994" y="9402"/>
                  </a:cubicBezTo>
                  <a:cubicBezTo>
                    <a:pt x="8569" y="9402"/>
                    <a:pt x="9874" y="8112"/>
                    <a:pt x="9874" y="6486"/>
                  </a:cubicBezTo>
                  <a:cubicBezTo>
                    <a:pt x="9832" y="4910"/>
                    <a:pt x="8604" y="3650"/>
                    <a:pt x="7057" y="3650"/>
                  </a:cubicBezTo>
                  <a:cubicBezTo>
                    <a:pt x="6982" y="3650"/>
                    <a:pt x="6906" y="3653"/>
                    <a:pt x="6829" y="3659"/>
                  </a:cubicBezTo>
                  <a:cubicBezTo>
                    <a:pt x="7861" y="2144"/>
                    <a:pt x="6574" y="509"/>
                    <a:pt x="5148" y="509"/>
                  </a:cubicBezTo>
                  <a:cubicBezTo>
                    <a:pt x="4651" y="509"/>
                    <a:pt x="4137" y="708"/>
                    <a:pt x="3698" y="1180"/>
                  </a:cubicBezTo>
                  <a:cubicBezTo>
                    <a:pt x="3551" y="481"/>
                    <a:pt x="2937" y="0"/>
                    <a:pt x="2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7">
              <a:extLst>
                <a:ext uri="{FF2B5EF4-FFF2-40B4-BE49-F238E27FC236}">
                  <a16:creationId xmlns:a16="http://schemas.microsoft.com/office/drawing/2014/main" id="{7E5B0849-6D97-616F-B1C3-76C402FB4BA6}"/>
                </a:ext>
              </a:extLst>
            </p:cNvPr>
            <p:cNvSpPr/>
            <p:nvPr/>
          </p:nvSpPr>
          <p:spPr>
            <a:xfrm>
              <a:off x="6974793" y="401579"/>
              <a:ext cx="95943" cy="160676"/>
            </a:xfrm>
            <a:custGeom>
              <a:avLst/>
              <a:gdLst/>
              <a:ahLst/>
              <a:cxnLst/>
              <a:rect l="l" t="t" r="r" b="b"/>
              <a:pathLst>
                <a:path w="4611" h="7722" extrusionOk="0">
                  <a:moveTo>
                    <a:pt x="0" y="0"/>
                  </a:moveTo>
                  <a:lnTo>
                    <a:pt x="1522" y="6698"/>
                  </a:lnTo>
                  <a:cubicBezTo>
                    <a:pt x="1566" y="7090"/>
                    <a:pt x="1740" y="7394"/>
                    <a:pt x="2001" y="7655"/>
                  </a:cubicBezTo>
                  <a:cubicBezTo>
                    <a:pt x="2102" y="7701"/>
                    <a:pt x="2207" y="7722"/>
                    <a:pt x="2313" y="7722"/>
                  </a:cubicBezTo>
                  <a:cubicBezTo>
                    <a:pt x="2708" y="7722"/>
                    <a:pt x="3118" y="7433"/>
                    <a:pt x="3392" y="7090"/>
                  </a:cubicBezTo>
                  <a:cubicBezTo>
                    <a:pt x="4393" y="5785"/>
                    <a:pt x="4610" y="4002"/>
                    <a:pt x="3914" y="2480"/>
                  </a:cubicBezTo>
                  <a:cubicBezTo>
                    <a:pt x="3175" y="1001"/>
                    <a:pt x="1653" y="4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7">
              <a:extLst>
                <a:ext uri="{FF2B5EF4-FFF2-40B4-BE49-F238E27FC236}">
                  <a16:creationId xmlns:a16="http://schemas.microsoft.com/office/drawing/2014/main" id="{6635B558-FB31-CB99-8943-AE7369BEAB2A}"/>
                </a:ext>
              </a:extLst>
            </p:cNvPr>
            <p:cNvSpPr/>
            <p:nvPr/>
          </p:nvSpPr>
          <p:spPr>
            <a:xfrm>
              <a:off x="6854422" y="395253"/>
              <a:ext cx="96859" cy="160135"/>
            </a:xfrm>
            <a:custGeom>
              <a:avLst/>
              <a:gdLst/>
              <a:ahLst/>
              <a:cxnLst/>
              <a:rect l="l" t="t" r="r" b="b"/>
              <a:pathLst>
                <a:path w="4655" h="7696" extrusionOk="0">
                  <a:moveTo>
                    <a:pt x="0" y="0"/>
                  </a:moveTo>
                  <a:lnTo>
                    <a:pt x="1610" y="6698"/>
                  </a:lnTo>
                  <a:cubicBezTo>
                    <a:pt x="1610" y="7046"/>
                    <a:pt x="1784" y="7394"/>
                    <a:pt x="2045" y="7611"/>
                  </a:cubicBezTo>
                  <a:cubicBezTo>
                    <a:pt x="2143" y="7670"/>
                    <a:pt x="2250" y="7696"/>
                    <a:pt x="2360" y="7696"/>
                  </a:cubicBezTo>
                  <a:cubicBezTo>
                    <a:pt x="2739" y="7696"/>
                    <a:pt x="3157" y="7393"/>
                    <a:pt x="3393" y="7089"/>
                  </a:cubicBezTo>
                  <a:cubicBezTo>
                    <a:pt x="4437" y="5741"/>
                    <a:pt x="4654" y="4001"/>
                    <a:pt x="3958" y="2479"/>
                  </a:cubicBezTo>
                  <a:cubicBezTo>
                    <a:pt x="3219" y="957"/>
                    <a:pt x="1697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7">
              <a:extLst>
                <a:ext uri="{FF2B5EF4-FFF2-40B4-BE49-F238E27FC236}">
                  <a16:creationId xmlns:a16="http://schemas.microsoft.com/office/drawing/2014/main" id="{18CC6C4E-E17A-25A4-14B1-DEE10D48FC5F}"/>
                </a:ext>
              </a:extLst>
            </p:cNvPr>
            <p:cNvSpPr/>
            <p:nvPr/>
          </p:nvSpPr>
          <p:spPr>
            <a:xfrm>
              <a:off x="6697866" y="475237"/>
              <a:ext cx="1321297" cy="1903741"/>
            </a:xfrm>
            <a:custGeom>
              <a:avLst/>
              <a:gdLst/>
              <a:ahLst/>
              <a:cxnLst/>
              <a:rect l="l" t="t" r="r" b="b"/>
              <a:pathLst>
                <a:path w="63501" h="91493" extrusionOk="0">
                  <a:moveTo>
                    <a:pt x="12878" y="1"/>
                  </a:moveTo>
                  <a:cubicBezTo>
                    <a:pt x="11567" y="1"/>
                    <a:pt x="10259" y="761"/>
                    <a:pt x="9873" y="2419"/>
                  </a:cubicBezTo>
                  <a:cubicBezTo>
                    <a:pt x="9416" y="2019"/>
                    <a:pt x="8828" y="1807"/>
                    <a:pt x="8231" y="1807"/>
                  </a:cubicBezTo>
                  <a:cubicBezTo>
                    <a:pt x="7919" y="1807"/>
                    <a:pt x="7605" y="1865"/>
                    <a:pt x="7307" y="1984"/>
                  </a:cubicBezTo>
                  <a:cubicBezTo>
                    <a:pt x="6481" y="2376"/>
                    <a:pt x="5959" y="3158"/>
                    <a:pt x="5872" y="4072"/>
                  </a:cubicBezTo>
                  <a:cubicBezTo>
                    <a:pt x="5744" y="4055"/>
                    <a:pt x="5618" y="4047"/>
                    <a:pt x="5493" y="4047"/>
                  </a:cubicBezTo>
                  <a:cubicBezTo>
                    <a:pt x="4336" y="4047"/>
                    <a:pt x="3298" y="4756"/>
                    <a:pt x="2827" y="5855"/>
                  </a:cubicBezTo>
                  <a:cubicBezTo>
                    <a:pt x="2349" y="7073"/>
                    <a:pt x="2784" y="8421"/>
                    <a:pt x="3828" y="9204"/>
                  </a:cubicBezTo>
                  <a:cubicBezTo>
                    <a:pt x="2479" y="10987"/>
                    <a:pt x="3001" y="14119"/>
                    <a:pt x="4436" y="15815"/>
                  </a:cubicBezTo>
                  <a:cubicBezTo>
                    <a:pt x="3523" y="16424"/>
                    <a:pt x="2871" y="17337"/>
                    <a:pt x="2653" y="18424"/>
                  </a:cubicBezTo>
                  <a:cubicBezTo>
                    <a:pt x="2436" y="19512"/>
                    <a:pt x="2697" y="20599"/>
                    <a:pt x="3349" y="21469"/>
                  </a:cubicBezTo>
                  <a:cubicBezTo>
                    <a:pt x="2262" y="22513"/>
                    <a:pt x="2001" y="24166"/>
                    <a:pt x="2740" y="25470"/>
                  </a:cubicBezTo>
                  <a:cubicBezTo>
                    <a:pt x="1914" y="26123"/>
                    <a:pt x="1392" y="27080"/>
                    <a:pt x="1348" y="28123"/>
                  </a:cubicBezTo>
                  <a:cubicBezTo>
                    <a:pt x="1305" y="29080"/>
                    <a:pt x="2044" y="30168"/>
                    <a:pt x="2784" y="30820"/>
                  </a:cubicBezTo>
                  <a:cubicBezTo>
                    <a:pt x="1479" y="32255"/>
                    <a:pt x="1305" y="34386"/>
                    <a:pt x="2349" y="35996"/>
                  </a:cubicBezTo>
                  <a:cubicBezTo>
                    <a:pt x="44" y="37518"/>
                    <a:pt x="0" y="40910"/>
                    <a:pt x="2262" y="42520"/>
                  </a:cubicBezTo>
                  <a:cubicBezTo>
                    <a:pt x="1087" y="44825"/>
                    <a:pt x="305" y="47739"/>
                    <a:pt x="2044" y="50001"/>
                  </a:cubicBezTo>
                  <a:cubicBezTo>
                    <a:pt x="870" y="52175"/>
                    <a:pt x="1087" y="54828"/>
                    <a:pt x="2610" y="56785"/>
                  </a:cubicBezTo>
                  <a:cubicBezTo>
                    <a:pt x="1479" y="58587"/>
                    <a:pt x="2931" y="60618"/>
                    <a:pt x="4728" y="60618"/>
                  </a:cubicBezTo>
                  <a:cubicBezTo>
                    <a:pt x="5134" y="60618"/>
                    <a:pt x="5556" y="60515"/>
                    <a:pt x="5971" y="60283"/>
                  </a:cubicBezTo>
                  <a:lnTo>
                    <a:pt x="5971" y="60283"/>
                  </a:lnTo>
                  <a:cubicBezTo>
                    <a:pt x="5425" y="60634"/>
                    <a:pt x="6311" y="62402"/>
                    <a:pt x="6568" y="62744"/>
                  </a:cubicBezTo>
                  <a:cubicBezTo>
                    <a:pt x="7169" y="63466"/>
                    <a:pt x="8066" y="63928"/>
                    <a:pt x="8986" y="63928"/>
                  </a:cubicBezTo>
                  <a:cubicBezTo>
                    <a:pt x="9064" y="63928"/>
                    <a:pt x="9142" y="63925"/>
                    <a:pt x="9221" y="63918"/>
                  </a:cubicBezTo>
                  <a:lnTo>
                    <a:pt x="9221" y="63918"/>
                  </a:lnTo>
                  <a:cubicBezTo>
                    <a:pt x="9090" y="64962"/>
                    <a:pt x="9264" y="66310"/>
                    <a:pt x="10134" y="67006"/>
                  </a:cubicBezTo>
                  <a:cubicBezTo>
                    <a:pt x="10540" y="67311"/>
                    <a:pt x="11034" y="67467"/>
                    <a:pt x="11531" y="67467"/>
                  </a:cubicBezTo>
                  <a:cubicBezTo>
                    <a:pt x="11886" y="67467"/>
                    <a:pt x="12243" y="67387"/>
                    <a:pt x="12570" y="67224"/>
                  </a:cubicBezTo>
                  <a:lnTo>
                    <a:pt x="12570" y="67224"/>
                  </a:lnTo>
                  <a:cubicBezTo>
                    <a:pt x="12396" y="67920"/>
                    <a:pt x="12613" y="68659"/>
                    <a:pt x="13092" y="69181"/>
                  </a:cubicBezTo>
                  <a:cubicBezTo>
                    <a:pt x="13903" y="69895"/>
                    <a:pt x="14932" y="70270"/>
                    <a:pt x="15980" y="70270"/>
                  </a:cubicBezTo>
                  <a:cubicBezTo>
                    <a:pt x="16337" y="70270"/>
                    <a:pt x="16696" y="70226"/>
                    <a:pt x="17049" y="70138"/>
                  </a:cubicBezTo>
                  <a:lnTo>
                    <a:pt x="17049" y="70138"/>
                  </a:lnTo>
                  <a:cubicBezTo>
                    <a:pt x="16136" y="72095"/>
                    <a:pt x="17180" y="74400"/>
                    <a:pt x="19268" y="75009"/>
                  </a:cubicBezTo>
                  <a:cubicBezTo>
                    <a:pt x="18354" y="76488"/>
                    <a:pt x="18876" y="78402"/>
                    <a:pt x="20094" y="79663"/>
                  </a:cubicBezTo>
                  <a:cubicBezTo>
                    <a:pt x="19137" y="81142"/>
                    <a:pt x="19485" y="83099"/>
                    <a:pt x="20877" y="84186"/>
                  </a:cubicBezTo>
                  <a:cubicBezTo>
                    <a:pt x="20094" y="85099"/>
                    <a:pt x="20181" y="87492"/>
                    <a:pt x="21051" y="88318"/>
                  </a:cubicBezTo>
                  <a:cubicBezTo>
                    <a:pt x="20746" y="89492"/>
                    <a:pt x="20224" y="90319"/>
                    <a:pt x="19920" y="91493"/>
                  </a:cubicBezTo>
                  <a:lnTo>
                    <a:pt x="23573" y="91493"/>
                  </a:lnTo>
                  <a:cubicBezTo>
                    <a:pt x="23747" y="90623"/>
                    <a:pt x="24574" y="89188"/>
                    <a:pt x="24748" y="88318"/>
                  </a:cubicBezTo>
                  <a:cubicBezTo>
                    <a:pt x="24766" y="88319"/>
                    <a:pt x="24784" y="88320"/>
                    <a:pt x="24801" y="88320"/>
                  </a:cubicBezTo>
                  <a:cubicBezTo>
                    <a:pt x="25338" y="88320"/>
                    <a:pt x="25706" y="87691"/>
                    <a:pt x="25748" y="87144"/>
                  </a:cubicBezTo>
                  <a:cubicBezTo>
                    <a:pt x="25705" y="86578"/>
                    <a:pt x="25618" y="86013"/>
                    <a:pt x="25531" y="85447"/>
                  </a:cubicBezTo>
                  <a:cubicBezTo>
                    <a:pt x="25444" y="84491"/>
                    <a:pt x="25879" y="83534"/>
                    <a:pt x="26183" y="82620"/>
                  </a:cubicBezTo>
                  <a:cubicBezTo>
                    <a:pt x="26531" y="81707"/>
                    <a:pt x="26792" y="80359"/>
                    <a:pt x="26313" y="79489"/>
                  </a:cubicBezTo>
                  <a:cubicBezTo>
                    <a:pt x="27096" y="78097"/>
                    <a:pt x="27270" y="76488"/>
                    <a:pt x="26792" y="74966"/>
                  </a:cubicBezTo>
                  <a:cubicBezTo>
                    <a:pt x="27792" y="74052"/>
                    <a:pt x="28010" y="72530"/>
                    <a:pt x="27227" y="71356"/>
                  </a:cubicBezTo>
                  <a:cubicBezTo>
                    <a:pt x="28619" y="70616"/>
                    <a:pt x="29575" y="69311"/>
                    <a:pt x="29836" y="67789"/>
                  </a:cubicBezTo>
                  <a:cubicBezTo>
                    <a:pt x="30349" y="68174"/>
                    <a:pt x="30946" y="68358"/>
                    <a:pt x="31534" y="68358"/>
                  </a:cubicBezTo>
                  <a:cubicBezTo>
                    <a:pt x="32343" y="68358"/>
                    <a:pt x="33135" y="68009"/>
                    <a:pt x="33664" y="67354"/>
                  </a:cubicBezTo>
                  <a:cubicBezTo>
                    <a:pt x="34322" y="68164"/>
                    <a:pt x="35451" y="68621"/>
                    <a:pt x="36547" y="68621"/>
                  </a:cubicBezTo>
                  <a:cubicBezTo>
                    <a:pt x="37333" y="68621"/>
                    <a:pt x="38102" y="68385"/>
                    <a:pt x="38666" y="67876"/>
                  </a:cubicBezTo>
                  <a:cubicBezTo>
                    <a:pt x="39244" y="68933"/>
                    <a:pt x="40303" y="69494"/>
                    <a:pt x="41370" y="69494"/>
                  </a:cubicBezTo>
                  <a:cubicBezTo>
                    <a:pt x="42148" y="69494"/>
                    <a:pt x="42932" y="69196"/>
                    <a:pt x="43537" y="68572"/>
                  </a:cubicBezTo>
                  <a:cubicBezTo>
                    <a:pt x="44355" y="69522"/>
                    <a:pt x="45544" y="70052"/>
                    <a:pt x="46768" y="70052"/>
                  </a:cubicBezTo>
                  <a:cubicBezTo>
                    <a:pt x="47170" y="70052"/>
                    <a:pt x="47575" y="69995"/>
                    <a:pt x="47973" y="69877"/>
                  </a:cubicBezTo>
                  <a:lnTo>
                    <a:pt x="47973" y="69877"/>
                  </a:lnTo>
                  <a:cubicBezTo>
                    <a:pt x="47712" y="70921"/>
                    <a:pt x="48017" y="72052"/>
                    <a:pt x="48712" y="72921"/>
                  </a:cubicBezTo>
                  <a:cubicBezTo>
                    <a:pt x="49360" y="73690"/>
                    <a:pt x="50535" y="73970"/>
                    <a:pt x="51571" y="73970"/>
                  </a:cubicBezTo>
                  <a:cubicBezTo>
                    <a:pt x="51649" y="73970"/>
                    <a:pt x="51725" y="73968"/>
                    <a:pt x="51800" y="73965"/>
                  </a:cubicBezTo>
                  <a:lnTo>
                    <a:pt x="51800" y="73965"/>
                  </a:lnTo>
                  <a:cubicBezTo>
                    <a:pt x="51366" y="75444"/>
                    <a:pt x="52366" y="77010"/>
                    <a:pt x="53932" y="77227"/>
                  </a:cubicBezTo>
                  <a:cubicBezTo>
                    <a:pt x="53323" y="78793"/>
                    <a:pt x="54584" y="80489"/>
                    <a:pt x="56106" y="81055"/>
                  </a:cubicBezTo>
                  <a:cubicBezTo>
                    <a:pt x="55149" y="82142"/>
                    <a:pt x="55410" y="83795"/>
                    <a:pt x="56628" y="84578"/>
                  </a:cubicBezTo>
                  <a:cubicBezTo>
                    <a:pt x="55932" y="85317"/>
                    <a:pt x="56193" y="87492"/>
                    <a:pt x="57150" y="87927"/>
                  </a:cubicBezTo>
                  <a:cubicBezTo>
                    <a:pt x="56802" y="89101"/>
                    <a:pt x="55976" y="90319"/>
                    <a:pt x="55628" y="91493"/>
                  </a:cubicBezTo>
                  <a:lnTo>
                    <a:pt x="60195" y="91493"/>
                  </a:lnTo>
                  <a:cubicBezTo>
                    <a:pt x="60586" y="90275"/>
                    <a:pt x="60934" y="88666"/>
                    <a:pt x="61586" y="86491"/>
                  </a:cubicBezTo>
                  <a:cubicBezTo>
                    <a:pt x="61760" y="85882"/>
                    <a:pt x="61978" y="85230"/>
                    <a:pt x="62152" y="84621"/>
                  </a:cubicBezTo>
                  <a:cubicBezTo>
                    <a:pt x="62413" y="83882"/>
                    <a:pt x="62587" y="83055"/>
                    <a:pt x="62674" y="82272"/>
                  </a:cubicBezTo>
                  <a:cubicBezTo>
                    <a:pt x="62674" y="81316"/>
                    <a:pt x="62500" y="80359"/>
                    <a:pt x="62108" y="79445"/>
                  </a:cubicBezTo>
                  <a:cubicBezTo>
                    <a:pt x="63152" y="78402"/>
                    <a:pt x="63022" y="76705"/>
                    <a:pt x="61891" y="75792"/>
                  </a:cubicBezTo>
                  <a:cubicBezTo>
                    <a:pt x="62848" y="74270"/>
                    <a:pt x="62543" y="71791"/>
                    <a:pt x="60978" y="70877"/>
                  </a:cubicBezTo>
                  <a:cubicBezTo>
                    <a:pt x="61543" y="69703"/>
                    <a:pt x="61543" y="68311"/>
                    <a:pt x="60934" y="67137"/>
                  </a:cubicBezTo>
                  <a:cubicBezTo>
                    <a:pt x="62891" y="65876"/>
                    <a:pt x="63500" y="63353"/>
                    <a:pt x="62369" y="61352"/>
                  </a:cubicBezTo>
                  <a:cubicBezTo>
                    <a:pt x="63109" y="59613"/>
                    <a:pt x="62761" y="57177"/>
                    <a:pt x="61673" y="55655"/>
                  </a:cubicBezTo>
                  <a:cubicBezTo>
                    <a:pt x="63196" y="53871"/>
                    <a:pt x="62761" y="51131"/>
                    <a:pt x="60717" y="49957"/>
                  </a:cubicBezTo>
                  <a:cubicBezTo>
                    <a:pt x="61543" y="48304"/>
                    <a:pt x="60586" y="45608"/>
                    <a:pt x="58846" y="44955"/>
                  </a:cubicBezTo>
                  <a:cubicBezTo>
                    <a:pt x="58805" y="42239"/>
                    <a:pt x="56583" y="40107"/>
                    <a:pt x="53949" y="40107"/>
                  </a:cubicBezTo>
                  <a:cubicBezTo>
                    <a:pt x="53799" y="40107"/>
                    <a:pt x="53648" y="40114"/>
                    <a:pt x="53497" y="40128"/>
                  </a:cubicBezTo>
                  <a:cubicBezTo>
                    <a:pt x="53149" y="38997"/>
                    <a:pt x="52279" y="38040"/>
                    <a:pt x="51148" y="37692"/>
                  </a:cubicBezTo>
                  <a:cubicBezTo>
                    <a:pt x="50793" y="37590"/>
                    <a:pt x="50434" y="37541"/>
                    <a:pt x="50078" y="37541"/>
                  </a:cubicBezTo>
                  <a:cubicBezTo>
                    <a:pt x="49216" y="37541"/>
                    <a:pt x="48377" y="37833"/>
                    <a:pt x="47669" y="38388"/>
                  </a:cubicBezTo>
                  <a:cubicBezTo>
                    <a:pt x="46579" y="37368"/>
                    <a:pt x="45192" y="36854"/>
                    <a:pt x="43799" y="36854"/>
                  </a:cubicBezTo>
                  <a:cubicBezTo>
                    <a:pt x="42579" y="36854"/>
                    <a:pt x="41354" y="37248"/>
                    <a:pt x="40318" y="38040"/>
                  </a:cubicBezTo>
                  <a:cubicBezTo>
                    <a:pt x="39796" y="37301"/>
                    <a:pt x="38970" y="36822"/>
                    <a:pt x="38100" y="36735"/>
                  </a:cubicBezTo>
                  <a:cubicBezTo>
                    <a:pt x="38054" y="36733"/>
                    <a:pt x="38008" y="36732"/>
                    <a:pt x="37962" y="36732"/>
                  </a:cubicBezTo>
                  <a:cubicBezTo>
                    <a:pt x="37100" y="36732"/>
                    <a:pt x="36286" y="37116"/>
                    <a:pt x="35708" y="37735"/>
                  </a:cubicBezTo>
                  <a:cubicBezTo>
                    <a:pt x="34743" y="37028"/>
                    <a:pt x="33609" y="36648"/>
                    <a:pt x="32498" y="36648"/>
                  </a:cubicBezTo>
                  <a:cubicBezTo>
                    <a:pt x="31357" y="36648"/>
                    <a:pt x="30240" y="37050"/>
                    <a:pt x="29358" y="37909"/>
                  </a:cubicBezTo>
                  <a:cubicBezTo>
                    <a:pt x="27776" y="36575"/>
                    <a:pt x="25795" y="35861"/>
                    <a:pt x="23779" y="35861"/>
                  </a:cubicBezTo>
                  <a:cubicBezTo>
                    <a:pt x="22969" y="35861"/>
                    <a:pt x="22153" y="35976"/>
                    <a:pt x="21355" y="36213"/>
                  </a:cubicBezTo>
                  <a:cubicBezTo>
                    <a:pt x="22138" y="34952"/>
                    <a:pt x="22008" y="33343"/>
                    <a:pt x="21007" y="32255"/>
                  </a:cubicBezTo>
                  <a:cubicBezTo>
                    <a:pt x="22182" y="30733"/>
                    <a:pt x="22095" y="28297"/>
                    <a:pt x="21094" y="26601"/>
                  </a:cubicBezTo>
                  <a:cubicBezTo>
                    <a:pt x="22138" y="24905"/>
                    <a:pt x="21877" y="22382"/>
                    <a:pt x="20833" y="20686"/>
                  </a:cubicBezTo>
                  <a:cubicBezTo>
                    <a:pt x="21790" y="18816"/>
                    <a:pt x="21573" y="16859"/>
                    <a:pt x="20050" y="15423"/>
                  </a:cubicBezTo>
                  <a:cubicBezTo>
                    <a:pt x="20920" y="14032"/>
                    <a:pt x="21964" y="13118"/>
                    <a:pt x="21964" y="11422"/>
                  </a:cubicBezTo>
                  <a:cubicBezTo>
                    <a:pt x="21964" y="9813"/>
                    <a:pt x="21399" y="8291"/>
                    <a:pt x="20311" y="7116"/>
                  </a:cubicBezTo>
                  <a:cubicBezTo>
                    <a:pt x="20877" y="5942"/>
                    <a:pt x="20616" y="4507"/>
                    <a:pt x="19659" y="3593"/>
                  </a:cubicBezTo>
                  <a:cubicBezTo>
                    <a:pt x="19070" y="3127"/>
                    <a:pt x="18357" y="2883"/>
                    <a:pt x="17637" y="2883"/>
                  </a:cubicBezTo>
                  <a:cubicBezTo>
                    <a:pt x="17079" y="2883"/>
                    <a:pt x="16518" y="3029"/>
                    <a:pt x="16006" y="3332"/>
                  </a:cubicBezTo>
                  <a:cubicBezTo>
                    <a:pt x="16175" y="1201"/>
                    <a:pt x="14524" y="1"/>
                    <a:pt x="12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>
              <a:extLst>
                <a:ext uri="{FF2B5EF4-FFF2-40B4-BE49-F238E27FC236}">
                  <a16:creationId xmlns:a16="http://schemas.microsoft.com/office/drawing/2014/main" id="{E1A570C1-527E-84CE-DD66-00C6F4889712}"/>
                </a:ext>
              </a:extLst>
            </p:cNvPr>
            <p:cNvSpPr/>
            <p:nvPr/>
          </p:nvSpPr>
          <p:spPr>
            <a:xfrm>
              <a:off x="6895142" y="632355"/>
              <a:ext cx="54328" cy="46484"/>
            </a:xfrm>
            <a:custGeom>
              <a:avLst/>
              <a:gdLst/>
              <a:ahLst/>
              <a:cxnLst/>
              <a:rect l="l" t="t" r="r" b="b"/>
              <a:pathLst>
                <a:path w="2611" h="2234" extrusionOk="0">
                  <a:moveTo>
                    <a:pt x="1523" y="0"/>
                  </a:moveTo>
                  <a:cubicBezTo>
                    <a:pt x="523" y="0"/>
                    <a:pt x="1" y="1175"/>
                    <a:pt x="697" y="1914"/>
                  </a:cubicBezTo>
                  <a:cubicBezTo>
                    <a:pt x="932" y="2135"/>
                    <a:pt x="1211" y="2234"/>
                    <a:pt x="1483" y="2234"/>
                  </a:cubicBezTo>
                  <a:cubicBezTo>
                    <a:pt x="2064" y="2234"/>
                    <a:pt x="2610" y="1783"/>
                    <a:pt x="2610" y="1131"/>
                  </a:cubicBezTo>
                  <a:cubicBezTo>
                    <a:pt x="2610" y="479"/>
                    <a:pt x="2132" y="0"/>
                    <a:pt x="1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>
              <a:extLst>
                <a:ext uri="{FF2B5EF4-FFF2-40B4-BE49-F238E27FC236}">
                  <a16:creationId xmlns:a16="http://schemas.microsoft.com/office/drawing/2014/main" id="{6619C12B-0E85-11B1-DD7D-FCC0F084C087}"/>
                </a:ext>
              </a:extLst>
            </p:cNvPr>
            <p:cNvSpPr/>
            <p:nvPr/>
          </p:nvSpPr>
          <p:spPr>
            <a:xfrm>
              <a:off x="6662556" y="628380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903" y="1"/>
                  </a:moveTo>
                  <a:cubicBezTo>
                    <a:pt x="6777" y="1"/>
                    <a:pt x="6651" y="6"/>
                    <a:pt x="6525" y="17"/>
                  </a:cubicBezTo>
                  <a:cubicBezTo>
                    <a:pt x="5220" y="235"/>
                    <a:pt x="4046" y="757"/>
                    <a:pt x="3089" y="1626"/>
                  </a:cubicBezTo>
                  <a:cubicBezTo>
                    <a:pt x="2045" y="2366"/>
                    <a:pt x="1175" y="3366"/>
                    <a:pt x="610" y="4497"/>
                  </a:cubicBezTo>
                  <a:cubicBezTo>
                    <a:pt x="1" y="5671"/>
                    <a:pt x="1" y="7020"/>
                    <a:pt x="610" y="8194"/>
                  </a:cubicBezTo>
                  <a:cubicBezTo>
                    <a:pt x="1306" y="9455"/>
                    <a:pt x="2784" y="10108"/>
                    <a:pt x="4176" y="10282"/>
                  </a:cubicBezTo>
                  <a:cubicBezTo>
                    <a:pt x="4475" y="10321"/>
                    <a:pt x="4776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7" y="3366"/>
                    <a:pt x="10744" y="1713"/>
                    <a:pt x="9395" y="757"/>
                  </a:cubicBezTo>
                  <a:cubicBezTo>
                    <a:pt x="8635" y="262"/>
                    <a:pt x="7775" y="1"/>
                    <a:pt x="69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>
              <a:extLst>
                <a:ext uri="{FF2B5EF4-FFF2-40B4-BE49-F238E27FC236}">
                  <a16:creationId xmlns:a16="http://schemas.microsoft.com/office/drawing/2014/main" id="{689E9DFC-0C0A-259C-71F3-54C6843F9C5C}"/>
                </a:ext>
              </a:extLst>
            </p:cNvPr>
            <p:cNvSpPr/>
            <p:nvPr/>
          </p:nvSpPr>
          <p:spPr>
            <a:xfrm>
              <a:off x="6710205" y="699022"/>
              <a:ext cx="55556" cy="32189"/>
            </a:xfrm>
            <a:custGeom>
              <a:avLst/>
              <a:gdLst/>
              <a:ahLst/>
              <a:cxnLst/>
              <a:rect l="l" t="t" r="r" b="b"/>
              <a:pathLst>
                <a:path w="2670" h="1547" extrusionOk="0">
                  <a:moveTo>
                    <a:pt x="1387" y="1"/>
                  </a:moveTo>
                  <a:cubicBezTo>
                    <a:pt x="1252" y="1"/>
                    <a:pt x="1112" y="20"/>
                    <a:pt x="973" y="58"/>
                  </a:cubicBezTo>
                  <a:cubicBezTo>
                    <a:pt x="0" y="432"/>
                    <a:pt x="733" y="1546"/>
                    <a:pt x="1593" y="1546"/>
                  </a:cubicBezTo>
                  <a:cubicBezTo>
                    <a:pt x="1733" y="1546"/>
                    <a:pt x="1877" y="1517"/>
                    <a:pt x="2017" y="1450"/>
                  </a:cubicBezTo>
                  <a:cubicBezTo>
                    <a:pt x="2669" y="1189"/>
                    <a:pt x="2582" y="711"/>
                    <a:pt x="2234" y="363"/>
                  </a:cubicBezTo>
                  <a:cubicBezTo>
                    <a:pt x="2018" y="116"/>
                    <a:pt x="1715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>
              <a:extLst>
                <a:ext uri="{FF2B5EF4-FFF2-40B4-BE49-F238E27FC236}">
                  <a16:creationId xmlns:a16="http://schemas.microsoft.com/office/drawing/2014/main" id="{925200FB-DCB2-40F4-AA96-2C8DBA1B101B}"/>
                </a:ext>
              </a:extLst>
            </p:cNvPr>
            <p:cNvSpPr/>
            <p:nvPr/>
          </p:nvSpPr>
          <p:spPr>
            <a:xfrm>
              <a:off x="6687005" y="727362"/>
              <a:ext cx="102269" cy="40762"/>
            </a:xfrm>
            <a:custGeom>
              <a:avLst/>
              <a:gdLst/>
              <a:ahLst/>
              <a:cxnLst/>
              <a:rect l="l" t="t" r="r" b="b"/>
              <a:pathLst>
                <a:path w="4915" h="1959" extrusionOk="0">
                  <a:moveTo>
                    <a:pt x="2479" y="1"/>
                  </a:moveTo>
                  <a:cubicBezTo>
                    <a:pt x="2305" y="1"/>
                    <a:pt x="2175" y="131"/>
                    <a:pt x="2218" y="305"/>
                  </a:cubicBezTo>
                  <a:cubicBezTo>
                    <a:pt x="2175" y="653"/>
                    <a:pt x="1957" y="1001"/>
                    <a:pt x="1609" y="1175"/>
                  </a:cubicBezTo>
                  <a:cubicBezTo>
                    <a:pt x="1493" y="1291"/>
                    <a:pt x="1339" y="1349"/>
                    <a:pt x="1184" y="1349"/>
                  </a:cubicBezTo>
                  <a:cubicBezTo>
                    <a:pt x="1107" y="1349"/>
                    <a:pt x="1030" y="1335"/>
                    <a:pt x="957" y="1306"/>
                  </a:cubicBezTo>
                  <a:cubicBezTo>
                    <a:pt x="740" y="1219"/>
                    <a:pt x="609" y="958"/>
                    <a:pt x="696" y="740"/>
                  </a:cubicBezTo>
                  <a:cubicBezTo>
                    <a:pt x="740" y="566"/>
                    <a:pt x="653" y="436"/>
                    <a:pt x="522" y="392"/>
                  </a:cubicBezTo>
                  <a:cubicBezTo>
                    <a:pt x="491" y="385"/>
                    <a:pt x="462" y="381"/>
                    <a:pt x="434" y="381"/>
                  </a:cubicBezTo>
                  <a:cubicBezTo>
                    <a:pt x="305" y="381"/>
                    <a:pt x="210" y="459"/>
                    <a:pt x="174" y="566"/>
                  </a:cubicBezTo>
                  <a:cubicBezTo>
                    <a:pt x="0" y="1045"/>
                    <a:pt x="261" y="1610"/>
                    <a:pt x="740" y="1828"/>
                  </a:cubicBezTo>
                  <a:cubicBezTo>
                    <a:pt x="880" y="1875"/>
                    <a:pt x="1032" y="1899"/>
                    <a:pt x="1183" y="1899"/>
                  </a:cubicBezTo>
                  <a:cubicBezTo>
                    <a:pt x="1452" y="1899"/>
                    <a:pt x="1719" y="1821"/>
                    <a:pt x="1914" y="1654"/>
                  </a:cubicBezTo>
                  <a:cubicBezTo>
                    <a:pt x="2131" y="1480"/>
                    <a:pt x="2305" y="1306"/>
                    <a:pt x="2479" y="1132"/>
                  </a:cubicBezTo>
                  <a:cubicBezTo>
                    <a:pt x="2653" y="1436"/>
                    <a:pt x="2914" y="1654"/>
                    <a:pt x="3219" y="1828"/>
                  </a:cubicBezTo>
                  <a:cubicBezTo>
                    <a:pt x="3349" y="1915"/>
                    <a:pt x="3523" y="1958"/>
                    <a:pt x="3697" y="1958"/>
                  </a:cubicBezTo>
                  <a:cubicBezTo>
                    <a:pt x="3958" y="1915"/>
                    <a:pt x="4176" y="1871"/>
                    <a:pt x="4350" y="1697"/>
                  </a:cubicBezTo>
                  <a:cubicBezTo>
                    <a:pt x="4741" y="1393"/>
                    <a:pt x="4915" y="914"/>
                    <a:pt x="4784" y="436"/>
                  </a:cubicBezTo>
                  <a:cubicBezTo>
                    <a:pt x="4749" y="329"/>
                    <a:pt x="4654" y="251"/>
                    <a:pt x="4549" y="251"/>
                  </a:cubicBezTo>
                  <a:cubicBezTo>
                    <a:pt x="4526" y="251"/>
                    <a:pt x="4503" y="254"/>
                    <a:pt x="4480" y="262"/>
                  </a:cubicBezTo>
                  <a:cubicBezTo>
                    <a:pt x="4306" y="262"/>
                    <a:pt x="4219" y="436"/>
                    <a:pt x="4263" y="566"/>
                  </a:cubicBezTo>
                  <a:cubicBezTo>
                    <a:pt x="4350" y="827"/>
                    <a:pt x="4219" y="1088"/>
                    <a:pt x="4045" y="1262"/>
                  </a:cubicBezTo>
                  <a:cubicBezTo>
                    <a:pt x="3943" y="1364"/>
                    <a:pt x="3811" y="1406"/>
                    <a:pt x="3685" y="1406"/>
                  </a:cubicBezTo>
                  <a:cubicBezTo>
                    <a:pt x="3595" y="1406"/>
                    <a:pt x="3508" y="1385"/>
                    <a:pt x="3436" y="1349"/>
                  </a:cubicBezTo>
                  <a:cubicBezTo>
                    <a:pt x="3045" y="1132"/>
                    <a:pt x="2784" y="740"/>
                    <a:pt x="2740" y="262"/>
                  </a:cubicBezTo>
                  <a:cubicBezTo>
                    <a:pt x="2740" y="131"/>
                    <a:pt x="2610" y="1"/>
                    <a:pt x="2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>
              <a:extLst>
                <a:ext uri="{FF2B5EF4-FFF2-40B4-BE49-F238E27FC236}">
                  <a16:creationId xmlns:a16="http://schemas.microsoft.com/office/drawing/2014/main" id="{52120F1F-77B0-A283-17AD-6139A59EE89C}"/>
                </a:ext>
              </a:extLst>
            </p:cNvPr>
            <p:cNvSpPr/>
            <p:nvPr/>
          </p:nvSpPr>
          <p:spPr>
            <a:xfrm>
              <a:off x="7657133" y="2302947"/>
              <a:ext cx="131254" cy="75136"/>
            </a:xfrm>
            <a:custGeom>
              <a:avLst/>
              <a:gdLst/>
              <a:ahLst/>
              <a:cxnLst/>
              <a:rect l="l" t="t" r="r" b="b"/>
              <a:pathLst>
                <a:path w="6308" h="3611" extrusionOk="0">
                  <a:moveTo>
                    <a:pt x="1784" y="1"/>
                  </a:moveTo>
                  <a:cubicBezTo>
                    <a:pt x="1045" y="1175"/>
                    <a:pt x="436" y="2349"/>
                    <a:pt x="1" y="3610"/>
                  </a:cubicBezTo>
                  <a:lnTo>
                    <a:pt x="5351" y="3610"/>
                  </a:lnTo>
                  <a:cubicBezTo>
                    <a:pt x="5524" y="3045"/>
                    <a:pt x="5829" y="1566"/>
                    <a:pt x="6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>
              <a:extLst>
                <a:ext uri="{FF2B5EF4-FFF2-40B4-BE49-F238E27FC236}">
                  <a16:creationId xmlns:a16="http://schemas.microsoft.com/office/drawing/2014/main" id="{D1BB765D-4659-AEF5-63F9-9E349EE434EF}"/>
                </a:ext>
              </a:extLst>
            </p:cNvPr>
            <p:cNvSpPr/>
            <p:nvPr/>
          </p:nvSpPr>
          <p:spPr>
            <a:xfrm>
              <a:off x="7855325" y="2304757"/>
              <a:ext cx="114961" cy="73326"/>
            </a:xfrm>
            <a:custGeom>
              <a:avLst/>
              <a:gdLst/>
              <a:ahLst/>
              <a:cxnLst/>
              <a:rect l="l" t="t" r="r" b="b"/>
              <a:pathLst>
                <a:path w="5525" h="3524" extrusionOk="0">
                  <a:moveTo>
                    <a:pt x="1523" y="1"/>
                  </a:moveTo>
                  <a:cubicBezTo>
                    <a:pt x="1175" y="1175"/>
                    <a:pt x="349" y="2349"/>
                    <a:pt x="1" y="3523"/>
                  </a:cubicBezTo>
                  <a:lnTo>
                    <a:pt x="4611" y="3523"/>
                  </a:lnTo>
                  <a:cubicBezTo>
                    <a:pt x="4872" y="2610"/>
                    <a:pt x="5133" y="1305"/>
                    <a:pt x="5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7">
              <a:extLst>
                <a:ext uri="{FF2B5EF4-FFF2-40B4-BE49-F238E27FC236}">
                  <a16:creationId xmlns:a16="http://schemas.microsoft.com/office/drawing/2014/main" id="{C89E253F-7BA0-FFBD-5842-2B7D48D97CAD}"/>
                </a:ext>
              </a:extLst>
            </p:cNvPr>
            <p:cNvSpPr/>
            <p:nvPr/>
          </p:nvSpPr>
          <p:spPr>
            <a:xfrm>
              <a:off x="7110520" y="2311998"/>
              <a:ext cx="100479" cy="66085"/>
            </a:xfrm>
            <a:custGeom>
              <a:avLst/>
              <a:gdLst/>
              <a:ahLst/>
              <a:cxnLst/>
              <a:rect l="l" t="t" r="r" b="b"/>
              <a:pathLst>
                <a:path w="4829" h="3176" extrusionOk="0">
                  <a:moveTo>
                    <a:pt x="1175" y="0"/>
                  </a:moveTo>
                  <a:cubicBezTo>
                    <a:pt x="871" y="1175"/>
                    <a:pt x="349" y="2001"/>
                    <a:pt x="1" y="3175"/>
                  </a:cubicBezTo>
                  <a:lnTo>
                    <a:pt x="3698" y="3175"/>
                  </a:lnTo>
                  <a:cubicBezTo>
                    <a:pt x="3872" y="2306"/>
                    <a:pt x="4655" y="870"/>
                    <a:pt x="4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7">
            <a:extLst>
              <a:ext uri="{FF2B5EF4-FFF2-40B4-BE49-F238E27FC236}">
                <a16:creationId xmlns:a16="http://schemas.microsoft.com/office/drawing/2014/main" id="{CCD445D1-8A9C-05B9-7219-D233F50F8C04}"/>
              </a:ext>
            </a:extLst>
          </p:cNvPr>
          <p:cNvGrpSpPr/>
          <p:nvPr/>
        </p:nvGrpSpPr>
        <p:grpSpPr>
          <a:xfrm>
            <a:off x="7960629" y="3458733"/>
            <a:ext cx="1224407" cy="1750395"/>
            <a:chOff x="7135804" y="428558"/>
            <a:chExt cx="1224407" cy="1750395"/>
          </a:xfrm>
        </p:grpSpPr>
        <p:sp>
          <p:nvSpPr>
            <p:cNvPr id="1455" name="Google Shape;1455;p37">
              <a:extLst>
                <a:ext uri="{FF2B5EF4-FFF2-40B4-BE49-F238E27FC236}">
                  <a16:creationId xmlns:a16="http://schemas.microsoft.com/office/drawing/2014/main" id="{D242AC0E-C22C-14E2-DFF0-E75A9AA0D72F}"/>
                </a:ext>
              </a:extLst>
            </p:cNvPr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>
              <a:extLst>
                <a:ext uri="{FF2B5EF4-FFF2-40B4-BE49-F238E27FC236}">
                  <a16:creationId xmlns:a16="http://schemas.microsoft.com/office/drawing/2014/main" id="{40A4AF87-2129-7CB7-A0AA-E844B2E2B478}"/>
                </a:ext>
              </a:extLst>
            </p:cNvPr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>
              <a:extLst>
                <a:ext uri="{FF2B5EF4-FFF2-40B4-BE49-F238E27FC236}">
                  <a16:creationId xmlns:a16="http://schemas.microsoft.com/office/drawing/2014/main" id="{94871E2A-0E2F-72FC-9022-72460037949F}"/>
                </a:ext>
              </a:extLst>
            </p:cNvPr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>
              <a:extLst>
                <a:ext uri="{FF2B5EF4-FFF2-40B4-BE49-F238E27FC236}">
                  <a16:creationId xmlns:a16="http://schemas.microsoft.com/office/drawing/2014/main" id="{8DE6D132-7319-08F6-0913-01A41A2ED6C5}"/>
                </a:ext>
              </a:extLst>
            </p:cNvPr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>
              <a:extLst>
                <a:ext uri="{FF2B5EF4-FFF2-40B4-BE49-F238E27FC236}">
                  <a16:creationId xmlns:a16="http://schemas.microsoft.com/office/drawing/2014/main" id="{7DADCF18-7D0D-C15A-E2B9-CE40E614ADC9}"/>
                </a:ext>
              </a:extLst>
            </p:cNvPr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37">
            <a:extLst>
              <a:ext uri="{FF2B5EF4-FFF2-40B4-BE49-F238E27FC236}">
                <a16:creationId xmlns:a16="http://schemas.microsoft.com/office/drawing/2014/main" id="{3E327F09-1794-8089-C0B9-B12774F96857}"/>
              </a:ext>
            </a:extLst>
          </p:cNvPr>
          <p:cNvGrpSpPr/>
          <p:nvPr/>
        </p:nvGrpSpPr>
        <p:grpSpPr>
          <a:xfrm flipH="1">
            <a:off x="51067" y="1684650"/>
            <a:ext cx="2068752" cy="3055244"/>
            <a:chOff x="4352314" y="395961"/>
            <a:chExt cx="1342125" cy="1982122"/>
          </a:xfrm>
        </p:grpSpPr>
        <p:sp>
          <p:nvSpPr>
            <p:cNvPr id="1461" name="Google Shape;1461;p37">
              <a:extLst>
                <a:ext uri="{FF2B5EF4-FFF2-40B4-BE49-F238E27FC236}">
                  <a16:creationId xmlns:a16="http://schemas.microsoft.com/office/drawing/2014/main" id="{C74CA6D7-CAAF-28DB-3BFC-FCAB3D5BDA6F}"/>
                </a:ext>
              </a:extLst>
            </p:cNvPr>
            <p:cNvSpPr/>
            <p:nvPr/>
          </p:nvSpPr>
          <p:spPr>
            <a:xfrm>
              <a:off x="4511596" y="1683029"/>
              <a:ext cx="315858" cy="408181"/>
            </a:xfrm>
            <a:custGeom>
              <a:avLst/>
              <a:gdLst/>
              <a:ahLst/>
              <a:cxnLst/>
              <a:rect l="l" t="t" r="r" b="b"/>
              <a:pathLst>
                <a:path w="15180" h="19617" extrusionOk="0">
                  <a:moveTo>
                    <a:pt x="3567" y="1"/>
                  </a:moveTo>
                  <a:cubicBezTo>
                    <a:pt x="1479" y="1"/>
                    <a:pt x="0" y="1567"/>
                    <a:pt x="435" y="3654"/>
                  </a:cubicBezTo>
                  <a:cubicBezTo>
                    <a:pt x="696" y="4785"/>
                    <a:pt x="1436" y="5698"/>
                    <a:pt x="2480" y="6220"/>
                  </a:cubicBezTo>
                  <a:cubicBezTo>
                    <a:pt x="1697" y="8003"/>
                    <a:pt x="2784" y="10048"/>
                    <a:pt x="4741" y="10309"/>
                  </a:cubicBezTo>
                  <a:cubicBezTo>
                    <a:pt x="3915" y="11918"/>
                    <a:pt x="4567" y="13875"/>
                    <a:pt x="6177" y="14701"/>
                  </a:cubicBezTo>
                  <a:cubicBezTo>
                    <a:pt x="6168" y="14699"/>
                    <a:pt x="6160" y="14697"/>
                    <a:pt x="6151" y="14697"/>
                  </a:cubicBezTo>
                  <a:cubicBezTo>
                    <a:pt x="5896" y="14697"/>
                    <a:pt x="5613" y="15925"/>
                    <a:pt x="5655" y="16093"/>
                  </a:cubicBezTo>
                  <a:cubicBezTo>
                    <a:pt x="5698" y="16746"/>
                    <a:pt x="6046" y="17311"/>
                    <a:pt x="6524" y="17746"/>
                  </a:cubicBezTo>
                  <a:cubicBezTo>
                    <a:pt x="6967" y="18086"/>
                    <a:pt x="7489" y="18267"/>
                    <a:pt x="8029" y="18267"/>
                  </a:cubicBezTo>
                  <a:cubicBezTo>
                    <a:pt x="8179" y="18267"/>
                    <a:pt x="8330" y="18253"/>
                    <a:pt x="8482" y="18224"/>
                  </a:cubicBezTo>
                  <a:cubicBezTo>
                    <a:pt x="8694" y="19160"/>
                    <a:pt x="9457" y="19617"/>
                    <a:pt x="10217" y="19617"/>
                  </a:cubicBezTo>
                  <a:cubicBezTo>
                    <a:pt x="11013" y="19617"/>
                    <a:pt x="11805" y="19116"/>
                    <a:pt x="11961" y="18137"/>
                  </a:cubicBezTo>
                  <a:cubicBezTo>
                    <a:pt x="12188" y="18213"/>
                    <a:pt x="12426" y="18252"/>
                    <a:pt x="12664" y="18252"/>
                  </a:cubicBezTo>
                  <a:cubicBezTo>
                    <a:pt x="13108" y="18252"/>
                    <a:pt x="13550" y="18116"/>
                    <a:pt x="13918" y="17833"/>
                  </a:cubicBezTo>
                  <a:cubicBezTo>
                    <a:pt x="15180" y="16833"/>
                    <a:pt x="14962" y="13658"/>
                    <a:pt x="14832" y="12222"/>
                  </a:cubicBezTo>
                  <a:cubicBezTo>
                    <a:pt x="14788" y="11265"/>
                    <a:pt x="14527" y="10309"/>
                    <a:pt x="14136" y="9439"/>
                  </a:cubicBezTo>
                  <a:cubicBezTo>
                    <a:pt x="14005" y="9134"/>
                    <a:pt x="12353" y="7177"/>
                    <a:pt x="12353" y="7177"/>
                  </a:cubicBezTo>
                  <a:cubicBezTo>
                    <a:pt x="12787" y="5568"/>
                    <a:pt x="11831" y="3959"/>
                    <a:pt x="10656" y="2828"/>
                  </a:cubicBezTo>
                  <a:cubicBezTo>
                    <a:pt x="8699" y="1045"/>
                    <a:pt x="6177" y="1"/>
                    <a:pt x="3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7">
              <a:extLst>
                <a:ext uri="{FF2B5EF4-FFF2-40B4-BE49-F238E27FC236}">
                  <a16:creationId xmlns:a16="http://schemas.microsoft.com/office/drawing/2014/main" id="{9A81615C-6D9E-7192-1B65-66A76AF29862}"/>
                </a:ext>
              </a:extLst>
            </p:cNvPr>
            <p:cNvSpPr/>
            <p:nvPr/>
          </p:nvSpPr>
          <p:spPr>
            <a:xfrm>
              <a:off x="5222005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cubicBezTo>
                    <a:pt x="610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02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>
              <a:extLst>
                <a:ext uri="{FF2B5EF4-FFF2-40B4-BE49-F238E27FC236}">
                  <a16:creationId xmlns:a16="http://schemas.microsoft.com/office/drawing/2014/main" id="{D39076B7-988C-C15E-9C17-414C6DABC1DF}"/>
                </a:ext>
              </a:extLst>
            </p:cNvPr>
            <p:cNvSpPr/>
            <p:nvPr/>
          </p:nvSpPr>
          <p:spPr>
            <a:xfrm>
              <a:off x="5234677" y="2332806"/>
              <a:ext cx="102290" cy="45277"/>
            </a:xfrm>
            <a:custGeom>
              <a:avLst/>
              <a:gdLst/>
              <a:ahLst/>
              <a:cxnLst/>
              <a:rect l="l" t="t" r="r" b="b"/>
              <a:pathLst>
                <a:path w="4916" h="2176" extrusionOk="0">
                  <a:moveTo>
                    <a:pt x="1175" y="1"/>
                  </a:moveTo>
                  <a:lnTo>
                    <a:pt x="1" y="2175"/>
                  </a:lnTo>
                  <a:lnTo>
                    <a:pt x="4915" y="2175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>
              <a:extLst>
                <a:ext uri="{FF2B5EF4-FFF2-40B4-BE49-F238E27FC236}">
                  <a16:creationId xmlns:a16="http://schemas.microsoft.com/office/drawing/2014/main" id="{CDD8432F-C15D-9917-F24D-16E24A226231}"/>
                </a:ext>
              </a:extLst>
            </p:cNvPr>
            <p:cNvSpPr/>
            <p:nvPr/>
          </p:nvSpPr>
          <p:spPr>
            <a:xfrm>
              <a:off x="4660910" y="2044123"/>
              <a:ext cx="116772" cy="333960"/>
            </a:xfrm>
            <a:custGeom>
              <a:avLst/>
              <a:gdLst/>
              <a:ahLst/>
              <a:cxnLst/>
              <a:rect l="l" t="t" r="r" b="b"/>
              <a:pathLst>
                <a:path w="5612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9" y="9221"/>
                    <a:pt x="1784" y="13831"/>
                  </a:cubicBezTo>
                  <a:cubicBezTo>
                    <a:pt x="1393" y="14571"/>
                    <a:pt x="1088" y="15354"/>
                    <a:pt x="653" y="16049"/>
                  </a:cubicBezTo>
                  <a:lnTo>
                    <a:pt x="5611" y="16049"/>
                  </a:lnTo>
                  <a:cubicBezTo>
                    <a:pt x="5568" y="15484"/>
                    <a:pt x="5568" y="14658"/>
                    <a:pt x="5568" y="14049"/>
                  </a:cubicBezTo>
                  <a:cubicBezTo>
                    <a:pt x="5394" y="9482"/>
                    <a:pt x="5003" y="4959"/>
                    <a:pt x="4698" y="392"/>
                  </a:cubicBezTo>
                  <a:cubicBezTo>
                    <a:pt x="3045" y="218"/>
                    <a:pt x="1697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>
              <a:extLst>
                <a:ext uri="{FF2B5EF4-FFF2-40B4-BE49-F238E27FC236}">
                  <a16:creationId xmlns:a16="http://schemas.microsoft.com/office/drawing/2014/main" id="{0EA47F35-D996-0F0C-8DEA-96AD8AF817FF}"/>
                </a:ext>
              </a:extLst>
            </p:cNvPr>
            <p:cNvSpPr/>
            <p:nvPr/>
          </p:nvSpPr>
          <p:spPr>
            <a:xfrm>
              <a:off x="4674498" y="2332806"/>
              <a:ext cx="103184" cy="45277"/>
            </a:xfrm>
            <a:custGeom>
              <a:avLst/>
              <a:gdLst/>
              <a:ahLst/>
              <a:cxnLst/>
              <a:rect l="l" t="t" r="r" b="b"/>
              <a:pathLst>
                <a:path w="4959" h="2176" extrusionOk="0">
                  <a:moveTo>
                    <a:pt x="1175" y="1"/>
                  </a:moveTo>
                  <a:lnTo>
                    <a:pt x="0" y="2175"/>
                  </a:lnTo>
                  <a:lnTo>
                    <a:pt x="4958" y="2175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>
              <a:extLst>
                <a:ext uri="{FF2B5EF4-FFF2-40B4-BE49-F238E27FC236}">
                  <a16:creationId xmlns:a16="http://schemas.microsoft.com/office/drawing/2014/main" id="{CB6BF076-FED2-7E46-1246-D3D0A5A71759}"/>
                </a:ext>
              </a:extLst>
            </p:cNvPr>
            <p:cNvSpPr/>
            <p:nvPr/>
          </p:nvSpPr>
          <p:spPr>
            <a:xfrm>
              <a:off x="5107980" y="1841749"/>
              <a:ext cx="244363" cy="259990"/>
            </a:xfrm>
            <a:custGeom>
              <a:avLst/>
              <a:gdLst/>
              <a:ahLst/>
              <a:cxnLst/>
              <a:rect l="l" t="t" r="r" b="b"/>
              <a:pathLst>
                <a:path w="11744" h="12495" extrusionOk="0">
                  <a:moveTo>
                    <a:pt x="3924" y="0"/>
                  </a:moveTo>
                  <a:cubicBezTo>
                    <a:pt x="3026" y="0"/>
                    <a:pt x="2132" y="109"/>
                    <a:pt x="1262" y="332"/>
                  </a:cubicBezTo>
                  <a:cubicBezTo>
                    <a:pt x="870" y="419"/>
                    <a:pt x="522" y="593"/>
                    <a:pt x="218" y="897"/>
                  </a:cubicBezTo>
                  <a:cubicBezTo>
                    <a:pt x="0" y="1202"/>
                    <a:pt x="44" y="1767"/>
                    <a:pt x="435" y="1898"/>
                  </a:cubicBezTo>
                  <a:cubicBezTo>
                    <a:pt x="87" y="4420"/>
                    <a:pt x="1523" y="6856"/>
                    <a:pt x="3915" y="7769"/>
                  </a:cubicBezTo>
                  <a:cubicBezTo>
                    <a:pt x="3329" y="9645"/>
                    <a:pt x="4779" y="11451"/>
                    <a:pt x="6626" y="11451"/>
                  </a:cubicBezTo>
                  <a:cubicBezTo>
                    <a:pt x="6834" y="11451"/>
                    <a:pt x="7048" y="11428"/>
                    <a:pt x="7264" y="11379"/>
                  </a:cubicBezTo>
                  <a:cubicBezTo>
                    <a:pt x="7583" y="12052"/>
                    <a:pt x="8276" y="12494"/>
                    <a:pt x="9016" y="12494"/>
                  </a:cubicBezTo>
                  <a:cubicBezTo>
                    <a:pt x="9185" y="12494"/>
                    <a:pt x="9356" y="12472"/>
                    <a:pt x="9525" y="12423"/>
                  </a:cubicBezTo>
                  <a:cubicBezTo>
                    <a:pt x="10395" y="12119"/>
                    <a:pt x="11091" y="11423"/>
                    <a:pt x="11352" y="10553"/>
                  </a:cubicBezTo>
                  <a:cubicBezTo>
                    <a:pt x="11657" y="9683"/>
                    <a:pt x="11744" y="8770"/>
                    <a:pt x="11700" y="7856"/>
                  </a:cubicBezTo>
                  <a:cubicBezTo>
                    <a:pt x="11744" y="6247"/>
                    <a:pt x="11352" y="4681"/>
                    <a:pt x="10613" y="3290"/>
                  </a:cubicBezTo>
                  <a:cubicBezTo>
                    <a:pt x="9699" y="1767"/>
                    <a:pt x="8177" y="723"/>
                    <a:pt x="6481" y="289"/>
                  </a:cubicBezTo>
                  <a:cubicBezTo>
                    <a:pt x="5634" y="98"/>
                    <a:pt x="4777" y="0"/>
                    <a:pt x="3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>
              <a:extLst>
                <a:ext uri="{FF2B5EF4-FFF2-40B4-BE49-F238E27FC236}">
                  <a16:creationId xmlns:a16="http://schemas.microsoft.com/office/drawing/2014/main" id="{8456CF28-C079-F4CE-4606-7C1A9163088E}"/>
                </a:ext>
              </a:extLst>
            </p:cNvPr>
            <p:cNvSpPr/>
            <p:nvPr/>
          </p:nvSpPr>
          <p:spPr>
            <a:xfrm>
              <a:off x="5416368" y="1228718"/>
              <a:ext cx="278071" cy="250938"/>
            </a:xfrm>
            <a:custGeom>
              <a:avLst/>
              <a:gdLst/>
              <a:ahLst/>
              <a:cxnLst/>
              <a:rect l="l" t="t" r="r" b="b"/>
              <a:pathLst>
                <a:path w="13364" h="12060" extrusionOk="0">
                  <a:moveTo>
                    <a:pt x="6548" y="0"/>
                  </a:moveTo>
                  <a:cubicBezTo>
                    <a:pt x="5062" y="0"/>
                    <a:pt x="3928" y="1287"/>
                    <a:pt x="4099" y="2785"/>
                  </a:cubicBezTo>
                  <a:cubicBezTo>
                    <a:pt x="3736" y="2549"/>
                    <a:pt x="3350" y="2444"/>
                    <a:pt x="2977" y="2444"/>
                  </a:cubicBezTo>
                  <a:cubicBezTo>
                    <a:pt x="1697" y="2444"/>
                    <a:pt x="563" y="3676"/>
                    <a:pt x="967" y="5090"/>
                  </a:cubicBezTo>
                  <a:cubicBezTo>
                    <a:pt x="1" y="5610"/>
                    <a:pt x="496" y="6957"/>
                    <a:pt x="1394" y="6957"/>
                  </a:cubicBezTo>
                  <a:cubicBezTo>
                    <a:pt x="1546" y="6957"/>
                    <a:pt x="1710" y="6918"/>
                    <a:pt x="1881" y="6830"/>
                  </a:cubicBezTo>
                  <a:lnTo>
                    <a:pt x="1881" y="6830"/>
                  </a:lnTo>
                  <a:cubicBezTo>
                    <a:pt x="622" y="9541"/>
                    <a:pt x="2812" y="12060"/>
                    <a:pt x="5234" y="12060"/>
                  </a:cubicBezTo>
                  <a:cubicBezTo>
                    <a:pt x="6076" y="12060"/>
                    <a:pt x="6946" y="11755"/>
                    <a:pt x="7709" y="11048"/>
                  </a:cubicBezTo>
                  <a:cubicBezTo>
                    <a:pt x="8448" y="11451"/>
                    <a:pt x="9264" y="11673"/>
                    <a:pt x="10098" y="11673"/>
                  </a:cubicBezTo>
                  <a:cubicBezTo>
                    <a:pt x="10345" y="11673"/>
                    <a:pt x="10593" y="11654"/>
                    <a:pt x="10840" y="11614"/>
                  </a:cubicBezTo>
                  <a:cubicBezTo>
                    <a:pt x="11928" y="11396"/>
                    <a:pt x="12798" y="10570"/>
                    <a:pt x="13102" y="9526"/>
                  </a:cubicBezTo>
                  <a:cubicBezTo>
                    <a:pt x="13363" y="8439"/>
                    <a:pt x="12711" y="7308"/>
                    <a:pt x="11667" y="7004"/>
                  </a:cubicBezTo>
                  <a:cubicBezTo>
                    <a:pt x="13012" y="5224"/>
                    <a:pt x="11659" y="2796"/>
                    <a:pt x="9603" y="2796"/>
                  </a:cubicBezTo>
                  <a:cubicBezTo>
                    <a:pt x="9399" y="2796"/>
                    <a:pt x="9187" y="2821"/>
                    <a:pt x="8970" y="2872"/>
                  </a:cubicBezTo>
                  <a:cubicBezTo>
                    <a:pt x="9231" y="1393"/>
                    <a:pt x="8100" y="45"/>
                    <a:pt x="6622" y="1"/>
                  </a:cubicBezTo>
                  <a:cubicBezTo>
                    <a:pt x="6597" y="0"/>
                    <a:pt x="6572" y="0"/>
                    <a:pt x="6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>
              <a:extLst>
                <a:ext uri="{FF2B5EF4-FFF2-40B4-BE49-F238E27FC236}">
                  <a16:creationId xmlns:a16="http://schemas.microsoft.com/office/drawing/2014/main" id="{45FCC97B-1E0C-056B-1C7C-A935725CB056}"/>
                </a:ext>
              </a:extLst>
            </p:cNvPr>
            <p:cNvSpPr/>
            <p:nvPr/>
          </p:nvSpPr>
          <p:spPr>
            <a:xfrm>
              <a:off x="4561367" y="395961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3013" y="1"/>
                  </a:moveTo>
                  <a:cubicBezTo>
                    <a:pt x="2981" y="1"/>
                    <a:pt x="2949" y="4"/>
                    <a:pt x="2915" y="9"/>
                  </a:cubicBezTo>
                  <a:cubicBezTo>
                    <a:pt x="2175" y="140"/>
                    <a:pt x="1871" y="1967"/>
                    <a:pt x="1697" y="2576"/>
                  </a:cubicBezTo>
                  <a:cubicBezTo>
                    <a:pt x="1218" y="3967"/>
                    <a:pt x="740" y="5403"/>
                    <a:pt x="218" y="6838"/>
                  </a:cubicBezTo>
                  <a:cubicBezTo>
                    <a:pt x="1" y="7534"/>
                    <a:pt x="1131" y="8012"/>
                    <a:pt x="1827" y="8056"/>
                  </a:cubicBezTo>
                  <a:cubicBezTo>
                    <a:pt x="2567" y="8056"/>
                    <a:pt x="3306" y="7708"/>
                    <a:pt x="3741" y="7099"/>
                  </a:cubicBezTo>
                  <a:cubicBezTo>
                    <a:pt x="4132" y="6533"/>
                    <a:pt x="4437" y="5838"/>
                    <a:pt x="4480" y="5098"/>
                  </a:cubicBezTo>
                  <a:cubicBezTo>
                    <a:pt x="4611" y="3967"/>
                    <a:pt x="4480" y="2793"/>
                    <a:pt x="4089" y="1706"/>
                  </a:cubicBezTo>
                  <a:cubicBezTo>
                    <a:pt x="3923" y="1249"/>
                    <a:pt x="3678" y="1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7">
              <a:extLst>
                <a:ext uri="{FF2B5EF4-FFF2-40B4-BE49-F238E27FC236}">
                  <a16:creationId xmlns:a16="http://schemas.microsoft.com/office/drawing/2014/main" id="{BC4912D7-ADEB-ABD6-3917-CB3B6D081102}"/>
                </a:ext>
              </a:extLst>
            </p:cNvPr>
            <p:cNvSpPr/>
            <p:nvPr/>
          </p:nvSpPr>
          <p:spPr>
            <a:xfrm>
              <a:off x="4724269" y="423114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2970" y="0"/>
                  </a:moveTo>
                  <a:cubicBezTo>
                    <a:pt x="2938" y="0"/>
                    <a:pt x="2905" y="3"/>
                    <a:pt x="2871" y="9"/>
                  </a:cubicBezTo>
                  <a:cubicBezTo>
                    <a:pt x="2132" y="140"/>
                    <a:pt x="1871" y="1966"/>
                    <a:pt x="1697" y="2575"/>
                  </a:cubicBezTo>
                  <a:cubicBezTo>
                    <a:pt x="1175" y="3967"/>
                    <a:pt x="696" y="5402"/>
                    <a:pt x="218" y="6838"/>
                  </a:cubicBezTo>
                  <a:cubicBezTo>
                    <a:pt x="0" y="7534"/>
                    <a:pt x="1131" y="8012"/>
                    <a:pt x="1827" y="8056"/>
                  </a:cubicBezTo>
                  <a:cubicBezTo>
                    <a:pt x="2566" y="8056"/>
                    <a:pt x="3262" y="7708"/>
                    <a:pt x="3697" y="7099"/>
                  </a:cubicBezTo>
                  <a:cubicBezTo>
                    <a:pt x="4132" y="6533"/>
                    <a:pt x="4393" y="5837"/>
                    <a:pt x="4480" y="5098"/>
                  </a:cubicBezTo>
                  <a:cubicBezTo>
                    <a:pt x="4611" y="3967"/>
                    <a:pt x="4437" y="2793"/>
                    <a:pt x="4045" y="1706"/>
                  </a:cubicBezTo>
                  <a:cubicBezTo>
                    <a:pt x="3921" y="1249"/>
                    <a:pt x="3638" y="0"/>
                    <a:pt x="2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7">
              <a:extLst>
                <a:ext uri="{FF2B5EF4-FFF2-40B4-BE49-F238E27FC236}">
                  <a16:creationId xmlns:a16="http://schemas.microsoft.com/office/drawing/2014/main" id="{9EFEBEEA-D5E9-E635-D51C-DCCCD1B8CE17}"/>
                </a:ext>
              </a:extLst>
            </p:cNvPr>
            <p:cNvSpPr/>
            <p:nvPr/>
          </p:nvSpPr>
          <p:spPr>
            <a:xfrm>
              <a:off x="4429240" y="493881"/>
              <a:ext cx="1247992" cy="1609210"/>
            </a:xfrm>
            <a:custGeom>
              <a:avLst/>
              <a:gdLst/>
              <a:ahLst/>
              <a:cxnLst/>
              <a:rect l="l" t="t" r="r" b="b"/>
              <a:pathLst>
                <a:path w="59978" h="77338" extrusionOk="0">
                  <a:moveTo>
                    <a:pt x="10961" y="1"/>
                  </a:moveTo>
                  <a:cubicBezTo>
                    <a:pt x="9917" y="1"/>
                    <a:pt x="8699" y="523"/>
                    <a:pt x="8395" y="1523"/>
                  </a:cubicBezTo>
                  <a:cubicBezTo>
                    <a:pt x="7845" y="762"/>
                    <a:pt x="7086" y="435"/>
                    <a:pt x="6336" y="435"/>
                  </a:cubicBezTo>
                  <a:cubicBezTo>
                    <a:pt x="4773" y="435"/>
                    <a:pt x="3255" y="1859"/>
                    <a:pt x="3785" y="3741"/>
                  </a:cubicBezTo>
                  <a:cubicBezTo>
                    <a:pt x="2610" y="4046"/>
                    <a:pt x="1610" y="4872"/>
                    <a:pt x="1175" y="6003"/>
                  </a:cubicBezTo>
                  <a:cubicBezTo>
                    <a:pt x="740" y="7090"/>
                    <a:pt x="1175" y="8351"/>
                    <a:pt x="1827" y="9308"/>
                  </a:cubicBezTo>
                  <a:cubicBezTo>
                    <a:pt x="697" y="10439"/>
                    <a:pt x="610" y="12222"/>
                    <a:pt x="1653" y="13440"/>
                  </a:cubicBezTo>
                  <a:cubicBezTo>
                    <a:pt x="957" y="14353"/>
                    <a:pt x="957" y="15571"/>
                    <a:pt x="1653" y="16485"/>
                  </a:cubicBezTo>
                  <a:cubicBezTo>
                    <a:pt x="740" y="17702"/>
                    <a:pt x="783" y="19355"/>
                    <a:pt x="1784" y="20486"/>
                  </a:cubicBezTo>
                  <a:cubicBezTo>
                    <a:pt x="305" y="22835"/>
                    <a:pt x="262" y="25792"/>
                    <a:pt x="1740" y="28097"/>
                  </a:cubicBezTo>
                  <a:cubicBezTo>
                    <a:pt x="1697" y="28097"/>
                    <a:pt x="1784" y="28489"/>
                    <a:pt x="1740" y="28489"/>
                  </a:cubicBezTo>
                  <a:cubicBezTo>
                    <a:pt x="1001" y="29837"/>
                    <a:pt x="1001" y="31490"/>
                    <a:pt x="1827" y="32795"/>
                  </a:cubicBezTo>
                  <a:cubicBezTo>
                    <a:pt x="1001" y="33664"/>
                    <a:pt x="479" y="34795"/>
                    <a:pt x="392" y="36013"/>
                  </a:cubicBezTo>
                  <a:cubicBezTo>
                    <a:pt x="305" y="37100"/>
                    <a:pt x="610" y="38231"/>
                    <a:pt x="1262" y="39145"/>
                  </a:cubicBezTo>
                  <a:cubicBezTo>
                    <a:pt x="1" y="41276"/>
                    <a:pt x="175" y="43929"/>
                    <a:pt x="1653" y="45886"/>
                  </a:cubicBezTo>
                  <a:cubicBezTo>
                    <a:pt x="827" y="47278"/>
                    <a:pt x="914" y="49018"/>
                    <a:pt x="1871" y="50279"/>
                  </a:cubicBezTo>
                  <a:cubicBezTo>
                    <a:pt x="1610" y="51323"/>
                    <a:pt x="1523" y="52367"/>
                    <a:pt x="1697" y="53410"/>
                  </a:cubicBezTo>
                  <a:cubicBezTo>
                    <a:pt x="1740" y="53758"/>
                    <a:pt x="1914" y="54106"/>
                    <a:pt x="2088" y="54411"/>
                  </a:cubicBezTo>
                  <a:cubicBezTo>
                    <a:pt x="2306" y="54759"/>
                    <a:pt x="2654" y="54976"/>
                    <a:pt x="3045" y="54976"/>
                  </a:cubicBezTo>
                  <a:cubicBezTo>
                    <a:pt x="2741" y="56063"/>
                    <a:pt x="2915" y="57194"/>
                    <a:pt x="3524" y="58108"/>
                  </a:cubicBezTo>
                  <a:cubicBezTo>
                    <a:pt x="4176" y="58977"/>
                    <a:pt x="5176" y="59499"/>
                    <a:pt x="6264" y="59499"/>
                  </a:cubicBezTo>
                  <a:cubicBezTo>
                    <a:pt x="6177" y="60587"/>
                    <a:pt x="6090" y="61805"/>
                    <a:pt x="6786" y="62718"/>
                  </a:cubicBezTo>
                  <a:cubicBezTo>
                    <a:pt x="7265" y="63317"/>
                    <a:pt x="8054" y="63731"/>
                    <a:pt x="8798" y="63731"/>
                  </a:cubicBezTo>
                  <a:cubicBezTo>
                    <a:pt x="9133" y="63731"/>
                    <a:pt x="9459" y="63647"/>
                    <a:pt x="9743" y="63457"/>
                  </a:cubicBezTo>
                  <a:cubicBezTo>
                    <a:pt x="9904" y="65265"/>
                    <a:pt x="11431" y="66497"/>
                    <a:pt x="13079" y="66497"/>
                  </a:cubicBezTo>
                  <a:cubicBezTo>
                    <a:pt x="13652" y="66497"/>
                    <a:pt x="14239" y="66349"/>
                    <a:pt x="14788" y="66023"/>
                  </a:cubicBezTo>
                  <a:lnTo>
                    <a:pt x="14788" y="66023"/>
                  </a:lnTo>
                  <a:cubicBezTo>
                    <a:pt x="14484" y="67633"/>
                    <a:pt x="14962" y="69285"/>
                    <a:pt x="16354" y="70112"/>
                  </a:cubicBezTo>
                  <a:cubicBezTo>
                    <a:pt x="15615" y="71460"/>
                    <a:pt x="16224" y="73156"/>
                    <a:pt x="17615" y="73765"/>
                  </a:cubicBezTo>
                  <a:cubicBezTo>
                    <a:pt x="17528" y="74287"/>
                    <a:pt x="17180" y="74939"/>
                    <a:pt x="17224" y="75461"/>
                  </a:cubicBezTo>
                  <a:cubicBezTo>
                    <a:pt x="17267" y="75983"/>
                    <a:pt x="17485" y="76505"/>
                    <a:pt x="17876" y="76897"/>
                  </a:cubicBezTo>
                  <a:cubicBezTo>
                    <a:pt x="18137" y="77190"/>
                    <a:pt x="18521" y="77337"/>
                    <a:pt x="18916" y="77337"/>
                  </a:cubicBezTo>
                  <a:cubicBezTo>
                    <a:pt x="19048" y="77337"/>
                    <a:pt x="19181" y="77321"/>
                    <a:pt x="19312" y="77288"/>
                  </a:cubicBezTo>
                  <a:cubicBezTo>
                    <a:pt x="19833" y="77158"/>
                    <a:pt x="20181" y="76636"/>
                    <a:pt x="20094" y="76070"/>
                  </a:cubicBezTo>
                  <a:lnTo>
                    <a:pt x="20094" y="76070"/>
                  </a:lnTo>
                  <a:cubicBezTo>
                    <a:pt x="20326" y="76870"/>
                    <a:pt x="20995" y="77262"/>
                    <a:pt x="21659" y="77262"/>
                  </a:cubicBezTo>
                  <a:cubicBezTo>
                    <a:pt x="22367" y="77262"/>
                    <a:pt x="23069" y="76815"/>
                    <a:pt x="23226" y="75940"/>
                  </a:cubicBezTo>
                  <a:cubicBezTo>
                    <a:pt x="23435" y="76268"/>
                    <a:pt x="23806" y="76452"/>
                    <a:pt x="24174" y="76452"/>
                  </a:cubicBezTo>
                  <a:cubicBezTo>
                    <a:pt x="24343" y="76452"/>
                    <a:pt x="24511" y="76413"/>
                    <a:pt x="24661" y="76331"/>
                  </a:cubicBezTo>
                  <a:cubicBezTo>
                    <a:pt x="25140" y="75983"/>
                    <a:pt x="25401" y="75461"/>
                    <a:pt x="25401" y="74939"/>
                  </a:cubicBezTo>
                  <a:cubicBezTo>
                    <a:pt x="25444" y="74374"/>
                    <a:pt x="25357" y="73809"/>
                    <a:pt x="25183" y="73287"/>
                  </a:cubicBezTo>
                  <a:cubicBezTo>
                    <a:pt x="26183" y="73287"/>
                    <a:pt x="26966" y="73156"/>
                    <a:pt x="27575" y="72373"/>
                  </a:cubicBezTo>
                  <a:cubicBezTo>
                    <a:pt x="28184" y="71590"/>
                    <a:pt x="28402" y="70547"/>
                    <a:pt x="28141" y="69590"/>
                  </a:cubicBezTo>
                  <a:lnTo>
                    <a:pt x="28141" y="69590"/>
                  </a:lnTo>
                  <a:cubicBezTo>
                    <a:pt x="28467" y="69753"/>
                    <a:pt x="28843" y="69841"/>
                    <a:pt x="29222" y="69841"/>
                  </a:cubicBezTo>
                  <a:cubicBezTo>
                    <a:pt x="29551" y="69841"/>
                    <a:pt x="29882" y="69775"/>
                    <a:pt x="30185" y="69633"/>
                  </a:cubicBezTo>
                  <a:cubicBezTo>
                    <a:pt x="30837" y="69372"/>
                    <a:pt x="31359" y="68807"/>
                    <a:pt x="31577" y="68111"/>
                  </a:cubicBezTo>
                  <a:cubicBezTo>
                    <a:pt x="31968" y="68720"/>
                    <a:pt x="32577" y="69111"/>
                    <a:pt x="33273" y="69285"/>
                  </a:cubicBezTo>
                  <a:cubicBezTo>
                    <a:pt x="33447" y="69318"/>
                    <a:pt x="33624" y="69334"/>
                    <a:pt x="33800" y="69334"/>
                  </a:cubicBezTo>
                  <a:cubicBezTo>
                    <a:pt x="34330" y="69334"/>
                    <a:pt x="34860" y="69187"/>
                    <a:pt x="35317" y="68894"/>
                  </a:cubicBezTo>
                  <a:cubicBezTo>
                    <a:pt x="35752" y="69503"/>
                    <a:pt x="36448" y="69851"/>
                    <a:pt x="37144" y="69894"/>
                  </a:cubicBezTo>
                  <a:cubicBezTo>
                    <a:pt x="37249" y="69905"/>
                    <a:pt x="37354" y="69911"/>
                    <a:pt x="37458" y="69911"/>
                  </a:cubicBezTo>
                  <a:cubicBezTo>
                    <a:pt x="38177" y="69911"/>
                    <a:pt x="38874" y="69654"/>
                    <a:pt x="39405" y="69198"/>
                  </a:cubicBezTo>
                  <a:lnTo>
                    <a:pt x="39405" y="69198"/>
                  </a:lnTo>
                  <a:cubicBezTo>
                    <a:pt x="39275" y="70025"/>
                    <a:pt x="39492" y="70895"/>
                    <a:pt x="40014" y="71590"/>
                  </a:cubicBezTo>
                  <a:cubicBezTo>
                    <a:pt x="40493" y="72286"/>
                    <a:pt x="41276" y="72765"/>
                    <a:pt x="42102" y="72895"/>
                  </a:cubicBezTo>
                  <a:cubicBezTo>
                    <a:pt x="41954" y="74189"/>
                    <a:pt x="43031" y="75262"/>
                    <a:pt x="44239" y="75262"/>
                  </a:cubicBezTo>
                  <a:cubicBezTo>
                    <a:pt x="44452" y="75262"/>
                    <a:pt x="44670" y="75229"/>
                    <a:pt x="44886" y="75157"/>
                  </a:cubicBezTo>
                  <a:cubicBezTo>
                    <a:pt x="45016" y="75940"/>
                    <a:pt x="45581" y="76592"/>
                    <a:pt x="46321" y="76810"/>
                  </a:cubicBezTo>
                  <a:cubicBezTo>
                    <a:pt x="46513" y="76866"/>
                    <a:pt x="46706" y="76893"/>
                    <a:pt x="46894" y="76893"/>
                  </a:cubicBezTo>
                  <a:cubicBezTo>
                    <a:pt x="47430" y="76893"/>
                    <a:pt x="47935" y="76674"/>
                    <a:pt x="48321" y="76288"/>
                  </a:cubicBezTo>
                  <a:cubicBezTo>
                    <a:pt x="48680" y="76560"/>
                    <a:pt x="49165" y="76695"/>
                    <a:pt x="49657" y="76695"/>
                  </a:cubicBezTo>
                  <a:cubicBezTo>
                    <a:pt x="50658" y="76695"/>
                    <a:pt x="51685" y="76135"/>
                    <a:pt x="51714" y="75026"/>
                  </a:cubicBezTo>
                  <a:cubicBezTo>
                    <a:pt x="53106" y="74244"/>
                    <a:pt x="53584" y="72504"/>
                    <a:pt x="52714" y="71156"/>
                  </a:cubicBezTo>
                  <a:cubicBezTo>
                    <a:pt x="54324" y="70329"/>
                    <a:pt x="55237" y="68589"/>
                    <a:pt x="55019" y="66850"/>
                  </a:cubicBezTo>
                  <a:cubicBezTo>
                    <a:pt x="55019" y="66806"/>
                    <a:pt x="55976" y="66067"/>
                    <a:pt x="56107" y="65936"/>
                  </a:cubicBezTo>
                  <a:cubicBezTo>
                    <a:pt x="56455" y="65545"/>
                    <a:pt x="56759" y="65067"/>
                    <a:pt x="56977" y="64588"/>
                  </a:cubicBezTo>
                  <a:cubicBezTo>
                    <a:pt x="57368" y="63631"/>
                    <a:pt x="57716" y="62413"/>
                    <a:pt x="57368" y="61413"/>
                  </a:cubicBezTo>
                  <a:cubicBezTo>
                    <a:pt x="57933" y="60674"/>
                    <a:pt x="58194" y="59760"/>
                    <a:pt x="58107" y="58803"/>
                  </a:cubicBezTo>
                  <a:cubicBezTo>
                    <a:pt x="58107" y="57890"/>
                    <a:pt x="57760" y="56933"/>
                    <a:pt x="57151" y="56237"/>
                  </a:cubicBezTo>
                  <a:cubicBezTo>
                    <a:pt x="58107" y="54846"/>
                    <a:pt x="58412" y="53106"/>
                    <a:pt x="57977" y="51497"/>
                  </a:cubicBezTo>
                  <a:cubicBezTo>
                    <a:pt x="59717" y="50453"/>
                    <a:pt x="59978" y="48017"/>
                    <a:pt x="58455" y="46669"/>
                  </a:cubicBezTo>
                  <a:cubicBezTo>
                    <a:pt x="58629" y="45016"/>
                    <a:pt x="57412" y="43537"/>
                    <a:pt x="55759" y="43407"/>
                  </a:cubicBezTo>
                  <a:cubicBezTo>
                    <a:pt x="55264" y="41182"/>
                    <a:pt x="53308" y="39675"/>
                    <a:pt x="51147" y="39675"/>
                  </a:cubicBezTo>
                  <a:cubicBezTo>
                    <a:pt x="50646" y="39675"/>
                    <a:pt x="50134" y="39756"/>
                    <a:pt x="49626" y="39927"/>
                  </a:cubicBezTo>
                  <a:cubicBezTo>
                    <a:pt x="48539" y="38840"/>
                    <a:pt x="47321" y="37796"/>
                    <a:pt x="45755" y="37579"/>
                  </a:cubicBezTo>
                  <a:cubicBezTo>
                    <a:pt x="45570" y="37549"/>
                    <a:pt x="45385" y="37535"/>
                    <a:pt x="45201" y="37535"/>
                  </a:cubicBezTo>
                  <a:cubicBezTo>
                    <a:pt x="44307" y="37535"/>
                    <a:pt x="43447" y="37879"/>
                    <a:pt x="42798" y="38492"/>
                  </a:cubicBezTo>
                  <a:cubicBezTo>
                    <a:pt x="42294" y="37610"/>
                    <a:pt x="41342" y="37011"/>
                    <a:pt x="40337" y="37011"/>
                  </a:cubicBezTo>
                  <a:cubicBezTo>
                    <a:pt x="40302" y="37011"/>
                    <a:pt x="40267" y="37012"/>
                    <a:pt x="40232" y="37013"/>
                  </a:cubicBezTo>
                  <a:cubicBezTo>
                    <a:pt x="39144" y="37057"/>
                    <a:pt x="38231" y="37709"/>
                    <a:pt x="37796" y="38710"/>
                  </a:cubicBezTo>
                  <a:cubicBezTo>
                    <a:pt x="37194" y="37845"/>
                    <a:pt x="36202" y="37370"/>
                    <a:pt x="35157" y="37370"/>
                  </a:cubicBezTo>
                  <a:cubicBezTo>
                    <a:pt x="34994" y="37370"/>
                    <a:pt x="34829" y="37381"/>
                    <a:pt x="34665" y="37405"/>
                  </a:cubicBezTo>
                  <a:cubicBezTo>
                    <a:pt x="34012" y="37492"/>
                    <a:pt x="33360" y="37796"/>
                    <a:pt x="32838" y="38231"/>
                  </a:cubicBezTo>
                  <a:cubicBezTo>
                    <a:pt x="32099" y="37492"/>
                    <a:pt x="31098" y="37100"/>
                    <a:pt x="30054" y="37100"/>
                  </a:cubicBezTo>
                  <a:cubicBezTo>
                    <a:pt x="29011" y="37100"/>
                    <a:pt x="28054" y="37492"/>
                    <a:pt x="27314" y="38188"/>
                  </a:cubicBezTo>
                  <a:cubicBezTo>
                    <a:pt x="26856" y="37071"/>
                    <a:pt x="25794" y="36425"/>
                    <a:pt x="24700" y="36425"/>
                  </a:cubicBezTo>
                  <a:cubicBezTo>
                    <a:pt x="24133" y="36425"/>
                    <a:pt x="23557" y="36599"/>
                    <a:pt x="23052" y="36970"/>
                  </a:cubicBezTo>
                  <a:cubicBezTo>
                    <a:pt x="22195" y="36078"/>
                    <a:pt x="21046" y="35595"/>
                    <a:pt x="19868" y="35595"/>
                  </a:cubicBezTo>
                  <a:cubicBezTo>
                    <a:pt x="19610" y="35595"/>
                    <a:pt x="19351" y="35618"/>
                    <a:pt x="19094" y="35665"/>
                  </a:cubicBezTo>
                  <a:cubicBezTo>
                    <a:pt x="19616" y="33969"/>
                    <a:pt x="19181" y="32099"/>
                    <a:pt x="17920" y="30794"/>
                  </a:cubicBezTo>
                  <a:cubicBezTo>
                    <a:pt x="18442" y="29228"/>
                    <a:pt x="17789" y="27445"/>
                    <a:pt x="16311" y="26619"/>
                  </a:cubicBezTo>
                  <a:cubicBezTo>
                    <a:pt x="16615" y="25705"/>
                    <a:pt x="16485" y="24748"/>
                    <a:pt x="16050" y="23878"/>
                  </a:cubicBezTo>
                  <a:cubicBezTo>
                    <a:pt x="16789" y="23226"/>
                    <a:pt x="17267" y="22313"/>
                    <a:pt x="17354" y="21356"/>
                  </a:cubicBezTo>
                  <a:cubicBezTo>
                    <a:pt x="17398" y="20356"/>
                    <a:pt x="17093" y="19355"/>
                    <a:pt x="16441" y="18616"/>
                  </a:cubicBezTo>
                  <a:cubicBezTo>
                    <a:pt x="17180" y="17702"/>
                    <a:pt x="17485" y="16180"/>
                    <a:pt x="16832" y="15180"/>
                  </a:cubicBezTo>
                  <a:cubicBezTo>
                    <a:pt x="18094" y="13875"/>
                    <a:pt x="18050" y="11831"/>
                    <a:pt x="16745" y="10570"/>
                  </a:cubicBezTo>
                  <a:cubicBezTo>
                    <a:pt x="17354" y="10439"/>
                    <a:pt x="17833" y="10004"/>
                    <a:pt x="18007" y="9395"/>
                  </a:cubicBezTo>
                  <a:cubicBezTo>
                    <a:pt x="18268" y="8699"/>
                    <a:pt x="18311" y="7960"/>
                    <a:pt x="18050" y="7264"/>
                  </a:cubicBezTo>
                  <a:cubicBezTo>
                    <a:pt x="17702" y="6612"/>
                    <a:pt x="17137" y="6090"/>
                    <a:pt x="16441" y="5829"/>
                  </a:cubicBezTo>
                  <a:cubicBezTo>
                    <a:pt x="17527" y="3889"/>
                    <a:pt x="16052" y="1637"/>
                    <a:pt x="14023" y="1637"/>
                  </a:cubicBezTo>
                  <a:cubicBezTo>
                    <a:pt x="13778" y="1637"/>
                    <a:pt x="13524" y="1670"/>
                    <a:pt x="13266" y="1740"/>
                  </a:cubicBezTo>
                  <a:cubicBezTo>
                    <a:pt x="12962" y="740"/>
                    <a:pt x="12005" y="44"/>
                    <a:pt x="10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>
              <a:extLst>
                <a:ext uri="{FF2B5EF4-FFF2-40B4-BE49-F238E27FC236}">
                  <a16:creationId xmlns:a16="http://schemas.microsoft.com/office/drawing/2014/main" id="{44393CFB-B8D6-A9F0-9629-A3DDE5A6983F}"/>
                </a:ext>
              </a:extLst>
            </p:cNvPr>
            <p:cNvSpPr/>
            <p:nvPr/>
          </p:nvSpPr>
          <p:spPr>
            <a:xfrm>
              <a:off x="4584900" y="670349"/>
              <a:ext cx="54328" cy="46505"/>
            </a:xfrm>
            <a:custGeom>
              <a:avLst/>
              <a:gdLst/>
              <a:ahLst/>
              <a:cxnLst/>
              <a:rect l="l" t="t" r="r" b="b"/>
              <a:pathLst>
                <a:path w="2611" h="2235" extrusionOk="0">
                  <a:moveTo>
                    <a:pt x="1523" y="1"/>
                  </a:moveTo>
                  <a:cubicBezTo>
                    <a:pt x="522" y="1"/>
                    <a:pt x="0" y="1175"/>
                    <a:pt x="696" y="1915"/>
                  </a:cubicBezTo>
                  <a:cubicBezTo>
                    <a:pt x="932" y="2136"/>
                    <a:pt x="1211" y="2234"/>
                    <a:pt x="1483" y="2234"/>
                  </a:cubicBezTo>
                  <a:cubicBezTo>
                    <a:pt x="2064" y="2234"/>
                    <a:pt x="2610" y="1784"/>
                    <a:pt x="2610" y="1132"/>
                  </a:cubicBezTo>
                  <a:cubicBezTo>
                    <a:pt x="2610" y="479"/>
                    <a:pt x="2132" y="1"/>
                    <a:pt x="1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>
              <a:extLst>
                <a:ext uri="{FF2B5EF4-FFF2-40B4-BE49-F238E27FC236}">
                  <a16:creationId xmlns:a16="http://schemas.microsoft.com/office/drawing/2014/main" id="{19BA7CDB-A4C2-5306-1E02-07A059340DB4}"/>
                </a:ext>
              </a:extLst>
            </p:cNvPr>
            <p:cNvSpPr/>
            <p:nvPr/>
          </p:nvSpPr>
          <p:spPr>
            <a:xfrm>
              <a:off x="4352314" y="666396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873" y="1"/>
                  </a:moveTo>
                  <a:cubicBezTo>
                    <a:pt x="6744" y="1"/>
                    <a:pt x="6613" y="6"/>
                    <a:pt x="6481" y="17"/>
                  </a:cubicBezTo>
                  <a:cubicBezTo>
                    <a:pt x="5220" y="234"/>
                    <a:pt x="4046" y="756"/>
                    <a:pt x="3089" y="1626"/>
                  </a:cubicBezTo>
                  <a:cubicBezTo>
                    <a:pt x="2001" y="2366"/>
                    <a:pt x="1175" y="3366"/>
                    <a:pt x="610" y="4497"/>
                  </a:cubicBezTo>
                  <a:cubicBezTo>
                    <a:pt x="1" y="5671"/>
                    <a:pt x="1" y="7019"/>
                    <a:pt x="610" y="8194"/>
                  </a:cubicBezTo>
                  <a:cubicBezTo>
                    <a:pt x="1305" y="9455"/>
                    <a:pt x="2784" y="10107"/>
                    <a:pt x="4176" y="10281"/>
                  </a:cubicBezTo>
                  <a:cubicBezTo>
                    <a:pt x="4475" y="10321"/>
                    <a:pt x="4775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6" y="3366"/>
                    <a:pt x="10744" y="1713"/>
                    <a:pt x="9395" y="756"/>
                  </a:cubicBezTo>
                  <a:cubicBezTo>
                    <a:pt x="8635" y="262"/>
                    <a:pt x="7775" y="1"/>
                    <a:pt x="6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>
              <a:extLst>
                <a:ext uri="{FF2B5EF4-FFF2-40B4-BE49-F238E27FC236}">
                  <a16:creationId xmlns:a16="http://schemas.microsoft.com/office/drawing/2014/main" id="{8B8FB67E-DD84-2CE4-9DC0-6A6D60ED3648}"/>
                </a:ext>
              </a:extLst>
            </p:cNvPr>
            <p:cNvSpPr/>
            <p:nvPr/>
          </p:nvSpPr>
          <p:spPr>
            <a:xfrm>
              <a:off x="4399173" y="737037"/>
              <a:ext cx="56326" cy="32189"/>
            </a:xfrm>
            <a:custGeom>
              <a:avLst/>
              <a:gdLst/>
              <a:ahLst/>
              <a:cxnLst/>
              <a:rect l="l" t="t" r="r" b="b"/>
              <a:pathLst>
                <a:path w="2707" h="1547" extrusionOk="0">
                  <a:moveTo>
                    <a:pt x="1406" y="0"/>
                  </a:moveTo>
                  <a:cubicBezTo>
                    <a:pt x="1272" y="0"/>
                    <a:pt x="1137" y="20"/>
                    <a:pt x="1011" y="58"/>
                  </a:cubicBezTo>
                  <a:cubicBezTo>
                    <a:pt x="1" y="432"/>
                    <a:pt x="760" y="1546"/>
                    <a:pt x="1629" y="1546"/>
                  </a:cubicBezTo>
                  <a:cubicBezTo>
                    <a:pt x="1770" y="1546"/>
                    <a:pt x="1915" y="1517"/>
                    <a:pt x="2055" y="1450"/>
                  </a:cubicBezTo>
                  <a:cubicBezTo>
                    <a:pt x="2707" y="1189"/>
                    <a:pt x="2620" y="710"/>
                    <a:pt x="2272" y="362"/>
                  </a:cubicBezTo>
                  <a:cubicBezTo>
                    <a:pt x="2056" y="116"/>
                    <a:pt x="1731" y="0"/>
                    <a:pt x="1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>
              <a:extLst>
                <a:ext uri="{FF2B5EF4-FFF2-40B4-BE49-F238E27FC236}">
                  <a16:creationId xmlns:a16="http://schemas.microsoft.com/office/drawing/2014/main" id="{607C4012-11DE-9F0F-E3F4-5D229A64C238}"/>
                </a:ext>
              </a:extLst>
            </p:cNvPr>
            <p:cNvSpPr/>
            <p:nvPr/>
          </p:nvSpPr>
          <p:spPr>
            <a:xfrm>
              <a:off x="4377658" y="765377"/>
              <a:ext cx="102290" cy="40741"/>
            </a:xfrm>
            <a:custGeom>
              <a:avLst/>
              <a:gdLst/>
              <a:ahLst/>
              <a:cxnLst/>
              <a:rect l="l" t="t" r="r" b="b"/>
              <a:pathLst>
                <a:path w="4916" h="1958" extrusionOk="0">
                  <a:moveTo>
                    <a:pt x="2436" y="1"/>
                  </a:moveTo>
                  <a:cubicBezTo>
                    <a:pt x="2306" y="1"/>
                    <a:pt x="2175" y="131"/>
                    <a:pt x="2175" y="262"/>
                  </a:cubicBezTo>
                  <a:cubicBezTo>
                    <a:pt x="2132" y="653"/>
                    <a:pt x="1914" y="958"/>
                    <a:pt x="1610" y="1175"/>
                  </a:cubicBezTo>
                  <a:cubicBezTo>
                    <a:pt x="1479" y="1273"/>
                    <a:pt x="1300" y="1322"/>
                    <a:pt x="1127" y="1322"/>
                  </a:cubicBezTo>
                  <a:cubicBezTo>
                    <a:pt x="1069" y="1322"/>
                    <a:pt x="1012" y="1316"/>
                    <a:pt x="957" y="1305"/>
                  </a:cubicBezTo>
                  <a:cubicBezTo>
                    <a:pt x="740" y="1175"/>
                    <a:pt x="609" y="958"/>
                    <a:pt x="696" y="697"/>
                  </a:cubicBezTo>
                  <a:cubicBezTo>
                    <a:pt x="696" y="566"/>
                    <a:pt x="609" y="436"/>
                    <a:pt x="479" y="392"/>
                  </a:cubicBezTo>
                  <a:cubicBezTo>
                    <a:pt x="456" y="384"/>
                    <a:pt x="431" y="381"/>
                    <a:pt x="406" y="381"/>
                  </a:cubicBezTo>
                  <a:cubicBezTo>
                    <a:pt x="291" y="381"/>
                    <a:pt x="167" y="459"/>
                    <a:pt x="131" y="566"/>
                  </a:cubicBezTo>
                  <a:cubicBezTo>
                    <a:pt x="1" y="1045"/>
                    <a:pt x="218" y="1566"/>
                    <a:pt x="696" y="1827"/>
                  </a:cubicBezTo>
                  <a:cubicBezTo>
                    <a:pt x="837" y="1874"/>
                    <a:pt x="983" y="1899"/>
                    <a:pt x="1129" y="1899"/>
                  </a:cubicBezTo>
                  <a:cubicBezTo>
                    <a:pt x="1389" y="1899"/>
                    <a:pt x="1648" y="1821"/>
                    <a:pt x="1871" y="1653"/>
                  </a:cubicBezTo>
                  <a:cubicBezTo>
                    <a:pt x="2088" y="1479"/>
                    <a:pt x="2262" y="1305"/>
                    <a:pt x="2436" y="1132"/>
                  </a:cubicBezTo>
                  <a:cubicBezTo>
                    <a:pt x="2610" y="1436"/>
                    <a:pt x="2828" y="1653"/>
                    <a:pt x="3176" y="1827"/>
                  </a:cubicBezTo>
                  <a:cubicBezTo>
                    <a:pt x="3306" y="1914"/>
                    <a:pt x="3480" y="1958"/>
                    <a:pt x="3654" y="1958"/>
                  </a:cubicBezTo>
                  <a:cubicBezTo>
                    <a:pt x="3915" y="1958"/>
                    <a:pt x="4132" y="1871"/>
                    <a:pt x="4350" y="1697"/>
                  </a:cubicBezTo>
                  <a:cubicBezTo>
                    <a:pt x="4741" y="1392"/>
                    <a:pt x="4915" y="914"/>
                    <a:pt x="4785" y="436"/>
                  </a:cubicBezTo>
                  <a:cubicBezTo>
                    <a:pt x="4749" y="293"/>
                    <a:pt x="4641" y="231"/>
                    <a:pt x="4531" y="231"/>
                  </a:cubicBezTo>
                  <a:cubicBezTo>
                    <a:pt x="4373" y="231"/>
                    <a:pt x="4211" y="361"/>
                    <a:pt x="4263" y="566"/>
                  </a:cubicBezTo>
                  <a:cubicBezTo>
                    <a:pt x="4306" y="827"/>
                    <a:pt x="4219" y="1132"/>
                    <a:pt x="4002" y="1262"/>
                  </a:cubicBezTo>
                  <a:cubicBezTo>
                    <a:pt x="3900" y="1364"/>
                    <a:pt x="3768" y="1406"/>
                    <a:pt x="3642" y="1406"/>
                  </a:cubicBezTo>
                  <a:cubicBezTo>
                    <a:pt x="3552" y="1406"/>
                    <a:pt x="3465" y="1385"/>
                    <a:pt x="3393" y="1349"/>
                  </a:cubicBezTo>
                  <a:cubicBezTo>
                    <a:pt x="3002" y="1088"/>
                    <a:pt x="2741" y="697"/>
                    <a:pt x="2741" y="262"/>
                  </a:cubicBezTo>
                  <a:cubicBezTo>
                    <a:pt x="2697" y="131"/>
                    <a:pt x="2610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>
              <a:extLst>
                <a:ext uri="{FF2B5EF4-FFF2-40B4-BE49-F238E27FC236}">
                  <a16:creationId xmlns:a16="http://schemas.microsoft.com/office/drawing/2014/main" id="{51935B6C-8086-74F8-FAFF-A118A96B2670}"/>
                </a:ext>
              </a:extLst>
            </p:cNvPr>
            <p:cNvSpPr/>
            <p:nvPr/>
          </p:nvSpPr>
          <p:spPr>
            <a:xfrm>
              <a:off x="5398474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566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55" y="392"/>
                  </a:cubicBezTo>
                  <a:cubicBezTo>
                    <a:pt x="3002" y="218"/>
                    <a:pt x="1654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>
              <a:extLst>
                <a:ext uri="{FF2B5EF4-FFF2-40B4-BE49-F238E27FC236}">
                  <a16:creationId xmlns:a16="http://schemas.microsoft.com/office/drawing/2014/main" id="{EC1495E1-E800-E6F6-AF98-B2A7D6EC874B}"/>
                </a:ext>
              </a:extLst>
            </p:cNvPr>
            <p:cNvSpPr/>
            <p:nvPr/>
          </p:nvSpPr>
          <p:spPr>
            <a:xfrm>
              <a:off x="5412061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7">
              <a:extLst>
                <a:ext uri="{FF2B5EF4-FFF2-40B4-BE49-F238E27FC236}">
                  <a16:creationId xmlns:a16="http://schemas.microsoft.com/office/drawing/2014/main" id="{9BF9A84A-16AA-9CFD-FE7C-F1176EBA9261}"/>
                </a:ext>
              </a:extLst>
            </p:cNvPr>
            <p:cNvSpPr/>
            <p:nvPr/>
          </p:nvSpPr>
          <p:spPr>
            <a:xfrm>
              <a:off x="4816571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8" y="9221"/>
                    <a:pt x="1784" y="13831"/>
                  </a:cubicBezTo>
                  <a:cubicBezTo>
                    <a:pt x="1392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45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7">
              <a:extLst>
                <a:ext uri="{FF2B5EF4-FFF2-40B4-BE49-F238E27FC236}">
                  <a16:creationId xmlns:a16="http://schemas.microsoft.com/office/drawing/2014/main" id="{825C12A0-4652-DF4B-A051-AB3E7981F83D}"/>
                </a:ext>
              </a:extLst>
            </p:cNvPr>
            <p:cNvSpPr/>
            <p:nvPr/>
          </p:nvSpPr>
          <p:spPr>
            <a:xfrm>
              <a:off x="4830158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37">
            <a:extLst>
              <a:ext uri="{FF2B5EF4-FFF2-40B4-BE49-F238E27FC236}">
                <a16:creationId xmlns:a16="http://schemas.microsoft.com/office/drawing/2014/main" id="{2B7B8E37-8CCC-F226-8C82-571D5936B7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12025" y="1378050"/>
            <a:ext cx="61593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The Star Llama </a:t>
            </a:r>
            <a:br>
              <a:rPr lang="en" dirty="0"/>
            </a:br>
            <a:endParaRPr dirty="0"/>
          </a:p>
        </p:txBody>
      </p:sp>
      <p:grpSp>
        <p:nvGrpSpPr>
          <p:cNvPr id="1480" name="Google Shape;1480;p37">
            <a:extLst>
              <a:ext uri="{FF2B5EF4-FFF2-40B4-BE49-F238E27FC236}">
                <a16:creationId xmlns:a16="http://schemas.microsoft.com/office/drawing/2014/main" id="{6145B6CE-471C-4E52-4B31-D5300EC8B8A0}"/>
              </a:ext>
            </a:extLst>
          </p:cNvPr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1481" name="Google Shape;1481;p37">
              <a:extLst>
                <a:ext uri="{FF2B5EF4-FFF2-40B4-BE49-F238E27FC236}">
                  <a16:creationId xmlns:a16="http://schemas.microsoft.com/office/drawing/2014/main" id="{E0E2D130-7867-B6C8-718D-A802EF866018}"/>
                </a:ext>
              </a:extLst>
            </p:cNvPr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7">
              <a:extLst>
                <a:ext uri="{FF2B5EF4-FFF2-40B4-BE49-F238E27FC236}">
                  <a16:creationId xmlns:a16="http://schemas.microsoft.com/office/drawing/2014/main" id="{71B1763C-CB26-CD36-BA19-9B1F93A938F3}"/>
                </a:ext>
              </a:extLst>
            </p:cNvPr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7">
              <a:extLst>
                <a:ext uri="{FF2B5EF4-FFF2-40B4-BE49-F238E27FC236}">
                  <a16:creationId xmlns:a16="http://schemas.microsoft.com/office/drawing/2014/main" id="{894EDAC4-C161-A245-3553-75382C73BD20}"/>
                </a:ext>
              </a:extLst>
            </p:cNvPr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7">
              <a:extLst>
                <a:ext uri="{FF2B5EF4-FFF2-40B4-BE49-F238E27FC236}">
                  <a16:creationId xmlns:a16="http://schemas.microsoft.com/office/drawing/2014/main" id="{5B766A4D-3887-E414-0A62-81A697162CA6}"/>
                </a:ext>
              </a:extLst>
            </p:cNvPr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7">
              <a:extLst>
                <a:ext uri="{FF2B5EF4-FFF2-40B4-BE49-F238E27FC236}">
                  <a16:creationId xmlns:a16="http://schemas.microsoft.com/office/drawing/2014/main" id="{376CC4FA-FFF0-B018-5DAC-955125315A24}"/>
                </a:ext>
              </a:extLst>
            </p:cNvPr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6" name="Google Shape;1486;p37">
            <a:extLst>
              <a:ext uri="{FF2B5EF4-FFF2-40B4-BE49-F238E27FC236}">
                <a16:creationId xmlns:a16="http://schemas.microsoft.com/office/drawing/2014/main" id="{78805788-8891-801B-0874-F70EC108E44B}"/>
              </a:ext>
            </a:extLst>
          </p:cNvPr>
          <p:cNvSpPr/>
          <p:nvPr/>
        </p:nvSpPr>
        <p:spPr>
          <a:xfrm rot="-5400000">
            <a:off x="85458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B4BB0C-A0ED-9416-9E3A-7423B3AD4666}"/>
              </a:ext>
            </a:extLst>
          </p:cNvPr>
          <p:cNvSpPr/>
          <p:nvPr/>
        </p:nvSpPr>
        <p:spPr>
          <a:xfrm>
            <a:off x="8574000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8" name="Google Shape;1488;p37">
            <a:extLst>
              <a:ext uri="{FF2B5EF4-FFF2-40B4-BE49-F238E27FC236}">
                <a16:creationId xmlns:a16="http://schemas.microsoft.com/office/drawing/2014/main" id="{2A29FFDA-39B5-0289-C3B0-085F453CB9A6}"/>
              </a:ext>
            </a:extLst>
          </p:cNvPr>
          <p:cNvCxnSpPr/>
          <p:nvPr/>
        </p:nvCxnSpPr>
        <p:spPr>
          <a:xfrm>
            <a:off x="2198400" y="2210050"/>
            <a:ext cx="4747200" cy="0"/>
          </a:xfrm>
          <a:prstGeom prst="straightConnector1">
            <a:avLst/>
          </a:prstGeom>
          <a:noFill/>
          <a:ln w="7620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36833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8"/>
          <p:cNvSpPr/>
          <p:nvPr/>
        </p:nvSpPr>
        <p:spPr>
          <a:xfrm>
            <a:off x="1673352" y="594123"/>
            <a:ext cx="5797200" cy="891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LET’S BEGIN WITH THE END IN MIND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38"/>
          <p:cNvSpPr txBox="1"/>
          <p:nvPr/>
        </p:nvSpPr>
        <p:spPr>
          <a:xfrm>
            <a:off x="534838" y="1742536"/>
            <a:ext cx="8387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By the end of today's class, students will: </a:t>
            </a:r>
            <a:r>
              <a:rPr lang="en" sz="23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38"/>
          <p:cNvSpPr txBox="1"/>
          <p:nvPr/>
        </p:nvSpPr>
        <p:spPr>
          <a:xfrm>
            <a:off x="524056" y="2400300"/>
            <a:ext cx="810660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810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Gill Sans"/>
              <a:buAutoNum type="arabicPeriod"/>
            </a:pPr>
            <a:r>
              <a:rPr lang="en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read and comprehend</a:t>
            </a: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810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Gill Sans"/>
              <a:buAutoNum type="arabicPeriod"/>
            </a:pPr>
            <a:r>
              <a:rPr lang="en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answer  questions about the story and predict what will happen nex</a:t>
            </a:r>
            <a:r>
              <a:rPr lang="en-US" sz="230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t</a:t>
            </a:r>
            <a:endParaRPr sz="2300" dirty="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723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6A8A0-EBA3-A334-CD81-65A308B5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02;p39">
            <a:extLst>
              <a:ext uri="{FF2B5EF4-FFF2-40B4-BE49-F238E27FC236}">
                <a16:creationId xmlns:a16="http://schemas.microsoft.com/office/drawing/2014/main" id="{6127AEC3-7F9E-0461-8C84-80272428263A}"/>
              </a:ext>
            </a:extLst>
          </p:cNvPr>
          <p:cNvSpPr txBox="1">
            <a:spLocks/>
          </p:cNvSpPr>
          <p:nvPr/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3200" dirty="0">
                <a:latin typeface="Comic Sans MS"/>
                <a:sym typeface="Comic Sans MS"/>
              </a:rPr>
              <a:t>Lead in ( Round Robin)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40B27-4708-1EFA-BB11-F7FA38595885}"/>
              </a:ext>
            </a:extLst>
          </p:cNvPr>
          <p:cNvSpPr txBox="1"/>
          <p:nvPr/>
        </p:nvSpPr>
        <p:spPr>
          <a:xfrm>
            <a:off x="998514" y="1010364"/>
            <a:ext cx="783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you remember any story in which the main character transforms to a different thing?</a:t>
            </a:r>
          </a:p>
        </p:txBody>
      </p:sp>
      <p:pic>
        <p:nvPicPr>
          <p:cNvPr id="6" name="Picture 5" descr="A cartoon of a person in a blue dress&#10;&#10;AI-generated content may be incorrect.">
            <a:extLst>
              <a:ext uri="{FF2B5EF4-FFF2-40B4-BE49-F238E27FC236}">
                <a16:creationId xmlns:a16="http://schemas.microsoft.com/office/drawing/2014/main" id="{848314EF-7271-156F-7BBA-20D028F1A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103" y="2010266"/>
            <a:ext cx="3593085" cy="2211129"/>
          </a:xfrm>
          <a:prstGeom prst="rect">
            <a:avLst/>
          </a:prstGeom>
        </p:spPr>
      </p:pic>
      <p:pic>
        <p:nvPicPr>
          <p:cNvPr id="9" name="Picture 4" descr="The Princess and The Frog Story in English With Moral for Kids">
            <a:extLst>
              <a:ext uri="{FF2B5EF4-FFF2-40B4-BE49-F238E27FC236}">
                <a16:creationId xmlns:a16="http://schemas.microsoft.com/office/drawing/2014/main" id="{3C4972E0-96BB-D1C3-8660-C37541CE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2010266"/>
            <a:ext cx="4252104" cy="29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24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9B44F-CC07-B00D-6163-9516BF1D8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66FDC-5128-2892-FED1-4A96AE0D6773}"/>
              </a:ext>
            </a:extLst>
          </p:cNvPr>
          <p:cNvSpPr txBox="1"/>
          <p:nvPr/>
        </p:nvSpPr>
        <p:spPr>
          <a:xfrm>
            <a:off x="372140" y="899037"/>
            <a:ext cx="806366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2400" dirty="0"/>
              <a:t>Write one sentence you remember from the previous part.</a:t>
            </a:r>
          </a:p>
          <a:p>
            <a:endParaRPr lang="en-US" sz="2400" dirty="0"/>
          </a:p>
        </p:txBody>
      </p:sp>
      <p:sp>
        <p:nvSpPr>
          <p:cNvPr id="4" name="Google Shape;1502;p39">
            <a:extLst>
              <a:ext uri="{FF2B5EF4-FFF2-40B4-BE49-F238E27FC236}">
                <a16:creationId xmlns:a16="http://schemas.microsoft.com/office/drawing/2014/main" id="{DE7BF425-7EA2-19C3-1BD9-2473E4CEA6A5}"/>
              </a:ext>
            </a:extLst>
          </p:cNvPr>
          <p:cNvSpPr txBox="1">
            <a:spLocks/>
          </p:cNvSpPr>
          <p:nvPr/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latin typeface="Comic Sans MS"/>
                <a:sym typeface="Comic Sans MS"/>
              </a:rPr>
              <a:t>Pre-assessment</a:t>
            </a:r>
          </a:p>
        </p:txBody>
      </p:sp>
    </p:spTree>
    <p:extLst>
      <p:ext uri="{BB962C8B-B14F-4D97-AF65-F5344CB8AC3E}">
        <p14:creationId xmlns:p14="http://schemas.microsoft.com/office/powerpoint/2010/main" val="102819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Google Shape;150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0950" y="2175865"/>
            <a:ext cx="2179081" cy="248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9046" y="2163500"/>
            <a:ext cx="2074002" cy="25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39"/>
          <p:cNvSpPr txBox="1">
            <a:spLocks noGrp="1"/>
          </p:cNvSpPr>
          <p:nvPr>
            <p:ph type="title"/>
          </p:nvPr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latin typeface="Comic Sans MS"/>
                <a:sym typeface="Comic Sans MS"/>
              </a:rPr>
              <a:t>Lead in</a:t>
            </a:r>
            <a:endParaRPr dirty="0"/>
          </a:p>
        </p:txBody>
      </p:sp>
      <p:sp>
        <p:nvSpPr>
          <p:cNvPr id="1503" name="Google Shape;1503;p39"/>
          <p:cNvSpPr txBox="1"/>
          <p:nvPr/>
        </p:nvSpPr>
        <p:spPr>
          <a:xfrm>
            <a:off x="152567" y="1308068"/>
            <a:ext cx="6781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Task 1:  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1- Look at the pictures and describe what do you see?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65"/>
          <p:cNvSpPr/>
          <p:nvPr/>
        </p:nvSpPr>
        <p:spPr>
          <a:xfrm>
            <a:off x="736125" y="1968175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Hold breath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(verb)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8" name="Google Shape;1788;p6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1095" b="1095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65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66"/>
          <p:cNvSpPr/>
          <p:nvPr/>
        </p:nvSpPr>
        <p:spPr>
          <a:xfrm>
            <a:off x="1617025" y="1081550"/>
            <a:ext cx="53376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Listen: 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5" name="Google Shape;1795;p66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Page 35 I 1 minute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6" name="Google Shape;1796;p66"/>
          <p:cNvPicPr preferRelativeResize="0"/>
          <p:nvPr/>
        </p:nvPicPr>
        <p:blipFill rotWithShape="1">
          <a:blip r:embed="rId5">
            <a:alphaModFix/>
          </a:blip>
          <a:srcRect l="52815" t="34528" r="14394" b="40139"/>
          <a:stretch/>
        </p:blipFill>
        <p:spPr>
          <a:xfrm>
            <a:off x="2170750" y="1925050"/>
            <a:ext cx="4954048" cy="21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S_L4_AUD_U01_p032 (mp3cut.net) (1)">
            <a:hlinkClick r:id="" action="ppaction://media"/>
            <a:extLst>
              <a:ext uri="{FF2B5EF4-FFF2-40B4-BE49-F238E27FC236}">
                <a16:creationId xmlns:a16="http://schemas.microsoft.com/office/drawing/2014/main" id="{3236B627-ED94-8C75-834F-7F6E8A21E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2655" y="1082998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67"/>
          <p:cNvSpPr/>
          <p:nvPr/>
        </p:nvSpPr>
        <p:spPr>
          <a:xfrm>
            <a:off x="707700" y="961500"/>
            <a:ext cx="4788300" cy="2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Read and answer: 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1- Why was the boy afraid?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2- What happened to the star?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3-  How did the llama appear again?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3" name="Google Shape;1803;p67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" sz="21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Formative assessment l Rally Robin  2 mins​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4" name="Google Shape;1804;p67"/>
          <p:cNvPicPr preferRelativeResize="0"/>
          <p:nvPr/>
        </p:nvPicPr>
        <p:blipFill rotWithShape="1">
          <a:blip r:embed="rId3">
            <a:alphaModFix/>
          </a:blip>
          <a:srcRect l="52815" t="34528" r="14394" b="40139"/>
          <a:stretch/>
        </p:blipFill>
        <p:spPr>
          <a:xfrm>
            <a:off x="2353225" y="2569175"/>
            <a:ext cx="4954048" cy="21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68"/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" sz="21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I 2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p68"/>
          <p:cNvSpPr/>
          <p:nvPr/>
        </p:nvSpPr>
        <p:spPr>
          <a:xfrm>
            <a:off x="886266" y="1244904"/>
            <a:ext cx="3704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did the llama appear again?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1" name="Google Shape;1811;p68"/>
          <p:cNvSpPr txBox="1"/>
          <p:nvPr/>
        </p:nvSpPr>
        <p:spPr>
          <a:xfrm>
            <a:off x="885200" y="2869001"/>
            <a:ext cx="3713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was the boy afraid to move?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68"/>
          <p:cNvSpPr/>
          <p:nvPr/>
        </p:nvSpPr>
        <p:spPr>
          <a:xfrm>
            <a:off x="4603635" y="1244904"/>
            <a:ext cx="36504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happened to the star after it began to shimmer?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</a:pPr>
            <a:endParaRPr lang="en" sz="21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13" name="Google Shape;1813;p68"/>
          <p:cNvSpPr txBox="1"/>
          <p:nvPr/>
        </p:nvSpPr>
        <p:spPr>
          <a:xfrm>
            <a:off x="4599112" y="2869001"/>
            <a:ext cx="3659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or false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341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star floated to the ground beside the stream.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341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llama did not drink from the stream.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69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SUMMATIVE ASSESSMENT I IRS I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9" name="Google Shape;1819;p69"/>
          <p:cNvSpPr/>
          <p:nvPr/>
        </p:nvSpPr>
        <p:spPr>
          <a:xfrm>
            <a:off x="1672650" y="1369552"/>
            <a:ext cx="5796900" cy="2470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star transformed </a:t>
            </a:r>
            <a:r>
              <a:rPr lang="en" sz="1600" b="1" i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(took the shape)</a:t>
            </a: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into a young llama.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ran away when he saw the star floating to the ground.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was very happy. </a:t>
            </a:r>
            <a:endParaRPr sz="16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 sz="9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70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CLOSURE I 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5" name="Google Shape;1825;p70"/>
          <p:cNvSpPr/>
          <p:nvPr/>
        </p:nvSpPr>
        <p:spPr>
          <a:xfrm>
            <a:off x="1672643" y="2026354"/>
            <a:ext cx="5796900" cy="7626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Choose a word you learnt today and write a sentence.</a:t>
            </a:r>
            <a:endParaRPr sz="15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6" name="Google Shape;1826;p70"/>
          <p:cNvSpPr/>
          <p:nvPr/>
        </p:nvSpPr>
        <p:spPr>
          <a:xfrm>
            <a:off x="-148978" y="1903052"/>
            <a:ext cx="5797200" cy="23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70"/>
          <p:cNvSpPr/>
          <p:nvPr/>
        </p:nvSpPr>
        <p:spPr>
          <a:xfrm>
            <a:off x="3063651" y="3180136"/>
            <a:ext cx="2691300" cy="5901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Mini-Boards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000" y="1451575"/>
            <a:ext cx="659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Think of stories you’ve read before!</a:t>
            </a:r>
          </a:p>
          <a:p>
            <a:r>
              <a:rPr lang="en-US" sz="2400" dirty="0"/>
              <a:t>Try to remember as much as you can and write them on sticky notes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357" y="3677957"/>
            <a:ext cx="3817876" cy="111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3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Google Shape;150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9275" y="2175865"/>
            <a:ext cx="2179081" cy="248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9046" y="2163500"/>
            <a:ext cx="2074002" cy="25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40"/>
          <p:cNvSpPr txBox="1">
            <a:spLocks noGrp="1"/>
          </p:cNvSpPr>
          <p:nvPr>
            <p:ph type="title"/>
          </p:nvPr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A Fable is:</a:t>
            </a:r>
            <a:endParaRPr/>
          </a:p>
        </p:txBody>
      </p:sp>
      <p:sp>
        <p:nvSpPr>
          <p:cNvPr id="1511" name="Google Shape;1511;p40"/>
          <p:cNvSpPr txBox="1"/>
          <p:nvPr/>
        </p:nvSpPr>
        <p:spPr>
          <a:xfrm>
            <a:off x="152567" y="1308068"/>
            <a:ext cx="6781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Char char="●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 a short fictional  story that teaches  a lesson. The characters are often animals.</a:t>
            </a:r>
            <a:endParaRPr sz="1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>
          <a:extLst>
            <a:ext uri="{FF2B5EF4-FFF2-40B4-BE49-F238E27FC236}">
              <a16:creationId xmlns:a16="http://schemas.microsoft.com/office/drawing/2014/main" id="{5461ECC5-9BEB-BDCC-39F0-3944FD955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40">
            <a:extLst>
              <a:ext uri="{FF2B5EF4-FFF2-40B4-BE49-F238E27FC236}">
                <a16:creationId xmlns:a16="http://schemas.microsoft.com/office/drawing/2014/main" id="{02CE70D0-C7B4-BF74-1A11-541653EBF4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A Fable is:</a:t>
            </a:r>
            <a:endParaRPr/>
          </a:p>
        </p:txBody>
      </p:sp>
      <p:pic>
        <p:nvPicPr>
          <p:cNvPr id="2" name="Picture 1" descr="A poster of a llama&#10;&#10;AI-generated content may be incorrect.">
            <a:extLst>
              <a:ext uri="{FF2B5EF4-FFF2-40B4-BE49-F238E27FC236}">
                <a16:creationId xmlns:a16="http://schemas.microsoft.com/office/drawing/2014/main" id="{7BB97C58-510B-6BF3-CAD4-7A85AA0D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12" t="30935" r="9712" b="1918"/>
          <a:stretch>
            <a:fillRect/>
          </a:stretch>
        </p:blipFill>
        <p:spPr>
          <a:xfrm>
            <a:off x="2934992" y="1210805"/>
            <a:ext cx="2925307" cy="36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2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42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Inca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 i="0" u="none" strike="noStrike" cap="none">
              <a:solidFill>
                <a:srgbClr val="221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42"/>
          <p:cNvSpPr/>
          <p:nvPr/>
        </p:nvSpPr>
        <p:spPr>
          <a:xfrm>
            <a:off x="568700" y="2116427"/>
            <a:ext cx="3475200" cy="13638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Most Inca people were farmers and looked for llamas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p42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 fontScale="8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A person from an ancient culture in the Andes mountains in South America.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4" name="Google Shape;1544;p4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015" r="16008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42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43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Llama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 i="0" u="none" strike="noStrike" cap="none">
              <a:solidFill>
                <a:srgbClr val="221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43"/>
          <p:cNvSpPr/>
          <p:nvPr/>
        </p:nvSpPr>
        <p:spPr>
          <a:xfrm>
            <a:off x="568700" y="2116426"/>
            <a:ext cx="3475200" cy="9660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I saw a llama in the zoo.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43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South American animal with thick hair like wool and a long neck. 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3" name="Google Shape;1553;p4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5940" r="15940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43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lamas Awareness Risk Extinction Campaign by Slidesgo">
  <a:themeElements>
    <a:clrScheme name="Simple Light">
      <a:dk1>
        <a:srgbClr val="3A3431"/>
      </a:dk1>
      <a:lt1>
        <a:srgbClr val="FFFFFF"/>
      </a:lt1>
      <a:dk2>
        <a:srgbClr val="85C267"/>
      </a:dk2>
      <a:lt2>
        <a:srgbClr val="6AA476"/>
      </a:lt2>
      <a:accent1>
        <a:srgbClr val="4A8150"/>
      </a:accent1>
      <a:accent2>
        <a:srgbClr val="E9DBD7"/>
      </a:accent2>
      <a:accent3>
        <a:srgbClr val="F3EBE9"/>
      </a:accent3>
      <a:accent4>
        <a:srgbClr val="C7BBAD"/>
      </a:accent4>
      <a:accent5>
        <a:srgbClr val="A69D92"/>
      </a:accent5>
      <a:accent6>
        <a:srgbClr val="D95A5C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lamas Awareness Risk Extinction Campaign by Slidesgo">
  <a:themeElements>
    <a:clrScheme name="Simple Light">
      <a:dk1>
        <a:srgbClr val="3A3431"/>
      </a:dk1>
      <a:lt1>
        <a:srgbClr val="FFFFFF"/>
      </a:lt1>
      <a:dk2>
        <a:srgbClr val="85C267"/>
      </a:dk2>
      <a:lt2>
        <a:srgbClr val="6AA476"/>
      </a:lt2>
      <a:accent1>
        <a:srgbClr val="4A8150"/>
      </a:accent1>
      <a:accent2>
        <a:srgbClr val="E9DBD7"/>
      </a:accent2>
      <a:accent3>
        <a:srgbClr val="F3EBE9"/>
      </a:accent3>
      <a:accent4>
        <a:srgbClr val="C7BBAD"/>
      </a:accent4>
      <a:accent5>
        <a:srgbClr val="A69D92"/>
      </a:accent5>
      <a:accent6>
        <a:srgbClr val="D95A5C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965</Words>
  <Application>Microsoft Office PowerPoint</Application>
  <PresentationFormat>On-screen Show (16:9)</PresentationFormat>
  <Paragraphs>228</Paragraphs>
  <Slides>45</Slides>
  <Notes>39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Llamas Awareness Risk Extinction Campaign by Slidesgo</vt:lpstr>
      <vt:lpstr>1_Llamas Awareness Risk Extinction Campaign by Slidesgo</vt:lpstr>
      <vt:lpstr>The Star Llama  </vt:lpstr>
      <vt:lpstr>PowerPoint Presentation</vt:lpstr>
      <vt:lpstr>PowerPoint Presentation</vt:lpstr>
      <vt:lpstr>Lead in</vt:lpstr>
      <vt:lpstr>Pre assessment</vt:lpstr>
      <vt:lpstr>A Fable is:</vt:lpstr>
      <vt:lpstr>A Fable 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Mention one time you were sad and started crying </vt:lpstr>
      <vt:lpstr>PowerPoint Presentation</vt:lpstr>
      <vt:lpstr>PowerPoint Presentation</vt:lpstr>
      <vt:lpstr>PowerPoint Presentation</vt:lpstr>
      <vt:lpstr>The Star Llama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would you do if you were in his shoes? </vt:lpstr>
      <vt:lpstr> Mention one time you were sad and started crying </vt:lpstr>
      <vt:lpstr>What do you think will happen next? </vt:lpstr>
      <vt:lpstr>PowerPoint Presentation</vt:lpstr>
      <vt:lpstr>PowerPoint Presentation</vt:lpstr>
      <vt:lpstr>PowerPoint Presentation</vt:lpstr>
      <vt:lpstr>The Star Llama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Star Llama </dc:title>
  <cp:lastModifiedBy>User</cp:lastModifiedBy>
  <cp:revision>88</cp:revision>
  <dcterms:modified xsi:type="dcterms:W3CDTF">2025-10-22T10:55:04Z</dcterms:modified>
</cp:coreProperties>
</file>